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1" r:id="rId2"/>
    <p:sldMasterId id="2147483694" r:id="rId3"/>
  </p:sldMasterIdLst>
  <p:notesMasterIdLst>
    <p:notesMasterId r:id="rId55"/>
  </p:notesMasterIdLst>
  <p:handoutMasterIdLst>
    <p:handoutMasterId r:id="rId56"/>
  </p:handoutMasterIdLst>
  <p:sldIdLst>
    <p:sldId id="319" r:id="rId4"/>
    <p:sldId id="267" r:id="rId5"/>
    <p:sldId id="1729" r:id="rId6"/>
    <p:sldId id="312" r:id="rId7"/>
    <p:sldId id="261" r:id="rId8"/>
    <p:sldId id="308" r:id="rId9"/>
    <p:sldId id="311" r:id="rId10"/>
    <p:sldId id="258" r:id="rId11"/>
    <p:sldId id="296" r:id="rId12"/>
    <p:sldId id="262" r:id="rId13"/>
    <p:sldId id="260" r:id="rId14"/>
    <p:sldId id="264" r:id="rId15"/>
    <p:sldId id="265" r:id="rId16"/>
    <p:sldId id="273" r:id="rId17"/>
    <p:sldId id="287" r:id="rId18"/>
    <p:sldId id="297" r:id="rId19"/>
    <p:sldId id="266" r:id="rId20"/>
    <p:sldId id="268" r:id="rId21"/>
    <p:sldId id="289" r:id="rId22"/>
    <p:sldId id="269" r:id="rId23"/>
    <p:sldId id="294" r:id="rId24"/>
    <p:sldId id="270" r:id="rId25"/>
    <p:sldId id="291" r:id="rId26"/>
    <p:sldId id="298" r:id="rId27"/>
    <p:sldId id="271" r:id="rId28"/>
    <p:sldId id="272" r:id="rId29"/>
    <p:sldId id="275" r:id="rId30"/>
    <p:sldId id="276" r:id="rId31"/>
    <p:sldId id="277" r:id="rId32"/>
    <p:sldId id="278" r:id="rId33"/>
    <p:sldId id="279" r:id="rId34"/>
    <p:sldId id="299" r:id="rId35"/>
    <p:sldId id="274" r:id="rId36"/>
    <p:sldId id="280" r:id="rId37"/>
    <p:sldId id="286" r:id="rId38"/>
    <p:sldId id="285" r:id="rId39"/>
    <p:sldId id="305" r:id="rId40"/>
    <p:sldId id="307" r:id="rId41"/>
    <p:sldId id="309" r:id="rId42"/>
    <p:sldId id="313" r:id="rId43"/>
    <p:sldId id="300" r:id="rId44"/>
    <p:sldId id="301" r:id="rId45"/>
    <p:sldId id="310" r:id="rId46"/>
    <p:sldId id="302" r:id="rId47"/>
    <p:sldId id="314" r:id="rId48"/>
    <p:sldId id="315" r:id="rId49"/>
    <p:sldId id="316" r:id="rId50"/>
    <p:sldId id="318" r:id="rId51"/>
    <p:sldId id="303" r:id="rId52"/>
    <p:sldId id="317" r:id="rId53"/>
    <p:sldId id="1730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结构页面" id="{A0D568BB-BB5D-4B41-BA7C-51402E7F70D9}">
          <p14:sldIdLst>
            <p14:sldId id="319"/>
            <p14:sldId id="267"/>
            <p14:sldId id="1729"/>
            <p14:sldId id="312"/>
            <p14:sldId id="261"/>
            <p14:sldId id="308"/>
          </p14:sldIdLst>
        </p14:section>
        <p14:section name="标题结尾页面（备选）" id="{F0CCFA5B-DCEA-BB45-87E8-5FE092610560}">
          <p14:sldIdLst>
            <p14:sldId id="311"/>
            <p14:sldId id="258"/>
          </p14:sldIdLst>
        </p14:section>
        <p14:section name="纯文字页面" id="{C37DEAA6-E965-7745-85E9-5658BE499810}">
          <p14:sldIdLst>
            <p14:sldId id="296"/>
            <p14:sldId id="262"/>
            <p14:sldId id="260"/>
            <p14:sldId id="264"/>
            <p14:sldId id="265"/>
            <p14:sldId id="273"/>
            <p14:sldId id="287"/>
          </p14:sldIdLst>
        </p14:section>
        <p14:section name="图文结合页面" id="{A8BC07F0-4C67-A94D-A00D-33A18E305BB5}">
          <p14:sldIdLst>
            <p14:sldId id="297"/>
            <p14:sldId id="266"/>
            <p14:sldId id="268"/>
            <p14:sldId id="289"/>
            <p14:sldId id="269"/>
            <p14:sldId id="294"/>
            <p14:sldId id="270"/>
            <p14:sldId id="291"/>
          </p14:sldIdLst>
        </p14:section>
        <p14:section name="数据图表页面" id="{F4287658-7424-994A-9E1C-DC614538D599}">
          <p14:sldIdLst>
            <p14:sldId id="298"/>
            <p14:sldId id="271"/>
            <p14:sldId id="272"/>
            <p14:sldId id="275"/>
            <p14:sldId id="276"/>
            <p14:sldId id="277"/>
            <p14:sldId id="278"/>
            <p14:sldId id="279"/>
          </p14:sldIdLst>
        </p14:section>
        <p14:section name="图示说明页面" id="{05F97F12-F516-0B4C-8081-5CA15CA0C16F}">
          <p14:sldIdLst>
            <p14:sldId id="299"/>
            <p14:sldId id="274"/>
            <p14:sldId id="280"/>
            <p14:sldId id="286"/>
            <p14:sldId id="285"/>
          </p14:sldIdLst>
        </p14:section>
        <p14:section name="模板使用教程" id="{2BAEDCBC-791B-424D-858E-64A8F1A8684A}">
          <p14:sldIdLst>
            <p14:sldId id="305"/>
            <p14:sldId id="307"/>
            <p14:sldId id="309"/>
            <p14:sldId id="313"/>
            <p14:sldId id="300"/>
            <p14:sldId id="301"/>
            <p14:sldId id="310"/>
            <p14:sldId id="302"/>
          </p14:sldIdLst>
        </p14:section>
        <p14:section name="附送素材" id="{732B1298-A7DD-9744-A063-FB0A68720D0B}">
          <p14:sldIdLst>
            <p14:sldId id="314"/>
            <p14:sldId id="315"/>
            <p14:sldId id="316"/>
            <p14:sldId id="318"/>
          </p14:sldIdLst>
        </p14:section>
        <p14:section name="作者及素材信息" id="{9F34BA36-5716-CD49-B1F0-81DB5802C778}">
          <p14:sldIdLst>
            <p14:sldId id="303"/>
            <p14:sldId id="317"/>
            <p14:sldId id="173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FBA"/>
    <a:srgbClr val="FF7F94"/>
    <a:srgbClr val="F660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2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78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tableStyles" Target="tableStyle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gs" Target="tags/tag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>
        <c:manualLayout>
          <c:xMode val="edge"/>
          <c:yMode val="edge"/>
          <c:x val="0.44990604895109115"/>
          <c:y val="2.430614173923882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9560519232602701E-2"/>
          <c:y val="0.11763010323645069"/>
          <c:w val="0.88162729079148017"/>
          <c:h val="0.737093845533815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D2-1B47-A2CC-1D2D704097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1D2-1B47-A2CC-1D2D704097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D2-1B47-A2CC-1D2D704097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607417792"/>
        <c:axId val="1607412896"/>
      </c:barChart>
      <c:catAx>
        <c:axId val="1607417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412896"/>
        <c:crosses val="autoZero"/>
        <c:auto val="1"/>
        <c:lblAlgn val="ctr"/>
        <c:lblOffset val="100"/>
        <c:noMultiLvlLbl val="0"/>
      </c:catAx>
      <c:valAx>
        <c:axId val="160741289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607417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230807930368236"/>
          <c:y val="0.88222687354438423"/>
          <c:w val="0.15367364230391553"/>
          <c:h val="7.02786267271773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9B4-9942-B2C0-E448DE4162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9B4-9942-B2C0-E448DE4162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9B4-9942-B2C0-E448DE4162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07402016"/>
        <c:axId val="1607400928"/>
      </c:barChart>
      <c:catAx>
        <c:axId val="1607402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400928"/>
        <c:crosses val="autoZero"/>
        <c:auto val="1"/>
        <c:lblAlgn val="ctr"/>
        <c:lblOffset val="100"/>
        <c:noMultiLvlLbl val="0"/>
      </c:catAx>
      <c:valAx>
        <c:axId val="160740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4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845405649334543"/>
          <c:y val="0.9237169896555647"/>
          <c:w val="0.1790614082731681"/>
          <c:h val="5.81465700468834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  <c:pt idx="4">
                  <c:v>项目5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10</c:v>
                </c:pt>
                <c:pt idx="2">
                  <c:v>8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57-F94C-B73C-708703AEAE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  <c:pt idx="4">
                  <c:v>项目5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C57-F94C-B73C-708703AEAE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  <c:pt idx="4">
                  <c:v>项目5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57-F94C-B73C-708703AEAE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07413440"/>
        <c:axId val="1607410720"/>
      </c:areaChart>
      <c:catAx>
        <c:axId val="1607413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410720"/>
        <c:crosses val="autoZero"/>
        <c:auto val="1"/>
        <c:lblAlgn val="ctr"/>
        <c:lblOffset val="100"/>
        <c:noMultiLvlLbl val="0"/>
      </c:catAx>
      <c:valAx>
        <c:axId val="1607410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4134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rnd">
              <a:solidFill>
                <a:schemeClr val="accent2">
                  <a:shade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shade val="65000"/>
                </a:schemeClr>
              </a:solidFill>
              <a:ln w="9525">
                <a:solidFill>
                  <a:schemeClr val="accent2">
                    <a:shade val="6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B3A-2943-A58D-3BCD559A00E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B3A-2943-A58D-3BCD559A00E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ln w="28575" cap="rnd">
              <a:solidFill>
                <a:schemeClr val="accent2">
                  <a:tint val="65000"/>
                </a:schemeClr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>
                  <a:tint val="65000"/>
                </a:schemeClr>
              </a:solidFill>
              <a:ln w="9525">
                <a:solidFill>
                  <a:schemeClr val="accent2">
                    <a:tint val="6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B3A-2943-A58D-3BCD559A00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7427040"/>
        <c:axId val="1607404736"/>
      </c:lineChart>
      <c:catAx>
        <c:axId val="160742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404736"/>
        <c:crosses val="autoZero"/>
        <c:auto val="1"/>
        <c:lblAlgn val="ctr"/>
        <c:lblOffset val="100"/>
        <c:noMultiLvlLbl val="0"/>
      </c:catAx>
      <c:valAx>
        <c:axId val="1607404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742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ABA-014E-91A4-F17B1BC2B5CC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ABA-014E-91A4-F17B1BC2B5CC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ABA-014E-91A4-F17B1BC2B5CC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15-664F-AF0C-816B89C83845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515-664F-AF0C-816B89C8384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4860488504316484"/>
          <c:y val="0.792233367919121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349839189875434"/>
          <c:y val="4.6927733182504337E-2"/>
          <c:w val="0.59346921705881772"/>
          <c:h val="0.6976643355595593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AC7-7A4E-B977-F404FBBBBF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AC7-7A4E-B977-F404FBBBBF5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C7-7A4E-B977-F404FBBBBF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4860488504316484"/>
          <c:y val="0.792233367919121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349839189875434"/>
          <c:y val="4.6927733182504337E-2"/>
          <c:w val="0.59346921705881772"/>
          <c:h val="0.6976643355595593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AC7-7A4E-B977-F404FBBBBF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AC7-7A4E-B977-F404FBBBBF5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C7-7A4E-B977-F404FBBBBF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4860488504316484"/>
          <c:y val="0.792233367919121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349839189875434"/>
          <c:y val="4.6927733182504337E-2"/>
          <c:w val="0.59346921705881772"/>
          <c:h val="0.6976643355595593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AC7-7A4E-B977-F404FBBBBF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AC7-7A4E-B977-F404FBBBBF5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C7-7A4E-B977-F404FBBBBF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82CDD52-2B46-7B49-842A-AA53AB730B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E623352-C90C-D24C-B8BE-556D56966B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DE3F03F-04C0-3B4C-98EF-4B591385F50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CBB3D-2EBA-9D4F-8423-81DDA5C260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269941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2A66C-1DB6-E44E-9EB9-C3C62BDEBC05}" type="datetimeFigureOut">
              <a:rPr kumimoji="1" lang="zh-CN" altLang="en-US" smtClean="0"/>
              <a:t>2019/6/3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7D336-4BC6-EE4C-BD27-9292C4CE84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7510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F0BFE3-E035-4DB9-A3D2-B8F99D35F0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123" y="1130301"/>
            <a:ext cx="7112161" cy="2177314"/>
          </a:xfrm>
        </p:spPr>
        <p:txBody>
          <a:bodyPr lIns="0" anchor="b">
            <a:normAutofit/>
          </a:bodyPr>
          <a:lstStyle>
            <a:lvl1pPr algn="l">
              <a:lnSpc>
                <a:spcPct val="120000"/>
              </a:lnSpc>
              <a:defRPr sz="4400"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BF0F1B1-16C1-47F5-83C1-E23FF7DB0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275" y="3307615"/>
            <a:ext cx="7126010" cy="508452"/>
          </a:xfrm>
        </p:spPr>
        <p:txBody>
          <a:bodyPr lIns="0">
            <a:normAutofit/>
          </a:bodyPr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14" name="文本占位符 113">
            <a:extLst>
              <a:ext uri="{FF2B5EF4-FFF2-40B4-BE49-F238E27FC236}">
                <a16:creationId xmlns:a16="http://schemas.microsoft.com/office/drawing/2014/main" xmlns="" id="{1D042017-EA01-0746-A58F-259DD19AD3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3275" y="4102632"/>
            <a:ext cx="7092950" cy="2031468"/>
          </a:xfrm>
        </p:spPr>
        <p:txBody>
          <a:bodyPr lIns="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B266384C-2791-0F43-9817-F81B103A739A}"/>
              </a:ext>
            </a:extLst>
          </p:cNvPr>
          <p:cNvSpPr/>
          <p:nvPr userDrawn="1"/>
        </p:nvSpPr>
        <p:spPr>
          <a:xfrm>
            <a:off x="12014027" y="0"/>
            <a:ext cx="17797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0" name="日期占位符 3">
            <a:extLst>
              <a:ext uri="{FF2B5EF4-FFF2-40B4-BE49-F238E27FC236}">
                <a16:creationId xmlns:a16="http://schemas.microsoft.com/office/drawing/2014/main" xmlns="" id="{69F5AB5E-E261-2045-8422-B183CAFE639E}"/>
              </a:ext>
            </a:extLst>
          </p:cNvPr>
          <p:cNvSpPr txBox="1">
            <a:spLocks/>
          </p:cNvSpPr>
          <p:nvPr userDrawn="1"/>
        </p:nvSpPr>
        <p:spPr>
          <a:xfrm>
            <a:off x="802095" y="6250105"/>
            <a:ext cx="29210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自强、弘毅、求是、拓新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3E27D682-4017-AE4A-8F9B-A5D5D0AB26BB}"/>
              </a:ext>
            </a:extLst>
          </p:cNvPr>
          <p:cNvGrpSpPr/>
          <p:nvPr userDrawn="1"/>
        </p:nvGrpSpPr>
        <p:grpSpPr>
          <a:xfrm>
            <a:off x="817123" y="468793"/>
            <a:ext cx="1480571" cy="458860"/>
            <a:chOff x="2558030" y="228446"/>
            <a:chExt cx="6774643" cy="2099603"/>
          </a:xfrm>
        </p:grpSpPr>
        <p:grpSp>
          <p:nvGrpSpPr>
            <p:cNvPr id="122" name="íšḻîďê">
              <a:extLst>
                <a:ext uri="{FF2B5EF4-FFF2-40B4-BE49-F238E27FC236}">
                  <a16:creationId xmlns:a16="http://schemas.microsoft.com/office/drawing/2014/main" xmlns="" id="{F0947CF4-C383-CF43-9037-793FEDA5B6FC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152" name="ïş1íḍê">
                <a:extLst>
                  <a:ext uri="{FF2B5EF4-FFF2-40B4-BE49-F238E27FC236}">
                    <a16:creationId xmlns:a16="http://schemas.microsoft.com/office/drawing/2014/main" xmlns="" id="{13395F7A-4F18-9049-98E2-838027EA7D9F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šḻïḍè">
                <a:extLst>
                  <a:ext uri="{FF2B5EF4-FFF2-40B4-BE49-F238E27FC236}">
                    <a16:creationId xmlns:a16="http://schemas.microsoft.com/office/drawing/2014/main" xmlns="" id="{C5600BE4-5F9C-DF46-AF1A-F6240DAF6F1E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śľíḓé">
                <a:extLst>
                  <a:ext uri="{FF2B5EF4-FFF2-40B4-BE49-F238E27FC236}">
                    <a16:creationId xmlns:a16="http://schemas.microsoft.com/office/drawing/2014/main" xmlns="" id="{5905C3C4-C22A-1D48-BD0C-C09B8A95133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ïslíḍê">
                <a:extLst>
                  <a:ext uri="{FF2B5EF4-FFF2-40B4-BE49-F238E27FC236}">
                    <a16:creationId xmlns:a16="http://schemas.microsoft.com/office/drawing/2014/main" xmlns="" id="{11894E43-F321-EA4F-9E1A-3B0429F5248D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íṡļïdê">
                <a:extLst>
                  <a:ext uri="{FF2B5EF4-FFF2-40B4-BE49-F238E27FC236}">
                    <a16:creationId xmlns:a16="http://schemas.microsoft.com/office/drawing/2014/main" xmlns="" id="{B5373C45-DB24-8E45-8884-A07FF1607902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ş1ïďe">
                <a:extLst>
                  <a:ext uri="{FF2B5EF4-FFF2-40B4-BE49-F238E27FC236}">
                    <a16:creationId xmlns:a16="http://schemas.microsoft.com/office/drawing/2014/main" xmlns="" id="{C7C1FA42-7D7C-0E42-B3B2-EC6C32536F5E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ïṩḷíḍé">
                <a:extLst>
                  <a:ext uri="{FF2B5EF4-FFF2-40B4-BE49-F238E27FC236}">
                    <a16:creationId xmlns:a16="http://schemas.microsoft.com/office/drawing/2014/main" xmlns="" id="{E40D421C-1866-894F-A203-3BD15F991CCC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ïśľíḍè">
                <a:extLst>
                  <a:ext uri="{FF2B5EF4-FFF2-40B4-BE49-F238E27FC236}">
                    <a16:creationId xmlns:a16="http://schemas.microsoft.com/office/drawing/2014/main" xmlns="" id="{A9BE17CB-8999-A94A-AC39-B1E191978BA5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í$ḻîḋè">
                <a:extLst>
                  <a:ext uri="{FF2B5EF4-FFF2-40B4-BE49-F238E27FC236}">
                    <a16:creationId xmlns:a16="http://schemas.microsoft.com/office/drawing/2014/main" xmlns="" id="{FC56259C-8962-034B-93F6-4D7AAC7466DD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ṣļíḋe">
                <a:extLst>
                  <a:ext uri="{FF2B5EF4-FFF2-40B4-BE49-F238E27FC236}">
                    <a16:creationId xmlns:a16="http://schemas.microsoft.com/office/drawing/2014/main" xmlns="" id="{D7D226E2-819B-F442-ADE3-AC62D412A581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iṩḷiḓé">
                <a:extLst>
                  <a:ext uri="{FF2B5EF4-FFF2-40B4-BE49-F238E27FC236}">
                    <a16:creationId xmlns:a16="http://schemas.microsoft.com/office/drawing/2014/main" xmlns="" id="{F04ABCC5-62A9-CA4E-ADD7-1F6A6FDB36B2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Sľiḍè">
                <a:extLst>
                  <a:ext uri="{FF2B5EF4-FFF2-40B4-BE49-F238E27FC236}">
                    <a16:creationId xmlns:a16="http://schemas.microsoft.com/office/drawing/2014/main" xmlns="" id="{9AF3CAA2-8DD8-3D46-9091-E2DB26627FFE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ṩḷîḍe">
                <a:extLst>
                  <a:ext uri="{FF2B5EF4-FFF2-40B4-BE49-F238E27FC236}">
                    <a16:creationId xmlns:a16="http://schemas.microsoft.com/office/drawing/2014/main" xmlns="" id="{55180C9A-01BF-AB45-8C71-81F4496F9C5B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íšḻiḑê">
                <a:extLst>
                  <a:ext uri="{FF2B5EF4-FFF2-40B4-BE49-F238E27FC236}">
                    <a16:creationId xmlns:a16="http://schemas.microsoft.com/office/drawing/2014/main" xmlns="" id="{3CA795E9-7734-3B4D-9847-A4A286F5DAD5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ṩļïďè">
                <a:extLst>
                  <a:ext uri="{FF2B5EF4-FFF2-40B4-BE49-F238E27FC236}">
                    <a16:creationId xmlns:a16="http://schemas.microsoft.com/office/drawing/2014/main" xmlns="" id="{9AF8921E-9661-494F-8226-53C11F997B23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ṥlïḋê">
                <a:extLst>
                  <a:ext uri="{FF2B5EF4-FFF2-40B4-BE49-F238E27FC236}">
                    <a16:creationId xmlns:a16="http://schemas.microsoft.com/office/drawing/2014/main" xmlns="" id="{CA0C9E01-81E4-0C4C-99A4-71F0588E1064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ṧľïdè">
                <a:extLst>
                  <a:ext uri="{FF2B5EF4-FFF2-40B4-BE49-F238E27FC236}">
                    <a16:creationId xmlns:a16="http://schemas.microsoft.com/office/drawing/2014/main" xmlns="" id="{D6972447-3BAF-334D-B517-06DA73F1188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Sḷîḓê">
                <a:extLst>
                  <a:ext uri="{FF2B5EF4-FFF2-40B4-BE49-F238E27FC236}">
                    <a16:creationId xmlns:a16="http://schemas.microsoft.com/office/drawing/2014/main" xmlns="" id="{EC6058A9-7480-6D4F-805E-477D80DB64C0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ślíďè">
                <a:extLst>
                  <a:ext uri="{FF2B5EF4-FFF2-40B4-BE49-F238E27FC236}">
                    <a16:creationId xmlns:a16="http://schemas.microsoft.com/office/drawing/2014/main" xmlns="" id="{810027C1-A7B7-2B49-B1D4-F43A2FC35936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iSḻïḍè">
                <a:extLst>
                  <a:ext uri="{FF2B5EF4-FFF2-40B4-BE49-F238E27FC236}">
                    <a16:creationId xmlns:a16="http://schemas.microsoft.com/office/drawing/2014/main" xmlns="" id="{6D287F1B-7E5F-DB40-A7BD-2BC913C83521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ṡliḑê">
                <a:extLst>
                  <a:ext uri="{FF2B5EF4-FFF2-40B4-BE49-F238E27FC236}">
                    <a16:creationId xmlns:a16="http://schemas.microsoft.com/office/drawing/2014/main" xmlns="" id="{744C17B0-ECE1-9F4E-B7B4-C50469F78626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slïďé">
                <a:extLst>
                  <a:ext uri="{FF2B5EF4-FFF2-40B4-BE49-F238E27FC236}">
                    <a16:creationId xmlns:a16="http://schemas.microsoft.com/office/drawing/2014/main" xmlns="" id="{FDE23F54-7FFD-184F-AC6C-D8BFA645F974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ṥḷîdé">
                <a:extLst>
                  <a:ext uri="{FF2B5EF4-FFF2-40B4-BE49-F238E27FC236}">
                    <a16:creationId xmlns:a16="http://schemas.microsoft.com/office/drawing/2014/main" xmlns="" id="{FF762995-1135-5B41-887B-2AAE34F9C1B0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isḷîḋé">
                <a:extLst>
                  <a:ext uri="{FF2B5EF4-FFF2-40B4-BE49-F238E27FC236}">
                    <a16:creationId xmlns:a16="http://schemas.microsoft.com/office/drawing/2014/main" xmlns="" id="{EC9A057B-4131-3D4C-8362-FA9D874AE0D5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śḷïḑè">
                <a:extLst>
                  <a:ext uri="{FF2B5EF4-FFF2-40B4-BE49-F238E27FC236}">
                    <a16:creationId xmlns:a16="http://schemas.microsoft.com/office/drawing/2014/main" xmlns="" id="{CFF6C213-B2EE-F54C-B00D-DED3A14E5B15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ṧľiďé">
                <a:extLst>
                  <a:ext uri="{FF2B5EF4-FFF2-40B4-BE49-F238E27FC236}">
                    <a16:creationId xmlns:a16="http://schemas.microsoft.com/office/drawing/2014/main" xmlns="" id="{ECE40E4A-086B-0A4B-9495-C0941C5D2F7E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išľïḍé">
                <a:extLst>
                  <a:ext uri="{FF2B5EF4-FFF2-40B4-BE49-F238E27FC236}">
                    <a16:creationId xmlns:a16="http://schemas.microsoft.com/office/drawing/2014/main" xmlns="" id="{76C229E1-8BA1-BA42-BCFE-498CD8E2849D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îŝlîḑè">
                <a:extLst>
                  <a:ext uri="{FF2B5EF4-FFF2-40B4-BE49-F238E27FC236}">
                    <a16:creationId xmlns:a16="http://schemas.microsoft.com/office/drawing/2014/main" xmlns="" id="{C3422A30-9811-4443-9451-78B467160DB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îṩḻíḓe">
                <a:extLst>
                  <a:ext uri="{FF2B5EF4-FFF2-40B4-BE49-F238E27FC236}">
                    <a16:creationId xmlns:a16="http://schemas.microsoft.com/office/drawing/2014/main" xmlns="" id="{3A8D697A-F180-BA4C-982C-549C1BCCBA1F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î$1îdè">
                <a:extLst>
                  <a:ext uri="{FF2B5EF4-FFF2-40B4-BE49-F238E27FC236}">
                    <a16:creationId xmlns:a16="http://schemas.microsoft.com/office/drawing/2014/main" xmlns="" id="{C02C9F9C-C4FF-3C4C-B58B-27D29DE1678A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iśľïḓe">
                <a:extLst>
                  <a:ext uri="{FF2B5EF4-FFF2-40B4-BE49-F238E27FC236}">
                    <a16:creationId xmlns:a16="http://schemas.microsoft.com/office/drawing/2014/main" xmlns="" id="{CD53EE41-A9BE-A843-A435-979E4EE3FA5C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ṣļïḑè">
                <a:extLst>
                  <a:ext uri="{FF2B5EF4-FFF2-40B4-BE49-F238E27FC236}">
                    <a16:creationId xmlns:a16="http://schemas.microsoft.com/office/drawing/2014/main" xmlns="" id="{3D130AA7-5C25-8349-8A91-83D9614B30C4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ṡḷidé">
                <a:extLst>
                  <a:ext uri="{FF2B5EF4-FFF2-40B4-BE49-F238E27FC236}">
                    <a16:creationId xmlns:a16="http://schemas.microsoft.com/office/drawing/2014/main" xmlns="" id="{1D306F47-7748-A140-819E-7F67F5DD5007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íṡḷíḋe">
                <a:extLst>
                  <a:ext uri="{FF2B5EF4-FFF2-40B4-BE49-F238E27FC236}">
                    <a16:creationId xmlns:a16="http://schemas.microsoft.com/office/drawing/2014/main" xmlns="" id="{AA654808-32EC-2B4D-B37E-C1EF34040DEA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íŝ1iḑê">
                <a:extLst>
                  <a:ext uri="{FF2B5EF4-FFF2-40B4-BE49-F238E27FC236}">
                    <a16:creationId xmlns:a16="http://schemas.microsoft.com/office/drawing/2014/main" xmlns="" id="{81EC6067-69CE-9D44-9A9E-C32BDBCFADF8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ṩḷiḑe">
                <a:extLst>
                  <a:ext uri="{FF2B5EF4-FFF2-40B4-BE49-F238E27FC236}">
                    <a16:creationId xmlns:a16="http://schemas.microsoft.com/office/drawing/2014/main" xmlns="" id="{F8DAB94C-8617-9640-869D-044A529F7C9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ṧḻiḑê">
                <a:extLst>
                  <a:ext uri="{FF2B5EF4-FFF2-40B4-BE49-F238E27FC236}">
                    <a16:creationId xmlns:a16="http://schemas.microsoft.com/office/drawing/2014/main" xmlns="" id="{63DA88EE-C4A6-2E47-A78B-D4BDC57DDC26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ïṣḻîḋè">
                <a:extLst>
                  <a:ext uri="{FF2B5EF4-FFF2-40B4-BE49-F238E27FC236}">
                    <a16:creationId xmlns:a16="http://schemas.microsoft.com/office/drawing/2014/main" xmlns="" id="{3E9356F2-0090-344E-AD3B-3E51B4AB738C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îṡ1îḍé">
                <a:extLst>
                  <a:ext uri="{FF2B5EF4-FFF2-40B4-BE49-F238E27FC236}">
                    <a16:creationId xmlns:a16="http://schemas.microsoft.com/office/drawing/2014/main" xmlns="" id="{09E76D14-E4E9-D041-A387-BC3A9B953430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îš1íḑe">
                <a:extLst>
                  <a:ext uri="{FF2B5EF4-FFF2-40B4-BE49-F238E27FC236}">
                    <a16:creationId xmlns:a16="http://schemas.microsoft.com/office/drawing/2014/main" xmlns="" id="{65C32A33-F85D-8648-8740-3B3512453255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iš1ïḍe">
                <a:extLst>
                  <a:ext uri="{FF2B5EF4-FFF2-40B4-BE49-F238E27FC236}">
                    <a16:creationId xmlns:a16="http://schemas.microsoft.com/office/drawing/2014/main" xmlns="" id="{699CAFB0-41EB-164E-9DB9-D093F6BF30D0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îSḻîde">
                <a:extLst>
                  <a:ext uri="{FF2B5EF4-FFF2-40B4-BE49-F238E27FC236}">
                    <a16:creationId xmlns:a16="http://schemas.microsoft.com/office/drawing/2014/main" xmlns="" id="{02196DA9-84A2-2849-AD8C-D2EB81DEF6C6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î$ḻîḑé">
                <a:extLst>
                  <a:ext uri="{FF2B5EF4-FFF2-40B4-BE49-F238E27FC236}">
                    <a16:creationId xmlns:a16="http://schemas.microsoft.com/office/drawing/2014/main" xmlns="" id="{2061294A-8407-FE47-A00F-236E25C04E8F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íŝļïḓe">
                <a:extLst>
                  <a:ext uri="{FF2B5EF4-FFF2-40B4-BE49-F238E27FC236}">
                    <a16:creationId xmlns:a16="http://schemas.microsoft.com/office/drawing/2014/main" xmlns="" id="{127CEA04-EC66-7049-8B16-499592F94EC6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îS1iḍé">
                <a:extLst>
                  <a:ext uri="{FF2B5EF4-FFF2-40B4-BE49-F238E27FC236}">
                    <a16:creationId xmlns:a16="http://schemas.microsoft.com/office/drawing/2014/main" xmlns="" id="{736DBE5D-DF59-E84F-9A28-DA7BFA792A24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šlïdé">
                <a:extLst>
                  <a:ext uri="{FF2B5EF4-FFF2-40B4-BE49-F238E27FC236}">
                    <a16:creationId xmlns:a16="http://schemas.microsoft.com/office/drawing/2014/main" xmlns="" id="{D6298FDA-A656-1C49-B40B-17029E77EEA7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ïSlïde">
                <a:extLst>
                  <a:ext uri="{FF2B5EF4-FFF2-40B4-BE49-F238E27FC236}">
                    <a16:creationId xmlns:a16="http://schemas.microsoft.com/office/drawing/2014/main" xmlns="" id="{02B36DF3-54AD-594E-A345-07755A1630ED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îşľïďe">
                <a:extLst>
                  <a:ext uri="{FF2B5EF4-FFF2-40B4-BE49-F238E27FC236}">
                    <a16:creationId xmlns:a16="http://schemas.microsoft.com/office/drawing/2014/main" xmlns="" id="{F3A683D4-F0E0-E344-B4D6-19FE128D200C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ïşľíďê">
                <a:extLst>
                  <a:ext uri="{FF2B5EF4-FFF2-40B4-BE49-F238E27FC236}">
                    <a16:creationId xmlns:a16="http://schemas.microsoft.com/office/drawing/2014/main" xmlns="" id="{D62AD723-C7AE-1442-BE81-7A38933322E2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íś1ïdè">
                <a:extLst>
                  <a:ext uri="{FF2B5EF4-FFF2-40B4-BE49-F238E27FC236}">
                    <a16:creationId xmlns:a16="http://schemas.microsoft.com/office/drawing/2014/main" xmlns="" id="{F92FD58F-257D-6547-B6DD-479FD3891E0E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iṩḷiḍe">
                <a:extLst>
                  <a:ext uri="{FF2B5EF4-FFF2-40B4-BE49-F238E27FC236}">
                    <a16:creationId xmlns:a16="http://schemas.microsoft.com/office/drawing/2014/main" xmlns="" id="{ED5DB668-15BB-0741-B0F5-CD14D9CBA096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ïŝ1iďè">
                <a:extLst>
                  <a:ext uri="{FF2B5EF4-FFF2-40B4-BE49-F238E27FC236}">
                    <a16:creationId xmlns:a16="http://schemas.microsoft.com/office/drawing/2014/main" xmlns="" id="{026ED369-0488-A142-A6B6-BB4A6BBAB7E9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íṩļíḋê">
                <a:extLst>
                  <a:ext uri="{FF2B5EF4-FFF2-40B4-BE49-F238E27FC236}">
                    <a16:creationId xmlns:a16="http://schemas.microsoft.com/office/drawing/2014/main" xmlns="" id="{A7EB12A6-134D-974F-A372-3AE20AE51FE0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ïṧ1ïdè">
                <a:extLst>
                  <a:ext uri="{FF2B5EF4-FFF2-40B4-BE49-F238E27FC236}">
                    <a16:creationId xmlns:a16="http://schemas.microsoft.com/office/drawing/2014/main" xmlns="" id="{6C92D43E-5C2F-F241-8DB4-3DDE58D0539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íŝḻîḍé">
                <a:extLst>
                  <a:ext uri="{FF2B5EF4-FFF2-40B4-BE49-F238E27FC236}">
                    <a16:creationId xmlns:a16="http://schemas.microsoft.com/office/drawing/2014/main" xmlns="" id="{7BE9A0D4-4C35-084D-B6E8-C8B2D17D7AC0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şḻïḓé">
                <a:extLst>
                  <a:ext uri="{FF2B5EF4-FFF2-40B4-BE49-F238E27FC236}">
                    <a16:creationId xmlns:a16="http://schemas.microsoft.com/office/drawing/2014/main" xmlns="" id="{57A033DA-64D7-8D49-8C49-07C5E0EEC481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íśļíďè">
                <a:extLst>
                  <a:ext uri="{FF2B5EF4-FFF2-40B4-BE49-F238E27FC236}">
                    <a16:creationId xmlns:a16="http://schemas.microsoft.com/office/drawing/2014/main" xmlns="" id="{655CDBFD-0737-F54F-AA83-C9B7DA6BA69B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iŝ1ïdé">
                <a:extLst>
                  <a:ext uri="{FF2B5EF4-FFF2-40B4-BE49-F238E27FC236}">
                    <a16:creationId xmlns:a16="http://schemas.microsoft.com/office/drawing/2014/main" xmlns="" id="{680F5344-89B7-ED4C-9F79-5786F7062293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is1ídè">
                <a:extLst>
                  <a:ext uri="{FF2B5EF4-FFF2-40B4-BE49-F238E27FC236}">
                    <a16:creationId xmlns:a16="http://schemas.microsoft.com/office/drawing/2014/main" xmlns="" id="{EC314BE3-B5A0-0943-8B80-3A6A444CE9AA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islíďê">
                <a:extLst>
                  <a:ext uri="{FF2B5EF4-FFF2-40B4-BE49-F238E27FC236}">
                    <a16:creationId xmlns:a16="http://schemas.microsoft.com/office/drawing/2014/main" xmlns="" id="{1B1C2BFD-B816-F448-BE1A-BF6E52969AA8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iṩlíḑê">
                <a:extLst>
                  <a:ext uri="{FF2B5EF4-FFF2-40B4-BE49-F238E27FC236}">
                    <a16:creationId xmlns:a16="http://schemas.microsoft.com/office/drawing/2014/main" xmlns="" id="{133B9814-BD05-D84F-923D-E64B0E78C5BF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îṥḷïďê">
                <a:extLst>
                  <a:ext uri="{FF2B5EF4-FFF2-40B4-BE49-F238E27FC236}">
                    <a16:creationId xmlns:a16="http://schemas.microsoft.com/office/drawing/2014/main" xmlns="" id="{26DFB878-8888-384E-8E5E-EB160C135EF0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íṥḻïďè">
                <a:extLst>
                  <a:ext uri="{FF2B5EF4-FFF2-40B4-BE49-F238E27FC236}">
                    <a16:creationId xmlns:a16="http://schemas.microsoft.com/office/drawing/2014/main" xmlns="" id="{7FAD92CC-5B75-9048-A3A8-4996C074E6C2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íṡḷíḍè">
                <a:extLst>
                  <a:ext uri="{FF2B5EF4-FFF2-40B4-BE49-F238E27FC236}">
                    <a16:creationId xmlns:a16="http://schemas.microsoft.com/office/drawing/2014/main" xmlns="" id="{3409A734-433A-1B44-AF5C-7A5972ECBE3A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î$ḷîḑé">
                <a:extLst>
                  <a:ext uri="{FF2B5EF4-FFF2-40B4-BE49-F238E27FC236}">
                    <a16:creationId xmlns:a16="http://schemas.microsoft.com/office/drawing/2014/main" xmlns="" id="{8EB2B91A-EDFF-B74B-B330-8D3A21D8A0AB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í$ľîdè">
                <a:extLst>
                  <a:ext uri="{FF2B5EF4-FFF2-40B4-BE49-F238E27FC236}">
                    <a16:creationId xmlns:a16="http://schemas.microsoft.com/office/drawing/2014/main" xmlns="" id="{B7FE82D4-ADD2-D14B-A7C4-AE33E708C780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iṥ1iḍè">
                <a:extLst>
                  <a:ext uri="{FF2B5EF4-FFF2-40B4-BE49-F238E27FC236}">
                    <a16:creationId xmlns:a16="http://schemas.microsoft.com/office/drawing/2014/main" xmlns="" id="{7503BFB6-218B-DE46-A4A0-6577DE97DD66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ïslidé">
                <a:extLst>
                  <a:ext uri="{FF2B5EF4-FFF2-40B4-BE49-F238E27FC236}">
                    <a16:creationId xmlns:a16="http://schemas.microsoft.com/office/drawing/2014/main" xmlns="" id="{FFE6E1CB-CA8A-4D4A-9870-68C4264C4D89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íṡlïďè">
                <a:extLst>
                  <a:ext uri="{FF2B5EF4-FFF2-40B4-BE49-F238E27FC236}">
                    <a16:creationId xmlns:a16="http://schemas.microsoft.com/office/drawing/2014/main" xmlns="" id="{295893E3-9932-5E4B-8B3F-A63C8A7815E9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iṧ1ïḓè">
                <a:extLst>
                  <a:ext uri="{FF2B5EF4-FFF2-40B4-BE49-F238E27FC236}">
                    <a16:creationId xmlns:a16="http://schemas.microsoft.com/office/drawing/2014/main" xmlns="" id="{2A64CA48-5784-AD4F-85EE-43A808D11F8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3" name="íşḷïḑe">
              <a:extLst>
                <a:ext uri="{FF2B5EF4-FFF2-40B4-BE49-F238E27FC236}">
                  <a16:creationId xmlns:a16="http://schemas.microsoft.com/office/drawing/2014/main" xmlns="" id="{FFC4030E-B8C8-E247-A984-DDE3D01CB791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124" name="îṥľíḑé">
                <a:extLst>
                  <a:ext uri="{FF2B5EF4-FFF2-40B4-BE49-F238E27FC236}">
                    <a16:creationId xmlns:a16="http://schemas.microsoft.com/office/drawing/2014/main" xmlns="" id="{4791F207-EF6E-244C-9EED-628D6E03DE1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141" name="išḻiḑé">
                  <a:extLst>
                    <a:ext uri="{FF2B5EF4-FFF2-40B4-BE49-F238E27FC236}">
                      <a16:creationId xmlns:a16="http://schemas.microsoft.com/office/drawing/2014/main" xmlns="" id="{71280E3B-334C-9544-8BBC-EB5046C62A01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íṥľíďè">
                  <a:extLst>
                    <a:ext uri="{FF2B5EF4-FFF2-40B4-BE49-F238E27FC236}">
                      <a16:creationId xmlns:a16="http://schemas.microsoft.com/office/drawing/2014/main" xmlns="" id="{5DE51850-73D8-7040-8D55-93CE595FA40B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íś1iḑe">
                  <a:extLst>
                    <a:ext uri="{FF2B5EF4-FFF2-40B4-BE49-F238E27FC236}">
                      <a16:creationId xmlns:a16="http://schemas.microsoft.com/office/drawing/2014/main" xmlns="" id="{E173D89D-8A0A-D147-825A-3C9F211274CA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ṩ1iḋè">
                  <a:extLst>
                    <a:ext uri="{FF2B5EF4-FFF2-40B4-BE49-F238E27FC236}">
                      <a16:creationId xmlns:a16="http://schemas.microsoft.com/office/drawing/2014/main" xmlns="" id="{F268A2C2-03D5-0146-BE27-519DFC04E1A3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ṩlïḓè">
                  <a:extLst>
                    <a:ext uri="{FF2B5EF4-FFF2-40B4-BE49-F238E27FC236}">
                      <a16:creationId xmlns:a16="http://schemas.microsoft.com/office/drawing/2014/main" xmlns="" id="{C059922B-8DBA-3C4A-BD0B-3DC0B59AA686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ísḷïďè">
                  <a:extLst>
                    <a:ext uri="{FF2B5EF4-FFF2-40B4-BE49-F238E27FC236}">
                      <a16:creationId xmlns:a16="http://schemas.microsoft.com/office/drawing/2014/main" xmlns="" id="{52969AA8-FC8B-ED48-BE06-D444A16AFB7C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îṧļîḓé">
                  <a:extLst>
                    <a:ext uri="{FF2B5EF4-FFF2-40B4-BE49-F238E27FC236}">
                      <a16:creationId xmlns:a16="http://schemas.microsoft.com/office/drawing/2014/main" xmlns="" id="{4AA9E3C6-8050-B346-BC21-DF087B757E7D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iSļïḑé">
                  <a:extLst>
                    <a:ext uri="{FF2B5EF4-FFF2-40B4-BE49-F238E27FC236}">
                      <a16:creationId xmlns:a16="http://schemas.microsoft.com/office/drawing/2014/main" xmlns="" id="{82B96909-0408-B241-8E78-004C245EFD4A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íšlïďè">
                  <a:extLst>
                    <a:ext uri="{FF2B5EF4-FFF2-40B4-BE49-F238E27FC236}">
                      <a16:creationId xmlns:a16="http://schemas.microsoft.com/office/drawing/2014/main" xmlns="" id="{8CF3E63A-1C0D-C942-8C4A-FDBC6D18D93B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işḷîḑe">
                  <a:extLst>
                    <a:ext uri="{FF2B5EF4-FFF2-40B4-BE49-F238E27FC236}">
                      <a16:creationId xmlns:a16="http://schemas.microsoft.com/office/drawing/2014/main" xmlns="" id="{9DA22AF7-FC30-454C-B132-CFD4DCA20352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íṥḻiďê">
                  <a:extLst>
                    <a:ext uri="{FF2B5EF4-FFF2-40B4-BE49-F238E27FC236}">
                      <a16:creationId xmlns:a16="http://schemas.microsoft.com/office/drawing/2014/main" xmlns="" id="{1A04C954-0520-EA48-8F6B-14C388D681E9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25" name="ïšľîḍê">
                <a:extLst>
                  <a:ext uri="{FF2B5EF4-FFF2-40B4-BE49-F238E27FC236}">
                    <a16:creationId xmlns:a16="http://schemas.microsoft.com/office/drawing/2014/main" xmlns="" id="{037B3210-F044-784A-B722-B0A30F2DF0E7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126" name="îṩľîḑê">
                  <a:extLst>
                    <a:ext uri="{FF2B5EF4-FFF2-40B4-BE49-F238E27FC236}">
                      <a16:creationId xmlns:a16="http://schemas.microsoft.com/office/drawing/2014/main" xmlns="" id="{B62B81E7-A5D3-5343-8421-C09937D3A5F5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îṩḷîde">
                  <a:extLst>
                    <a:ext uri="{FF2B5EF4-FFF2-40B4-BE49-F238E27FC236}">
                      <a16:creationId xmlns:a16="http://schemas.microsoft.com/office/drawing/2014/main" xmlns="" id="{7CC67F19-C36D-6848-ACD9-3D21B5BC54DA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ṣḻîḑê">
                  <a:extLst>
                    <a:ext uri="{FF2B5EF4-FFF2-40B4-BE49-F238E27FC236}">
                      <a16:creationId xmlns:a16="http://schemas.microsoft.com/office/drawing/2014/main" xmlns="" id="{6C0440AC-7023-F443-A046-7A0921AF2F8B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ïṥlíḑê">
                  <a:extLst>
                    <a:ext uri="{FF2B5EF4-FFF2-40B4-BE49-F238E27FC236}">
                      <a16:creationId xmlns:a16="http://schemas.microsoft.com/office/drawing/2014/main" xmlns="" id="{E6EDBD9C-B826-6546-96A8-A8E5ABF88453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îş1íḋe">
                  <a:extLst>
                    <a:ext uri="{FF2B5EF4-FFF2-40B4-BE49-F238E27FC236}">
                      <a16:creationId xmlns:a16="http://schemas.microsoft.com/office/drawing/2014/main" xmlns="" id="{8CE176B1-EF06-CF49-9752-7C4A36C77236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îş1ïḋe">
                  <a:extLst>
                    <a:ext uri="{FF2B5EF4-FFF2-40B4-BE49-F238E27FC236}">
                      <a16:creationId xmlns:a16="http://schemas.microsoft.com/office/drawing/2014/main" xmlns="" id="{2ED36C1A-18ED-A34D-B51F-ACB55B40D2D7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íšlídè">
                  <a:extLst>
                    <a:ext uri="{FF2B5EF4-FFF2-40B4-BE49-F238E27FC236}">
                      <a16:creationId xmlns:a16="http://schemas.microsoft.com/office/drawing/2014/main" xmlns="" id="{05D5D485-CF10-DE46-B72B-F5F85D69B6BF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îṣḻîďe">
                  <a:extLst>
                    <a:ext uri="{FF2B5EF4-FFF2-40B4-BE49-F238E27FC236}">
                      <a16:creationId xmlns:a16="http://schemas.microsoft.com/office/drawing/2014/main" xmlns="" id="{A6BF9DCA-0496-1246-AAFB-C2029EE5317A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íŝḻiḋè">
                  <a:extLst>
                    <a:ext uri="{FF2B5EF4-FFF2-40B4-BE49-F238E27FC236}">
                      <a16:creationId xmlns:a16="http://schemas.microsoft.com/office/drawing/2014/main" xmlns="" id="{BE52BC29-2C53-254E-B634-57300CC66001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î$ḷíďé">
                  <a:extLst>
                    <a:ext uri="{FF2B5EF4-FFF2-40B4-BE49-F238E27FC236}">
                      <a16:creationId xmlns:a16="http://schemas.microsoft.com/office/drawing/2014/main" xmlns="" id="{64769DED-BC99-8044-803A-135ADDEF717F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îṡlîďe">
                  <a:extLst>
                    <a:ext uri="{FF2B5EF4-FFF2-40B4-BE49-F238E27FC236}">
                      <a16:creationId xmlns:a16="http://schemas.microsoft.com/office/drawing/2014/main" xmlns="" id="{E0B663C1-5E03-5A41-A118-753F19AC5223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ïşľîḍé">
                  <a:extLst>
                    <a:ext uri="{FF2B5EF4-FFF2-40B4-BE49-F238E27FC236}">
                      <a16:creationId xmlns:a16="http://schemas.microsoft.com/office/drawing/2014/main" xmlns="" id="{93207B28-F8B2-F046-920A-66825EFC587C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îṩľîďe">
                  <a:extLst>
                    <a:ext uri="{FF2B5EF4-FFF2-40B4-BE49-F238E27FC236}">
                      <a16:creationId xmlns:a16="http://schemas.microsoft.com/office/drawing/2014/main" xmlns="" id="{35E3E79F-DB13-7A45-AC29-9C16ECB3EFC0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iS1idè">
                  <a:extLst>
                    <a:ext uri="{FF2B5EF4-FFF2-40B4-BE49-F238E27FC236}">
                      <a16:creationId xmlns:a16="http://schemas.microsoft.com/office/drawing/2014/main" xmlns="" id="{F20D2947-526D-5446-B8A1-65EECA5C33C9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iṣḷîḋe">
                  <a:extLst>
                    <a:ext uri="{FF2B5EF4-FFF2-40B4-BE49-F238E27FC236}">
                      <a16:creationId xmlns:a16="http://schemas.microsoft.com/office/drawing/2014/main" xmlns="" id="{AC9276F1-8C2D-D241-9208-AD3972DB81CF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116" name="图片占位符 115">
            <a:extLst>
              <a:ext uri="{FF2B5EF4-FFF2-40B4-BE49-F238E27FC236}">
                <a16:creationId xmlns:a16="http://schemas.microsoft.com/office/drawing/2014/main" xmlns="" id="{D2CC4584-6629-8047-B3CE-0C9B73D869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16864" y="0"/>
            <a:ext cx="4097163" cy="6858000"/>
          </a:xfrm>
          <a:custGeom>
            <a:avLst/>
            <a:gdLst>
              <a:gd name="connsiteX0" fmla="*/ 533952 w 4167120"/>
              <a:gd name="connsiteY0" fmla="*/ 0 h 6858000"/>
              <a:gd name="connsiteX1" fmla="*/ 4167120 w 4167120"/>
              <a:gd name="connsiteY1" fmla="*/ 0 h 6858000"/>
              <a:gd name="connsiteX2" fmla="*/ 4167120 w 4167120"/>
              <a:gd name="connsiteY2" fmla="*/ 6858000 h 6858000"/>
              <a:gd name="connsiteX3" fmla="*/ 427599 w 4167120"/>
              <a:gd name="connsiteY3" fmla="*/ 6858000 h 6858000"/>
              <a:gd name="connsiteX4" fmla="*/ 322189 w 4167120"/>
              <a:gd name="connsiteY4" fmla="*/ 6466939 h 6858000"/>
              <a:gd name="connsiteX5" fmla="*/ 0 w 4167120"/>
              <a:gd name="connsiteY5" fmla="*/ 3599121 h 6858000"/>
              <a:gd name="connsiteX6" fmla="*/ 455902 w 4167120"/>
              <a:gd name="connsiteY6" fmla="*/ 235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120" h="6858000">
                <a:moveTo>
                  <a:pt x="533952" y="0"/>
                </a:moveTo>
                <a:lnTo>
                  <a:pt x="4167120" y="0"/>
                </a:lnTo>
                <a:lnTo>
                  <a:pt x="4167120" y="6858000"/>
                </a:lnTo>
                <a:lnTo>
                  <a:pt x="427599" y="6858000"/>
                </a:lnTo>
                <a:lnTo>
                  <a:pt x="322189" y="6466939"/>
                </a:lnTo>
                <a:cubicBezTo>
                  <a:pt x="116715" y="5614442"/>
                  <a:pt x="0" y="4637502"/>
                  <a:pt x="0" y="3599121"/>
                </a:cubicBezTo>
                <a:cubicBezTo>
                  <a:pt x="0" y="2353065"/>
                  <a:pt x="168069" y="1195481"/>
                  <a:pt x="455902" y="23524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kumimoji="1" lang="zh-CN" altLang="en-US"/>
          </a:p>
        </p:txBody>
      </p:sp>
      <p:sp>
        <p:nvSpPr>
          <p:cNvPr id="230" name="任意形状 229">
            <a:extLst>
              <a:ext uri="{FF2B5EF4-FFF2-40B4-BE49-F238E27FC236}">
                <a16:creationId xmlns:a16="http://schemas.microsoft.com/office/drawing/2014/main" xmlns="" id="{871B02A7-EF6F-134C-B920-6B76573B7D8C}"/>
              </a:ext>
            </a:extLst>
          </p:cNvPr>
          <p:cNvSpPr/>
          <p:nvPr userDrawn="1"/>
        </p:nvSpPr>
        <p:spPr>
          <a:xfrm>
            <a:off x="7812540" y="-86497"/>
            <a:ext cx="4270127" cy="7027086"/>
          </a:xfrm>
          <a:custGeom>
            <a:avLst/>
            <a:gdLst>
              <a:gd name="connsiteX0" fmla="*/ 533952 w 4167120"/>
              <a:gd name="connsiteY0" fmla="*/ 0 h 6858000"/>
              <a:gd name="connsiteX1" fmla="*/ 4167120 w 4167120"/>
              <a:gd name="connsiteY1" fmla="*/ 0 h 6858000"/>
              <a:gd name="connsiteX2" fmla="*/ 4167120 w 4167120"/>
              <a:gd name="connsiteY2" fmla="*/ 6858000 h 6858000"/>
              <a:gd name="connsiteX3" fmla="*/ 427599 w 4167120"/>
              <a:gd name="connsiteY3" fmla="*/ 6858000 h 6858000"/>
              <a:gd name="connsiteX4" fmla="*/ 322189 w 4167120"/>
              <a:gd name="connsiteY4" fmla="*/ 6466939 h 6858000"/>
              <a:gd name="connsiteX5" fmla="*/ 0 w 4167120"/>
              <a:gd name="connsiteY5" fmla="*/ 3599121 h 6858000"/>
              <a:gd name="connsiteX6" fmla="*/ 455902 w 4167120"/>
              <a:gd name="connsiteY6" fmla="*/ 235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120" h="6858000">
                <a:moveTo>
                  <a:pt x="533952" y="0"/>
                </a:moveTo>
                <a:lnTo>
                  <a:pt x="4167120" y="0"/>
                </a:lnTo>
                <a:lnTo>
                  <a:pt x="4167120" y="6858000"/>
                </a:lnTo>
                <a:lnTo>
                  <a:pt x="427599" y="6858000"/>
                </a:lnTo>
                <a:lnTo>
                  <a:pt x="322189" y="6466939"/>
                </a:lnTo>
                <a:cubicBezTo>
                  <a:pt x="116715" y="5614442"/>
                  <a:pt x="0" y="4637502"/>
                  <a:pt x="0" y="3599121"/>
                </a:cubicBezTo>
                <a:cubicBezTo>
                  <a:pt x="0" y="2353065"/>
                  <a:pt x="168069" y="1195481"/>
                  <a:pt x="455902" y="235243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977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ECF749B9-F8D9-1C4A-8D96-0773E692B9D0}"/>
              </a:ext>
            </a:extLst>
          </p:cNvPr>
          <p:cNvGrpSpPr/>
          <p:nvPr userDrawn="1"/>
        </p:nvGrpSpPr>
        <p:grpSpPr>
          <a:xfrm>
            <a:off x="6095853" y="1316255"/>
            <a:ext cx="5292872" cy="2471738"/>
            <a:chOff x="6095853" y="1170205"/>
            <a:chExt cx="5292872" cy="2471738"/>
          </a:xfrm>
        </p:grpSpPr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="" id="{3A0B30CA-B0A2-2D42-A3DC-7F3D5D0CAE9E}"/>
                </a:ext>
              </a:extLst>
            </p:cNvPr>
            <p:cNvSpPr/>
            <p:nvPr/>
          </p:nvSpPr>
          <p:spPr>
            <a:xfrm>
              <a:off x="6096000" y="1170205"/>
              <a:ext cx="5292725" cy="247173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="" id="{8D36C105-2D1B-384C-86AB-EC4225061A72}"/>
                </a:ext>
              </a:extLst>
            </p:cNvPr>
            <p:cNvSpPr/>
            <p:nvPr/>
          </p:nvSpPr>
          <p:spPr>
            <a:xfrm>
              <a:off x="11273206" y="1170205"/>
              <a:ext cx="115519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F637EFA4-7B7A-3745-A910-647430A2E8D5}"/>
                </a:ext>
              </a:extLst>
            </p:cNvPr>
            <p:cNvSpPr/>
            <p:nvPr/>
          </p:nvSpPr>
          <p:spPr>
            <a:xfrm>
              <a:off x="11273206" y="3531894"/>
              <a:ext cx="115519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="" id="{2342750C-BAD4-ED4F-9442-478A623CD595}"/>
                </a:ext>
              </a:extLst>
            </p:cNvPr>
            <p:cNvSpPr/>
            <p:nvPr/>
          </p:nvSpPr>
          <p:spPr>
            <a:xfrm>
              <a:off x="6095853" y="1170205"/>
              <a:ext cx="127147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="" id="{66D78101-28A7-4740-8478-A0E0327BDA65}"/>
                </a:ext>
              </a:extLst>
            </p:cNvPr>
            <p:cNvSpPr/>
            <p:nvPr/>
          </p:nvSpPr>
          <p:spPr>
            <a:xfrm>
              <a:off x="6095853" y="3531894"/>
              <a:ext cx="130321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DDCDEF17-5111-D14F-A3E8-E9BC5D545CA5}"/>
              </a:ext>
            </a:extLst>
          </p:cNvPr>
          <p:cNvGrpSpPr/>
          <p:nvPr userDrawn="1"/>
        </p:nvGrpSpPr>
        <p:grpSpPr>
          <a:xfrm>
            <a:off x="803128" y="3786298"/>
            <a:ext cx="5292872" cy="2473432"/>
            <a:chOff x="803128" y="3640248"/>
            <a:chExt cx="5292872" cy="2473432"/>
          </a:xfrm>
        </p:grpSpPr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xmlns="" id="{DC002ABA-29BF-874F-8C83-53E7BADE7F21}"/>
                </a:ext>
              </a:extLst>
            </p:cNvPr>
            <p:cNvSpPr/>
            <p:nvPr/>
          </p:nvSpPr>
          <p:spPr>
            <a:xfrm>
              <a:off x="803275" y="3640248"/>
              <a:ext cx="5292725" cy="247173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9351A3C0-C5C0-104B-AFC6-01801B67EA9F}"/>
                </a:ext>
              </a:extLst>
            </p:cNvPr>
            <p:cNvSpPr/>
            <p:nvPr/>
          </p:nvSpPr>
          <p:spPr>
            <a:xfrm>
              <a:off x="5980481" y="3641942"/>
              <a:ext cx="115519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3D8B8EB6-D8E1-0741-92DE-31A6801E2AA0}"/>
                </a:ext>
              </a:extLst>
            </p:cNvPr>
            <p:cNvSpPr/>
            <p:nvPr/>
          </p:nvSpPr>
          <p:spPr>
            <a:xfrm>
              <a:off x="5980481" y="6003631"/>
              <a:ext cx="115519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AE0CEFC4-B08B-5B44-890E-E9A41F94C1B1}"/>
                </a:ext>
              </a:extLst>
            </p:cNvPr>
            <p:cNvSpPr/>
            <p:nvPr/>
          </p:nvSpPr>
          <p:spPr>
            <a:xfrm>
              <a:off x="803128" y="3641942"/>
              <a:ext cx="127147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B2F065A0-B1B1-194F-B2B7-28B96E19AC1E}"/>
                </a:ext>
              </a:extLst>
            </p:cNvPr>
            <p:cNvSpPr/>
            <p:nvPr/>
          </p:nvSpPr>
          <p:spPr>
            <a:xfrm>
              <a:off x="803128" y="6003631"/>
              <a:ext cx="130321" cy="11004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A1B7EBCF-458B-D941-BD77-CD52A3179B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24588" y="1423851"/>
            <a:ext cx="5045392" cy="225912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09" name="图片占位符 4">
            <a:extLst>
              <a:ext uri="{FF2B5EF4-FFF2-40B4-BE49-F238E27FC236}">
                <a16:creationId xmlns:a16="http://schemas.microsoft.com/office/drawing/2014/main" xmlns="" id="{646ED865-963F-A84E-9BB0-F69EE074D0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1863" y="3897796"/>
            <a:ext cx="5045392" cy="2259121"/>
          </a:xfrm>
        </p:spPr>
        <p:txBody>
          <a:bodyPr/>
          <a:lstStyle/>
          <a:p>
            <a:endParaRPr kumimoji="1"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9DD88724-7C87-894F-93BC-8801B71B6AFF}"/>
              </a:ext>
            </a:extLst>
          </p:cNvPr>
          <p:cNvGrpSpPr/>
          <p:nvPr userDrawn="1"/>
        </p:nvGrpSpPr>
        <p:grpSpPr>
          <a:xfrm>
            <a:off x="2792280" y="1955776"/>
            <a:ext cx="1310061" cy="1186205"/>
            <a:chOff x="5772150" y="157163"/>
            <a:chExt cx="583834" cy="528637"/>
          </a:xfrm>
        </p:grpSpPr>
        <p:sp>
          <p:nvSpPr>
            <p:cNvPr id="113" name="燕尾形 112">
              <a:extLst>
                <a:ext uri="{FF2B5EF4-FFF2-40B4-BE49-F238E27FC236}">
                  <a16:creationId xmlns:a16="http://schemas.microsoft.com/office/drawing/2014/main" xmlns="" id="{F462BA6D-FF79-874B-B20A-DE2975F6A8E2}"/>
                </a:ext>
              </a:extLst>
            </p:cNvPr>
            <p:cNvSpPr/>
            <p:nvPr/>
          </p:nvSpPr>
          <p:spPr>
            <a:xfrm>
              <a:off x="5772150" y="157163"/>
              <a:ext cx="323850" cy="528637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4" name="燕尾形 113">
              <a:extLst>
                <a:ext uri="{FF2B5EF4-FFF2-40B4-BE49-F238E27FC236}">
                  <a16:creationId xmlns:a16="http://schemas.microsoft.com/office/drawing/2014/main" xmlns="" id="{BD9E6903-D1D1-0742-88AA-2A90851B889C}"/>
                </a:ext>
              </a:extLst>
            </p:cNvPr>
            <p:cNvSpPr/>
            <p:nvPr/>
          </p:nvSpPr>
          <p:spPr>
            <a:xfrm>
              <a:off x="6032134" y="157163"/>
              <a:ext cx="323850" cy="528637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143F1EA1-65C5-6846-AA2F-C81FCAA6894F}"/>
              </a:ext>
            </a:extLst>
          </p:cNvPr>
          <p:cNvGrpSpPr/>
          <p:nvPr userDrawn="1"/>
        </p:nvGrpSpPr>
        <p:grpSpPr>
          <a:xfrm flipH="1">
            <a:off x="8087334" y="4580124"/>
            <a:ext cx="1310061" cy="1186205"/>
            <a:chOff x="5772150" y="157163"/>
            <a:chExt cx="583834" cy="528637"/>
          </a:xfrm>
        </p:grpSpPr>
        <p:sp>
          <p:nvSpPr>
            <p:cNvPr id="116" name="燕尾形 115">
              <a:extLst>
                <a:ext uri="{FF2B5EF4-FFF2-40B4-BE49-F238E27FC236}">
                  <a16:creationId xmlns:a16="http://schemas.microsoft.com/office/drawing/2014/main" xmlns="" id="{E9A17B18-DD80-4242-8EF3-77B5CE6BB0C8}"/>
                </a:ext>
              </a:extLst>
            </p:cNvPr>
            <p:cNvSpPr/>
            <p:nvPr/>
          </p:nvSpPr>
          <p:spPr>
            <a:xfrm>
              <a:off x="5772150" y="157163"/>
              <a:ext cx="323850" cy="528637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7" name="燕尾形 116">
              <a:extLst>
                <a:ext uri="{FF2B5EF4-FFF2-40B4-BE49-F238E27FC236}">
                  <a16:creationId xmlns:a16="http://schemas.microsoft.com/office/drawing/2014/main" xmlns="" id="{D4DD6A4D-FFEA-2848-8FDE-AB2FAFA18048}"/>
                </a:ext>
              </a:extLst>
            </p:cNvPr>
            <p:cNvSpPr/>
            <p:nvPr/>
          </p:nvSpPr>
          <p:spPr>
            <a:xfrm>
              <a:off x="6032134" y="157163"/>
              <a:ext cx="323850" cy="528637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91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C9A17E54-0F0D-6D4C-AA24-3BE97F9C2995}"/>
              </a:ext>
            </a:extLst>
          </p:cNvPr>
          <p:cNvSpPr/>
          <p:nvPr userDrawn="1"/>
        </p:nvSpPr>
        <p:spPr>
          <a:xfrm>
            <a:off x="1223474" y="1332347"/>
            <a:ext cx="2586526" cy="2586526"/>
          </a:xfrm>
          <a:prstGeom prst="ellipse">
            <a:avLst/>
          </a:prstGeom>
          <a:noFill/>
          <a:ln cmpd="thickThin">
            <a:solidFill>
              <a:schemeClr val="accent2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7" name="图片占位符 116">
            <a:extLst>
              <a:ext uri="{FF2B5EF4-FFF2-40B4-BE49-F238E27FC236}">
                <a16:creationId xmlns:a16="http://schemas.microsoft.com/office/drawing/2014/main" xmlns="" id="{FA2D7BE4-379A-4340-9DA9-D43E5F7B4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8071" y="1476945"/>
            <a:ext cx="2297332" cy="2297332"/>
          </a:xfrm>
          <a:custGeom>
            <a:avLst/>
            <a:gdLst>
              <a:gd name="connsiteX0" fmla="*/ 1148666 w 2297332"/>
              <a:gd name="connsiteY0" fmla="*/ 0 h 2297332"/>
              <a:gd name="connsiteX1" fmla="*/ 2297332 w 2297332"/>
              <a:gd name="connsiteY1" fmla="*/ 1148666 h 2297332"/>
              <a:gd name="connsiteX2" fmla="*/ 1148666 w 2297332"/>
              <a:gd name="connsiteY2" fmla="*/ 2297332 h 2297332"/>
              <a:gd name="connsiteX3" fmla="*/ 0 w 2297332"/>
              <a:gd name="connsiteY3" fmla="*/ 1148666 h 2297332"/>
              <a:gd name="connsiteX4" fmla="*/ 1148666 w 2297332"/>
              <a:gd name="connsiteY4" fmla="*/ 0 h 22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332" h="2297332">
                <a:moveTo>
                  <a:pt x="1148666" y="0"/>
                </a:moveTo>
                <a:cubicBezTo>
                  <a:pt x="1783057" y="0"/>
                  <a:pt x="2297332" y="514275"/>
                  <a:pt x="2297332" y="1148666"/>
                </a:cubicBezTo>
                <a:cubicBezTo>
                  <a:pt x="2297332" y="1783057"/>
                  <a:pt x="1783057" y="2297332"/>
                  <a:pt x="1148666" y="2297332"/>
                </a:cubicBezTo>
                <a:cubicBezTo>
                  <a:pt x="514275" y="2297332"/>
                  <a:pt x="0" y="1783057"/>
                  <a:pt x="0" y="1148666"/>
                </a:cubicBezTo>
                <a:cubicBezTo>
                  <a:pt x="0" y="514275"/>
                  <a:pt x="514275" y="0"/>
                  <a:pt x="1148666" y="0"/>
                </a:cubicBezTo>
                <a:close/>
              </a:path>
            </a:pathLst>
          </a:custGeom>
          <a:ln w="12700">
            <a:noFill/>
          </a:ln>
        </p:spPr>
        <p:txBody>
          <a:bodyPr wrap="square">
            <a:noAutofit/>
          </a:bodyPr>
          <a:lstStyle/>
          <a:p>
            <a:endParaRPr kumimoji="1" lang="zh-CN" altLang="en-US"/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2E6C1A05-46E5-F148-8F86-103EA55901FF}"/>
              </a:ext>
            </a:extLst>
          </p:cNvPr>
          <p:cNvSpPr/>
          <p:nvPr userDrawn="1"/>
        </p:nvSpPr>
        <p:spPr>
          <a:xfrm>
            <a:off x="4802737" y="1332347"/>
            <a:ext cx="2586526" cy="2586526"/>
          </a:xfrm>
          <a:prstGeom prst="ellipse">
            <a:avLst/>
          </a:prstGeom>
          <a:noFill/>
          <a:ln cmpd="thickThin">
            <a:solidFill>
              <a:schemeClr val="accent2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6" name="图片占位符 115">
            <a:extLst>
              <a:ext uri="{FF2B5EF4-FFF2-40B4-BE49-F238E27FC236}">
                <a16:creationId xmlns:a16="http://schemas.microsoft.com/office/drawing/2014/main" xmlns="" id="{97314E3E-0055-1B48-B521-8B104B77FE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47334" y="1476945"/>
            <a:ext cx="2297332" cy="2297332"/>
          </a:xfrm>
          <a:custGeom>
            <a:avLst/>
            <a:gdLst>
              <a:gd name="connsiteX0" fmla="*/ 1148666 w 2297332"/>
              <a:gd name="connsiteY0" fmla="*/ 0 h 2297332"/>
              <a:gd name="connsiteX1" fmla="*/ 2297332 w 2297332"/>
              <a:gd name="connsiteY1" fmla="*/ 1148666 h 2297332"/>
              <a:gd name="connsiteX2" fmla="*/ 1148666 w 2297332"/>
              <a:gd name="connsiteY2" fmla="*/ 2297332 h 2297332"/>
              <a:gd name="connsiteX3" fmla="*/ 0 w 2297332"/>
              <a:gd name="connsiteY3" fmla="*/ 1148666 h 2297332"/>
              <a:gd name="connsiteX4" fmla="*/ 1148666 w 2297332"/>
              <a:gd name="connsiteY4" fmla="*/ 0 h 22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332" h="2297332">
                <a:moveTo>
                  <a:pt x="1148666" y="0"/>
                </a:moveTo>
                <a:cubicBezTo>
                  <a:pt x="1783057" y="0"/>
                  <a:pt x="2297332" y="514275"/>
                  <a:pt x="2297332" y="1148666"/>
                </a:cubicBezTo>
                <a:cubicBezTo>
                  <a:pt x="2297332" y="1783057"/>
                  <a:pt x="1783057" y="2297332"/>
                  <a:pt x="1148666" y="2297332"/>
                </a:cubicBezTo>
                <a:cubicBezTo>
                  <a:pt x="514275" y="2297332"/>
                  <a:pt x="0" y="1783057"/>
                  <a:pt x="0" y="1148666"/>
                </a:cubicBezTo>
                <a:cubicBezTo>
                  <a:pt x="0" y="514275"/>
                  <a:pt x="514275" y="0"/>
                  <a:pt x="1148666" y="0"/>
                </a:cubicBezTo>
                <a:close/>
              </a:path>
            </a:pathLst>
          </a:custGeom>
          <a:ln w="12700">
            <a:noFill/>
          </a:ln>
        </p:spPr>
        <p:txBody>
          <a:bodyPr wrap="square">
            <a:noAutofit/>
          </a:bodyPr>
          <a:lstStyle/>
          <a:p>
            <a:endParaRPr kumimoji="1" lang="zh-CN" altLang="en-US"/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E1A2B6CF-EA41-0F4C-8A7B-44E9FDA5774D}"/>
              </a:ext>
            </a:extLst>
          </p:cNvPr>
          <p:cNvSpPr/>
          <p:nvPr userDrawn="1"/>
        </p:nvSpPr>
        <p:spPr>
          <a:xfrm>
            <a:off x="8382000" y="1332347"/>
            <a:ext cx="2586526" cy="2586526"/>
          </a:xfrm>
          <a:prstGeom prst="ellipse">
            <a:avLst/>
          </a:prstGeom>
          <a:noFill/>
          <a:ln cmpd="thickThin">
            <a:solidFill>
              <a:schemeClr val="accent2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9" name="图片占位符 118">
            <a:extLst>
              <a:ext uri="{FF2B5EF4-FFF2-40B4-BE49-F238E27FC236}">
                <a16:creationId xmlns:a16="http://schemas.microsoft.com/office/drawing/2014/main" xmlns="" id="{D9DF212B-77E7-C844-B13F-9BA0BF590F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26597" y="1476945"/>
            <a:ext cx="2297332" cy="2297332"/>
          </a:xfrm>
          <a:custGeom>
            <a:avLst/>
            <a:gdLst>
              <a:gd name="connsiteX0" fmla="*/ 1148666 w 2297332"/>
              <a:gd name="connsiteY0" fmla="*/ 0 h 2297332"/>
              <a:gd name="connsiteX1" fmla="*/ 2297332 w 2297332"/>
              <a:gd name="connsiteY1" fmla="*/ 1148666 h 2297332"/>
              <a:gd name="connsiteX2" fmla="*/ 1148666 w 2297332"/>
              <a:gd name="connsiteY2" fmla="*/ 2297332 h 2297332"/>
              <a:gd name="connsiteX3" fmla="*/ 0 w 2297332"/>
              <a:gd name="connsiteY3" fmla="*/ 1148666 h 2297332"/>
              <a:gd name="connsiteX4" fmla="*/ 1148666 w 2297332"/>
              <a:gd name="connsiteY4" fmla="*/ 0 h 22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332" h="2297332">
                <a:moveTo>
                  <a:pt x="1148666" y="0"/>
                </a:moveTo>
                <a:cubicBezTo>
                  <a:pt x="1783057" y="0"/>
                  <a:pt x="2297332" y="514275"/>
                  <a:pt x="2297332" y="1148666"/>
                </a:cubicBezTo>
                <a:cubicBezTo>
                  <a:pt x="2297332" y="1783057"/>
                  <a:pt x="1783057" y="2297332"/>
                  <a:pt x="1148666" y="2297332"/>
                </a:cubicBezTo>
                <a:cubicBezTo>
                  <a:pt x="514275" y="2297332"/>
                  <a:pt x="0" y="1783057"/>
                  <a:pt x="0" y="1148666"/>
                </a:cubicBezTo>
                <a:cubicBezTo>
                  <a:pt x="0" y="514275"/>
                  <a:pt x="514275" y="0"/>
                  <a:pt x="1148666" y="0"/>
                </a:cubicBezTo>
                <a:close/>
              </a:path>
            </a:pathLst>
          </a:custGeom>
          <a:ln w="12700">
            <a:noFill/>
          </a:ln>
        </p:spPr>
        <p:txBody>
          <a:bodyPr wrap="square">
            <a:noAutofit/>
          </a:bodyPr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259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张图片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  <p:sp>
        <p:nvSpPr>
          <p:cNvPr id="113" name="图片占位符 4">
            <a:extLst>
              <a:ext uri="{FF2B5EF4-FFF2-40B4-BE49-F238E27FC236}">
                <a16:creationId xmlns:a16="http://schemas.microsoft.com/office/drawing/2014/main" xmlns="" id="{14FAC167-4F4A-D74C-B4CE-4F421659CD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3275" y="1255713"/>
            <a:ext cx="3344863" cy="3084512"/>
          </a:xfr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0" name="图片占位符 4">
            <a:extLst>
              <a:ext uri="{FF2B5EF4-FFF2-40B4-BE49-F238E27FC236}">
                <a16:creationId xmlns:a16="http://schemas.microsoft.com/office/drawing/2014/main" xmlns="" id="{EC96D504-0202-914E-A43A-56D6A3A512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23568" y="1255713"/>
            <a:ext cx="3344863" cy="3084512"/>
          </a:xfr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1" name="图片占位符 4">
            <a:extLst>
              <a:ext uri="{FF2B5EF4-FFF2-40B4-BE49-F238E27FC236}">
                <a16:creationId xmlns:a16="http://schemas.microsoft.com/office/drawing/2014/main" xmlns="" id="{F2B52F4A-3B44-2C4B-A3B7-C07D1AED4C2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43861" y="1255713"/>
            <a:ext cx="3344863" cy="3084512"/>
          </a:xfrm>
        </p:spPr>
        <p:txBody>
          <a:bodyPr/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780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张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1FB63BBC-3013-674E-ACA8-D123C9DA71E1}"/>
              </a:ext>
            </a:extLst>
          </p:cNvPr>
          <p:cNvGrpSpPr/>
          <p:nvPr userDrawn="1"/>
        </p:nvGrpSpPr>
        <p:grpSpPr>
          <a:xfrm flipH="1">
            <a:off x="5208336" y="4040440"/>
            <a:ext cx="804808" cy="2020022"/>
            <a:chOff x="803275" y="1324069"/>
            <a:chExt cx="804808" cy="202002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78D6C1B3-6A82-714C-B855-8929CD6F9435}"/>
                </a:ext>
              </a:extLst>
            </p:cNvPr>
            <p:cNvSpPr/>
            <p:nvPr/>
          </p:nvSpPr>
          <p:spPr>
            <a:xfrm>
              <a:off x="803275" y="1324069"/>
              <a:ext cx="804808" cy="202002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13" name="直线连接符 112">
              <a:extLst>
                <a:ext uri="{FF2B5EF4-FFF2-40B4-BE49-F238E27FC236}">
                  <a16:creationId xmlns:a16="http://schemas.microsoft.com/office/drawing/2014/main" xmlns="" id="{894BEC06-40FB-1C47-8E0C-818C826385CA}"/>
                </a:ext>
              </a:extLst>
            </p:cNvPr>
            <p:cNvCxnSpPr/>
            <p:nvPr/>
          </p:nvCxnSpPr>
          <p:spPr>
            <a:xfrm>
              <a:off x="806746" y="1375471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线连接符 116">
              <a:extLst>
                <a:ext uri="{FF2B5EF4-FFF2-40B4-BE49-F238E27FC236}">
                  <a16:creationId xmlns:a16="http://schemas.microsoft.com/office/drawing/2014/main" xmlns="" id="{8C7C1231-6045-C943-8FC3-A52AB90D9EE1}"/>
                </a:ext>
              </a:extLst>
            </p:cNvPr>
            <p:cNvCxnSpPr/>
            <p:nvPr/>
          </p:nvCxnSpPr>
          <p:spPr>
            <a:xfrm>
              <a:off x="806746" y="3293388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线连接符 117">
              <a:extLst>
                <a:ext uri="{FF2B5EF4-FFF2-40B4-BE49-F238E27FC236}">
                  <a16:creationId xmlns:a16="http://schemas.microsoft.com/office/drawing/2014/main" xmlns="" id="{51C50869-AAD2-6F4B-9D83-47A805A0A512}"/>
                </a:ext>
              </a:extLst>
            </p:cNvPr>
            <p:cNvCxnSpPr/>
            <p:nvPr/>
          </p:nvCxnSpPr>
          <p:spPr>
            <a:xfrm>
              <a:off x="857416" y="1324069"/>
              <a:ext cx="0" cy="202002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D2485D20-E02F-544A-BB3C-9954D9F404C5}"/>
              </a:ext>
            </a:extLst>
          </p:cNvPr>
          <p:cNvGrpSpPr/>
          <p:nvPr userDrawn="1"/>
        </p:nvGrpSpPr>
        <p:grpSpPr>
          <a:xfrm flipH="1">
            <a:off x="10599834" y="4040440"/>
            <a:ext cx="804808" cy="2020022"/>
            <a:chOff x="803275" y="1324069"/>
            <a:chExt cx="804808" cy="2020022"/>
          </a:xfrm>
        </p:grpSpPr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="" id="{E3232733-C9F1-B84A-B9E8-CD54FE3AD602}"/>
                </a:ext>
              </a:extLst>
            </p:cNvPr>
            <p:cNvSpPr/>
            <p:nvPr/>
          </p:nvSpPr>
          <p:spPr>
            <a:xfrm>
              <a:off x="803275" y="1324069"/>
              <a:ext cx="804808" cy="202002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21" name="直线连接符 120">
              <a:extLst>
                <a:ext uri="{FF2B5EF4-FFF2-40B4-BE49-F238E27FC236}">
                  <a16:creationId xmlns:a16="http://schemas.microsoft.com/office/drawing/2014/main" xmlns="" id="{DB339222-F27D-6B4A-BBBE-DEE2C12A2B31}"/>
                </a:ext>
              </a:extLst>
            </p:cNvPr>
            <p:cNvCxnSpPr/>
            <p:nvPr/>
          </p:nvCxnSpPr>
          <p:spPr>
            <a:xfrm>
              <a:off x="806746" y="1375471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连接符 121">
              <a:extLst>
                <a:ext uri="{FF2B5EF4-FFF2-40B4-BE49-F238E27FC236}">
                  <a16:creationId xmlns:a16="http://schemas.microsoft.com/office/drawing/2014/main" xmlns="" id="{9EF27BC3-1F31-3A43-8334-0F1D85497EBD}"/>
                </a:ext>
              </a:extLst>
            </p:cNvPr>
            <p:cNvCxnSpPr/>
            <p:nvPr/>
          </p:nvCxnSpPr>
          <p:spPr>
            <a:xfrm>
              <a:off x="806746" y="3293388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线连接符 122">
              <a:extLst>
                <a:ext uri="{FF2B5EF4-FFF2-40B4-BE49-F238E27FC236}">
                  <a16:creationId xmlns:a16="http://schemas.microsoft.com/office/drawing/2014/main" xmlns="" id="{3D8B6E42-D641-D645-A8E1-87CADB206743}"/>
                </a:ext>
              </a:extLst>
            </p:cNvPr>
            <p:cNvCxnSpPr/>
            <p:nvPr/>
          </p:nvCxnSpPr>
          <p:spPr>
            <a:xfrm>
              <a:off x="857416" y="1324069"/>
              <a:ext cx="0" cy="202002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7DE52E92-1F42-D34B-8002-344620F4AD1D}"/>
              </a:ext>
            </a:extLst>
          </p:cNvPr>
          <p:cNvGrpSpPr/>
          <p:nvPr userDrawn="1"/>
        </p:nvGrpSpPr>
        <p:grpSpPr>
          <a:xfrm>
            <a:off x="6187279" y="1324069"/>
            <a:ext cx="804808" cy="2020022"/>
            <a:chOff x="803275" y="1324069"/>
            <a:chExt cx="804808" cy="2020022"/>
          </a:xfrm>
        </p:grpSpPr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xmlns="" id="{C6DD9B41-5FF9-0042-BD59-7309498477FB}"/>
                </a:ext>
              </a:extLst>
            </p:cNvPr>
            <p:cNvSpPr/>
            <p:nvPr/>
          </p:nvSpPr>
          <p:spPr>
            <a:xfrm>
              <a:off x="803275" y="1324069"/>
              <a:ext cx="804808" cy="202002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26" name="直线连接符 125">
              <a:extLst>
                <a:ext uri="{FF2B5EF4-FFF2-40B4-BE49-F238E27FC236}">
                  <a16:creationId xmlns:a16="http://schemas.microsoft.com/office/drawing/2014/main" xmlns="" id="{E544495A-7894-5145-AB79-526A131C42C4}"/>
                </a:ext>
              </a:extLst>
            </p:cNvPr>
            <p:cNvCxnSpPr/>
            <p:nvPr/>
          </p:nvCxnSpPr>
          <p:spPr>
            <a:xfrm>
              <a:off x="806746" y="1375471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线连接符 126">
              <a:extLst>
                <a:ext uri="{FF2B5EF4-FFF2-40B4-BE49-F238E27FC236}">
                  <a16:creationId xmlns:a16="http://schemas.microsoft.com/office/drawing/2014/main" xmlns="" id="{2D5BE325-6E0F-A842-AB78-DA8B21F5F402}"/>
                </a:ext>
              </a:extLst>
            </p:cNvPr>
            <p:cNvCxnSpPr/>
            <p:nvPr/>
          </p:nvCxnSpPr>
          <p:spPr>
            <a:xfrm>
              <a:off x="806746" y="3293388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线连接符 127">
              <a:extLst>
                <a:ext uri="{FF2B5EF4-FFF2-40B4-BE49-F238E27FC236}">
                  <a16:creationId xmlns:a16="http://schemas.microsoft.com/office/drawing/2014/main" xmlns="" id="{213C2436-D71E-D448-9ACC-726B6CB83F8C}"/>
                </a:ext>
              </a:extLst>
            </p:cNvPr>
            <p:cNvCxnSpPr/>
            <p:nvPr/>
          </p:nvCxnSpPr>
          <p:spPr>
            <a:xfrm>
              <a:off x="857416" y="1324069"/>
              <a:ext cx="0" cy="202002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5875CFF7-D0E2-E942-866A-EE99334FFF80}"/>
              </a:ext>
            </a:extLst>
          </p:cNvPr>
          <p:cNvGrpSpPr/>
          <p:nvPr userDrawn="1"/>
        </p:nvGrpSpPr>
        <p:grpSpPr>
          <a:xfrm>
            <a:off x="795392" y="1324069"/>
            <a:ext cx="804808" cy="2020022"/>
            <a:chOff x="803275" y="1324069"/>
            <a:chExt cx="804808" cy="2020022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3E9B8B57-51EB-ED4D-B692-DF960AFAB065}"/>
                </a:ext>
              </a:extLst>
            </p:cNvPr>
            <p:cNvSpPr/>
            <p:nvPr/>
          </p:nvSpPr>
          <p:spPr>
            <a:xfrm>
              <a:off x="803275" y="1324069"/>
              <a:ext cx="804808" cy="202002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1" name="直线连接符 130">
              <a:extLst>
                <a:ext uri="{FF2B5EF4-FFF2-40B4-BE49-F238E27FC236}">
                  <a16:creationId xmlns:a16="http://schemas.microsoft.com/office/drawing/2014/main" xmlns="" id="{A85C7C4B-C306-6943-BEB2-DECA1AD8E8B8}"/>
                </a:ext>
              </a:extLst>
            </p:cNvPr>
            <p:cNvCxnSpPr/>
            <p:nvPr/>
          </p:nvCxnSpPr>
          <p:spPr>
            <a:xfrm>
              <a:off x="806746" y="1375471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线连接符 131">
              <a:extLst>
                <a:ext uri="{FF2B5EF4-FFF2-40B4-BE49-F238E27FC236}">
                  <a16:creationId xmlns:a16="http://schemas.microsoft.com/office/drawing/2014/main" xmlns="" id="{95AA23B1-27E2-F149-9148-B04C53BA77DC}"/>
                </a:ext>
              </a:extLst>
            </p:cNvPr>
            <p:cNvCxnSpPr/>
            <p:nvPr/>
          </p:nvCxnSpPr>
          <p:spPr>
            <a:xfrm>
              <a:off x="806746" y="3293388"/>
              <a:ext cx="68496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线连接符 132">
              <a:extLst>
                <a:ext uri="{FF2B5EF4-FFF2-40B4-BE49-F238E27FC236}">
                  <a16:creationId xmlns:a16="http://schemas.microsoft.com/office/drawing/2014/main" xmlns="" id="{905E7B71-A0BD-814A-BE3B-F06763196D9D}"/>
                </a:ext>
              </a:extLst>
            </p:cNvPr>
            <p:cNvCxnSpPr/>
            <p:nvPr/>
          </p:nvCxnSpPr>
          <p:spPr>
            <a:xfrm>
              <a:off x="857416" y="1324069"/>
              <a:ext cx="0" cy="202002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C432B0D4-0E13-9343-8959-A80D6C2B8D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24066" y="1160463"/>
            <a:ext cx="4557008" cy="234723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14" name="图片占位符 5">
            <a:extLst>
              <a:ext uri="{FF2B5EF4-FFF2-40B4-BE49-F238E27FC236}">
                <a16:creationId xmlns:a16="http://schemas.microsoft.com/office/drawing/2014/main" xmlns="" id="{1E8770B6-D141-8D46-8D83-CCAA9D5CFB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31717" y="1160463"/>
            <a:ext cx="4557008" cy="234723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15" name="图片占位符 5">
            <a:extLst>
              <a:ext uri="{FF2B5EF4-FFF2-40B4-BE49-F238E27FC236}">
                <a16:creationId xmlns:a16="http://schemas.microsoft.com/office/drawing/2014/main" xmlns="" id="{EA787B3B-BBA3-3346-8252-CB0D6C33084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0621" y="3890053"/>
            <a:ext cx="4557008" cy="234723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16" name="图片占位符 5">
            <a:extLst>
              <a:ext uri="{FF2B5EF4-FFF2-40B4-BE49-F238E27FC236}">
                <a16:creationId xmlns:a16="http://schemas.microsoft.com/office/drawing/2014/main" xmlns="" id="{71E68498-8DB9-F14E-8E0A-B202AFC8B0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18272" y="3890053"/>
            <a:ext cx="4557008" cy="2347235"/>
          </a:xfrm>
        </p:spPr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8915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EE47CB6-0B60-4938-B1C6-A57C485A43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35700"/>
            <a:ext cx="2921000" cy="365125"/>
          </a:xfrm>
          <a:prstGeom prst="rect">
            <a:avLst/>
          </a:prstGeom>
        </p:spPr>
        <p:txBody>
          <a:bodyPr/>
          <a:lstStyle/>
          <a:p>
            <a:fld id="{D6478642-F5CF-47BB-99CE-6B8ED7A71BD2}" type="datetimeFigureOut">
              <a:rPr lang="zh-CN" altLang="en-US" smtClean="0"/>
              <a:t>2019/6/3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E76D4F4-75D7-453C-9536-3BDEB35A1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3570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324726-48AA-42C3-A6FE-76CC8645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35700"/>
            <a:ext cx="2905340" cy="365125"/>
          </a:xfrm>
          <a:prstGeom prst="rect">
            <a:avLst/>
          </a:prstGeom>
        </p:spPr>
        <p:txBody>
          <a:bodyPr/>
          <a:lstStyle/>
          <a:p>
            <a:fld id="{DA0C4C2A-0013-4D0D-BA0B-DE308E420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80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71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12344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53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A44772A-1C3A-5244-9E28-70E2DAD130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contrast="100000"/>
            <a:alphaModFix amt="3000"/>
          </a:blip>
          <a:stretch>
            <a:fillRect/>
          </a:stretch>
        </p:blipFill>
        <p:spPr>
          <a:xfrm>
            <a:off x="6782813" y="-271201"/>
            <a:ext cx="7356956" cy="7400402"/>
          </a:xfrm>
          <a:prstGeom prst="rect">
            <a:avLst/>
          </a:prstGeom>
        </p:spPr>
      </p:pic>
      <p:sp>
        <p:nvSpPr>
          <p:cNvPr id="55" name="页脚占位符 54">
            <a:extLst>
              <a:ext uri="{FF2B5EF4-FFF2-40B4-BE49-F238E27FC236}">
                <a16:creationId xmlns:a16="http://schemas.microsoft.com/office/drawing/2014/main" xmlns="" id="{00D9AA84-6FD8-884C-A4D5-33B8FD85969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038600" y="623570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D0AF157-135E-5B48-83D7-67D478F83CDC}"/>
              </a:ext>
            </a:extLst>
          </p:cNvPr>
          <p:cNvSpPr/>
          <p:nvPr userDrawn="1"/>
        </p:nvSpPr>
        <p:spPr>
          <a:xfrm>
            <a:off x="-12646" y="0"/>
            <a:ext cx="17797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B99CD373-9A19-B145-9F82-758C4568C29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 flipH="1">
            <a:off x="170624" y="0"/>
            <a:ext cx="4097163" cy="6858000"/>
          </a:xfrm>
          <a:custGeom>
            <a:avLst/>
            <a:gdLst>
              <a:gd name="connsiteX0" fmla="*/ 533952 w 4167120"/>
              <a:gd name="connsiteY0" fmla="*/ 0 h 6858000"/>
              <a:gd name="connsiteX1" fmla="*/ 4167120 w 4167120"/>
              <a:gd name="connsiteY1" fmla="*/ 0 h 6858000"/>
              <a:gd name="connsiteX2" fmla="*/ 4167120 w 4167120"/>
              <a:gd name="connsiteY2" fmla="*/ 6858000 h 6858000"/>
              <a:gd name="connsiteX3" fmla="*/ 427599 w 4167120"/>
              <a:gd name="connsiteY3" fmla="*/ 6858000 h 6858000"/>
              <a:gd name="connsiteX4" fmla="*/ 322189 w 4167120"/>
              <a:gd name="connsiteY4" fmla="*/ 6466939 h 6858000"/>
              <a:gd name="connsiteX5" fmla="*/ 0 w 4167120"/>
              <a:gd name="connsiteY5" fmla="*/ 3599121 h 6858000"/>
              <a:gd name="connsiteX6" fmla="*/ 455902 w 4167120"/>
              <a:gd name="connsiteY6" fmla="*/ 235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120" h="6858000">
                <a:moveTo>
                  <a:pt x="533952" y="0"/>
                </a:moveTo>
                <a:lnTo>
                  <a:pt x="4167120" y="0"/>
                </a:lnTo>
                <a:lnTo>
                  <a:pt x="4167120" y="6858000"/>
                </a:lnTo>
                <a:lnTo>
                  <a:pt x="427599" y="6858000"/>
                </a:lnTo>
                <a:lnTo>
                  <a:pt x="322189" y="6466939"/>
                </a:lnTo>
                <a:cubicBezTo>
                  <a:pt x="116715" y="5614442"/>
                  <a:pt x="0" y="4637502"/>
                  <a:pt x="0" y="3599121"/>
                </a:cubicBezTo>
                <a:cubicBezTo>
                  <a:pt x="0" y="2353065"/>
                  <a:pt x="168069" y="1195481"/>
                  <a:pt x="455902" y="23524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kumimoji="1" lang="zh-CN" altLang="en-US"/>
          </a:p>
        </p:txBody>
      </p:sp>
      <p:sp>
        <p:nvSpPr>
          <p:cNvPr id="10" name="任意形状 9">
            <a:extLst>
              <a:ext uri="{FF2B5EF4-FFF2-40B4-BE49-F238E27FC236}">
                <a16:creationId xmlns:a16="http://schemas.microsoft.com/office/drawing/2014/main" xmlns="" id="{9CD7EF8E-C973-F549-8D89-2BDFF14D89D4}"/>
              </a:ext>
            </a:extLst>
          </p:cNvPr>
          <p:cNvSpPr/>
          <p:nvPr userDrawn="1"/>
        </p:nvSpPr>
        <p:spPr>
          <a:xfrm flipH="1">
            <a:off x="33862" y="-98854"/>
            <a:ext cx="4332705" cy="7039443"/>
          </a:xfrm>
          <a:custGeom>
            <a:avLst/>
            <a:gdLst>
              <a:gd name="connsiteX0" fmla="*/ 533952 w 4167120"/>
              <a:gd name="connsiteY0" fmla="*/ 0 h 6858000"/>
              <a:gd name="connsiteX1" fmla="*/ 4167120 w 4167120"/>
              <a:gd name="connsiteY1" fmla="*/ 0 h 6858000"/>
              <a:gd name="connsiteX2" fmla="*/ 4167120 w 4167120"/>
              <a:gd name="connsiteY2" fmla="*/ 6858000 h 6858000"/>
              <a:gd name="connsiteX3" fmla="*/ 427599 w 4167120"/>
              <a:gd name="connsiteY3" fmla="*/ 6858000 h 6858000"/>
              <a:gd name="connsiteX4" fmla="*/ 322189 w 4167120"/>
              <a:gd name="connsiteY4" fmla="*/ 6466939 h 6858000"/>
              <a:gd name="connsiteX5" fmla="*/ 0 w 4167120"/>
              <a:gd name="connsiteY5" fmla="*/ 3599121 h 6858000"/>
              <a:gd name="connsiteX6" fmla="*/ 455902 w 4167120"/>
              <a:gd name="connsiteY6" fmla="*/ 235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120" h="6858000">
                <a:moveTo>
                  <a:pt x="533952" y="0"/>
                </a:moveTo>
                <a:lnTo>
                  <a:pt x="4167120" y="0"/>
                </a:lnTo>
                <a:lnTo>
                  <a:pt x="4167120" y="6858000"/>
                </a:lnTo>
                <a:lnTo>
                  <a:pt x="427599" y="6858000"/>
                </a:lnTo>
                <a:lnTo>
                  <a:pt x="322189" y="6466939"/>
                </a:lnTo>
                <a:cubicBezTo>
                  <a:pt x="116715" y="5614442"/>
                  <a:pt x="0" y="4637502"/>
                  <a:pt x="0" y="3599121"/>
                </a:cubicBezTo>
                <a:cubicBezTo>
                  <a:pt x="0" y="2353065"/>
                  <a:pt x="168069" y="1195481"/>
                  <a:pt x="455902" y="235243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568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EE47CB6-0B60-4938-B1C6-A57C485A43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35700"/>
            <a:ext cx="2921000" cy="365125"/>
          </a:xfrm>
          <a:prstGeom prst="rect">
            <a:avLst/>
          </a:prstGeom>
        </p:spPr>
        <p:txBody>
          <a:bodyPr/>
          <a:lstStyle/>
          <a:p>
            <a:fld id="{D6478642-F5CF-47BB-99CE-6B8ED7A71BD2}" type="datetimeFigureOut">
              <a:rPr lang="zh-CN" altLang="en-US" smtClean="0"/>
              <a:t>2019/6/3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E76D4F4-75D7-453C-9536-3BDEB35A1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3570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324726-48AA-42C3-A6FE-76CC8645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35700"/>
            <a:ext cx="2905340" cy="365125"/>
          </a:xfrm>
          <a:prstGeom prst="rect">
            <a:avLst/>
          </a:prstGeom>
        </p:spPr>
        <p:txBody>
          <a:bodyPr/>
          <a:lstStyle/>
          <a:p>
            <a:fld id="{DA0C4C2A-0013-4D0D-BA0B-DE308E42093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CBAEDAF-C4FC-B148-8EFE-377D1AA31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contrast="100000"/>
            <a:alphaModFix amt="3000"/>
          </a:blip>
          <a:stretch>
            <a:fillRect/>
          </a:stretch>
        </p:blipFill>
        <p:spPr>
          <a:xfrm>
            <a:off x="8505934" y="-278834"/>
            <a:ext cx="7372131" cy="74156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8DEE18C-2B27-9445-8B33-529B3895C1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contrast="100000"/>
            <a:alphaModFix amt="3000"/>
          </a:blip>
          <a:stretch>
            <a:fillRect/>
          </a:stretch>
        </p:blipFill>
        <p:spPr>
          <a:xfrm>
            <a:off x="-3686066" y="-278834"/>
            <a:ext cx="7372131" cy="741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4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结尾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967008-B1EA-FB4D-BE8C-1B260FCAE2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3570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4CBD1B-5FE0-BB47-841B-610A98482E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235700"/>
            <a:ext cx="2905340" cy="365125"/>
          </a:xfrm>
          <a:prstGeom prst="rect">
            <a:avLst/>
          </a:prstGeom>
        </p:spPr>
        <p:txBody>
          <a:bodyPr/>
          <a:lstStyle/>
          <a:p>
            <a:fld id="{DA0C4C2A-0013-4D0D-BA0B-DE308E4209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副标题 2">
            <a:extLst>
              <a:ext uri="{FF2B5EF4-FFF2-40B4-BE49-F238E27FC236}">
                <a16:creationId xmlns:a16="http://schemas.microsoft.com/office/drawing/2014/main" xmlns="" id="{BE8003EA-96A0-3644-9A10-76DAC884F4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275" y="3658405"/>
            <a:ext cx="5292725" cy="508452"/>
          </a:xfrm>
        </p:spPr>
        <p:txBody>
          <a:bodyPr lIns="0">
            <a:normAutofit/>
          </a:bodyPr>
          <a:lstStyle>
            <a:lvl1pPr marL="0" indent="0" algn="dist">
              <a:lnSpc>
                <a:spcPct val="120000"/>
              </a:lnSpc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12" name="文本占位符 111">
            <a:extLst>
              <a:ext uri="{FF2B5EF4-FFF2-40B4-BE49-F238E27FC236}">
                <a16:creationId xmlns:a16="http://schemas.microsoft.com/office/drawing/2014/main" xmlns="" id="{0731B98D-735C-7E4E-913B-3B4EE1158F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3275" y="1130300"/>
            <a:ext cx="5292726" cy="2501900"/>
          </a:xfrm>
        </p:spPr>
        <p:txBody>
          <a:bodyPr anchor="b" anchorCtr="0">
            <a:normAutofit/>
          </a:bodyPr>
          <a:lstStyle>
            <a:lvl1pPr marL="0" indent="0" algn="dist">
              <a:buNone/>
              <a:defRPr sz="4400" b="1">
                <a:solidFill>
                  <a:schemeClr val="accent2"/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sp>
        <p:nvSpPr>
          <p:cNvPr id="113" name="日期占位符 3">
            <a:extLst>
              <a:ext uri="{FF2B5EF4-FFF2-40B4-BE49-F238E27FC236}">
                <a16:creationId xmlns:a16="http://schemas.microsoft.com/office/drawing/2014/main" xmlns="" id="{7668A64A-6352-BF40-9190-08C653062FA3}"/>
              </a:ext>
            </a:extLst>
          </p:cNvPr>
          <p:cNvSpPr txBox="1">
            <a:spLocks/>
          </p:cNvSpPr>
          <p:nvPr userDrawn="1"/>
        </p:nvSpPr>
        <p:spPr>
          <a:xfrm>
            <a:off x="803274" y="6235699"/>
            <a:ext cx="29210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自强、弘毅、求是、拓新</a:t>
            </a: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552831D3-FFE2-544D-8403-75A2FDF1193E}"/>
              </a:ext>
            </a:extLst>
          </p:cNvPr>
          <p:cNvGrpSpPr/>
          <p:nvPr userDrawn="1"/>
        </p:nvGrpSpPr>
        <p:grpSpPr>
          <a:xfrm>
            <a:off x="817123" y="468793"/>
            <a:ext cx="1480571" cy="458860"/>
            <a:chOff x="2558030" y="228446"/>
            <a:chExt cx="6774643" cy="2099603"/>
          </a:xfrm>
        </p:grpSpPr>
        <p:grpSp>
          <p:nvGrpSpPr>
            <p:cNvPr id="116" name="íšḻîďê">
              <a:extLst>
                <a:ext uri="{FF2B5EF4-FFF2-40B4-BE49-F238E27FC236}">
                  <a16:creationId xmlns:a16="http://schemas.microsoft.com/office/drawing/2014/main" xmlns="" id="{BC81D60F-EBB5-6347-9F2D-FB533D7B1482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146" name="ïş1íḍê">
                <a:extLst>
                  <a:ext uri="{FF2B5EF4-FFF2-40B4-BE49-F238E27FC236}">
                    <a16:creationId xmlns:a16="http://schemas.microsoft.com/office/drawing/2014/main" xmlns="" id="{FE902674-8374-3D44-805A-80D739C1112B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šḻïḍè">
                <a:extLst>
                  <a:ext uri="{FF2B5EF4-FFF2-40B4-BE49-F238E27FC236}">
                    <a16:creationId xmlns:a16="http://schemas.microsoft.com/office/drawing/2014/main" xmlns="" id="{E13064F2-1503-6941-B90A-D387BA1009D8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śľíḓé">
                <a:extLst>
                  <a:ext uri="{FF2B5EF4-FFF2-40B4-BE49-F238E27FC236}">
                    <a16:creationId xmlns:a16="http://schemas.microsoft.com/office/drawing/2014/main" xmlns="" id="{0BA35738-52AC-DA4E-95C5-7ECA28AB764B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slíḍê">
                <a:extLst>
                  <a:ext uri="{FF2B5EF4-FFF2-40B4-BE49-F238E27FC236}">
                    <a16:creationId xmlns:a16="http://schemas.microsoft.com/office/drawing/2014/main" xmlns="" id="{390A9C2A-40C9-B847-811E-D43972D1289E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ṡļïdê">
                <a:extLst>
                  <a:ext uri="{FF2B5EF4-FFF2-40B4-BE49-F238E27FC236}">
                    <a16:creationId xmlns:a16="http://schemas.microsoft.com/office/drawing/2014/main" xmlns="" id="{7AE4A8F0-7AB7-004E-9D45-B583B1934B19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iş1ïďe">
                <a:extLst>
                  <a:ext uri="{FF2B5EF4-FFF2-40B4-BE49-F238E27FC236}">
                    <a16:creationId xmlns:a16="http://schemas.microsoft.com/office/drawing/2014/main" xmlns="" id="{36999E66-ED16-0B46-9DA0-E11D04AB79E7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ṩḷíḍé">
                <a:extLst>
                  <a:ext uri="{FF2B5EF4-FFF2-40B4-BE49-F238E27FC236}">
                    <a16:creationId xmlns:a16="http://schemas.microsoft.com/office/drawing/2014/main" xmlns="" id="{98588B65-36F9-1543-B03E-2315B1BCF6B7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ïśľíḍè">
                <a:extLst>
                  <a:ext uri="{FF2B5EF4-FFF2-40B4-BE49-F238E27FC236}">
                    <a16:creationId xmlns:a16="http://schemas.microsoft.com/office/drawing/2014/main" xmlns="" id="{5026200F-A6CD-2245-9D88-F4A06F760698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$ḻîḋè">
                <a:extLst>
                  <a:ext uri="{FF2B5EF4-FFF2-40B4-BE49-F238E27FC236}">
                    <a16:creationId xmlns:a16="http://schemas.microsoft.com/office/drawing/2014/main" xmlns="" id="{1FDBE169-D721-4741-A721-62BFED5C6E4C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ṣļíḋe">
                <a:extLst>
                  <a:ext uri="{FF2B5EF4-FFF2-40B4-BE49-F238E27FC236}">
                    <a16:creationId xmlns:a16="http://schemas.microsoft.com/office/drawing/2014/main" xmlns="" id="{538A9C7D-C6AF-7F49-9DEB-4C047F1421B5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ṩḷiḓé">
                <a:extLst>
                  <a:ext uri="{FF2B5EF4-FFF2-40B4-BE49-F238E27FC236}">
                    <a16:creationId xmlns:a16="http://schemas.microsoft.com/office/drawing/2014/main" xmlns="" id="{DCE3A393-5695-B345-AA18-BC340F6E207E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Sľiḍè">
                <a:extLst>
                  <a:ext uri="{FF2B5EF4-FFF2-40B4-BE49-F238E27FC236}">
                    <a16:creationId xmlns:a16="http://schemas.microsoft.com/office/drawing/2014/main" xmlns="" id="{4E59CCBA-E72E-1341-9F28-0CBD9A4E7978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ïṩḷîḍe">
                <a:extLst>
                  <a:ext uri="{FF2B5EF4-FFF2-40B4-BE49-F238E27FC236}">
                    <a16:creationId xmlns:a16="http://schemas.microsoft.com/office/drawing/2014/main" xmlns="" id="{7B8842AD-798F-A249-A6FF-1C16B684CE95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šḻiḑê">
                <a:extLst>
                  <a:ext uri="{FF2B5EF4-FFF2-40B4-BE49-F238E27FC236}">
                    <a16:creationId xmlns:a16="http://schemas.microsoft.com/office/drawing/2014/main" xmlns="" id="{EC31F0E7-BBF7-5B41-ACC6-29DE259F158C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ṩļïďè">
                <a:extLst>
                  <a:ext uri="{FF2B5EF4-FFF2-40B4-BE49-F238E27FC236}">
                    <a16:creationId xmlns:a16="http://schemas.microsoft.com/office/drawing/2014/main" xmlns="" id="{7AF3CC8E-97F7-564B-BF97-C36A465CAEA2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ṥlïḋê">
                <a:extLst>
                  <a:ext uri="{FF2B5EF4-FFF2-40B4-BE49-F238E27FC236}">
                    <a16:creationId xmlns:a16="http://schemas.microsoft.com/office/drawing/2014/main" xmlns="" id="{0C90F2F1-C3D1-5E48-A431-225DB8C7207F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îṧľïdè">
                <a:extLst>
                  <a:ext uri="{FF2B5EF4-FFF2-40B4-BE49-F238E27FC236}">
                    <a16:creationId xmlns:a16="http://schemas.microsoft.com/office/drawing/2014/main" xmlns="" id="{96B16D5B-7C2D-F744-9594-F2B326CDCA89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Sḷîḓê">
                <a:extLst>
                  <a:ext uri="{FF2B5EF4-FFF2-40B4-BE49-F238E27FC236}">
                    <a16:creationId xmlns:a16="http://schemas.microsoft.com/office/drawing/2014/main" xmlns="" id="{90620E4E-DEDB-E048-80E9-419AF240161A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îślíďè">
                <a:extLst>
                  <a:ext uri="{FF2B5EF4-FFF2-40B4-BE49-F238E27FC236}">
                    <a16:creationId xmlns:a16="http://schemas.microsoft.com/office/drawing/2014/main" xmlns="" id="{2C636DFC-A428-AD48-BD75-89295831B4D7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Sḻïḍè">
                <a:extLst>
                  <a:ext uri="{FF2B5EF4-FFF2-40B4-BE49-F238E27FC236}">
                    <a16:creationId xmlns:a16="http://schemas.microsoft.com/office/drawing/2014/main" xmlns="" id="{31934566-3C60-1A40-8D31-51E1D2331721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ṡliḑê">
                <a:extLst>
                  <a:ext uri="{FF2B5EF4-FFF2-40B4-BE49-F238E27FC236}">
                    <a16:creationId xmlns:a16="http://schemas.microsoft.com/office/drawing/2014/main" xmlns="" id="{B57E4A41-0CA7-FB4A-90A5-62F1EA9A757E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islïďé">
                <a:extLst>
                  <a:ext uri="{FF2B5EF4-FFF2-40B4-BE49-F238E27FC236}">
                    <a16:creationId xmlns:a16="http://schemas.microsoft.com/office/drawing/2014/main" xmlns="" id="{7B8AEEDC-2180-2440-90AC-8C02516C9C0C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ṥḷîdé">
                <a:extLst>
                  <a:ext uri="{FF2B5EF4-FFF2-40B4-BE49-F238E27FC236}">
                    <a16:creationId xmlns:a16="http://schemas.microsoft.com/office/drawing/2014/main" xmlns="" id="{A8A7E240-A72C-7B4C-B56C-FFC3A623BA2F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sḷîḋé">
                <a:extLst>
                  <a:ext uri="{FF2B5EF4-FFF2-40B4-BE49-F238E27FC236}">
                    <a16:creationId xmlns:a16="http://schemas.microsoft.com/office/drawing/2014/main" xmlns="" id="{26288CCB-E7AC-0E41-80A1-CC491097C57B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iśḷïḑè">
                <a:extLst>
                  <a:ext uri="{FF2B5EF4-FFF2-40B4-BE49-F238E27FC236}">
                    <a16:creationId xmlns:a16="http://schemas.microsoft.com/office/drawing/2014/main" xmlns="" id="{7D5A4E32-E45D-A649-995A-C829DD8214EA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iṧľiďé">
                <a:extLst>
                  <a:ext uri="{FF2B5EF4-FFF2-40B4-BE49-F238E27FC236}">
                    <a16:creationId xmlns:a16="http://schemas.microsoft.com/office/drawing/2014/main" xmlns="" id="{C019E90E-AE69-654A-B34C-4C79F9344B84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išľïḍé">
                <a:extLst>
                  <a:ext uri="{FF2B5EF4-FFF2-40B4-BE49-F238E27FC236}">
                    <a16:creationId xmlns:a16="http://schemas.microsoft.com/office/drawing/2014/main" xmlns="" id="{AB722F0C-174B-3442-9FC6-F071C86DB0F6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ŝlîḑè">
                <a:extLst>
                  <a:ext uri="{FF2B5EF4-FFF2-40B4-BE49-F238E27FC236}">
                    <a16:creationId xmlns:a16="http://schemas.microsoft.com/office/drawing/2014/main" xmlns="" id="{04188909-95EF-244A-91DC-3D5EBF040D01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ṩḻíḓe">
                <a:extLst>
                  <a:ext uri="{FF2B5EF4-FFF2-40B4-BE49-F238E27FC236}">
                    <a16:creationId xmlns:a16="http://schemas.microsoft.com/office/drawing/2014/main" xmlns="" id="{8C5B0118-0793-514F-8DEE-01842AD0CE0D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$1îdè">
                <a:extLst>
                  <a:ext uri="{FF2B5EF4-FFF2-40B4-BE49-F238E27FC236}">
                    <a16:creationId xmlns:a16="http://schemas.microsoft.com/office/drawing/2014/main" xmlns="" id="{98758C9A-6084-1D47-8835-356B611F87CB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śľïḓe">
                <a:extLst>
                  <a:ext uri="{FF2B5EF4-FFF2-40B4-BE49-F238E27FC236}">
                    <a16:creationId xmlns:a16="http://schemas.microsoft.com/office/drawing/2014/main" xmlns="" id="{DE28A916-B7A1-E144-AA8A-F86A60C3FBD7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ṣļïḑè">
                <a:extLst>
                  <a:ext uri="{FF2B5EF4-FFF2-40B4-BE49-F238E27FC236}">
                    <a16:creationId xmlns:a16="http://schemas.microsoft.com/office/drawing/2014/main" xmlns="" id="{C1EF80B6-B18F-1046-AB90-4D329CCF5880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iṡḷidé">
                <a:extLst>
                  <a:ext uri="{FF2B5EF4-FFF2-40B4-BE49-F238E27FC236}">
                    <a16:creationId xmlns:a16="http://schemas.microsoft.com/office/drawing/2014/main" xmlns="" id="{A07FD23C-CC2F-8141-8844-170A8B614A93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ṡḷíḋe">
                <a:extLst>
                  <a:ext uri="{FF2B5EF4-FFF2-40B4-BE49-F238E27FC236}">
                    <a16:creationId xmlns:a16="http://schemas.microsoft.com/office/drawing/2014/main" xmlns="" id="{517D6059-7C99-B043-B0A4-8F199F6BE498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íŝ1iḑê">
                <a:extLst>
                  <a:ext uri="{FF2B5EF4-FFF2-40B4-BE49-F238E27FC236}">
                    <a16:creationId xmlns:a16="http://schemas.microsoft.com/office/drawing/2014/main" xmlns="" id="{E6A41B70-745B-0347-B397-3763E3CFED30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îṩḷiḑe">
                <a:extLst>
                  <a:ext uri="{FF2B5EF4-FFF2-40B4-BE49-F238E27FC236}">
                    <a16:creationId xmlns:a16="http://schemas.microsoft.com/office/drawing/2014/main" xmlns="" id="{76DE9EF5-5A18-AA45-8A44-557966465AAA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iṧḻiḑê">
                <a:extLst>
                  <a:ext uri="{FF2B5EF4-FFF2-40B4-BE49-F238E27FC236}">
                    <a16:creationId xmlns:a16="http://schemas.microsoft.com/office/drawing/2014/main" xmlns="" id="{084F9965-27AB-854A-8AAA-3B3A4242CF56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ṣḻîḋè">
                <a:extLst>
                  <a:ext uri="{FF2B5EF4-FFF2-40B4-BE49-F238E27FC236}">
                    <a16:creationId xmlns:a16="http://schemas.microsoft.com/office/drawing/2014/main" xmlns="" id="{60E0D26A-7BD1-2A42-88B6-770CAD3BAA80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ṡ1îḍé">
                <a:extLst>
                  <a:ext uri="{FF2B5EF4-FFF2-40B4-BE49-F238E27FC236}">
                    <a16:creationId xmlns:a16="http://schemas.microsoft.com/office/drawing/2014/main" xmlns="" id="{C4904E65-CB20-C148-8A36-97356D06F7A4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š1íḑe">
                <a:extLst>
                  <a:ext uri="{FF2B5EF4-FFF2-40B4-BE49-F238E27FC236}">
                    <a16:creationId xmlns:a16="http://schemas.microsoft.com/office/drawing/2014/main" xmlns="" id="{3E79D74E-307D-344D-8315-C7A406210D4C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iš1ïḍe">
                <a:extLst>
                  <a:ext uri="{FF2B5EF4-FFF2-40B4-BE49-F238E27FC236}">
                    <a16:creationId xmlns:a16="http://schemas.microsoft.com/office/drawing/2014/main" xmlns="" id="{F1F4CF70-EB91-8B4B-A6D3-F4157E7F6DED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Sḻîde">
                <a:extLst>
                  <a:ext uri="{FF2B5EF4-FFF2-40B4-BE49-F238E27FC236}">
                    <a16:creationId xmlns:a16="http://schemas.microsoft.com/office/drawing/2014/main" xmlns="" id="{8991230B-D2F9-0F47-83DF-C8E1FB122B08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$ḻîḑé">
                <a:extLst>
                  <a:ext uri="{FF2B5EF4-FFF2-40B4-BE49-F238E27FC236}">
                    <a16:creationId xmlns:a16="http://schemas.microsoft.com/office/drawing/2014/main" xmlns="" id="{206AD272-8825-C647-A3A6-FC3535804257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íŝļïḓe">
                <a:extLst>
                  <a:ext uri="{FF2B5EF4-FFF2-40B4-BE49-F238E27FC236}">
                    <a16:creationId xmlns:a16="http://schemas.microsoft.com/office/drawing/2014/main" xmlns="" id="{D4F4DF95-35D6-DA49-997A-895282964A84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îS1iḍé">
                <a:extLst>
                  <a:ext uri="{FF2B5EF4-FFF2-40B4-BE49-F238E27FC236}">
                    <a16:creationId xmlns:a16="http://schemas.microsoft.com/office/drawing/2014/main" xmlns="" id="{64A97D78-F073-9F4C-9EAB-72C0591933B9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išlïdé">
                <a:extLst>
                  <a:ext uri="{FF2B5EF4-FFF2-40B4-BE49-F238E27FC236}">
                    <a16:creationId xmlns:a16="http://schemas.microsoft.com/office/drawing/2014/main" xmlns="" id="{3BFE7A5F-64F2-8243-8732-82CF88245B3B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ïSlïde">
                <a:extLst>
                  <a:ext uri="{FF2B5EF4-FFF2-40B4-BE49-F238E27FC236}">
                    <a16:creationId xmlns:a16="http://schemas.microsoft.com/office/drawing/2014/main" xmlns="" id="{26A56686-8B53-FE4D-80B1-1D2A94E0DF49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îşľïďe">
                <a:extLst>
                  <a:ext uri="{FF2B5EF4-FFF2-40B4-BE49-F238E27FC236}">
                    <a16:creationId xmlns:a16="http://schemas.microsoft.com/office/drawing/2014/main" xmlns="" id="{AF0A03DA-8FDA-2C4A-B4C0-6EF66A8834F9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ïşľíďê">
                <a:extLst>
                  <a:ext uri="{FF2B5EF4-FFF2-40B4-BE49-F238E27FC236}">
                    <a16:creationId xmlns:a16="http://schemas.microsoft.com/office/drawing/2014/main" xmlns="" id="{903DA3BB-E3CE-5C43-8FD8-F7373CC53BA8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íś1ïdè">
                <a:extLst>
                  <a:ext uri="{FF2B5EF4-FFF2-40B4-BE49-F238E27FC236}">
                    <a16:creationId xmlns:a16="http://schemas.microsoft.com/office/drawing/2014/main" xmlns="" id="{64D598C0-C238-D74A-853C-53E3D5B11010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iṩḷiḍe">
                <a:extLst>
                  <a:ext uri="{FF2B5EF4-FFF2-40B4-BE49-F238E27FC236}">
                    <a16:creationId xmlns:a16="http://schemas.microsoft.com/office/drawing/2014/main" xmlns="" id="{1EF1ABF9-3371-8B43-9025-749B2241D3B3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ïŝ1iďè">
                <a:extLst>
                  <a:ext uri="{FF2B5EF4-FFF2-40B4-BE49-F238E27FC236}">
                    <a16:creationId xmlns:a16="http://schemas.microsoft.com/office/drawing/2014/main" xmlns="" id="{E60221A4-90BB-C642-8EE2-A60B091BBD09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ṩļíḋê">
                <a:extLst>
                  <a:ext uri="{FF2B5EF4-FFF2-40B4-BE49-F238E27FC236}">
                    <a16:creationId xmlns:a16="http://schemas.microsoft.com/office/drawing/2014/main" xmlns="" id="{A5EE646E-9E6B-5D46-BECC-A17DBE4BC488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ṧ1ïdè">
                <a:extLst>
                  <a:ext uri="{FF2B5EF4-FFF2-40B4-BE49-F238E27FC236}">
                    <a16:creationId xmlns:a16="http://schemas.microsoft.com/office/drawing/2014/main" xmlns="" id="{0AF0249E-D7A3-434F-99DE-D255583C4D20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íŝḻîḍé">
                <a:extLst>
                  <a:ext uri="{FF2B5EF4-FFF2-40B4-BE49-F238E27FC236}">
                    <a16:creationId xmlns:a16="http://schemas.microsoft.com/office/drawing/2014/main" xmlns="" id="{E9BBA015-92FC-764F-8F47-D0AE37D3A1A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îşḻïḓé">
                <a:extLst>
                  <a:ext uri="{FF2B5EF4-FFF2-40B4-BE49-F238E27FC236}">
                    <a16:creationId xmlns:a16="http://schemas.microsoft.com/office/drawing/2014/main" xmlns="" id="{61527C58-F726-EF40-BC38-E74367EC6E1D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śļíďè">
                <a:extLst>
                  <a:ext uri="{FF2B5EF4-FFF2-40B4-BE49-F238E27FC236}">
                    <a16:creationId xmlns:a16="http://schemas.microsoft.com/office/drawing/2014/main" xmlns="" id="{06E0327C-BF7F-3B4D-BFFD-F8BC2D29FD85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iŝ1ïdé">
                <a:extLst>
                  <a:ext uri="{FF2B5EF4-FFF2-40B4-BE49-F238E27FC236}">
                    <a16:creationId xmlns:a16="http://schemas.microsoft.com/office/drawing/2014/main" xmlns="" id="{28744427-A305-F145-B75D-65CF8046BCF5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is1ídè">
                <a:extLst>
                  <a:ext uri="{FF2B5EF4-FFF2-40B4-BE49-F238E27FC236}">
                    <a16:creationId xmlns:a16="http://schemas.microsoft.com/office/drawing/2014/main" xmlns="" id="{1430892E-81B5-4143-BF7A-C7C47BB59F6F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islíďê">
                <a:extLst>
                  <a:ext uri="{FF2B5EF4-FFF2-40B4-BE49-F238E27FC236}">
                    <a16:creationId xmlns:a16="http://schemas.microsoft.com/office/drawing/2014/main" xmlns="" id="{83B92A25-059C-6F41-88A1-CA5797CE34FE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iṩlíḑê">
                <a:extLst>
                  <a:ext uri="{FF2B5EF4-FFF2-40B4-BE49-F238E27FC236}">
                    <a16:creationId xmlns:a16="http://schemas.microsoft.com/office/drawing/2014/main" xmlns="" id="{2199BD5F-DE66-F14D-83D6-8B821F8F19EA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ṥḷïďê">
                <a:extLst>
                  <a:ext uri="{FF2B5EF4-FFF2-40B4-BE49-F238E27FC236}">
                    <a16:creationId xmlns:a16="http://schemas.microsoft.com/office/drawing/2014/main" xmlns="" id="{C3BDFBCC-6D4B-3840-A561-61C3EEAC22D0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íṥḻïďè">
                <a:extLst>
                  <a:ext uri="{FF2B5EF4-FFF2-40B4-BE49-F238E27FC236}">
                    <a16:creationId xmlns:a16="http://schemas.microsoft.com/office/drawing/2014/main" xmlns="" id="{309537EB-01A6-194E-B890-144A62F8342D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íṡḷíḍè">
                <a:extLst>
                  <a:ext uri="{FF2B5EF4-FFF2-40B4-BE49-F238E27FC236}">
                    <a16:creationId xmlns:a16="http://schemas.microsoft.com/office/drawing/2014/main" xmlns="" id="{F73C8297-CDDC-4446-BAF7-13F6ED7F076B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î$ḷîḑé">
                <a:extLst>
                  <a:ext uri="{FF2B5EF4-FFF2-40B4-BE49-F238E27FC236}">
                    <a16:creationId xmlns:a16="http://schemas.microsoft.com/office/drawing/2014/main" xmlns="" id="{A4E9E523-742A-A549-B881-8480F3A21ABD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í$ľîdè">
                <a:extLst>
                  <a:ext uri="{FF2B5EF4-FFF2-40B4-BE49-F238E27FC236}">
                    <a16:creationId xmlns:a16="http://schemas.microsoft.com/office/drawing/2014/main" xmlns="" id="{F6FB6553-70A4-AF4C-A490-35C79209AE27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iṥ1iḍè">
                <a:extLst>
                  <a:ext uri="{FF2B5EF4-FFF2-40B4-BE49-F238E27FC236}">
                    <a16:creationId xmlns:a16="http://schemas.microsoft.com/office/drawing/2014/main" xmlns="" id="{4983DE0E-D487-014E-A25B-1E89652FFFD1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ïslidé">
                <a:extLst>
                  <a:ext uri="{FF2B5EF4-FFF2-40B4-BE49-F238E27FC236}">
                    <a16:creationId xmlns:a16="http://schemas.microsoft.com/office/drawing/2014/main" xmlns="" id="{92E1DB1C-9EF2-6241-82E2-EB9D73779015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íṡlïďè">
                <a:extLst>
                  <a:ext uri="{FF2B5EF4-FFF2-40B4-BE49-F238E27FC236}">
                    <a16:creationId xmlns:a16="http://schemas.microsoft.com/office/drawing/2014/main" xmlns="" id="{7B823CBF-D6F6-B446-8CBB-1FA954A7B9B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iṧ1ïḓè">
                <a:extLst>
                  <a:ext uri="{FF2B5EF4-FFF2-40B4-BE49-F238E27FC236}">
                    <a16:creationId xmlns:a16="http://schemas.microsoft.com/office/drawing/2014/main" xmlns="" id="{1C14A770-F02E-7C41-80BD-E5F369C18E81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7" name="íşḷïḑe">
              <a:extLst>
                <a:ext uri="{FF2B5EF4-FFF2-40B4-BE49-F238E27FC236}">
                  <a16:creationId xmlns:a16="http://schemas.microsoft.com/office/drawing/2014/main" xmlns="" id="{93821863-C695-354C-BE47-16F21FABB013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118" name="îṥľíḑé">
                <a:extLst>
                  <a:ext uri="{FF2B5EF4-FFF2-40B4-BE49-F238E27FC236}">
                    <a16:creationId xmlns:a16="http://schemas.microsoft.com/office/drawing/2014/main" xmlns="" id="{236331FA-1079-8842-917F-34EFE88A3780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135" name="išḻiḑé">
                  <a:extLst>
                    <a:ext uri="{FF2B5EF4-FFF2-40B4-BE49-F238E27FC236}">
                      <a16:creationId xmlns:a16="http://schemas.microsoft.com/office/drawing/2014/main" xmlns="" id="{0BE3FCFF-062C-AC46-82BB-D4A021CF053E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íṥľíďè">
                  <a:extLst>
                    <a:ext uri="{FF2B5EF4-FFF2-40B4-BE49-F238E27FC236}">
                      <a16:creationId xmlns:a16="http://schemas.microsoft.com/office/drawing/2014/main" xmlns="" id="{EF9B427B-389A-1646-816A-D446ECD6D57B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íś1iḑe">
                  <a:extLst>
                    <a:ext uri="{FF2B5EF4-FFF2-40B4-BE49-F238E27FC236}">
                      <a16:creationId xmlns:a16="http://schemas.microsoft.com/office/drawing/2014/main" xmlns="" id="{7EFA3BCE-A742-F34F-BF25-D78A0F9E4EBA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iṩ1iḋè">
                  <a:extLst>
                    <a:ext uri="{FF2B5EF4-FFF2-40B4-BE49-F238E27FC236}">
                      <a16:creationId xmlns:a16="http://schemas.microsoft.com/office/drawing/2014/main" xmlns="" id="{B46B090F-0F8B-CA48-B053-78EB2F3A7BB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íṩlïḓè">
                  <a:extLst>
                    <a:ext uri="{FF2B5EF4-FFF2-40B4-BE49-F238E27FC236}">
                      <a16:creationId xmlns:a16="http://schemas.microsoft.com/office/drawing/2014/main" xmlns="" id="{49F56233-30C4-0F46-9168-D57271E43D18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ísḷïďè">
                  <a:extLst>
                    <a:ext uri="{FF2B5EF4-FFF2-40B4-BE49-F238E27FC236}">
                      <a16:creationId xmlns:a16="http://schemas.microsoft.com/office/drawing/2014/main" xmlns="" id="{6638C687-B70C-AA41-9638-1415A9AD62F2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îṧļîḓé">
                  <a:extLst>
                    <a:ext uri="{FF2B5EF4-FFF2-40B4-BE49-F238E27FC236}">
                      <a16:creationId xmlns:a16="http://schemas.microsoft.com/office/drawing/2014/main" xmlns="" id="{CB7F3F4F-FF7E-6D41-98A9-583985533E49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iSļïḑé">
                  <a:extLst>
                    <a:ext uri="{FF2B5EF4-FFF2-40B4-BE49-F238E27FC236}">
                      <a16:creationId xmlns:a16="http://schemas.microsoft.com/office/drawing/2014/main" xmlns="" id="{ED85EC8D-64A6-444E-803E-432FF9B95291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íšlïďè">
                  <a:extLst>
                    <a:ext uri="{FF2B5EF4-FFF2-40B4-BE49-F238E27FC236}">
                      <a16:creationId xmlns:a16="http://schemas.microsoft.com/office/drawing/2014/main" xmlns="" id="{8032418B-2DA6-5447-AE64-7EC7DEC3AF6B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şḷîḑe">
                  <a:extLst>
                    <a:ext uri="{FF2B5EF4-FFF2-40B4-BE49-F238E27FC236}">
                      <a16:creationId xmlns:a16="http://schemas.microsoft.com/office/drawing/2014/main" xmlns="" id="{2C05E190-E18D-414C-9478-C959185F35F0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ṥḻiďê">
                  <a:extLst>
                    <a:ext uri="{FF2B5EF4-FFF2-40B4-BE49-F238E27FC236}">
                      <a16:creationId xmlns:a16="http://schemas.microsoft.com/office/drawing/2014/main" xmlns="" id="{0EE4CB63-382B-634A-9811-19A948EF7B3E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9" name="ïšľîḍê">
                <a:extLst>
                  <a:ext uri="{FF2B5EF4-FFF2-40B4-BE49-F238E27FC236}">
                    <a16:creationId xmlns:a16="http://schemas.microsoft.com/office/drawing/2014/main" xmlns="" id="{22F2DC19-2069-5346-915C-BE1A926D416C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120" name="îṩľîḑê">
                  <a:extLst>
                    <a:ext uri="{FF2B5EF4-FFF2-40B4-BE49-F238E27FC236}">
                      <a16:creationId xmlns:a16="http://schemas.microsoft.com/office/drawing/2014/main" xmlns="" id="{FE3DB936-91B2-2141-828C-E229799567BD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îṩḷîde">
                  <a:extLst>
                    <a:ext uri="{FF2B5EF4-FFF2-40B4-BE49-F238E27FC236}">
                      <a16:creationId xmlns:a16="http://schemas.microsoft.com/office/drawing/2014/main" xmlns="" id="{28E78463-2413-8041-96B6-80CE0C04FA0F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îṣḻîḑê">
                  <a:extLst>
                    <a:ext uri="{FF2B5EF4-FFF2-40B4-BE49-F238E27FC236}">
                      <a16:creationId xmlns:a16="http://schemas.microsoft.com/office/drawing/2014/main" xmlns="" id="{4C2BBE73-6AE9-9242-87EA-A93638EC119C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ïṥlíḑê">
                  <a:extLst>
                    <a:ext uri="{FF2B5EF4-FFF2-40B4-BE49-F238E27FC236}">
                      <a16:creationId xmlns:a16="http://schemas.microsoft.com/office/drawing/2014/main" xmlns="" id="{0A52D05C-BBF6-FF4C-9BF9-75476B98E0A1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îş1íḋe">
                  <a:extLst>
                    <a:ext uri="{FF2B5EF4-FFF2-40B4-BE49-F238E27FC236}">
                      <a16:creationId xmlns:a16="http://schemas.microsoft.com/office/drawing/2014/main" xmlns="" id="{3EEB9FE5-50DA-DE46-AF80-0A6B9B968480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îş1ïḋe">
                  <a:extLst>
                    <a:ext uri="{FF2B5EF4-FFF2-40B4-BE49-F238E27FC236}">
                      <a16:creationId xmlns:a16="http://schemas.microsoft.com/office/drawing/2014/main" xmlns="" id="{087A541E-3726-A646-ADEF-23D360B6D60B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íšlídè">
                  <a:extLst>
                    <a:ext uri="{FF2B5EF4-FFF2-40B4-BE49-F238E27FC236}">
                      <a16:creationId xmlns:a16="http://schemas.microsoft.com/office/drawing/2014/main" xmlns="" id="{73B30903-C873-4B4F-83AB-889689A45C0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îṣḻîďe">
                  <a:extLst>
                    <a:ext uri="{FF2B5EF4-FFF2-40B4-BE49-F238E27FC236}">
                      <a16:creationId xmlns:a16="http://schemas.microsoft.com/office/drawing/2014/main" xmlns="" id="{B68610B5-384A-5444-B88F-376C4FA8D0CF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íŝḻiḋè">
                  <a:extLst>
                    <a:ext uri="{FF2B5EF4-FFF2-40B4-BE49-F238E27FC236}">
                      <a16:creationId xmlns:a16="http://schemas.microsoft.com/office/drawing/2014/main" xmlns="" id="{3A82AD56-1966-EA4B-B3F8-EB7D1DEA3749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î$ḷíďé">
                  <a:extLst>
                    <a:ext uri="{FF2B5EF4-FFF2-40B4-BE49-F238E27FC236}">
                      <a16:creationId xmlns:a16="http://schemas.microsoft.com/office/drawing/2014/main" xmlns="" id="{54933003-85C3-2C47-A9C4-65A81F207613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îṡlîďe">
                  <a:extLst>
                    <a:ext uri="{FF2B5EF4-FFF2-40B4-BE49-F238E27FC236}">
                      <a16:creationId xmlns:a16="http://schemas.microsoft.com/office/drawing/2014/main" xmlns="" id="{1BECEAB7-248B-AA42-8908-DD607D3714D2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ïşľîḍé">
                  <a:extLst>
                    <a:ext uri="{FF2B5EF4-FFF2-40B4-BE49-F238E27FC236}">
                      <a16:creationId xmlns:a16="http://schemas.microsoft.com/office/drawing/2014/main" xmlns="" id="{98AA2EBD-24E5-A04C-9C30-DEBA2868347A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îṩľîďe">
                  <a:extLst>
                    <a:ext uri="{FF2B5EF4-FFF2-40B4-BE49-F238E27FC236}">
                      <a16:creationId xmlns:a16="http://schemas.microsoft.com/office/drawing/2014/main" xmlns="" id="{BEF1C259-B328-A949-B6F6-33D71AD47955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iS1idè">
                  <a:extLst>
                    <a:ext uri="{FF2B5EF4-FFF2-40B4-BE49-F238E27FC236}">
                      <a16:creationId xmlns:a16="http://schemas.microsoft.com/office/drawing/2014/main" xmlns="" id="{DAD97B4D-4863-4840-A6AA-02D65D81444F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iṣḷîḋe">
                  <a:extLst>
                    <a:ext uri="{FF2B5EF4-FFF2-40B4-BE49-F238E27FC236}">
                      <a16:creationId xmlns:a16="http://schemas.microsoft.com/office/drawing/2014/main" xmlns="" id="{0D072254-4A39-7448-89AB-C9BE271F54F5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216" name="矩形 215">
            <a:extLst>
              <a:ext uri="{FF2B5EF4-FFF2-40B4-BE49-F238E27FC236}">
                <a16:creationId xmlns:a16="http://schemas.microsoft.com/office/drawing/2014/main" xmlns="" id="{0CFD86C3-D3BD-5A45-AFAA-B017729B5CCB}"/>
              </a:ext>
            </a:extLst>
          </p:cNvPr>
          <p:cNvSpPr/>
          <p:nvPr userDrawn="1"/>
        </p:nvSpPr>
        <p:spPr>
          <a:xfrm>
            <a:off x="12014027" y="0"/>
            <a:ext cx="17797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7" name="图片占位符 216">
            <a:extLst>
              <a:ext uri="{FF2B5EF4-FFF2-40B4-BE49-F238E27FC236}">
                <a16:creationId xmlns:a16="http://schemas.microsoft.com/office/drawing/2014/main" xmlns="" id="{FC1A53E1-F500-2A47-9693-5E1D08EA65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16864" y="0"/>
            <a:ext cx="4097163" cy="6858000"/>
          </a:xfrm>
          <a:custGeom>
            <a:avLst/>
            <a:gdLst>
              <a:gd name="connsiteX0" fmla="*/ 533952 w 4167120"/>
              <a:gd name="connsiteY0" fmla="*/ 0 h 6858000"/>
              <a:gd name="connsiteX1" fmla="*/ 4167120 w 4167120"/>
              <a:gd name="connsiteY1" fmla="*/ 0 h 6858000"/>
              <a:gd name="connsiteX2" fmla="*/ 4167120 w 4167120"/>
              <a:gd name="connsiteY2" fmla="*/ 6858000 h 6858000"/>
              <a:gd name="connsiteX3" fmla="*/ 427599 w 4167120"/>
              <a:gd name="connsiteY3" fmla="*/ 6858000 h 6858000"/>
              <a:gd name="connsiteX4" fmla="*/ 322189 w 4167120"/>
              <a:gd name="connsiteY4" fmla="*/ 6466939 h 6858000"/>
              <a:gd name="connsiteX5" fmla="*/ 0 w 4167120"/>
              <a:gd name="connsiteY5" fmla="*/ 3599121 h 6858000"/>
              <a:gd name="connsiteX6" fmla="*/ 455902 w 4167120"/>
              <a:gd name="connsiteY6" fmla="*/ 235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120" h="6858000">
                <a:moveTo>
                  <a:pt x="533952" y="0"/>
                </a:moveTo>
                <a:lnTo>
                  <a:pt x="4167120" y="0"/>
                </a:lnTo>
                <a:lnTo>
                  <a:pt x="4167120" y="6858000"/>
                </a:lnTo>
                <a:lnTo>
                  <a:pt x="427599" y="6858000"/>
                </a:lnTo>
                <a:lnTo>
                  <a:pt x="322189" y="6466939"/>
                </a:lnTo>
                <a:cubicBezTo>
                  <a:pt x="116715" y="5614442"/>
                  <a:pt x="0" y="4637502"/>
                  <a:pt x="0" y="3599121"/>
                </a:cubicBezTo>
                <a:cubicBezTo>
                  <a:pt x="0" y="2353065"/>
                  <a:pt x="168069" y="1195481"/>
                  <a:pt x="455902" y="23524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kumimoji="1" lang="zh-CN" altLang="en-US"/>
          </a:p>
        </p:txBody>
      </p:sp>
      <p:sp>
        <p:nvSpPr>
          <p:cNvPr id="218" name="任意形状 217">
            <a:extLst>
              <a:ext uri="{FF2B5EF4-FFF2-40B4-BE49-F238E27FC236}">
                <a16:creationId xmlns:a16="http://schemas.microsoft.com/office/drawing/2014/main" xmlns="" id="{DB9E50D0-EECC-9D4D-A33E-D6F4CDB03DBB}"/>
              </a:ext>
            </a:extLst>
          </p:cNvPr>
          <p:cNvSpPr/>
          <p:nvPr userDrawn="1"/>
        </p:nvSpPr>
        <p:spPr>
          <a:xfrm>
            <a:off x="7812540" y="-86497"/>
            <a:ext cx="4270127" cy="7027086"/>
          </a:xfrm>
          <a:custGeom>
            <a:avLst/>
            <a:gdLst>
              <a:gd name="connsiteX0" fmla="*/ 533952 w 4167120"/>
              <a:gd name="connsiteY0" fmla="*/ 0 h 6858000"/>
              <a:gd name="connsiteX1" fmla="*/ 4167120 w 4167120"/>
              <a:gd name="connsiteY1" fmla="*/ 0 h 6858000"/>
              <a:gd name="connsiteX2" fmla="*/ 4167120 w 4167120"/>
              <a:gd name="connsiteY2" fmla="*/ 6858000 h 6858000"/>
              <a:gd name="connsiteX3" fmla="*/ 427599 w 4167120"/>
              <a:gd name="connsiteY3" fmla="*/ 6858000 h 6858000"/>
              <a:gd name="connsiteX4" fmla="*/ 322189 w 4167120"/>
              <a:gd name="connsiteY4" fmla="*/ 6466939 h 6858000"/>
              <a:gd name="connsiteX5" fmla="*/ 0 w 4167120"/>
              <a:gd name="connsiteY5" fmla="*/ 3599121 h 6858000"/>
              <a:gd name="connsiteX6" fmla="*/ 455902 w 4167120"/>
              <a:gd name="connsiteY6" fmla="*/ 235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120" h="6858000">
                <a:moveTo>
                  <a:pt x="533952" y="0"/>
                </a:moveTo>
                <a:lnTo>
                  <a:pt x="4167120" y="0"/>
                </a:lnTo>
                <a:lnTo>
                  <a:pt x="4167120" y="6858000"/>
                </a:lnTo>
                <a:lnTo>
                  <a:pt x="427599" y="6858000"/>
                </a:lnTo>
                <a:lnTo>
                  <a:pt x="322189" y="6466939"/>
                </a:lnTo>
                <a:cubicBezTo>
                  <a:pt x="116715" y="5614442"/>
                  <a:pt x="0" y="4637502"/>
                  <a:pt x="0" y="3599121"/>
                </a:cubicBezTo>
                <a:cubicBezTo>
                  <a:pt x="0" y="2353065"/>
                  <a:pt x="168069" y="1195481"/>
                  <a:pt x="455902" y="235243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41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结尾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形状 36">
            <a:extLst>
              <a:ext uri="{FF2B5EF4-FFF2-40B4-BE49-F238E27FC236}">
                <a16:creationId xmlns:a16="http://schemas.microsoft.com/office/drawing/2014/main" xmlns="" id="{094E4669-55C5-874C-A68C-6E431CC09A50}"/>
              </a:ext>
            </a:extLst>
          </p:cNvPr>
          <p:cNvSpPr/>
          <p:nvPr userDrawn="1"/>
        </p:nvSpPr>
        <p:spPr>
          <a:xfrm>
            <a:off x="-134112" y="-106934"/>
            <a:ext cx="12468264" cy="3829332"/>
          </a:xfrm>
          <a:custGeom>
            <a:avLst/>
            <a:gdLst>
              <a:gd name="connsiteX0" fmla="*/ 0 w 12192000"/>
              <a:gd name="connsiteY0" fmla="*/ 0 h 3632200"/>
              <a:gd name="connsiteX1" fmla="*/ 12192000 w 12192000"/>
              <a:gd name="connsiteY1" fmla="*/ 0 h 3632200"/>
              <a:gd name="connsiteX2" fmla="*/ 12192000 w 12192000"/>
              <a:gd name="connsiteY2" fmla="*/ 2602097 h 3632200"/>
              <a:gd name="connsiteX3" fmla="*/ 11858362 w 12192000"/>
              <a:gd name="connsiteY3" fmla="*/ 2747371 h 3632200"/>
              <a:gd name="connsiteX4" fmla="*/ 6859519 w 12192000"/>
              <a:gd name="connsiteY4" fmla="*/ 3619648 h 3632200"/>
              <a:gd name="connsiteX5" fmla="*/ 6096062 w 12192000"/>
              <a:gd name="connsiteY5" fmla="*/ 3632200 h 3632200"/>
              <a:gd name="connsiteX6" fmla="*/ 6095939 w 12192000"/>
              <a:gd name="connsiteY6" fmla="*/ 3632200 h 3632200"/>
              <a:gd name="connsiteX7" fmla="*/ 5332482 w 12192000"/>
              <a:gd name="connsiteY7" fmla="*/ 3619648 h 3632200"/>
              <a:gd name="connsiteX8" fmla="*/ 333638 w 12192000"/>
              <a:gd name="connsiteY8" fmla="*/ 2747371 h 3632200"/>
              <a:gd name="connsiteX9" fmla="*/ 0 w 12192000"/>
              <a:gd name="connsiteY9" fmla="*/ 2602097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632200">
                <a:moveTo>
                  <a:pt x="0" y="0"/>
                </a:moveTo>
                <a:lnTo>
                  <a:pt x="12192000" y="0"/>
                </a:lnTo>
                <a:lnTo>
                  <a:pt x="12192000" y="2602097"/>
                </a:lnTo>
                <a:lnTo>
                  <a:pt x="11858362" y="2747371"/>
                </a:lnTo>
                <a:cubicBezTo>
                  <a:pt x="10640880" y="3227716"/>
                  <a:pt x="8867829" y="3553239"/>
                  <a:pt x="6859519" y="3619648"/>
                </a:cubicBezTo>
                <a:lnTo>
                  <a:pt x="6096062" y="3632200"/>
                </a:lnTo>
                <a:lnTo>
                  <a:pt x="6095939" y="3632200"/>
                </a:lnTo>
                <a:lnTo>
                  <a:pt x="5332482" y="3619648"/>
                </a:lnTo>
                <a:cubicBezTo>
                  <a:pt x="3324171" y="3553239"/>
                  <a:pt x="1551120" y="3227716"/>
                  <a:pt x="333638" y="2747371"/>
                </a:cubicBezTo>
                <a:lnTo>
                  <a:pt x="0" y="2602097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967008-B1EA-FB4D-BE8C-1B260FCAE2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3570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4CBD1B-5FE0-BB47-841B-610A98482E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235700"/>
            <a:ext cx="2905340" cy="365125"/>
          </a:xfrm>
          <a:prstGeom prst="rect">
            <a:avLst/>
          </a:prstGeom>
        </p:spPr>
        <p:txBody>
          <a:bodyPr/>
          <a:lstStyle/>
          <a:p>
            <a:fld id="{DA0C4C2A-0013-4D0D-BA0B-DE308E4209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3" name="日期占位符 3">
            <a:extLst>
              <a:ext uri="{FF2B5EF4-FFF2-40B4-BE49-F238E27FC236}">
                <a16:creationId xmlns:a16="http://schemas.microsoft.com/office/drawing/2014/main" xmlns="" id="{7668A64A-6352-BF40-9190-08C653062FA3}"/>
              </a:ext>
            </a:extLst>
          </p:cNvPr>
          <p:cNvSpPr txBox="1">
            <a:spLocks/>
          </p:cNvSpPr>
          <p:nvPr userDrawn="1"/>
        </p:nvSpPr>
        <p:spPr>
          <a:xfrm>
            <a:off x="803274" y="6235699"/>
            <a:ext cx="29210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自强、弘毅、求是、拓新</a:t>
            </a:r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5604C697-5F9B-7147-A35C-C3337DB17A3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3632200"/>
          </a:xfrm>
          <a:custGeom>
            <a:avLst/>
            <a:gdLst>
              <a:gd name="connsiteX0" fmla="*/ 0 w 12192000"/>
              <a:gd name="connsiteY0" fmla="*/ 0 h 3632200"/>
              <a:gd name="connsiteX1" fmla="*/ 12192000 w 12192000"/>
              <a:gd name="connsiteY1" fmla="*/ 0 h 3632200"/>
              <a:gd name="connsiteX2" fmla="*/ 12192000 w 12192000"/>
              <a:gd name="connsiteY2" fmla="*/ 2602097 h 3632200"/>
              <a:gd name="connsiteX3" fmla="*/ 11858362 w 12192000"/>
              <a:gd name="connsiteY3" fmla="*/ 2747371 h 3632200"/>
              <a:gd name="connsiteX4" fmla="*/ 6859519 w 12192000"/>
              <a:gd name="connsiteY4" fmla="*/ 3619648 h 3632200"/>
              <a:gd name="connsiteX5" fmla="*/ 6096062 w 12192000"/>
              <a:gd name="connsiteY5" fmla="*/ 3632200 h 3632200"/>
              <a:gd name="connsiteX6" fmla="*/ 6095939 w 12192000"/>
              <a:gd name="connsiteY6" fmla="*/ 3632200 h 3632200"/>
              <a:gd name="connsiteX7" fmla="*/ 5332482 w 12192000"/>
              <a:gd name="connsiteY7" fmla="*/ 3619648 h 3632200"/>
              <a:gd name="connsiteX8" fmla="*/ 333638 w 12192000"/>
              <a:gd name="connsiteY8" fmla="*/ 2747371 h 3632200"/>
              <a:gd name="connsiteX9" fmla="*/ 0 w 12192000"/>
              <a:gd name="connsiteY9" fmla="*/ 2602097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632200">
                <a:moveTo>
                  <a:pt x="0" y="0"/>
                </a:moveTo>
                <a:lnTo>
                  <a:pt x="12192000" y="0"/>
                </a:lnTo>
                <a:lnTo>
                  <a:pt x="12192000" y="2602097"/>
                </a:lnTo>
                <a:lnTo>
                  <a:pt x="11858362" y="2747371"/>
                </a:lnTo>
                <a:cubicBezTo>
                  <a:pt x="10640880" y="3227716"/>
                  <a:pt x="8867829" y="3553239"/>
                  <a:pt x="6859519" y="3619648"/>
                </a:cubicBezTo>
                <a:lnTo>
                  <a:pt x="6096062" y="3632200"/>
                </a:lnTo>
                <a:lnTo>
                  <a:pt x="6095939" y="3632200"/>
                </a:lnTo>
                <a:lnTo>
                  <a:pt x="5332482" y="3619648"/>
                </a:lnTo>
                <a:cubicBezTo>
                  <a:pt x="3324171" y="3553239"/>
                  <a:pt x="1551120" y="3227716"/>
                  <a:pt x="333638" y="2747371"/>
                </a:cubicBezTo>
                <a:lnTo>
                  <a:pt x="0" y="2602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kumimoji="1" lang="zh-CN" altLang="en-US" dirty="0"/>
          </a:p>
        </p:txBody>
      </p:sp>
      <p:grpSp>
        <p:nvGrpSpPr>
          <p:cNvPr id="7" name="íşḷïḑe">
            <a:extLst>
              <a:ext uri="{FF2B5EF4-FFF2-40B4-BE49-F238E27FC236}">
                <a16:creationId xmlns:a16="http://schemas.microsoft.com/office/drawing/2014/main" xmlns="" id="{551A2C21-7BC3-2844-AD24-639AA1B991C7}"/>
              </a:ext>
            </a:extLst>
          </p:cNvPr>
          <p:cNvGrpSpPr/>
          <p:nvPr userDrawn="1"/>
        </p:nvGrpSpPr>
        <p:grpSpPr>
          <a:xfrm>
            <a:off x="10318826" y="6251198"/>
            <a:ext cx="1054401" cy="383497"/>
            <a:chOff x="4412452" y="3106738"/>
            <a:chExt cx="2312689" cy="841148"/>
          </a:xfrm>
        </p:grpSpPr>
        <p:grpSp>
          <p:nvGrpSpPr>
            <p:cNvPr id="8" name="îṥľíḑé">
              <a:extLst>
                <a:ext uri="{FF2B5EF4-FFF2-40B4-BE49-F238E27FC236}">
                  <a16:creationId xmlns:a16="http://schemas.microsoft.com/office/drawing/2014/main" xmlns="" id="{C51606D5-1DA6-BD45-B8C8-7E6CFBC75244}"/>
                </a:ext>
              </a:extLst>
            </p:cNvPr>
            <p:cNvGrpSpPr/>
            <p:nvPr/>
          </p:nvGrpSpPr>
          <p:grpSpPr>
            <a:xfrm>
              <a:off x="4422776" y="3106738"/>
              <a:ext cx="2293937" cy="617538"/>
              <a:chOff x="4422776" y="3106738"/>
              <a:chExt cx="2293937" cy="617538"/>
            </a:xfrm>
          </p:grpSpPr>
          <p:sp>
            <p:nvSpPr>
              <p:cNvPr id="26" name="išḻiḑé">
                <a:extLst>
                  <a:ext uri="{FF2B5EF4-FFF2-40B4-BE49-F238E27FC236}">
                    <a16:creationId xmlns:a16="http://schemas.microsoft.com/office/drawing/2014/main" xmlns="" id="{8F64C362-AB13-2D4F-964A-F833BCA38962}"/>
                  </a:ext>
                </a:extLst>
              </p:cNvPr>
              <p:cNvSpPr/>
              <p:nvPr/>
            </p:nvSpPr>
            <p:spPr bwMode="auto">
              <a:xfrm>
                <a:off x="4811713" y="3200400"/>
                <a:ext cx="49213" cy="100013"/>
              </a:xfrm>
              <a:custGeom>
                <a:avLst/>
                <a:gdLst>
                  <a:gd name="T0" fmla="*/ 0 w 15"/>
                  <a:gd name="T1" fmla="*/ 1 h 30"/>
                  <a:gd name="T2" fmla="*/ 1 w 15"/>
                  <a:gd name="T3" fmla="*/ 12 h 30"/>
                  <a:gd name="T4" fmla="*/ 0 w 15"/>
                  <a:gd name="T5" fmla="*/ 21 h 30"/>
                  <a:gd name="T6" fmla="*/ 2 w 15"/>
                  <a:gd name="T7" fmla="*/ 28 h 30"/>
                  <a:gd name="T8" fmla="*/ 7 w 15"/>
                  <a:gd name="T9" fmla="*/ 30 h 30"/>
                  <a:gd name="T10" fmla="*/ 12 w 15"/>
                  <a:gd name="T11" fmla="*/ 26 h 30"/>
                  <a:gd name="T12" fmla="*/ 15 w 15"/>
                  <a:gd name="T13" fmla="*/ 18 h 30"/>
                  <a:gd name="T14" fmla="*/ 3 w 15"/>
                  <a:gd name="T15" fmla="*/ 0 h 30"/>
                  <a:gd name="T16" fmla="*/ 0 w 15"/>
                  <a:gd name="T17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0">
                    <a:moveTo>
                      <a:pt x="0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0" y="18"/>
                      <a:pt x="0" y="21"/>
                    </a:cubicBezTo>
                    <a:cubicBezTo>
                      <a:pt x="0" y="24"/>
                      <a:pt x="2" y="25"/>
                      <a:pt x="2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7"/>
                      <a:pt x="10" y="29"/>
                      <a:pt x="12" y="26"/>
                    </a:cubicBezTo>
                    <a:cubicBezTo>
                      <a:pt x="14" y="23"/>
                      <a:pt x="14" y="21"/>
                      <a:pt x="15" y="18"/>
                    </a:cubicBezTo>
                    <a:cubicBezTo>
                      <a:pt x="12" y="7"/>
                      <a:pt x="13" y="5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ṥľíďè">
                <a:extLst>
                  <a:ext uri="{FF2B5EF4-FFF2-40B4-BE49-F238E27FC236}">
                    <a16:creationId xmlns:a16="http://schemas.microsoft.com/office/drawing/2014/main" xmlns="" id="{069010C8-8EBD-A442-A825-477F22862F1A}"/>
                  </a:ext>
                </a:extLst>
              </p:cNvPr>
              <p:cNvSpPr/>
              <p:nvPr/>
            </p:nvSpPr>
            <p:spPr bwMode="auto">
              <a:xfrm>
                <a:off x="5221288" y="3184525"/>
                <a:ext cx="36513" cy="122238"/>
              </a:xfrm>
              <a:custGeom>
                <a:avLst/>
                <a:gdLst>
                  <a:gd name="T0" fmla="*/ 0 w 11"/>
                  <a:gd name="T1" fmla="*/ 3 h 37"/>
                  <a:gd name="T2" fmla="*/ 2 w 11"/>
                  <a:gd name="T3" fmla="*/ 14 h 37"/>
                  <a:gd name="T4" fmla="*/ 0 w 11"/>
                  <a:gd name="T5" fmla="*/ 33 h 37"/>
                  <a:gd name="T6" fmla="*/ 0 w 11"/>
                  <a:gd name="T7" fmla="*/ 36 h 37"/>
                  <a:gd name="T8" fmla="*/ 2 w 11"/>
                  <a:gd name="T9" fmla="*/ 37 h 37"/>
                  <a:gd name="T10" fmla="*/ 8 w 11"/>
                  <a:gd name="T11" fmla="*/ 27 h 37"/>
                  <a:gd name="T12" fmla="*/ 11 w 11"/>
                  <a:gd name="T13" fmla="*/ 17 h 37"/>
                  <a:gd name="T14" fmla="*/ 11 w 11"/>
                  <a:gd name="T15" fmla="*/ 15 h 37"/>
                  <a:gd name="T16" fmla="*/ 7 w 11"/>
                  <a:gd name="T17" fmla="*/ 2 h 37"/>
                  <a:gd name="T18" fmla="*/ 2 w 11"/>
                  <a:gd name="T19" fmla="*/ 0 h 37"/>
                  <a:gd name="T20" fmla="*/ 0 w 11"/>
                  <a:gd name="T21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37">
                    <a:moveTo>
                      <a:pt x="0" y="3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9"/>
                      <a:pt x="0" y="27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6"/>
                      <a:pt x="1" y="37"/>
                      <a:pt x="2" y="37"/>
                    </a:cubicBezTo>
                    <a:cubicBezTo>
                      <a:pt x="3" y="37"/>
                      <a:pt x="7" y="28"/>
                      <a:pt x="8" y="27"/>
                    </a:cubicBezTo>
                    <a:cubicBezTo>
                      <a:pt x="9" y="24"/>
                      <a:pt x="11" y="21"/>
                      <a:pt x="11" y="17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7"/>
                      <a:pt x="8" y="7"/>
                      <a:pt x="7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ś1iḑe">
                <a:extLst>
                  <a:ext uri="{FF2B5EF4-FFF2-40B4-BE49-F238E27FC236}">
                    <a16:creationId xmlns:a16="http://schemas.microsoft.com/office/drawing/2014/main" xmlns="" id="{26D8B464-EBBC-3844-892A-F087C0FF5FA9}"/>
                  </a:ext>
                </a:extLst>
              </p:cNvPr>
              <p:cNvSpPr/>
              <p:nvPr/>
            </p:nvSpPr>
            <p:spPr bwMode="auto">
              <a:xfrm>
                <a:off x="4554538" y="3251200"/>
                <a:ext cx="119063" cy="58738"/>
              </a:xfrm>
              <a:custGeom>
                <a:avLst/>
                <a:gdLst>
                  <a:gd name="T0" fmla="*/ 0 w 36"/>
                  <a:gd name="T1" fmla="*/ 15 h 18"/>
                  <a:gd name="T2" fmla="*/ 2 w 36"/>
                  <a:gd name="T3" fmla="*/ 16 h 18"/>
                  <a:gd name="T4" fmla="*/ 13 w 36"/>
                  <a:gd name="T5" fmla="*/ 18 h 18"/>
                  <a:gd name="T6" fmla="*/ 16 w 36"/>
                  <a:gd name="T7" fmla="*/ 18 h 18"/>
                  <a:gd name="T8" fmla="*/ 22 w 36"/>
                  <a:gd name="T9" fmla="*/ 17 h 18"/>
                  <a:gd name="T10" fmla="*/ 23 w 36"/>
                  <a:gd name="T11" fmla="*/ 17 h 18"/>
                  <a:gd name="T12" fmla="*/ 30 w 36"/>
                  <a:gd name="T13" fmla="*/ 13 h 18"/>
                  <a:gd name="T14" fmla="*/ 36 w 36"/>
                  <a:gd name="T15" fmla="*/ 8 h 18"/>
                  <a:gd name="T16" fmla="*/ 36 w 36"/>
                  <a:gd name="T17" fmla="*/ 7 h 18"/>
                  <a:gd name="T18" fmla="*/ 36 w 36"/>
                  <a:gd name="T19" fmla="*/ 4 h 18"/>
                  <a:gd name="T20" fmla="*/ 32 w 36"/>
                  <a:gd name="T21" fmla="*/ 0 h 18"/>
                  <a:gd name="T22" fmla="*/ 24 w 36"/>
                  <a:gd name="T23" fmla="*/ 3 h 18"/>
                  <a:gd name="T24" fmla="*/ 16 w 36"/>
                  <a:gd name="T25" fmla="*/ 7 h 18"/>
                  <a:gd name="T26" fmla="*/ 0 w 36"/>
                  <a:gd name="T27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18">
                    <a:moveTo>
                      <a:pt x="0" y="15"/>
                    </a:moveTo>
                    <a:cubicBezTo>
                      <a:pt x="1" y="16"/>
                      <a:pt x="1" y="16"/>
                      <a:pt x="2" y="16"/>
                    </a:cubicBezTo>
                    <a:cubicBezTo>
                      <a:pt x="6" y="16"/>
                      <a:pt x="9" y="18"/>
                      <a:pt x="13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6" y="16"/>
                      <a:pt x="28" y="14"/>
                      <a:pt x="30" y="13"/>
                    </a:cubicBezTo>
                    <a:cubicBezTo>
                      <a:pt x="34" y="11"/>
                      <a:pt x="33" y="10"/>
                      <a:pt x="36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1"/>
                      <a:pt x="33" y="2"/>
                      <a:pt x="32" y="0"/>
                    </a:cubicBezTo>
                    <a:cubicBezTo>
                      <a:pt x="29" y="1"/>
                      <a:pt x="27" y="1"/>
                      <a:pt x="24" y="3"/>
                    </a:cubicBezTo>
                    <a:cubicBezTo>
                      <a:pt x="21" y="4"/>
                      <a:pt x="19" y="6"/>
                      <a:pt x="16" y="7"/>
                    </a:cubicBezTo>
                    <a:cubicBezTo>
                      <a:pt x="11" y="11"/>
                      <a:pt x="4" y="10"/>
                      <a:pt x="0" y="1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ṩ1iḋè">
                <a:extLst>
                  <a:ext uri="{FF2B5EF4-FFF2-40B4-BE49-F238E27FC236}">
                    <a16:creationId xmlns:a16="http://schemas.microsoft.com/office/drawing/2014/main" xmlns="" id="{A7C40DB4-43F1-9842-BE27-4F760A531CA4}"/>
                  </a:ext>
                </a:extLst>
              </p:cNvPr>
              <p:cNvSpPr/>
              <p:nvPr/>
            </p:nvSpPr>
            <p:spPr bwMode="auto">
              <a:xfrm>
                <a:off x="6359526" y="3263900"/>
                <a:ext cx="93663" cy="139700"/>
              </a:xfrm>
              <a:custGeom>
                <a:avLst/>
                <a:gdLst>
                  <a:gd name="T0" fmla="*/ 15 w 28"/>
                  <a:gd name="T1" fmla="*/ 1 h 42"/>
                  <a:gd name="T2" fmla="*/ 6 w 28"/>
                  <a:gd name="T3" fmla="*/ 11 h 42"/>
                  <a:gd name="T4" fmla="*/ 6 w 28"/>
                  <a:gd name="T5" fmla="*/ 13 h 42"/>
                  <a:gd name="T6" fmla="*/ 5 w 28"/>
                  <a:gd name="T7" fmla="*/ 16 h 42"/>
                  <a:gd name="T8" fmla="*/ 6 w 28"/>
                  <a:gd name="T9" fmla="*/ 20 h 42"/>
                  <a:gd name="T10" fmla="*/ 6 w 28"/>
                  <a:gd name="T11" fmla="*/ 21 h 42"/>
                  <a:gd name="T12" fmla="*/ 0 w 28"/>
                  <a:gd name="T13" fmla="*/ 38 h 42"/>
                  <a:gd name="T14" fmla="*/ 0 w 28"/>
                  <a:gd name="T15" fmla="*/ 41 h 42"/>
                  <a:gd name="T16" fmla="*/ 3 w 28"/>
                  <a:gd name="T17" fmla="*/ 42 h 42"/>
                  <a:gd name="T18" fmla="*/ 9 w 28"/>
                  <a:gd name="T19" fmla="*/ 32 h 42"/>
                  <a:gd name="T20" fmla="*/ 12 w 28"/>
                  <a:gd name="T21" fmla="*/ 26 h 42"/>
                  <a:gd name="T22" fmla="*/ 14 w 28"/>
                  <a:gd name="T23" fmla="*/ 26 h 42"/>
                  <a:gd name="T24" fmla="*/ 20 w 28"/>
                  <a:gd name="T25" fmla="*/ 26 h 42"/>
                  <a:gd name="T26" fmla="*/ 28 w 28"/>
                  <a:gd name="T27" fmla="*/ 14 h 42"/>
                  <a:gd name="T28" fmla="*/ 28 w 28"/>
                  <a:gd name="T29" fmla="*/ 6 h 42"/>
                  <a:gd name="T30" fmla="*/ 28 w 28"/>
                  <a:gd name="T31" fmla="*/ 5 h 42"/>
                  <a:gd name="T32" fmla="*/ 27 w 28"/>
                  <a:gd name="T33" fmla="*/ 3 h 42"/>
                  <a:gd name="T34" fmla="*/ 26 w 28"/>
                  <a:gd name="T35" fmla="*/ 3 h 42"/>
                  <a:gd name="T36" fmla="*/ 24 w 28"/>
                  <a:gd name="T37" fmla="*/ 3 h 42"/>
                  <a:gd name="T38" fmla="*/ 23 w 28"/>
                  <a:gd name="T39" fmla="*/ 3 h 42"/>
                  <a:gd name="T40" fmla="*/ 20 w 28"/>
                  <a:gd name="T41" fmla="*/ 0 h 42"/>
                  <a:gd name="T42" fmla="*/ 15 w 28"/>
                  <a:gd name="T43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42">
                    <a:moveTo>
                      <a:pt x="15" y="1"/>
                    </a:moveTo>
                    <a:cubicBezTo>
                      <a:pt x="15" y="10"/>
                      <a:pt x="8" y="6"/>
                      <a:pt x="6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4"/>
                      <a:pt x="5" y="14"/>
                      <a:pt x="5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9"/>
                      <a:pt x="0" y="31"/>
                      <a:pt x="0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" y="42"/>
                      <a:pt x="2" y="42"/>
                      <a:pt x="3" y="42"/>
                    </a:cubicBezTo>
                    <a:cubicBezTo>
                      <a:pt x="7" y="42"/>
                      <a:pt x="9" y="36"/>
                      <a:pt x="9" y="32"/>
                    </a:cubicBezTo>
                    <a:cubicBezTo>
                      <a:pt x="9" y="29"/>
                      <a:pt x="10" y="26"/>
                      <a:pt x="12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4" y="24"/>
                      <a:pt x="28" y="21"/>
                      <a:pt x="28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ṩlïḓè">
                <a:extLst>
                  <a:ext uri="{FF2B5EF4-FFF2-40B4-BE49-F238E27FC236}">
                    <a16:creationId xmlns:a16="http://schemas.microsoft.com/office/drawing/2014/main" xmlns="" id="{B70DB39A-8862-6C46-BE57-F40D060F594D}"/>
                  </a:ext>
                </a:extLst>
              </p:cNvPr>
              <p:cNvSpPr/>
              <p:nvPr/>
            </p:nvSpPr>
            <p:spPr bwMode="auto">
              <a:xfrm>
                <a:off x="5826126" y="3273425"/>
                <a:ext cx="223838" cy="293688"/>
              </a:xfrm>
              <a:custGeom>
                <a:avLst/>
                <a:gdLst>
                  <a:gd name="T0" fmla="*/ 38 w 68"/>
                  <a:gd name="T1" fmla="*/ 16 h 88"/>
                  <a:gd name="T2" fmla="*/ 40 w 68"/>
                  <a:gd name="T3" fmla="*/ 5 h 88"/>
                  <a:gd name="T4" fmla="*/ 36 w 68"/>
                  <a:gd name="T5" fmla="*/ 1 h 88"/>
                  <a:gd name="T6" fmla="*/ 36 w 68"/>
                  <a:gd name="T7" fmla="*/ 1 h 88"/>
                  <a:gd name="T8" fmla="*/ 33 w 68"/>
                  <a:gd name="T9" fmla="*/ 0 h 88"/>
                  <a:gd name="T10" fmla="*/ 24 w 68"/>
                  <a:gd name="T11" fmla="*/ 7 h 88"/>
                  <a:gd name="T12" fmla="*/ 24 w 68"/>
                  <a:gd name="T13" fmla="*/ 8 h 88"/>
                  <a:gd name="T14" fmla="*/ 26 w 68"/>
                  <a:gd name="T15" fmla="*/ 18 h 88"/>
                  <a:gd name="T16" fmla="*/ 27 w 68"/>
                  <a:gd name="T17" fmla="*/ 28 h 88"/>
                  <a:gd name="T18" fmla="*/ 27 w 68"/>
                  <a:gd name="T19" fmla="*/ 39 h 88"/>
                  <a:gd name="T20" fmla="*/ 16 w 68"/>
                  <a:gd name="T21" fmla="*/ 48 h 88"/>
                  <a:gd name="T22" fmla="*/ 7 w 68"/>
                  <a:gd name="T23" fmla="*/ 49 h 88"/>
                  <a:gd name="T24" fmla="*/ 5 w 68"/>
                  <a:gd name="T25" fmla="*/ 49 h 88"/>
                  <a:gd name="T26" fmla="*/ 4 w 68"/>
                  <a:gd name="T27" fmla="*/ 49 h 88"/>
                  <a:gd name="T28" fmla="*/ 0 w 68"/>
                  <a:gd name="T29" fmla="*/ 54 h 88"/>
                  <a:gd name="T30" fmla="*/ 5 w 68"/>
                  <a:gd name="T31" fmla="*/ 60 h 88"/>
                  <a:gd name="T32" fmla="*/ 11 w 68"/>
                  <a:gd name="T33" fmla="*/ 60 h 88"/>
                  <a:gd name="T34" fmla="*/ 13 w 68"/>
                  <a:gd name="T35" fmla="*/ 59 h 88"/>
                  <a:gd name="T36" fmla="*/ 20 w 68"/>
                  <a:gd name="T37" fmla="*/ 66 h 88"/>
                  <a:gd name="T38" fmla="*/ 17 w 68"/>
                  <a:gd name="T39" fmla="*/ 72 h 88"/>
                  <a:gd name="T40" fmla="*/ 13 w 68"/>
                  <a:gd name="T41" fmla="*/ 76 h 88"/>
                  <a:gd name="T42" fmla="*/ 2 w 68"/>
                  <a:gd name="T43" fmla="*/ 82 h 88"/>
                  <a:gd name="T44" fmla="*/ 2 w 68"/>
                  <a:gd name="T45" fmla="*/ 83 h 88"/>
                  <a:gd name="T46" fmla="*/ 2 w 68"/>
                  <a:gd name="T47" fmla="*/ 87 h 88"/>
                  <a:gd name="T48" fmla="*/ 4 w 68"/>
                  <a:gd name="T49" fmla="*/ 88 h 88"/>
                  <a:gd name="T50" fmla="*/ 25 w 68"/>
                  <a:gd name="T51" fmla="*/ 77 h 88"/>
                  <a:gd name="T52" fmla="*/ 31 w 68"/>
                  <a:gd name="T53" fmla="*/ 69 h 88"/>
                  <a:gd name="T54" fmla="*/ 40 w 68"/>
                  <a:gd name="T55" fmla="*/ 63 h 88"/>
                  <a:gd name="T56" fmla="*/ 52 w 68"/>
                  <a:gd name="T57" fmla="*/ 70 h 88"/>
                  <a:gd name="T58" fmla="*/ 48 w 68"/>
                  <a:gd name="T59" fmla="*/ 79 h 88"/>
                  <a:gd name="T60" fmla="*/ 59 w 68"/>
                  <a:gd name="T61" fmla="*/ 81 h 88"/>
                  <a:gd name="T62" fmla="*/ 68 w 68"/>
                  <a:gd name="T63" fmla="*/ 71 h 88"/>
                  <a:gd name="T64" fmla="*/ 59 w 68"/>
                  <a:gd name="T65" fmla="*/ 62 h 88"/>
                  <a:gd name="T66" fmla="*/ 44 w 68"/>
                  <a:gd name="T67" fmla="*/ 60 h 88"/>
                  <a:gd name="T68" fmla="*/ 42 w 68"/>
                  <a:gd name="T69" fmla="*/ 60 h 88"/>
                  <a:gd name="T70" fmla="*/ 36 w 68"/>
                  <a:gd name="T71" fmla="*/ 53 h 88"/>
                  <a:gd name="T72" fmla="*/ 48 w 68"/>
                  <a:gd name="T73" fmla="*/ 42 h 88"/>
                  <a:gd name="T74" fmla="*/ 59 w 68"/>
                  <a:gd name="T75" fmla="*/ 32 h 88"/>
                  <a:gd name="T76" fmla="*/ 59 w 68"/>
                  <a:gd name="T77" fmla="*/ 30 h 88"/>
                  <a:gd name="T78" fmla="*/ 59 w 68"/>
                  <a:gd name="T79" fmla="*/ 29 h 88"/>
                  <a:gd name="T80" fmla="*/ 54 w 68"/>
                  <a:gd name="T81" fmla="*/ 26 h 88"/>
                  <a:gd name="T82" fmla="*/ 51 w 68"/>
                  <a:gd name="T83" fmla="*/ 27 h 88"/>
                  <a:gd name="T84" fmla="*/ 50 w 68"/>
                  <a:gd name="T85" fmla="*/ 27 h 88"/>
                  <a:gd name="T86" fmla="*/ 41 w 68"/>
                  <a:gd name="T87" fmla="*/ 33 h 88"/>
                  <a:gd name="T88" fmla="*/ 38 w 68"/>
                  <a:gd name="T89" fmla="*/ 28 h 88"/>
                  <a:gd name="T90" fmla="*/ 38 w 68"/>
                  <a:gd name="T91" fmla="*/ 27 h 88"/>
                  <a:gd name="T92" fmla="*/ 38 w 68"/>
                  <a:gd name="T93" fmla="*/ 1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8">
                    <a:moveTo>
                      <a:pt x="38" y="16"/>
                    </a:moveTo>
                    <a:cubicBezTo>
                      <a:pt x="39" y="11"/>
                      <a:pt x="40" y="9"/>
                      <a:pt x="40" y="5"/>
                    </a:cubicBezTo>
                    <a:cubicBezTo>
                      <a:pt x="40" y="3"/>
                      <a:pt x="38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4" y="1"/>
                      <a:pt x="34" y="1"/>
                      <a:pt x="33" y="0"/>
                    </a:cubicBezTo>
                    <a:cubicBezTo>
                      <a:pt x="28" y="3"/>
                      <a:pt x="28" y="1"/>
                      <a:pt x="24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2"/>
                      <a:pt x="26" y="14"/>
                      <a:pt x="26" y="1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8" y="45"/>
                      <a:pt x="22" y="48"/>
                      <a:pt x="16" y="48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2" y="50"/>
                      <a:pt x="0" y="51"/>
                      <a:pt x="0" y="54"/>
                    </a:cubicBezTo>
                    <a:cubicBezTo>
                      <a:pt x="0" y="56"/>
                      <a:pt x="3" y="60"/>
                      <a:pt x="5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2" y="60"/>
                      <a:pt x="12" y="60"/>
                      <a:pt x="13" y="59"/>
                    </a:cubicBezTo>
                    <a:cubicBezTo>
                      <a:pt x="17" y="62"/>
                      <a:pt x="17" y="60"/>
                      <a:pt x="20" y="66"/>
                    </a:cubicBezTo>
                    <a:cubicBezTo>
                      <a:pt x="18" y="69"/>
                      <a:pt x="20" y="68"/>
                      <a:pt x="17" y="72"/>
                    </a:cubicBezTo>
                    <a:cubicBezTo>
                      <a:pt x="15" y="73"/>
                      <a:pt x="15" y="75"/>
                      <a:pt x="13" y="76"/>
                    </a:cubicBezTo>
                    <a:cubicBezTo>
                      <a:pt x="8" y="79"/>
                      <a:pt x="7" y="80"/>
                      <a:pt x="2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4" y="87"/>
                      <a:pt x="3" y="88"/>
                      <a:pt x="4" y="88"/>
                    </a:cubicBezTo>
                    <a:cubicBezTo>
                      <a:pt x="13" y="88"/>
                      <a:pt x="20" y="82"/>
                      <a:pt x="25" y="77"/>
                    </a:cubicBezTo>
                    <a:cubicBezTo>
                      <a:pt x="26" y="76"/>
                      <a:pt x="30" y="71"/>
                      <a:pt x="31" y="69"/>
                    </a:cubicBezTo>
                    <a:cubicBezTo>
                      <a:pt x="33" y="65"/>
                      <a:pt x="35" y="63"/>
                      <a:pt x="40" y="63"/>
                    </a:cubicBezTo>
                    <a:cubicBezTo>
                      <a:pt x="45" y="63"/>
                      <a:pt x="49" y="67"/>
                      <a:pt x="52" y="70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50" y="79"/>
                      <a:pt x="58" y="81"/>
                      <a:pt x="59" y="81"/>
                    </a:cubicBezTo>
                    <a:cubicBezTo>
                      <a:pt x="65" y="81"/>
                      <a:pt x="67" y="76"/>
                      <a:pt x="68" y="71"/>
                    </a:cubicBezTo>
                    <a:cubicBezTo>
                      <a:pt x="67" y="65"/>
                      <a:pt x="63" y="64"/>
                      <a:pt x="59" y="62"/>
                    </a:cubicBezTo>
                    <a:cubicBezTo>
                      <a:pt x="53" y="59"/>
                      <a:pt x="51" y="60"/>
                      <a:pt x="44" y="60"/>
                    </a:cubicBezTo>
                    <a:cubicBezTo>
                      <a:pt x="43" y="60"/>
                      <a:pt x="43" y="60"/>
                      <a:pt x="42" y="60"/>
                    </a:cubicBezTo>
                    <a:cubicBezTo>
                      <a:pt x="40" y="59"/>
                      <a:pt x="36" y="56"/>
                      <a:pt x="36" y="53"/>
                    </a:cubicBezTo>
                    <a:cubicBezTo>
                      <a:pt x="36" y="51"/>
                      <a:pt x="45" y="44"/>
                      <a:pt x="48" y="42"/>
                    </a:cubicBezTo>
                    <a:cubicBezTo>
                      <a:pt x="50" y="41"/>
                      <a:pt x="59" y="34"/>
                      <a:pt x="59" y="32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3" y="27"/>
                      <a:pt x="53" y="27"/>
                      <a:pt x="51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6" y="32"/>
                      <a:pt x="46" y="30"/>
                      <a:pt x="41" y="33"/>
                    </a:cubicBezTo>
                    <a:cubicBezTo>
                      <a:pt x="40" y="31"/>
                      <a:pt x="39" y="30"/>
                      <a:pt x="38" y="28"/>
                    </a:cubicBezTo>
                    <a:cubicBezTo>
                      <a:pt x="38" y="27"/>
                      <a:pt x="38" y="27"/>
                      <a:pt x="38" y="27"/>
                    </a:cubicBezTo>
                    <a:lnTo>
                      <a:pt x="38" y="16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ḷïďè">
                <a:extLst>
                  <a:ext uri="{FF2B5EF4-FFF2-40B4-BE49-F238E27FC236}">
                    <a16:creationId xmlns:a16="http://schemas.microsoft.com/office/drawing/2014/main" xmlns="" id="{1C6B6F8D-7704-0F47-9810-D4D89FFF6192}"/>
                  </a:ext>
                </a:extLst>
              </p:cNvPr>
              <p:cNvSpPr/>
              <p:nvPr/>
            </p:nvSpPr>
            <p:spPr bwMode="auto">
              <a:xfrm>
                <a:off x="4518026" y="3506788"/>
                <a:ext cx="53975" cy="71438"/>
              </a:xfrm>
              <a:custGeom>
                <a:avLst/>
                <a:gdLst>
                  <a:gd name="T0" fmla="*/ 14 w 16"/>
                  <a:gd name="T1" fmla="*/ 17 h 21"/>
                  <a:gd name="T2" fmla="*/ 16 w 16"/>
                  <a:gd name="T3" fmla="*/ 12 h 21"/>
                  <a:gd name="T4" fmla="*/ 11 w 16"/>
                  <a:gd name="T5" fmla="*/ 5 h 21"/>
                  <a:gd name="T6" fmla="*/ 5 w 16"/>
                  <a:gd name="T7" fmla="*/ 0 h 21"/>
                  <a:gd name="T8" fmla="*/ 2 w 16"/>
                  <a:gd name="T9" fmla="*/ 4 h 21"/>
                  <a:gd name="T10" fmla="*/ 2 w 16"/>
                  <a:gd name="T11" fmla="*/ 5 h 21"/>
                  <a:gd name="T12" fmla="*/ 2 w 16"/>
                  <a:gd name="T13" fmla="*/ 8 h 21"/>
                  <a:gd name="T14" fmla="*/ 2 w 16"/>
                  <a:gd name="T15" fmla="*/ 9 h 21"/>
                  <a:gd name="T16" fmla="*/ 0 w 16"/>
                  <a:gd name="T17" fmla="*/ 17 h 21"/>
                  <a:gd name="T18" fmla="*/ 3 w 16"/>
                  <a:gd name="T19" fmla="*/ 21 h 21"/>
                  <a:gd name="T20" fmla="*/ 4 w 16"/>
                  <a:gd name="T21" fmla="*/ 21 h 21"/>
                  <a:gd name="T22" fmla="*/ 5 w 16"/>
                  <a:gd name="T23" fmla="*/ 21 h 21"/>
                  <a:gd name="T24" fmla="*/ 14 w 16"/>
                  <a:gd name="T25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1">
                    <a:moveTo>
                      <a:pt x="14" y="17"/>
                    </a:moveTo>
                    <a:cubicBezTo>
                      <a:pt x="14" y="15"/>
                      <a:pt x="16" y="13"/>
                      <a:pt x="16" y="12"/>
                    </a:cubicBezTo>
                    <a:cubicBezTo>
                      <a:pt x="16" y="11"/>
                      <a:pt x="12" y="7"/>
                      <a:pt x="11" y="5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4" y="0"/>
                      <a:pt x="3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1"/>
                      <a:pt x="0" y="14"/>
                      <a:pt x="0" y="17"/>
                    </a:cubicBezTo>
                    <a:cubicBezTo>
                      <a:pt x="0" y="19"/>
                      <a:pt x="1" y="20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7" y="21"/>
                      <a:pt x="11" y="17"/>
                      <a:pt x="14" y="1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ṧļîḓé">
                <a:extLst>
                  <a:ext uri="{FF2B5EF4-FFF2-40B4-BE49-F238E27FC236}">
                    <a16:creationId xmlns:a16="http://schemas.microsoft.com/office/drawing/2014/main" xmlns="" id="{8DECD175-6B48-5246-8E38-5E4924647259}"/>
                  </a:ext>
                </a:extLst>
              </p:cNvPr>
              <p:cNvSpPr/>
              <p:nvPr/>
            </p:nvSpPr>
            <p:spPr bwMode="auto">
              <a:xfrm>
                <a:off x="5319713" y="3133725"/>
                <a:ext cx="222250" cy="500063"/>
              </a:xfrm>
              <a:custGeom>
                <a:avLst/>
                <a:gdLst>
                  <a:gd name="T0" fmla="*/ 47 w 67"/>
                  <a:gd name="T1" fmla="*/ 96 h 150"/>
                  <a:gd name="T2" fmla="*/ 51 w 67"/>
                  <a:gd name="T3" fmla="*/ 96 h 150"/>
                  <a:gd name="T4" fmla="*/ 46 w 67"/>
                  <a:gd name="T5" fmla="*/ 114 h 150"/>
                  <a:gd name="T6" fmla="*/ 42 w 67"/>
                  <a:gd name="T7" fmla="*/ 113 h 150"/>
                  <a:gd name="T8" fmla="*/ 39 w 67"/>
                  <a:gd name="T9" fmla="*/ 108 h 150"/>
                  <a:gd name="T10" fmla="*/ 21 w 67"/>
                  <a:gd name="T11" fmla="*/ 78 h 150"/>
                  <a:gd name="T12" fmla="*/ 29 w 67"/>
                  <a:gd name="T13" fmla="*/ 73 h 150"/>
                  <a:gd name="T14" fmla="*/ 32 w 67"/>
                  <a:gd name="T15" fmla="*/ 74 h 150"/>
                  <a:gd name="T16" fmla="*/ 32 w 67"/>
                  <a:gd name="T17" fmla="*/ 77 h 150"/>
                  <a:gd name="T18" fmla="*/ 32 w 67"/>
                  <a:gd name="T19" fmla="*/ 79 h 150"/>
                  <a:gd name="T20" fmla="*/ 21 w 67"/>
                  <a:gd name="T21" fmla="*/ 78 h 150"/>
                  <a:gd name="T22" fmla="*/ 53 w 67"/>
                  <a:gd name="T23" fmla="*/ 118 h 150"/>
                  <a:gd name="T24" fmla="*/ 66 w 67"/>
                  <a:gd name="T25" fmla="*/ 108 h 150"/>
                  <a:gd name="T26" fmla="*/ 60 w 67"/>
                  <a:gd name="T27" fmla="*/ 98 h 150"/>
                  <a:gd name="T28" fmla="*/ 51 w 67"/>
                  <a:gd name="T29" fmla="*/ 82 h 150"/>
                  <a:gd name="T30" fmla="*/ 47 w 67"/>
                  <a:gd name="T31" fmla="*/ 71 h 150"/>
                  <a:gd name="T32" fmla="*/ 60 w 67"/>
                  <a:gd name="T33" fmla="*/ 58 h 150"/>
                  <a:gd name="T34" fmla="*/ 53 w 67"/>
                  <a:gd name="T35" fmla="*/ 52 h 150"/>
                  <a:gd name="T36" fmla="*/ 44 w 67"/>
                  <a:gd name="T37" fmla="*/ 50 h 150"/>
                  <a:gd name="T38" fmla="*/ 48 w 67"/>
                  <a:gd name="T39" fmla="*/ 38 h 150"/>
                  <a:gd name="T40" fmla="*/ 66 w 67"/>
                  <a:gd name="T41" fmla="*/ 17 h 150"/>
                  <a:gd name="T42" fmla="*/ 66 w 67"/>
                  <a:gd name="T43" fmla="*/ 13 h 150"/>
                  <a:gd name="T44" fmla="*/ 56 w 67"/>
                  <a:gd name="T45" fmla="*/ 1 h 150"/>
                  <a:gd name="T46" fmla="*/ 55 w 67"/>
                  <a:gd name="T47" fmla="*/ 7 h 150"/>
                  <a:gd name="T48" fmla="*/ 50 w 67"/>
                  <a:gd name="T49" fmla="*/ 18 h 150"/>
                  <a:gd name="T50" fmla="*/ 42 w 67"/>
                  <a:gd name="T51" fmla="*/ 15 h 150"/>
                  <a:gd name="T52" fmla="*/ 40 w 67"/>
                  <a:gd name="T53" fmla="*/ 15 h 150"/>
                  <a:gd name="T54" fmla="*/ 41 w 67"/>
                  <a:gd name="T55" fmla="*/ 26 h 150"/>
                  <a:gd name="T56" fmla="*/ 41 w 67"/>
                  <a:gd name="T57" fmla="*/ 30 h 150"/>
                  <a:gd name="T58" fmla="*/ 37 w 67"/>
                  <a:gd name="T59" fmla="*/ 33 h 150"/>
                  <a:gd name="T60" fmla="*/ 30 w 67"/>
                  <a:gd name="T61" fmla="*/ 29 h 150"/>
                  <a:gd name="T62" fmla="*/ 9 w 67"/>
                  <a:gd name="T63" fmla="*/ 50 h 150"/>
                  <a:gd name="T64" fmla="*/ 4 w 67"/>
                  <a:gd name="T65" fmla="*/ 59 h 150"/>
                  <a:gd name="T66" fmla="*/ 23 w 67"/>
                  <a:gd name="T67" fmla="*/ 51 h 150"/>
                  <a:gd name="T68" fmla="*/ 30 w 67"/>
                  <a:gd name="T69" fmla="*/ 58 h 150"/>
                  <a:gd name="T70" fmla="*/ 26 w 67"/>
                  <a:gd name="T71" fmla="*/ 65 h 150"/>
                  <a:gd name="T72" fmla="*/ 19 w 67"/>
                  <a:gd name="T73" fmla="*/ 64 h 150"/>
                  <a:gd name="T74" fmla="*/ 16 w 67"/>
                  <a:gd name="T75" fmla="*/ 67 h 150"/>
                  <a:gd name="T76" fmla="*/ 16 w 67"/>
                  <a:gd name="T77" fmla="*/ 72 h 150"/>
                  <a:gd name="T78" fmla="*/ 3 w 67"/>
                  <a:gd name="T79" fmla="*/ 105 h 150"/>
                  <a:gd name="T80" fmla="*/ 6 w 67"/>
                  <a:gd name="T81" fmla="*/ 110 h 150"/>
                  <a:gd name="T82" fmla="*/ 9 w 67"/>
                  <a:gd name="T83" fmla="*/ 111 h 150"/>
                  <a:gd name="T84" fmla="*/ 24 w 67"/>
                  <a:gd name="T85" fmla="*/ 89 h 150"/>
                  <a:gd name="T86" fmla="*/ 32 w 67"/>
                  <a:gd name="T87" fmla="*/ 93 h 150"/>
                  <a:gd name="T88" fmla="*/ 32 w 67"/>
                  <a:gd name="T89" fmla="*/ 96 h 150"/>
                  <a:gd name="T90" fmla="*/ 29 w 67"/>
                  <a:gd name="T91" fmla="*/ 113 h 150"/>
                  <a:gd name="T92" fmla="*/ 29 w 67"/>
                  <a:gd name="T93" fmla="*/ 115 h 150"/>
                  <a:gd name="T94" fmla="*/ 22 w 67"/>
                  <a:gd name="T95" fmla="*/ 122 h 150"/>
                  <a:gd name="T96" fmla="*/ 10 w 67"/>
                  <a:gd name="T97" fmla="*/ 124 h 150"/>
                  <a:gd name="T98" fmla="*/ 15 w 67"/>
                  <a:gd name="T99" fmla="*/ 144 h 150"/>
                  <a:gd name="T100" fmla="*/ 17 w 67"/>
                  <a:gd name="T101" fmla="*/ 150 h 150"/>
                  <a:gd name="T102" fmla="*/ 38 w 67"/>
                  <a:gd name="T103" fmla="*/ 12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50">
                    <a:moveTo>
                      <a:pt x="39" y="107"/>
                    </a:moveTo>
                    <a:cubicBezTo>
                      <a:pt x="39" y="103"/>
                      <a:pt x="44" y="96"/>
                      <a:pt x="47" y="96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51" y="96"/>
                      <a:pt x="51" y="96"/>
                      <a:pt x="51" y="96"/>
                    </a:cubicBezTo>
                    <a:cubicBezTo>
                      <a:pt x="53" y="98"/>
                      <a:pt x="55" y="101"/>
                      <a:pt x="55" y="104"/>
                    </a:cubicBezTo>
                    <a:cubicBezTo>
                      <a:pt x="55" y="108"/>
                      <a:pt x="49" y="112"/>
                      <a:pt x="46" y="114"/>
                    </a:cubicBezTo>
                    <a:cubicBezTo>
                      <a:pt x="45" y="114"/>
                      <a:pt x="45" y="113"/>
                      <a:pt x="43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9" y="107"/>
                      <a:pt x="39" y="107"/>
                      <a:pt x="39" y="107"/>
                    </a:cubicBezTo>
                    <a:close/>
                    <a:moveTo>
                      <a:pt x="21" y="78"/>
                    </a:moveTo>
                    <a:cubicBezTo>
                      <a:pt x="21" y="77"/>
                      <a:pt x="25" y="73"/>
                      <a:pt x="26" y="73"/>
                    </a:cubicBezTo>
                    <a:cubicBezTo>
                      <a:pt x="27" y="73"/>
                      <a:pt x="27" y="73"/>
                      <a:pt x="29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1" y="82"/>
                      <a:pt x="29" y="83"/>
                      <a:pt x="25" y="83"/>
                    </a:cubicBezTo>
                    <a:cubicBezTo>
                      <a:pt x="23" y="83"/>
                      <a:pt x="21" y="81"/>
                      <a:pt x="21" y="78"/>
                    </a:cubicBezTo>
                    <a:close/>
                    <a:moveTo>
                      <a:pt x="38" y="125"/>
                    </a:moveTo>
                    <a:cubicBezTo>
                      <a:pt x="43" y="122"/>
                      <a:pt x="47" y="120"/>
                      <a:pt x="53" y="118"/>
                    </a:cubicBezTo>
                    <a:cubicBezTo>
                      <a:pt x="57" y="116"/>
                      <a:pt x="57" y="116"/>
                      <a:pt x="60" y="114"/>
                    </a:cubicBezTo>
                    <a:cubicBezTo>
                      <a:pt x="64" y="111"/>
                      <a:pt x="63" y="110"/>
                      <a:pt x="66" y="108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4" y="100"/>
                      <a:pt x="64" y="101"/>
                      <a:pt x="60" y="98"/>
                    </a:cubicBezTo>
                    <a:cubicBezTo>
                      <a:pt x="58" y="96"/>
                      <a:pt x="55" y="95"/>
                      <a:pt x="54" y="92"/>
                    </a:cubicBezTo>
                    <a:cubicBezTo>
                      <a:pt x="53" y="88"/>
                      <a:pt x="53" y="84"/>
                      <a:pt x="51" y="82"/>
                    </a:cubicBezTo>
                    <a:cubicBezTo>
                      <a:pt x="49" y="79"/>
                      <a:pt x="47" y="77"/>
                      <a:pt x="47" y="73"/>
                    </a:cubicBezTo>
                    <a:cubicBezTo>
                      <a:pt x="47" y="72"/>
                      <a:pt x="47" y="72"/>
                      <a:pt x="47" y="71"/>
                    </a:cubicBezTo>
                    <a:cubicBezTo>
                      <a:pt x="49" y="67"/>
                      <a:pt x="47" y="67"/>
                      <a:pt x="53" y="64"/>
                    </a:cubicBezTo>
                    <a:cubicBezTo>
                      <a:pt x="55" y="64"/>
                      <a:pt x="60" y="60"/>
                      <a:pt x="60" y="58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60" y="53"/>
                      <a:pt x="56" y="51"/>
                      <a:pt x="53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1"/>
                      <a:pt x="44" y="50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4"/>
                      <a:pt x="47" y="41"/>
                      <a:pt x="48" y="38"/>
                    </a:cubicBezTo>
                    <a:cubicBezTo>
                      <a:pt x="49" y="34"/>
                      <a:pt x="50" y="33"/>
                      <a:pt x="53" y="30"/>
                    </a:cubicBezTo>
                    <a:cubicBezTo>
                      <a:pt x="56" y="27"/>
                      <a:pt x="66" y="22"/>
                      <a:pt x="66" y="17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5" y="10"/>
                      <a:pt x="62" y="0"/>
                      <a:pt x="58" y="0"/>
                    </a:cubicBezTo>
                    <a:cubicBezTo>
                      <a:pt x="57" y="0"/>
                      <a:pt x="57" y="0"/>
                      <a:pt x="56" y="1"/>
                    </a:cubicBezTo>
                    <a:cubicBezTo>
                      <a:pt x="56" y="3"/>
                      <a:pt x="55" y="3"/>
                      <a:pt x="55" y="5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11"/>
                      <a:pt x="53" y="15"/>
                      <a:pt x="51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8" y="18"/>
                      <a:pt x="48" y="18"/>
                      <a:pt x="47" y="19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5"/>
                      <a:pt x="38" y="16"/>
                      <a:pt x="38" y="17"/>
                    </a:cubicBezTo>
                    <a:cubicBezTo>
                      <a:pt x="38" y="19"/>
                      <a:pt x="41" y="22"/>
                      <a:pt x="41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5" y="34"/>
                      <a:pt x="34" y="34"/>
                    </a:cubicBezTo>
                    <a:cubicBezTo>
                      <a:pt x="32" y="33"/>
                      <a:pt x="31" y="31"/>
                      <a:pt x="30" y="29"/>
                    </a:cubicBezTo>
                    <a:cubicBezTo>
                      <a:pt x="24" y="29"/>
                      <a:pt x="30" y="41"/>
                      <a:pt x="19" y="45"/>
                    </a:cubicBezTo>
                    <a:cubicBezTo>
                      <a:pt x="16" y="46"/>
                      <a:pt x="12" y="48"/>
                      <a:pt x="9" y="50"/>
                    </a:cubicBezTo>
                    <a:cubicBezTo>
                      <a:pt x="6" y="51"/>
                      <a:pt x="1" y="53"/>
                      <a:pt x="0" y="55"/>
                    </a:cubicBezTo>
                    <a:cubicBezTo>
                      <a:pt x="1" y="58"/>
                      <a:pt x="1" y="57"/>
                      <a:pt x="4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0" y="59"/>
                      <a:pt x="20" y="51"/>
                      <a:pt x="23" y="51"/>
                    </a:cubicBezTo>
                    <a:cubicBezTo>
                      <a:pt x="25" y="51"/>
                      <a:pt x="24" y="51"/>
                      <a:pt x="27" y="52"/>
                    </a:cubicBezTo>
                    <a:cubicBezTo>
                      <a:pt x="29" y="54"/>
                      <a:pt x="29" y="55"/>
                      <a:pt x="30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62"/>
                      <a:pt x="28" y="64"/>
                      <a:pt x="26" y="65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8"/>
                      <a:pt x="13" y="85"/>
                      <a:pt x="11" y="90"/>
                    </a:cubicBezTo>
                    <a:cubicBezTo>
                      <a:pt x="9" y="94"/>
                      <a:pt x="3" y="100"/>
                      <a:pt x="3" y="105"/>
                    </a:cubicBezTo>
                    <a:cubicBezTo>
                      <a:pt x="3" y="106"/>
                      <a:pt x="4" y="109"/>
                      <a:pt x="5" y="110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7" y="110"/>
                      <a:pt x="7" y="110"/>
                      <a:pt x="7" y="110"/>
                    </a:cubicBezTo>
                    <a:cubicBezTo>
                      <a:pt x="9" y="110"/>
                      <a:pt x="8" y="110"/>
                      <a:pt x="9" y="111"/>
                    </a:cubicBezTo>
                    <a:cubicBezTo>
                      <a:pt x="11" y="109"/>
                      <a:pt x="15" y="101"/>
                      <a:pt x="15" y="98"/>
                    </a:cubicBezTo>
                    <a:cubicBezTo>
                      <a:pt x="17" y="94"/>
                      <a:pt x="20" y="89"/>
                      <a:pt x="24" y="89"/>
                    </a:cubicBezTo>
                    <a:cubicBezTo>
                      <a:pt x="25" y="89"/>
                      <a:pt x="25" y="89"/>
                      <a:pt x="26" y="88"/>
                    </a:cubicBezTo>
                    <a:cubicBezTo>
                      <a:pt x="28" y="90"/>
                      <a:pt x="32" y="90"/>
                      <a:pt x="32" y="93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102"/>
                      <a:pt x="25" y="101"/>
                      <a:pt x="23" y="104"/>
                    </a:cubicBezTo>
                    <a:cubicBezTo>
                      <a:pt x="26" y="109"/>
                      <a:pt x="27" y="108"/>
                      <a:pt x="29" y="113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28" y="119"/>
                      <a:pt x="26" y="123"/>
                      <a:pt x="22" y="122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4" y="122"/>
                      <a:pt x="11" y="124"/>
                      <a:pt x="10" y="124"/>
                    </a:cubicBezTo>
                    <a:cubicBezTo>
                      <a:pt x="13" y="127"/>
                      <a:pt x="23" y="129"/>
                      <a:pt x="23" y="133"/>
                    </a:cubicBezTo>
                    <a:cubicBezTo>
                      <a:pt x="23" y="137"/>
                      <a:pt x="18" y="142"/>
                      <a:pt x="15" y="144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20" y="150"/>
                      <a:pt x="27" y="141"/>
                      <a:pt x="29" y="139"/>
                    </a:cubicBezTo>
                    <a:cubicBezTo>
                      <a:pt x="33" y="135"/>
                      <a:pt x="34" y="129"/>
                      <a:pt x="38" y="12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Sļïḑé">
                <a:extLst>
                  <a:ext uri="{FF2B5EF4-FFF2-40B4-BE49-F238E27FC236}">
                    <a16:creationId xmlns:a16="http://schemas.microsoft.com/office/drawing/2014/main" xmlns="" id="{32D5404E-C9FC-2147-B25F-B6CAB19EA574}"/>
                  </a:ext>
                </a:extLst>
              </p:cNvPr>
              <p:cNvSpPr/>
              <p:nvPr/>
            </p:nvSpPr>
            <p:spPr bwMode="auto">
              <a:xfrm>
                <a:off x="4422776" y="3106738"/>
                <a:ext cx="412750" cy="596900"/>
              </a:xfrm>
              <a:custGeom>
                <a:avLst/>
                <a:gdLst>
                  <a:gd name="T0" fmla="*/ 63 w 125"/>
                  <a:gd name="T1" fmla="*/ 83 h 179"/>
                  <a:gd name="T2" fmla="*/ 69 w 125"/>
                  <a:gd name="T3" fmla="*/ 84 h 179"/>
                  <a:gd name="T4" fmla="*/ 71 w 125"/>
                  <a:gd name="T5" fmla="*/ 95 h 179"/>
                  <a:gd name="T6" fmla="*/ 56 w 125"/>
                  <a:gd name="T7" fmla="*/ 91 h 179"/>
                  <a:gd name="T8" fmla="*/ 77 w 125"/>
                  <a:gd name="T9" fmla="*/ 77 h 179"/>
                  <a:gd name="T10" fmla="*/ 90 w 125"/>
                  <a:gd name="T11" fmla="*/ 82 h 179"/>
                  <a:gd name="T12" fmla="*/ 93 w 125"/>
                  <a:gd name="T13" fmla="*/ 96 h 179"/>
                  <a:gd name="T14" fmla="*/ 88 w 125"/>
                  <a:gd name="T15" fmla="*/ 106 h 179"/>
                  <a:gd name="T16" fmla="*/ 75 w 125"/>
                  <a:gd name="T17" fmla="*/ 89 h 179"/>
                  <a:gd name="T18" fmla="*/ 91 w 125"/>
                  <a:gd name="T19" fmla="*/ 29 h 179"/>
                  <a:gd name="T20" fmla="*/ 95 w 125"/>
                  <a:gd name="T21" fmla="*/ 4 h 179"/>
                  <a:gd name="T22" fmla="*/ 92 w 125"/>
                  <a:gd name="T23" fmla="*/ 0 h 179"/>
                  <a:gd name="T24" fmla="*/ 86 w 125"/>
                  <a:gd name="T25" fmla="*/ 0 h 179"/>
                  <a:gd name="T26" fmla="*/ 80 w 125"/>
                  <a:gd name="T27" fmla="*/ 7 h 179"/>
                  <a:gd name="T28" fmla="*/ 83 w 125"/>
                  <a:gd name="T29" fmla="*/ 30 h 179"/>
                  <a:gd name="T30" fmla="*/ 86 w 125"/>
                  <a:gd name="T31" fmla="*/ 50 h 179"/>
                  <a:gd name="T32" fmla="*/ 46 w 125"/>
                  <a:gd name="T33" fmla="*/ 84 h 179"/>
                  <a:gd name="T34" fmla="*/ 0 w 125"/>
                  <a:gd name="T35" fmla="*/ 99 h 179"/>
                  <a:gd name="T36" fmla="*/ 13 w 125"/>
                  <a:gd name="T37" fmla="*/ 108 h 179"/>
                  <a:gd name="T38" fmla="*/ 30 w 125"/>
                  <a:gd name="T39" fmla="*/ 100 h 179"/>
                  <a:gd name="T40" fmla="*/ 47 w 125"/>
                  <a:gd name="T41" fmla="*/ 92 h 179"/>
                  <a:gd name="T42" fmla="*/ 51 w 125"/>
                  <a:gd name="T43" fmla="*/ 109 h 179"/>
                  <a:gd name="T44" fmla="*/ 50 w 125"/>
                  <a:gd name="T45" fmla="*/ 118 h 179"/>
                  <a:gd name="T46" fmla="*/ 54 w 125"/>
                  <a:gd name="T47" fmla="*/ 125 h 179"/>
                  <a:gd name="T48" fmla="*/ 62 w 125"/>
                  <a:gd name="T49" fmla="*/ 119 h 179"/>
                  <a:gd name="T50" fmla="*/ 62 w 125"/>
                  <a:gd name="T51" fmla="*/ 113 h 179"/>
                  <a:gd name="T52" fmla="*/ 78 w 125"/>
                  <a:gd name="T53" fmla="*/ 111 h 179"/>
                  <a:gd name="T54" fmla="*/ 78 w 125"/>
                  <a:gd name="T55" fmla="*/ 113 h 179"/>
                  <a:gd name="T56" fmla="*/ 78 w 125"/>
                  <a:gd name="T57" fmla="*/ 118 h 179"/>
                  <a:gd name="T58" fmla="*/ 46 w 125"/>
                  <a:gd name="T59" fmla="*/ 147 h 179"/>
                  <a:gd name="T60" fmla="*/ 28 w 125"/>
                  <a:gd name="T61" fmla="*/ 158 h 179"/>
                  <a:gd name="T62" fmla="*/ 1 w 125"/>
                  <a:gd name="T63" fmla="*/ 170 h 179"/>
                  <a:gd name="T64" fmla="*/ 14 w 125"/>
                  <a:gd name="T65" fmla="*/ 178 h 179"/>
                  <a:gd name="T66" fmla="*/ 20 w 125"/>
                  <a:gd name="T67" fmla="*/ 179 h 179"/>
                  <a:gd name="T68" fmla="*/ 22 w 125"/>
                  <a:gd name="T69" fmla="*/ 179 h 179"/>
                  <a:gd name="T70" fmla="*/ 38 w 125"/>
                  <a:gd name="T71" fmla="*/ 169 h 179"/>
                  <a:gd name="T72" fmla="*/ 61 w 125"/>
                  <a:gd name="T73" fmla="*/ 150 h 179"/>
                  <a:gd name="T74" fmla="*/ 79 w 125"/>
                  <a:gd name="T75" fmla="*/ 135 h 179"/>
                  <a:gd name="T76" fmla="*/ 96 w 125"/>
                  <a:gd name="T77" fmla="*/ 119 h 179"/>
                  <a:gd name="T78" fmla="*/ 106 w 125"/>
                  <a:gd name="T79" fmla="*/ 149 h 179"/>
                  <a:gd name="T80" fmla="*/ 125 w 125"/>
                  <a:gd name="T81" fmla="*/ 152 h 179"/>
                  <a:gd name="T82" fmla="*/ 116 w 125"/>
                  <a:gd name="T83" fmla="*/ 120 h 179"/>
                  <a:gd name="T84" fmla="*/ 115 w 125"/>
                  <a:gd name="T85" fmla="*/ 125 h 179"/>
                  <a:gd name="T86" fmla="*/ 109 w 125"/>
                  <a:gd name="T87" fmla="*/ 129 h 179"/>
                  <a:gd name="T88" fmla="*/ 97 w 125"/>
                  <a:gd name="T89" fmla="*/ 92 h 179"/>
                  <a:gd name="T90" fmla="*/ 94 w 125"/>
                  <a:gd name="T91" fmla="*/ 76 h 179"/>
                  <a:gd name="T92" fmla="*/ 110 w 125"/>
                  <a:gd name="T93" fmla="*/ 60 h 179"/>
                  <a:gd name="T94" fmla="*/ 105 w 125"/>
                  <a:gd name="T95" fmla="*/ 57 h 179"/>
                  <a:gd name="T96" fmla="*/ 101 w 125"/>
                  <a:gd name="T97" fmla="*/ 59 h 179"/>
                  <a:gd name="T98" fmla="*/ 91 w 125"/>
                  <a:gd name="T99" fmla="*/ 54 h 179"/>
                  <a:gd name="T100" fmla="*/ 91 w 125"/>
                  <a:gd name="T101" fmla="*/ 2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5" h="179">
                    <a:moveTo>
                      <a:pt x="56" y="91"/>
                    </a:moveTo>
                    <a:cubicBezTo>
                      <a:pt x="56" y="87"/>
                      <a:pt x="60" y="85"/>
                      <a:pt x="63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7" y="83"/>
                      <a:pt x="67" y="84"/>
                      <a:pt x="69" y="8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68" y="100"/>
                      <a:pt x="68" y="99"/>
                      <a:pt x="63" y="101"/>
                    </a:cubicBezTo>
                    <a:cubicBezTo>
                      <a:pt x="61" y="99"/>
                      <a:pt x="56" y="95"/>
                      <a:pt x="56" y="91"/>
                    </a:cubicBezTo>
                    <a:close/>
                    <a:moveTo>
                      <a:pt x="72" y="83"/>
                    </a:moveTo>
                    <a:cubicBezTo>
                      <a:pt x="74" y="79"/>
                      <a:pt x="73" y="79"/>
                      <a:pt x="77" y="77"/>
                    </a:cubicBezTo>
                    <a:cubicBezTo>
                      <a:pt x="79" y="75"/>
                      <a:pt x="82" y="75"/>
                      <a:pt x="83" y="73"/>
                    </a:cubicBezTo>
                    <a:cubicBezTo>
                      <a:pt x="88" y="76"/>
                      <a:pt x="89" y="76"/>
                      <a:pt x="90" y="82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91" y="105"/>
                      <a:pt x="93" y="103"/>
                      <a:pt x="88" y="106"/>
                    </a:cubicBezTo>
                    <a:cubicBezTo>
                      <a:pt x="83" y="101"/>
                      <a:pt x="82" y="101"/>
                      <a:pt x="79" y="95"/>
                    </a:cubicBezTo>
                    <a:cubicBezTo>
                      <a:pt x="77" y="93"/>
                      <a:pt x="77" y="91"/>
                      <a:pt x="75" y="89"/>
                    </a:cubicBezTo>
                    <a:cubicBezTo>
                      <a:pt x="73" y="87"/>
                      <a:pt x="73" y="86"/>
                      <a:pt x="72" y="83"/>
                    </a:cubicBezTo>
                    <a:close/>
                    <a:moveTo>
                      <a:pt x="91" y="29"/>
                    </a:moveTo>
                    <a:cubicBezTo>
                      <a:pt x="91" y="22"/>
                      <a:pt x="95" y="12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3" y="0"/>
                      <a:pt x="95" y="1"/>
                      <a:pt x="9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2" y="1"/>
                      <a:pt x="80" y="4"/>
                      <a:pt x="80" y="7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8"/>
                      <a:pt x="86" y="44"/>
                      <a:pt x="86" y="49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7" y="68"/>
                      <a:pt x="52" y="81"/>
                      <a:pt x="46" y="84"/>
                    </a:cubicBezTo>
                    <a:cubicBezTo>
                      <a:pt x="39" y="87"/>
                      <a:pt x="31" y="89"/>
                      <a:pt x="23" y="92"/>
                    </a:cubicBezTo>
                    <a:cubicBezTo>
                      <a:pt x="20" y="94"/>
                      <a:pt x="0" y="96"/>
                      <a:pt x="0" y="99"/>
                    </a:cubicBezTo>
                    <a:cubicBezTo>
                      <a:pt x="0" y="101"/>
                      <a:pt x="9" y="108"/>
                      <a:pt x="11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20" y="105"/>
                      <a:pt x="24" y="103"/>
                      <a:pt x="30" y="100"/>
                    </a:cubicBezTo>
                    <a:cubicBezTo>
                      <a:pt x="34" y="98"/>
                      <a:pt x="41" y="93"/>
                      <a:pt x="45" y="93"/>
                    </a:cubicBezTo>
                    <a:cubicBezTo>
                      <a:pt x="46" y="93"/>
                      <a:pt x="46" y="93"/>
                      <a:pt x="47" y="92"/>
                    </a:cubicBezTo>
                    <a:cubicBezTo>
                      <a:pt x="49" y="94"/>
                      <a:pt x="52" y="96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9"/>
                      <a:pt x="50" y="119"/>
                      <a:pt x="50" y="120"/>
                    </a:cubicBezTo>
                    <a:cubicBezTo>
                      <a:pt x="51" y="123"/>
                      <a:pt x="51" y="123"/>
                      <a:pt x="54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59" y="125"/>
                      <a:pt x="60" y="121"/>
                      <a:pt x="62" y="119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3" y="110"/>
                      <a:pt x="68" y="106"/>
                      <a:pt x="71" y="106"/>
                    </a:cubicBezTo>
                    <a:cubicBezTo>
                      <a:pt x="75" y="106"/>
                      <a:pt x="77" y="109"/>
                      <a:pt x="78" y="111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8" y="113"/>
                      <a:pt x="78" y="113"/>
                      <a:pt x="78" y="113"/>
                    </a:cubicBezTo>
                    <a:cubicBezTo>
                      <a:pt x="78" y="115"/>
                      <a:pt x="78" y="115"/>
                      <a:pt x="79" y="116"/>
                    </a:cubicBezTo>
                    <a:cubicBezTo>
                      <a:pt x="78" y="117"/>
                      <a:pt x="78" y="117"/>
                      <a:pt x="78" y="118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2" y="130"/>
                      <a:pt x="57" y="140"/>
                      <a:pt x="46" y="147"/>
                    </a:cubicBezTo>
                    <a:cubicBezTo>
                      <a:pt x="44" y="148"/>
                      <a:pt x="40" y="151"/>
                      <a:pt x="37" y="152"/>
                    </a:cubicBezTo>
                    <a:cubicBezTo>
                      <a:pt x="35" y="153"/>
                      <a:pt x="29" y="157"/>
                      <a:pt x="28" y="158"/>
                    </a:cubicBezTo>
                    <a:cubicBezTo>
                      <a:pt x="25" y="161"/>
                      <a:pt x="12" y="165"/>
                      <a:pt x="6" y="165"/>
                    </a:cubicBezTo>
                    <a:cubicBezTo>
                      <a:pt x="4" y="165"/>
                      <a:pt x="2" y="168"/>
                      <a:pt x="1" y="170"/>
                    </a:cubicBezTo>
                    <a:cubicBezTo>
                      <a:pt x="4" y="171"/>
                      <a:pt x="4" y="173"/>
                      <a:pt x="7" y="175"/>
                    </a:cubicBezTo>
                    <a:cubicBezTo>
                      <a:pt x="10" y="176"/>
                      <a:pt x="12" y="176"/>
                      <a:pt x="14" y="178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20" y="179"/>
                      <a:pt x="18" y="179"/>
                      <a:pt x="20" y="179"/>
                    </a:cubicBezTo>
                    <a:cubicBezTo>
                      <a:pt x="21" y="179"/>
                      <a:pt x="21" y="179"/>
                      <a:pt x="21" y="179"/>
                    </a:cubicBezTo>
                    <a:cubicBezTo>
                      <a:pt x="22" y="179"/>
                      <a:pt x="22" y="179"/>
                      <a:pt x="22" y="179"/>
                    </a:cubicBezTo>
                    <a:cubicBezTo>
                      <a:pt x="26" y="177"/>
                      <a:pt x="30" y="175"/>
                      <a:pt x="33" y="173"/>
                    </a:cubicBezTo>
                    <a:cubicBezTo>
                      <a:pt x="35" y="171"/>
                      <a:pt x="36" y="170"/>
                      <a:pt x="38" y="169"/>
                    </a:cubicBezTo>
                    <a:cubicBezTo>
                      <a:pt x="39" y="168"/>
                      <a:pt x="43" y="166"/>
                      <a:pt x="43" y="166"/>
                    </a:cubicBezTo>
                    <a:cubicBezTo>
                      <a:pt x="49" y="160"/>
                      <a:pt x="55" y="156"/>
                      <a:pt x="61" y="150"/>
                    </a:cubicBezTo>
                    <a:cubicBezTo>
                      <a:pt x="64" y="148"/>
                      <a:pt x="67" y="145"/>
                      <a:pt x="70" y="143"/>
                    </a:cubicBezTo>
                    <a:cubicBezTo>
                      <a:pt x="73" y="140"/>
                      <a:pt x="76" y="137"/>
                      <a:pt x="79" y="135"/>
                    </a:cubicBezTo>
                    <a:cubicBezTo>
                      <a:pt x="82" y="132"/>
                      <a:pt x="85" y="130"/>
                      <a:pt x="87" y="127"/>
                    </a:cubicBezTo>
                    <a:cubicBezTo>
                      <a:pt x="90" y="124"/>
                      <a:pt x="91" y="119"/>
                      <a:pt x="96" y="119"/>
                    </a:cubicBezTo>
                    <a:cubicBezTo>
                      <a:pt x="98" y="119"/>
                      <a:pt x="100" y="126"/>
                      <a:pt x="100" y="128"/>
                    </a:cubicBezTo>
                    <a:cubicBezTo>
                      <a:pt x="100" y="132"/>
                      <a:pt x="105" y="145"/>
                      <a:pt x="106" y="149"/>
                    </a:cubicBezTo>
                    <a:cubicBezTo>
                      <a:pt x="108" y="155"/>
                      <a:pt x="111" y="165"/>
                      <a:pt x="118" y="165"/>
                    </a:cubicBezTo>
                    <a:cubicBezTo>
                      <a:pt x="119" y="163"/>
                      <a:pt x="125" y="161"/>
                      <a:pt x="125" y="152"/>
                    </a:cubicBezTo>
                    <a:cubicBezTo>
                      <a:pt x="125" y="143"/>
                      <a:pt x="120" y="120"/>
                      <a:pt x="117" y="116"/>
                    </a:cubicBezTo>
                    <a:cubicBezTo>
                      <a:pt x="117" y="118"/>
                      <a:pt x="116" y="118"/>
                      <a:pt x="116" y="120"/>
                    </a:cubicBezTo>
                    <a:cubicBezTo>
                      <a:pt x="116" y="123"/>
                      <a:pt x="115" y="121"/>
                      <a:pt x="115" y="124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126"/>
                      <a:pt x="114" y="129"/>
                      <a:pt x="112" y="129"/>
                    </a:cubicBezTo>
                    <a:cubicBezTo>
                      <a:pt x="109" y="129"/>
                      <a:pt x="109" y="129"/>
                      <a:pt x="109" y="129"/>
                    </a:cubicBezTo>
                    <a:cubicBezTo>
                      <a:pt x="105" y="129"/>
                      <a:pt x="102" y="110"/>
                      <a:pt x="100" y="105"/>
                    </a:cubicBezTo>
                    <a:cubicBezTo>
                      <a:pt x="98" y="101"/>
                      <a:pt x="98" y="97"/>
                      <a:pt x="97" y="92"/>
                    </a:cubicBezTo>
                    <a:cubicBezTo>
                      <a:pt x="96" y="87"/>
                      <a:pt x="94" y="86"/>
                      <a:pt x="94" y="79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65"/>
                      <a:pt x="110" y="67"/>
                      <a:pt x="110" y="61"/>
                    </a:cubicBezTo>
                    <a:cubicBezTo>
                      <a:pt x="110" y="60"/>
                      <a:pt x="110" y="60"/>
                      <a:pt x="110" y="60"/>
                    </a:cubicBezTo>
                    <a:cubicBezTo>
                      <a:pt x="110" y="58"/>
                      <a:pt x="109" y="57"/>
                      <a:pt x="108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4" y="57"/>
                      <a:pt x="104" y="57"/>
                      <a:pt x="104" y="57"/>
                    </a:cubicBezTo>
                    <a:cubicBezTo>
                      <a:pt x="103" y="58"/>
                      <a:pt x="102" y="59"/>
                      <a:pt x="101" y="59"/>
                    </a:cubicBezTo>
                    <a:cubicBezTo>
                      <a:pt x="99" y="60"/>
                      <a:pt x="99" y="59"/>
                      <a:pt x="97" y="60"/>
                    </a:cubicBezTo>
                    <a:cubicBezTo>
                      <a:pt x="95" y="59"/>
                      <a:pt x="91" y="56"/>
                      <a:pt x="91" y="54"/>
                    </a:cubicBezTo>
                    <a:cubicBezTo>
                      <a:pt x="91" y="41"/>
                      <a:pt x="91" y="41"/>
                      <a:pt x="91" y="41"/>
                    </a:cubicBezTo>
                    <a:lnTo>
                      <a:pt x="91" y="29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šlïďè">
                <a:extLst>
                  <a:ext uri="{FF2B5EF4-FFF2-40B4-BE49-F238E27FC236}">
                    <a16:creationId xmlns:a16="http://schemas.microsoft.com/office/drawing/2014/main" xmlns="" id="{39328E2E-83DE-DB4C-8C2C-325266097FCD}"/>
                  </a:ext>
                </a:extLst>
              </p:cNvPr>
              <p:cNvSpPr/>
              <p:nvPr/>
            </p:nvSpPr>
            <p:spPr bwMode="auto">
              <a:xfrm>
                <a:off x="5478463" y="3581400"/>
                <a:ext cx="46038" cy="76200"/>
              </a:xfrm>
              <a:custGeom>
                <a:avLst/>
                <a:gdLst>
                  <a:gd name="T0" fmla="*/ 14 w 14"/>
                  <a:gd name="T1" fmla="*/ 15 h 23"/>
                  <a:gd name="T2" fmla="*/ 10 w 14"/>
                  <a:gd name="T3" fmla="*/ 6 h 23"/>
                  <a:gd name="T4" fmla="*/ 3 w 14"/>
                  <a:gd name="T5" fmla="*/ 0 h 23"/>
                  <a:gd name="T6" fmla="*/ 0 w 14"/>
                  <a:gd name="T7" fmla="*/ 3 h 23"/>
                  <a:gd name="T8" fmla="*/ 5 w 14"/>
                  <a:gd name="T9" fmla="*/ 11 h 23"/>
                  <a:gd name="T10" fmla="*/ 5 w 14"/>
                  <a:gd name="T11" fmla="*/ 12 h 23"/>
                  <a:gd name="T12" fmla="*/ 5 w 14"/>
                  <a:gd name="T13" fmla="*/ 14 h 23"/>
                  <a:gd name="T14" fmla="*/ 5 w 14"/>
                  <a:gd name="T15" fmla="*/ 15 h 23"/>
                  <a:gd name="T16" fmla="*/ 2 w 14"/>
                  <a:gd name="T17" fmla="*/ 19 h 23"/>
                  <a:gd name="T18" fmla="*/ 2 w 14"/>
                  <a:gd name="T19" fmla="*/ 22 h 23"/>
                  <a:gd name="T20" fmla="*/ 5 w 14"/>
                  <a:gd name="T21" fmla="*/ 23 h 23"/>
                  <a:gd name="T22" fmla="*/ 6 w 14"/>
                  <a:gd name="T23" fmla="*/ 23 h 23"/>
                  <a:gd name="T24" fmla="*/ 11 w 14"/>
                  <a:gd name="T25" fmla="*/ 20 h 23"/>
                  <a:gd name="T26" fmla="*/ 14 w 14"/>
                  <a:gd name="T2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23">
                    <a:moveTo>
                      <a:pt x="14" y="15"/>
                    </a:moveTo>
                    <a:cubicBezTo>
                      <a:pt x="14" y="11"/>
                      <a:pt x="12" y="9"/>
                      <a:pt x="10" y="6"/>
                    </a:cubicBezTo>
                    <a:cubicBezTo>
                      <a:pt x="8" y="5"/>
                      <a:pt x="3" y="1"/>
                      <a:pt x="3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11" y="21"/>
                      <a:pt x="11" y="20"/>
                    </a:cubicBezTo>
                    <a:cubicBezTo>
                      <a:pt x="13" y="19"/>
                      <a:pt x="13" y="17"/>
                      <a:pt x="14" y="1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şḷîḑe">
                <a:extLst>
                  <a:ext uri="{FF2B5EF4-FFF2-40B4-BE49-F238E27FC236}">
                    <a16:creationId xmlns:a16="http://schemas.microsoft.com/office/drawing/2014/main" xmlns="" id="{86AB5D53-AA7E-FF4E-A73F-DE2BF8A4303F}"/>
                  </a:ext>
                </a:extLst>
              </p:cNvPr>
              <p:cNvSpPr/>
              <p:nvPr/>
            </p:nvSpPr>
            <p:spPr bwMode="auto">
              <a:xfrm>
                <a:off x="6310313" y="3136900"/>
                <a:ext cx="406400" cy="554038"/>
              </a:xfrm>
              <a:custGeom>
                <a:avLst/>
                <a:gdLst>
                  <a:gd name="T0" fmla="*/ 101 w 123"/>
                  <a:gd name="T1" fmla="*/ 9 h 166"/>
                  <a:gd name="T2" fmla="*/ 96 w 123"/>
                  <a:gd name="T3" fmla="*/ 0 h 166"/>
                  <a:gd name="T4" fmla="*/ 76 w 123"/>
                  <a:gd name="T5" fmla="*/ 23 h 166"/>
                  <a:gd name="T6" fmla="*/ 66 w 123"/>
                  <a:gd name="T7" fmla="*/ 20 h 166"/>
                  <a:gd name="T8" fmla="*/ 69 w 123"/>
                  <a:gd name="T9" fmla="*/ 29 h 166"/>
                  <a:gd name="T10" fmla="*/ 64 w 123"/>
                  <a:gd name="T11" fmla="*/ 38 h 166"/>
                  <a:gd name="T12" fmla="*/ 71 w 123"/>
                  <a:gd name="T13" fmla="*/ 37 h 166"/>
                  <a:gd name="T14" fmla="*/ 78 w 123"/>
                  <a:gd name="T15" fmla="*/ 38 h 166"/>
                  <a:gd name="T16" fmla="*/ 104 w 123"/>
                  <a:gd name="T17" fmla="*/ 37 h 166"/>
                  <a:gd name="T18" fmla="*/ 97 w 123"/>
                  <a:gd name="T19" fmla="*/ 43 h 166"/>
                  <a:gd name="T20" fmla="*/ 85 w 123"/>
                  <a:gd name="T21" fmla="*/ 56 h 166"/>
                  <a:gd name="T22" fmla="*/ 78 w 123"/>
                  <a:gd name="T23" fmla="*/ 67 h 166"/>
                  <a:gd name="T24" fmla="*/ 72 w 123"/>
                  <a:gd name="T25" fmla="*/ 62 h 166"/>
                  <a:gd name="T26" fmla="*/ 72 w 123"/>
                  <a:gd name="T27" fmla="*/ 48 h 166"/>
                  <a:gd name="T28" fmla="*/ 63 w 123"/>
                  <a:gd name="T29" fmla="*/ 57 h 166"/>
                  <a:gd name="T30" fmla="*/ 56 w 123"/>
                  <a:gd name="T31" fmla="*/ 57 h 166"/>
                  <a:gd name="T32" fmla="*/ 61 w 123"/>
                  <a:gd name="T33" fmla="*/ 66 h 166"/>
                  <a:gd name="T34" fmla="*/ 59 w 123"/>
                  <a:gd name="T35" fmla="*/ 70 h 166"/>
                  <a:gd name="T36" fmla="*/ 68 w 123"/>
                  <a:gd name="T37" fmla="*/ 74 h 166"/>
                  <a:gd name="T38" fmla="*/ 68 w 123"/>
                  <a:gd name="T39" fmla="*/ 78 h 166"/>
                  <a:gd name="T40" fmla="*/ 40 w 123"/>
                  <a:gd name="T41" fmla="*/ 92 h 166"/>
                  <a:gd name="T42" fmla="*/ 24 w 123"/>
                  <a:gd name="T43" fmla="*/ 99 h 166"/>
                  <a:gd name="T44" fmla="*/ 3 w 123"/>
                  <a:gd name="T45" fmla="*/ 105 h 166"/>
                  <a:gd name="T46" fmla="*/ 2 w 123"/>
                  <a:gd name="T47" fmla="*/ 112 h 166"/>
                  <a:gd name="T48" fmla="*/ 14 w 123"/>
                  <a:gd name="T49" fmla="*/ 120 h 166"/>
                  <a:gd name="T50" fmla="*/ 32 w 123"/>
                  <a:gd name="T51" fmla="*/ 108 h 166"/>
                  <a:gd name="T52" fmla="*/ 55 w 123"/>
                  <a:gd name="T53" fmla="*/ 93 h 166"/>
                  <a:gd name="T54" fmla="*/ 63 w 123"/>
                  <a:gd name="T55" fmla="*/ 89 h 166"/>
                  <a:gd name="T56" fmla="*/ 82 w 123"/>
                  <a:gd name="T57" fmla="*/ 83 h 166"/>
                  <a:gd name="T58" fmla="*/ 82 w 123"/>
                  <a:gd name="T59" fmla="*/ 86 h 166"/>
                  <a:gd name="T60" fmla="*/ 74 w 123"/>
                  <a:gd name="T61" fmla="*/ 97 h 166"/>
                  <a:gd name="T62" fmla="*/ 61 w 123"/>
                  <a:gd name="T63" fmla="*/ 107 h 166"/>
                  <a:gd name="T64" fmla="*/ 64 w 123"/>
                  <a:gd name="T65" fmla="*/ 118 h 166"/>
                  <a:gd name="T66" fmla="*/ 55 w 123"/>
                  <a:gd name="T67" fmla="*/ 126 h 166"/>
                  <a:gd name="T68" fmla="*/ 40 w 123"/>
                  <a:gd name="T69" fmla="*/ 129 h 166"/>
                  <a:gd name="T70" fmla="*/ 30 w 123"/>
                  <a:gd name="T71" fmla="*/ 130 h 166"/>
                  <a:gd name="T72" fmla="*/ 35 w 123"/>
                  <a:gd name="T73" fmla="*/ 141 h 166"/>
                  <a:gd name="T74" fmla="*/ 38 w 123"/>
                  <a:gd name="T75" fmla="*/ 141 h 166"/>
                  <a:gd name="T76" fmla="*/ 56 w 123"/>
                  <a:gd name="T77" fmla="*/ 133 h 166"/>
                  <a:gd name="T78" fmla="*/ 63 w 123"/>
                  <a:gd name="T79" fmla="*/ 141 h 166"/>
                  <a:gd name="T80" fmla="*/ 56 w 123"/>
                  <a:gd name="T81" fmla="*/ 154 h 166"/>
                  <a:gd name="T82" fmla="*/ 53 w 123"/>
                  <a:gd name="T83" fmla="*/ 154 h 166"/>
                  <a:gd name="T84" fmla="*/ 49 w 123"/>
                  <a:gd name="T85" fmla="*/ 154 h 166"/>
                  <a:gd name="T86" fmla="*/ 46 w 123"/>
                  <a:gd name="T87" fmla="*/ 156 h 166"/>
                  <a:gd name="T88" fmla="*/ 56 w 123"/>
                  <a:gd name="T89" fmla="*/ 166 h 166"/>
                  <a:gd name="T90" fmla="*/ 71 w 123"/>
                  <a:gd name="T91" fmla="*/ 160 h 166"/>
                  <a:gd name="T92" fmla="*/ 75 w 123"/>
                  <a:gd name="T93" fmla="*/ 146 h 166"/>
                  <a:gd name="T94" fmla="*/ 80 w 123"/>
                  <a:gd name="T95" fmla="*/ 124 h 166"/>
                  <a:gd name="T96" fmla="*/ 94 w 123"/>
                  <a:gd name="T97" fmla="*/ 120 h 166"/>
                  <a:gd name="T98" fmla="*/ 81 w 123"/>
                  <a:gd name="T99" fmla="*/ 117 h 166"/>
                  <a:gd name="T100" fmla="*/ 72 w 123"/>
                  <a:gd name="T101" fmla="*/ 107 h 166"/>
                  <a:gd name="T102" fmla="*/ 78 w 123"/>
                  <a:gd name="T103" fmla="*/ 96 h 166"/>
                  <a:gd name="T104" fmla="*/ 92 w 123"/>
                  <a:gd name="T105" fmla="*/ 89 h 166"/>
                  <a:gd name="T106" fmla="*/ 102 w 123"/>
                  <a:gd name="T107" fmla="*/ 78 h 166"/>
                  <a:gd name="T108" fmla="*/ 95 w 123"/>
                  <a:gd name="T109" fmla="*/ 61 h 166"/>
                  <a:gd name="T110" fmla="*/ 109 w 123"/>
                  <a:gd name="T111" fmla="*/ 48 h 166"/>
                  <a:gd name="T112" fmla="*/ 116 w 123"/>
                  <a:gd name="T113" fmla="*/ 42 h 166"/>
                  <a:gd name="T114" fmla="*/ 121 w 123"/>
                  <a:gd name="T115" fmla="*/ 32 h 166"/>
                  <a:gd name="T116" fmla="*/ 116 w 123"/>
                  <a:gd name="T117" fmla="*/ 17 h 166"/>
                  <a:gd name="T118" fmla="*/ 104 w 123"/>
                  <a:gd name="T119" fmla="*/ 20 h 166"/>
                  <a:gd name="T120" fmla="*/ 93 w 123"/>
                  <a:gd name="T121" fmla="*/ 2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66">
                    <a:moveTo>
                      <a:pt x="93" y="21"/>
                    </a:moveTo>
                    <a:cubicBezTo>
                      <a:pt x="94" y="14"/>
                      <a:pt x="98" y="14"/>
                      <a:pt x="101" y="9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5"/>
                      <a:pt x="97" y="1"/>
                      <a:pt x="96" y="0"/>
                    </a:cubicBezTo>
                    <a:cubicBezTo>
                      <a:pt x="89" y="3"/>
                      <a:pt x="91" y="6"/>
                      <a:pt x="88" y="13"/>
                    </a:cubicBezTo>
                    <a:cubicBezTo>
                      <a:pt x="85" y="17"/>
                      <a:pt x="82" y="23"/>
                      <a:pt x="76" y="23"/>
                    </a:cubicBezTo>
                    <a:cubicBezTo>
                      <a:pt x="75" y="23"/>
                      <a:pt x="70" y="18"/>
                      <a:pt x="67" y="17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7" y="23"/>
                      <a:pt x="69" y="24"/>
                      <a:pt x="69" y="28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9" y="29"/>
                      <a:pt x="63" y="36"/>
                      <a:pt x="62" y="37"/>
                    </a:cubicBezTo>
                    <a:cubicBezTo>
                      <a:pt x="63" y="38"/>
                      <a:pt x="61" y="38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4" y="37"/>
                      <a:pt x="74" y="38"/>
                      <a:pt x="78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9" y="38"/>
                      <a:pt x="84" y="33"/>
                      <a:pt x="91" y="32"/>
                    </a:cubicBezTo>
                    <a:cubicBezTo>
                      <a:pt x="96" y="31"/>
                      <a:pt x="104" y="30"/>
                      <a:pt x="104" y="37"/>
                    </a:cubicBezTo>
                    <a:cubicBezTo>
                      <a:pt x="104" y="39"/>
                      <a:pt x="102" y="41"/>
                      <a:pt x="101" y="43"/>
                    </a:cubicBezTo>
                    <a:cubicBezTo>
                      <a:pt x="98" y="43"/>
                      <a:pt x="99" y="43"/>
                      <a:pt x="97" y="43"/>
                    </a:cubicBezTo>
                    <a:cubicBezTo>
                      <a:pt x="96" y="43"/>
                      <a:pt x="93" y="42"/>
                      <a:pt x="92" y="41"/>
                    </a:cubicBezTo>
                    <a:cubicBezTo>
                      <a:pt x="85" y="46"/>
                      <a:pt x="88" y="49"/>
                      <a:pt x="85" y="56"/>
                    </a:cubicBezTo>
                    <a:cubicBezTo>
                      <a:pt x="84" y="57"/>
                      <a:pt x="81" y="64"/>
                      <a:pt x="81" y="64"/>
                    </a:cubicBezTo>
                    <a:cubicBezTo>
                      <a:pt x="80" y="66"/>
                      <a:pt x="80" y="64"/>
                      <a:pt x="78" y="67"/>
                    </a:cubicBezTo>
                    <a:cubicBezTo>
                      <a:pt x="77" y="70"/>
                      <a:pt x="78" y="68"/>
                      <a:pt x="76" y="70"/>
                    </a:cubicBezTo>
                    <a:cubicBezTo>
                      <a:pt x="74" y="67"/>
                      <a:pt x="72" y="66"/>
                      <a:pt x="72" y="62"/>
                    </a:cubicBezTo>
                    <a:cubicBezTo>
                      <a:pt x="72" y="61"/>
                      <a:pt x="75" y="55"/>
                      <a:pt x="76" y="54"/>
                    </a:cubicBezTo>
                    <a:cubicBezTo>
                      <a:pt x="75" y="51"/>
                      <a:pt x="75" y="48"/>
                      <a:pt x="72" y="48"/>
                    </a:cubicBezTo>
                    <a:cubicBezTo>
                      <a:pt x="71" y="48"/>
                      <a:pt x="70" y="49"/>
                      <a:pt x="70" y="49"/>
                    </a:cubicBezTo>
                    <a:cubicBezTo>
                      <a:pt x="70" y="55"/>
                      <a:pt x="67" y="55"/>
                      <a:pt x="63" y="57"/>
                    </a:cubicBezTo>
                    <a:cubicBezTo>
                      <a:pt x="62" y="56"/>
                      <a:pt x="60" y="55"/>
                      <a:pt x="59" y="55"/>
                    </a:cubicBezTo>
                    <a:cubicBezTo>
                      <a:pt x="58" y="55"/>
                      <a:pt x="56" y="57"/>
                      <a:pt x="56" y="57"/>
                    </a:cubicBezTo>
                    <a:cubicBezTo>
                      <a:pt x="58" y="60"/>
                      <a:pt x="59" y="60"/>
                      <a:pt x="61" y="64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0" y="71"/>
                      <a:pt x="58" y="71"/>
                      <a:pt x="61" y="71"/>
                    </a:cubicBezTo>
                    <a:cubicBezTo>
                      <a:pt x="64" y="71"/>
                      <a:pt x="66" y="72"/>
                      <a:pt x="68" y="74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8" y="82"/>
                      <a:pt x="58" y="85"/>
                      <a:pt x="55" y="86"/>
                    </a:cubicBezTo>
                    <a:cubicBezTo>
                      <a:pt x="50" y="88"/>
                      <a:pt x="44" y="91"/>
                      <a:pt x="40" y="92"/>
                    </a:cubicBezTo>
                    <a:cubicBezTo>
                      <a:pt x="36" y="94"/>
                      <a:pt x="35" y="94"/>
                      <a:pt x="32" y="96"/>
                    </a:cubicBezTo>
                    <a:cubicBezTo>
                      <a:pt x="29" y="97"/>
                      <a:pt x="27" y="97"/>
                      <a:pt x="24" y="99"/>
                    </a:cubicBezTo>
                    <a:cubicBezTo>
                      <a:pt x="20" y="101"/>
                      <a:pt x="13" y="104"/>
                      <a:pt x="9" y="104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1" y="105"/>
                      <a:pt x="1" y="106"/>
                      <a:pt x="0" y="107"/>
                    </a:cubicBezTo>
                    <a:cubicBezTo>
                      <a:pt x="0" y="108"/>
                      <a:pt x="0" y="111"/>
                      <a:pt x="2" y="112"/>
                    </a:cubicBezTo>
                    <a:cubicBezTo>
                      <a:pt x="4" y="114"/>
                      <a:pt x="3" y="114"/>
                      <a:pt x="5" y="115"/>
                    </a:cubicBezTo>
                    <a:cubicBezTo>
                      <a:pt x="6" y="116"/>
                      <a:pt x="12" y="119"/>
                      <a:pt x="14" y="120"/>
                    </a:cubicBezTo>
                    <a:cubicBezTo>
                      <a:pt x="15" y="119"/>
                      <a:pt x="15" y="119"/>
                      <a:pt x="17" y="119"/>
                    </a:cubicBezTo>
                    <a:cubicBezTo>
                      <a:pt x="20" y="119"/>
                      <a:pt x="30" y="110"/>
                      <a:pt x="32" y="108"/>
                    </a:cubicBezTo>
                    <a:cubicBezTo>
                      <a:pt x="36" y="104"/>
                      <a:pt x="42" y="101"/>
                      <a:pt x="47" y="98"/>
                    </a:cubicBezTo>
                    <a:cubicBezTo>
                      <a:pt x="50" y="96"/>
                      <a:pt x="52" y="95"/>
                      <a:pt x="55" y="93"/>
                    </a:cubicBezTo>
                    <a:cubicBezTo>
                      <a:pt x="57" y="92"/>
                      <a:pt x="58" y="92"/>
                      <a:pt x="59" y="91"/>
                    </a:cubicBezTo>
                    <a:cubicBezTo>
                      <a:pt x="61" y="90"/>
                      <a:pt x="61" y="90"/>
                      <a:pt x="63" y="89"/>
                    </a:cubicBezTo>
                    <a:cubicBezTo>
                      <a:pt x="68" y="87"/>
                      <a:pt x="74" y="80"/>
                      <a:pt x="79" y="80"/>
                    </a:cubicBezTo>
                    <a:cubicBezTo>
                      <a:pt x="81" y="80"/>
                      <a:pt x="82" y="82"/>
                      <a:pt x="82" y="83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90"/>
                      <a:pt x="79" y="89"/>
                      <a:pt x="78" y="93"/>
                    </a:cubicBezTo>
                    <a:cubicBezTo>
                      <a:pt x="75" y="94"/>
                      <a:pt x="75" y="94"/>
                      <a:pt x="74" y="97"/>
                    </a:cubicBezTo>
                    <a:cubicBezTo>
                      <a:pt x="69" y="98"/>
                      <a:pt x="71" y="99"/>
                      <a:pt x="67" y="101"/>
                    </a:cubicBezTo>
                    <a:cubicBezTo>
                      <a:pt x="63" y="103"/>
                      <a:pt x="63" y="103"/>
                      <a:pt x="61" y="107"/>
                    </a:cubicBezTo>
                    <a:cubicBezTo>
                      <a:pt x="61" y="110"/>
                      <a:pt x="64" y="114"/>
                      <a:pt x="64" y="117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4" y="119"/>
                      <a:pt x="64" y="119"/>
                      <a:pt x="64" y="119"/>
                    </a:cubicBezTo>
                    <a:cubicBezTo>
                      <a:pt x="61" y="123"/>
                      <a:pt x="60" y="125"/>
                      <a:pt x="55" y="126"/>
                    </a:cubicBezTo>
                    <a:cubicBezTo>
                      <a:pt x="51" y="127"/>
                      <a:pt x="43" y="129"/>
                      <a:pt x="41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0" y="136"/>
                      <a:pt x="30" y="138"/>
                      <a:pt x="35" y="141"/>
                    </a:cubicBezTo>
                    <a:cubicBezTo>
                      <a:pt x="36" y="141"/>
                      <a:pt x="36" y="141"/>
                      <a:pt x="36" y="141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9" y="141"/>
                      <a:pt x="39" y="141"/>
                      <a:pt x="39" y="141"/>
                    </a:cubicBezTo>
                    <a:cubicBezTo>
                      <a:pt x="43" y="138"/>
                      <a:pt x="51" y="133"/>
                      <a:pt x="56" y="133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62" y="133"/>
                      <a:pt x="63" y="137"/>
                      <a:pt x="63" y="141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3" y="150"/>
                      <a:pt x="60" y="152"/>
                      <a:pt x="56" y="154"/>
                    </a:cubicBezTo>
                    <a:cubicBezTo>
                      <a:pt x="55" y="154"/>
                      <a:pt x="55" y="154"/>
                      <a:pt x="55" y="154"/>
                    </a:cubicBezTo>
                    <a:cubicBezTo>
                      <a:pt x="53" y="154"/>
                      <a:pt x="53" y="154"/>
                      <a:pt x="53" y="154"/>
                    </a:cubicBezTo>
                    <a:cubicBezTo>
                      <a:pt x="52" y="154"/>
                      <a:pt x="52" y="154"/>
                      <a:pt x="51" y="153"/>
                    </a:cubicBezTo>
                    <a:cubicBezTo>
                      <a:pt x="50" y="154"/>
                      <a:pt x="50" y="154"/>
                      <a:pt x="49" y="154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47" y="155"/>
                      <a:pt x="46" y="155"/>
                      <a:pt x="46" y="156"/>
                    </a:cubicBezTo>
                    <a:cubicBezTo>
                      <a:pt x="46" y="158"/>
                      <a:pt x="53" y="165"/>
                      <a:pt x="55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1" y="166"/>
                      <a:pt x="61" y="166"/>
                      <a:pt x="61" y="166"/>
                    </a:cubicBezTo>
                    <a:cubicBezTo>
                      <a:pt x="66" y="166"/>
                      <a:pt x="69" y="163"/>
                      <a:pt x="71" y="160"/>
                    </a:cubicBezTo>
                    <a:cubicBezTo>
                      <a:pt x="74" y="155"/>
                      <a:pt x="74" y="151"/>
                      <a:pt x="76" y="148"/>
                    </a:cubicBezTo>
                    <a:cubicBezTo>
                      <a:pt x="75" y="146"/>
                      <a:pt x="75" y="148"/>
                      <a:pt x="75" y="146"/>
                    </a:cubicBezTo>
                    <a:cubicBezTo>
                      <a:pt x="75" y="138"/>
                      <a:pt x="75" y="138"/>
                      <a:pt x="75" y="138"/>
                    </a:cubicBezTo>
                    <a:cubicBezTo>
                      <a:pt x="75" y="130"/>
                      <a:pt x="74" y="128"/>
                      <a:pt x="80" y="124"/>
                    </a:cubicBezTo>
                    <a:cubicBezTo>
                      <a:pt x="81" y="124"/>
                      <a:pt x="81" y="124"/>
                      <a:pt x="81" y="124"/>
                    </a:cubicBezTo>
                    <a:cubicBezTo>
                      <a:pt x="90" y="124"/>
                      <a:pt x="90" y="127"/>
                      <a:pt x="94" y="120"/>
                    </a:cubicBezTo>
                    <a:cubicBezTo>
                      <a:pt x="92" y="117"/>
                      <a:pt x="91" y="116"/>
                      <a:pt x="88" y="115"/>
                    </a:cubicBezTo>
                    <a:cubicBezTo>
                      <a:pt x="86" y="116"/>
                      <a:pt x="84" y="117"/>
                      <a:pt x="81" y="117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77" y="116"/>
                      <a:pt x="72" y="109"/>
                      <a:pt x="72" y="107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99"/>
                      <a:pt x="75" y="100"/>
                      <a:pt x="78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2" y="93"/>
                      <a:pt x="89" y="90"/>
                      <a:pt x="92" y="89"/>
                    </a:cubicBezTo>
                    <a:cubicBezTo>
                      <a:pt x="95" y="87"/>
                      <a:pt x="101" y="83"/>
                      <a:pt x="101" y="80"/>
                    </a:cubicBezTo>
                    <a:cubicBezTo>
                      <a:pt x="101" y="77"/>
                      <a:pt x="101" y="79"/>
                      <a:pt x="102" y="78"/>
                    </a:cubicBezTo>
                    <a:cubicBezTo>
                      <a:pt x="101" y="77"/>
                      <a:pt x="101" y="79"/>
                      <a:pt x="101" y="77"/>
                    </a:cubicBezTo>
                    <a:cubicBezTo>
                      <a:pt x="101" y="73"/>
                      <a:pt x="96" y="64"/>
                      <a:pt x="95" y="61"/>
                    </a:cubicBezTo>
                    <a:cubicBezTo>
                      <a:pt x="95" y="61"/>
                      <a:pt x="101" y="55"/>
                      <a:pt x="102" y="55"/>
                    </a:cubicBezTo>
                    <a:cubicBezTo>
                      <a:pt x="104" y="52"/>
                      <a:pt x="106" y="51"/>
                      <a:pt x="109" y="48"/>
                    </a:cubicBezTo>
                    <a:cubicBezTo>
                      <a:pt x="110" y="47"/>
                      <a:pt x="112" y="46"/>
                      <a:pt x="113" y="45"/>
                    </a:cubicBezTo>
                    <a:cubicBezTo>
                      <a:pt x="114" y="44"/>
                      <a:pt x="115" y="43"/>
                      <a:pt x="116" y="42"/>
                    </a:cubicBezTo>
                    <a:cubicBezTo>
                      <a:pt x="118" y="39"/>
                      <a:pt x="118" y="35"/>
                      <a:pt x="121" y="34"/>
                    </a:cubicBezTo>
                    <a:cubicBezTo>
                      <a:pt x="121" y="32"/>
                      <a:pt x="121" y="32"/>
                      <a:pt x="121" y="32"/>
                    </a:cubicBezTo>
                    <a:cubicBezTo>
                      <a:pt x="121" y="27"/>
                      <a:pt x="123" y="30"/>
                      <a:pt x="120" y="24"/>
                    </a:cubicBezTo>
                    <a:cubicBezTo>
                      <a:pt x="118" y="20"/>
                      <a:pt x="118" y="20"/>
                      <a:pt x="116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1" y="17"/>
                      <a:pt x="105" y="19"/>
                      <a:pt x="104" y="20"/>
                    </a:cubicBezTo>
                    <a:cubicBezTo>
                      <a:pt x="101" y="23"/>
                      <a:pt x="102" y="23"/>
                      <a:pt x="96" y="24"/>
                    </a:cubicBezTo>
                    <a:lnTo>
                      <a:pt x="93" y="2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ṥḻiďê">
                <a:extLst>
                  <a:ext uri="{FF2B5EF4-FFF2-40B4-BE49-F238E27FC236}">
                    <a16:creationId xmlns:a16="http://schemas.microsoft.com/office/drawing/2014/main" xmlns="" id="{96507250-BB83-0244-BEFC-B79AF8D925EE}"/>
                  </a:ext>
                </a:extLst>
              </p:cNvPr>
              <p:cNvSpPr/>
              <p:nvPr/>
            </p:nvSpPr>
            <p:spPr bwMode="auto">
              <a:xfrm>
                <a:off x="5159376" y="3357563"/>
                <a:ext cx="117475" cy="366713"/>
              </a:xfrm>
              <a:custGeom>
                <a:avLst/>
                <a:gdLst>
                  <a:gd name="T0" fmla="*/ 23 w 36"/>
                  <a:gd name="T1" fmla="*/ 14 h 110"/>
                  <a:gd name="T2" fmla="*/ 23 w 36"/>
                  <a:gd name="T3" fmla="*/ 12 h 110"/>
                  <a:gd name="T4" fmla="*/ 18 w 36"/>
                  <a:gd name="T5" fmla="*/ 6 h 110"/>
                  <a:gd name="T6" fmla="*/ 13 w 36"/>
                  <a:gd name="T7" fmla="*/ 0 h 110"/>
                  <a:gd name="T8" fmla="*/ 11 w 36"/>
                  <a:gd name="T9" fmla="*/ 4 h 110"/>
                  <a:gd name="T10" fmla="*/ 13 w 36"/>
                  <a:gd name="T11" fmla="*/ 16 h 110"/>
                  <a:gd name="T12" fmla="*/ 12 w 36"/>
                  <a:gd name="T13" fmla="*/ 34 h 110"/>
                  <a:gd name="T14" fmla="*/ 7 w 36"/>
                  <a:gd name="T15" fmla="*/ 65 h 110"/>
                  <a:gd name="T16" fmla="*/ 3 w 36"/>
                  <a:gd name="T17" fmla="*/ 80 h 110"/>
                  <a:gd name="T18" fmla="*/ 0 w 36"/>
                  <a:gd name="T19" fmla="*/ 95 h 110"/>
                  <a:gd name="T20" fmla="*/ 0 w 36"/>
                  <a:gd name="T21" fmla="*/ 98 h 110"/>
                  <a:gd name="T22" fmla="*/ 0 w 36"/>
                  <a:gd name="T23" fmla="*/ 100 h 110"/>
                  <a:gd name="T24" fmla="*/ 4 w 36"/>
                  <a:gd name="T25" fmla="*/ 105 h 110"/>
                  <a:gd name="T26" fmla="*/ 9 w 36"/>
                  <a:gd name="T27" fmla="*/ 110 h 110"/>
                  <a:gd name="T28" fmla="*/ 15 w 36"/>
                  <a:gd name="T29" fmla="*/ 104 h 110"/>
                  <a:gd name="T30" fmla="*/ 18 w 36"/>
                  <a:gd name="T31" fmla="*/ 96 h 110"/>
                  <a:gd name="T32" fmla="*/ 18 w 36"/>
                  <a:gd name="T33" fmla="*/ 90 h 110"/>
                  <a:gd name="T34" fmla="*/ 21 w 36"/>
                  <a:gd name="T35" fmla="*/ 71 h 110"/>
                  <a:gd name="T36" fmla="*/ 25 w 36"/>
                  <a:gd name="T37" fmla="*/ 53 h 110"/>
                  <a:gd name="T38" fmla="*/ 30 w 36"/>
                  <a:gd name="T39" fmla="*/ 36 h 110"/>
                  <a:gd name="T40" fmla="*/ 35 w 36"/>
                  <a:gd name="T41" fmla="*/ 20 h 110"/>
                  <a:gd name="T42" fmla="*/ 33 w 36"/>
                  <a:gd name="T43" fmla="*/ 20 h 110"/>
                  <a:gd name="T44" fmla="*/ 30 w 36"/>
                  <a:gd name="T45" fmla="*/ 22 h 110"/>
                  <a:gd name="T46" fmla="*/ 23 w 36"/>
                  <a:gd name="T47" fmla="*/ 17 h 110"/>
                  <a:gd name="T48" fmla="*/ 23 w 36"/>
                  <a:gd name="T49" fmla="*/ 15 h 110"/>
                  <a:gd name="T50" fmla="*/ 23 w 36"/>
                  <a:gd name="T51" fmla="*/ 1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110">
                    <a:moveTo>
                      <a:pt x="23" y="14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1" y="8"/>
                      <a:pt x="22" y="9"/>
                      <a:pt x="18" y="6"/>
                    </a:cubicBezTo>
                    <a:cubicBezTo>
                      <a:pt x="17" y="4"/>
                      <a:pt x="15" y="2"/>
                      <a:pt x="13" y="0"/>
                    </a:cubicBezTo>
                    <a:cubicBezTo>
                      <a:pt x="12" y="1"/>
                      <a:pt x="11" y="3"/>
                      <a:pt x="11" y="4"/>
                    </a:cubicBezTo>
                    <a:cubicBezTo>
                      <a:pt x="11" y="7"/>
                      <a:pt x="13" y="12"/>
                      <a:pt x="13" y="16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43"/>
                      <a:pt x="9" y="56"/>
                      <a:pt x="7" y="65"/>
                    </a:cubicBezTo>
                    <a:cubicBezTo>
                      <a:pt x="6" y="72"/>
                      <a:pt x="4" y="75"/>
                      <a:pt x="3" y="80"/>
                    </a:cubicBezTo>
                    <a:cubicBezTo>
                      <a:pt x="2" y="85"/>
                      <a:pt x="0" y="91"/>
                      <a:pt x="0" y="9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2" y="103"/>
                      <a:pt x="4" y="105"/>
                    </a:cubicBezTo>
                    <a:cubicBezTo>
                      <a:pt x="6" y="108"/>
                      <a:pt x="7" y="108"/>
                      <a:pt x="9" y="110"/>
                    </a:cubicBezTo>
                    <a:cubicBezTo>
                      <a:pt x="12" y="108"/>
                      <a:pt x="13" y="108"/>
                      <a:pt x="15" y="104"/>
                    </a:cubicBezTo>
                    <a:cubicBezTo>
                      <a:pt x="16" y="102"/>
                      <a:pt x="18" y="99"/>
                      <a:pt x="18" y="96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83"/>
                      <a:pt x="20" y="77"/>
                      <a:pt x="21" y="71"/>
                    </a:cubicBezTo>
                    <a:cubicBezTo>
                      <a:pt x="23" y="65"/>
                      <a:pt x="23" y="59"/>
                      <a:pt x="25" y="53"/>
                    </a:cubicBezTo>
                    <a:cubicBezTo>
                      <a:pt x="26" y="47"/>
                      <a:pt x="29" y="42"/>
                      <a:pt x="30" y="36"/>
                    </a:cubicBezTo>
                    <a:cubicBezTo>
                      <a:pt x="31" y="28"/>
                      <a:pt x="34" y="27"/>
                      <a:pt x="35" y="20"/>
                    </a:cubicBezTo>
                    <a:cubicBezTo>
                      <a:pt x="34" y="19"/>
                      <a:pt x="36" y="20"/>
                      <a:pt x="33" y="20"/>
                    </a:cubicBezTo>
                    <a:cubicBezTo>
                      <a:pt x="33" y="20"/>
                      <a:pt x="30" y="22"/>
                      <a:pt x="30" y="22"/>
                    </a:cubicBezTo>
                    <a:cubicBezTo>
                      <a:pt x="25" y="21"/>
                      <a:pt x="25" y="21"/>
                      <a:pt x="23" y="17"/>
                    </a:cubicBezTo>
                    <a:cubicBezTo>
                      <a:pt x="23" y="15"/>
                      <a:pt x="23" y="15"/>
                      <a:pt x="23" y="15"/>
                    </a:cubicBez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šľîḍê">
              <a:extLst>
                <a:ext uri="{FF2B5EF4-FFF2-40B4-BE49-F238E27FC236}">
                  <a16:creationId xmlns:a16="http://schemas.microsoft.com/office/drawing/2014/main" xmlns="" id="{FA3CEFE2-0950-854A-B415-0F4B1AE30539}"/>
                </a:ext>
              </a:extLst>
            </p:cNvPr>
            <p:cNvGrpSpPr/>
            <p:nvPr/>
          </p:nvGrpSpPr>
          <p:grpSpPr>
            <a:xfrm>
              <a:off x="4412452" y="3781425"/>
              <a:ext cx="2312689" cy="166461"/>
              <a:chOff x="6986588" y="3521075"/>
              <a:chExt cx="1654176" cy="119063"/>
            </a:xfrm>
          </p:grpSpPr>
          <p:sp>
            <p:nvSpPr>
              <p:cNvPr id="11" name="îṩľîḑê">
                <a:extLst>
                  <a:ext uri="{FF2B5EF4-FFF2-40B4-BE49-F238E27FC236}">
                    <a16:creationId xmlns:a16="http://schemas.microsoft.com/office/drawing/2014/main" xmlns="" id="{D16630C2-9F23-8A40-BA8E-E6DF95A730AB}"/>
                  </a:ext>
                </a:extLst>
              </p:cNvPr>
              <p:cNvSpPr/>
              <p:nvPr/>
            </p:nvSpPr>
            <p:spPr bwMode="auto">
              <a:xfrm>
                <a:off x="6986588" y="3521075"/>
                <a:ext cx="155575" cy="119063"/>
              </a:xfrm>
              <a:custGeom>
                <a:avLst/>
                <a:gdLst>
                  <a:gd name="T0" fmla="*/ 84 w 98"/>
                  <a:gd name="T1" fmla="*/ 0 h 75"/>
                  <a:gd name="T2" fmla="*/ 59 w 98"/>
                  <a:gd name="T3" fmla="*/ 52 h 75"/>
                  <a:gd name="T4" fmla="*/ 57 w 98"/>
                  <a:gd name="T5" fmla="*/ 0 h 75"/>
                  <a:gd name="T6" fmla="*/ 40 w 98"/>
                  <a:gd name="T7" fmla="*/ 0 h 75"/>
                  <a:gd name="T8" fmla="*/ 15 w 98"/>
                  <a:gd name="T9" fmla="*/ 52 h 75"/>
                  <a:gd name="T10" fmla="*/ 15 w 98"/>
                  <a:gd name="T11" fmla="*/ 0 h 75"/>
                  <a:gd name="T12" fmla="*/ 0 w 98"/>
                  <a:gd name="T13" fmla="*/ 0 h 75"/>
                  <a:gd name="T14" fmla="*/ 2 w 98"/>
                  <a:gd name="T15" fmla="*/ 75 h 75"/>
                  <a:gd name="T16" fmla="*/ 19 w 98"/>
                  <a:gd name="T17" fmla="*/ 75 h 75"/>
                  <a:gd name="T18" fmla="*/ 44 w 98"/>
                  <a:gd name="T19" fmla="*/ 21 h 75"/>
                  <a:gd name="T20" fmla="*/ 46 w 98"/>
                  <a:gd name="T21" fmla="*/ 75 h 75"/>
                  <a:gd name="T22" fmla="*/ 63 w 98"/>
                  <a:gd name="T23" fmla="*/ 75 h 75"/>
                  <a:gd name="T24" fmla="*/ 98 w 98"/>
                  <a:gd name="T25" fmla="*/ 0 h 75"/>
                  <a:gd name="T26" fmla="*/ 84 w 98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75">
                    <a:moveTo>
                      <a:pt x="84" y="0"/>
                    </a:moveTo>
                    <a:lnTo>
                      <a:pt x="59" y="52"/>
                    </a:lnTo>
                    <a:lnTo>
                      <a:pt x="57" y="0"/>
                    </a:lnTo>
                    <a:lnTo>
                      <a:pt x="40" y="0"/>
                    </a:lnTo>
                    <a:lnTo>
                      <a:pt x="15" y="52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19" y="75"/>
                    </a:lnTo>
                    <a:lnTo>
                      <a:pt x="44" y="21"/>
                    </a:lnTo>
                    <a:lnTo>
                      <a:pt x="46" y="75"/>
                    </a:lnTo>
                    <a:lnTo>
                      <a:pt x="63" y="75"/>
                    </a:lnTo>
                    <a:lnTo>
                      <a:pt x="98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ṩḷîde">
                <a:extLst>
                  <a:ext uri="{FF2B5EF4-FFF2-40B4-BE49-F238E27FC236}">
                    <a16:creationId xmlns:a16="http://schemas.microsoft.com/office/drawing/2014/main" xmlns="" id="{140F4660-673C-A944-A13F-2C3461A2EA90}"/>
                  </a:ext>
                </a:extLst>
              </p:cNvPr>
              <p:cNvSpPr/>
              <p:nvPr/>
            </p:nvSpPr>
            <p:spPr bwMode="auto">
              <a:xfrm>
                <a:off x="7135813" y="3521075"/>
                <a:ext cx="112713" cy="119063"/>
              </a:xfrm>
              <a:custGeom>
                <a:avLst/>
                <a:gdLst>
                  <a:gd name="T0" fmla="*/ 22 w 34"/>
                  <a:gd name="T1" fmla="*/ 20 h 36"/>
                  <a:gd name="T2" fmla="*/ 20 w 34"/>
                  <a:gd name="T3" fmla="*/ 26 h 36"/>
                  <a:gd name="T4" fmla="*/ 18 w 34"/>
                  <a:gd name="T5" fmla="*/ 29 h 36"/>
                  <a:gd name="T6" fmla="*/ 13 w 34"/>
                  <a:gd name="T7" fmla="*/ 30 h 36"/>
                  <a:gd name="T8" fmla="*/ 9 w 34"/>
                  <a:gd name="T9" fmla="*/ 29 h 36"/>
                  <a:gd name="T10" fmla="*/ 7 w 34"/>
                  <a:gd name="T11" fmla="*/ 25 h 36"/>
                  <a:gd name="T12" fmla="*/ 7 w 34"/>
                  <a:gd name="T13" fmla="*/ 24 h 36"/>
                  <a:gd name="T14" fmla="*/ 8 w 34"/>
                  <a:gd name="T15" fmla="*/ 19 h 36"/>
                  <a:gd name="T16" fmla="*/ 12 w 34"/>
                  <a:gd name="T17" fmla="*/ 0 h 36"/>
                  <a:gd name="T18" fmla="*/ 5 w 34"/>
                  <a:gd name="T19" fmla="*/ 0 h 36"/>
                  <a:gd name="T20" fmla="*/ 1 w 34"/>
                  <a:gd name="T21" fmla="*/ 19 h 36"/>
                  <a:gd name="T22" fmla="*/ 0 w 34"/>
                  <a:gd name="T23" fmla="*/ 23 h 36"/>
                  <a:gd name="T24" fmla="*/ 0 w 34"/>
                  <a:gd name="T25" fmla="*/ 25 h 36"/>
                  <a:gd name="T26" fmla="*/ 3 w 34"/>
                  <a:gd name="T27" fmla="*/ 33 h 36"/>
                  <a:gd name="T28" fmla="*/ 13 w 34"/>
                  <a:gd name="T29" fmla="*/ 36 h 36"/>
                  <a:gd name="T30" fmla="*/ 22 w 34"/>
                  <a:gd name="T31" fmla="*/ 34 h 36"/>
                  <a:gd name="T32" fmla="*/ 27 w 34"/>
                  <a:gd name="T33" fmla="*/ 29 h 36"/>
                  <a:gd name="T34" fmla="*/ 30 w 34"/>
                  <a:gd name="T35" fmla="*/ 20 h 36"/>
                  <a:gd name="T36" fmla="*/ 34 w 34"/>
                  <a:gd name="T37" fmla="*/ 0 h 36"/>
                  <a:gd name="T38" fmla="*/ 26 w 34"/>
                  <a:gd name="T39" fmla="*/ 0 h 36"/>
                  <a:gd name="T40" fmla="*/ 22 w 34"/>
                  <a:gd name="T41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36">
                    <a:moveTo>
                      <a:pt x="22" y="20"/>
                    </a:moveTo>
                    <a:cubicBezTo>
                      <a:pt x="22" y="23"/>
                      <a:pt x="21" y="25"/>
                      <a:pt x="20" y="26"/>
                    </a:cubicBezTo>
                    <a:cubicBezTo>
                      <a:pt x="20" y="28"/>
                      <a:pt x="19" y="29"/>
                      <a:pt x="18" y="29"/>
                    </a:cubicBezTo>
                    <a:cubicBezTo>
                      <a:pt x="17" y="30"/>
                      <a:pt x="15" y="30"/>
                      <a:pt x="13" y="30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8" y="28"/>
                      <a:pt x="7" y="27"/>
                      <a:pt x="7" y="25"/>
                    </a:cubicBezTo>
                    <a:cubicBezTo>
                      <a:pt x="7" y="25"/>
                      <a:pt x="7" y="25"/>
                      <a:pt x="7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9"/>
                      <a:pt x="1" y="31"/>
                      <a:pt x="3" y="33"/>
                    </a:cubicBezTo>
                    <a:cubicBezTo>
                      <a:pt x="6" y="35"/>
                      <a:pt x="9" y="36"/>
                      <a:pt x="13" y="36"/>
                    </a:cubicBezTo>
                    <a:cubicBezTo>
                      <a:pt x="16" y="36"/>
                      <a:pt x="19" y="36"/>
                      <a:pt x="22" y="34"/>
                    </a:cubicBezTo>
                    <a:cubicBezTo>
                      <a:pt x="24" y="33"/>
                      <a:pt x="25" y="31"/>
                      <a:pt x="27" y="29"/>
                    </a:cubicBezTo>
                    <a:cubicBezTo>
                      <a:pt x="28" y="27"/>
                      <a:pt x="29" y="24"/>
                      <a:pt x="30" y="2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2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ṣḻîḑê">
                <a:extLst>
                  <a:ext uri="{FF2B5EF4-FFF2-40B4-BE49-F238E27FC236}">
                    <a16:creationId xmlns:a16="http://schemas.microsoft.com/office/drawing/2014/main" xmlns="" id="{50369904-CD71-8749-863C-228C6E3DEC8D}"/>
                  </a:ext>
                </a:extLst>
              </p:cNvPr>
              <p:cNvSpPr/>
              <p:nvPr/>
            </p:nvSpPr>
            <p:spPr bwMode="auto">
              <a:xfrm>
                <a:off x="7248526" y="3521075"/>
                <a:ext cx="114300" cy="119063"/>
              </a:xfrm>
              <a:custGeom>
                <a:avLst/>
                <a:gdLst>
                  <a:gd name="T0" fmla="*/ 58 w 72"/>
                  <a:gd name="T1" fmla="*/ 0 h 75"/>
                  <a:gd name="T2" fmla="*/ 52 w 72"/>
                  <a:gd name="T3" fmla="*/ 29 h 75"/>
                  <a:gd name="T4" fmla="*/ 22 w 72"/>
                  <a:gd name="T5" fmla="*/ 29 h 75"/>
                  <a:gd name="T6" fmla="*/ 29 w 72"/>
                  <a:gd name="T7" fmla="*/ 0 h 75"/>
                  <a:gd name="T8" fmla="*/ 14 w 72"/>
                  <a:gd name="T9" fmla="*/ 0 h 75"/>
                  <a:gd name="T10" fmla="*/ 0 w 72"/>
                  <a:gd name="T11" fmla="*/ 75 h 75"/>
                  <a:gd name="T12" fmla="*/ 14 w 72"/>
                  <a:gd name="T13" fmla="*/ 75 h 75"/>
                  <a:gd name="T14" fmla="*/ 20 w 72"/>
                  <a:gd name="T15" fmla="*/ 42 h 75"/>
                  <a:gd name="T16" fmla="*/ 50 w 72"/>
                  <a:gd name="T17" fmla="*/ 42 h 75"/>
                  <a:gd name="T18" fmla="*/ 43 w 72"/>
                  <a:gd name="T19" fmla="*/ 75 h 75"/>
                  <a:gd name="T20" fmla="*/ 58 w 72"/>
                  <a:gd name="T21" fmla="*/ 75 h 75"/>
                  <a:gd name="T22" fmla="*/ 72 w 72"/>
                  <a:gd name="T23" fmla="*/ 0 h 75"/>
                  <a:gd name="T24" fmla="*/ 58 w 72"/>
                  <a:gd name="T2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75">
                    <a:moveTo>
                      <a:pt x="58" y="0"/>
                    </a:moveTo>
                    <a:lnTo>
                      <a:pt x="52" y="29"/>
                    </a:lnTo>
                    <a:lnTo>
                      <a:pt x="22" y="29"/>
                    </a:lnTo>
                    <a:lnTo>
                      <a:pt x="29" y="0"/>
                    </a:lnTo>
                    <a:lnTo>
                      <a:pt x="14" y="0"/>
                    </a:lnTo>
                    <a:lnTo>
                      <a:pt x="0" y="75"/>
                    </a:lnTo>
                    <a:lnTo>
                      <a:pt x="14" y="75"/>
                    </a:lnTo>
                    <a:lnTo>
                      <a:pt x="20" y="42"/>
                    </a:lnTo>
                    <a:lnTo>
                      <a:pt x="50" y="42"/>
                    </a:lnTo>
                    <a:lnTo>
                      <a:pt x="43" y="75"/>
                    </a:lnTo>
                    <a:lnTo>
                      <a:pt x="58" y="75"/>
                    </a:lnTo>
                    <a:lnTo>
                      <a:pt x="7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ṥlíḑê">
                <a:extLst>
                  <a:ext uri="{FF2B5EF4-FFF2-40B4-BE49-F238E27FC236}">
                    <a16:creationId xmlns:a16="http://schemas.microsoft.com/office/drawing/2014/main" xmlns="" id="{706D653C-5F76-8F48-98BD-1BB060D10B00}"/>
                  </a:ext>
                </a:extLst>
              </p:cNvPr>
              <p:cNvSpPr/>
              <p:nvPr/>
            </p:nvSpPr>
            <p:spPr bwMode="auto">
              <a:xfrm>
                <a:off x="7356476" y="3521075"/>
                <a:ext cx="112713" cy="119063"/>
              </a:xfrm>
              <a:custGeom>
                <a:avLst/>
                <a:gdLst>
                  <a:gd name="T0" fmla="*/ 42 w 71"/>
                  <a:gd name="T1" fmla="*/ 0 h 75"/>
                  <a:gd name="T2" fmla="*/ 0 w 71"/>
                  <a:gd name="T3" fmla="*/ 75 h 75"/>
                  <a:gd name="T4" fmla="*/ 15 w 71"/>
                  <a:gd name="T5" fmla="*/ 75 h 75"/>
                  <a:gd name="T6" fmla="*/ 23 w 71"/>
                  <a:gd name="T7" fmla="*/ 59 h 75"/>
                  <a:gd name="T8" fmla="*/ 54 w 71"/>
                  <a:gd name="T9" fmla="*/ 59 h 75"/>
                  <a:gd name="T10" fmla="*/ 56 w 71"/>
                  <a:gd name="T11" fmla="*/ 75 h 75"/>
                  <a:gd name="T12" fmla="*/ 71 w 71"/>
                  <a:gd name="T13" fmla="*/ 75 h 75"/>
                  <a:gd name="T14" fmla="*/ 58 w 71"/>
                  <a:gd name="T15" fmla="*/ 0 h 75"/>
                  <a:gd name="T16" fmla="*/ 42 w 71"/>
                  <a:gd name="T17" fmla="*/ 0 h 75"/>
                  <a:gd name="T18" fmla="*/ 29 w 71"/>
                  <a:gd name="T19" fmla="*/ 46 h 75"/>
                  <a:gd name="T20" fmla="*/ 48 w 71"/>
                  <a:gd name="T21" fmla="*/ 17 h 75"/>
                  <a:gd name="T22" fmla="*/ 52 w 71"/>
                  <a:gd name="T23" fmla="*/ 46 h 75"/>
                  <a:gd name="T24" fmla="*/ 29 w 71"/>
                  <a:gd name="T25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75">
                    <a:moveTo>
                      <a:pt x="42" y="0"/>
                    </a:moveTo>
                    <a:lnTo>
                      <a:pt x="0" y="75"/>
                    </a:lnTo>
                    <a:lnTo>
                      <a:pt x="15" y="75"/>
                    </a:lnTo>
                    <a:lnTo>
                      <a:pt x="23" y="59"/>
                    </a:lnTo>
                    <a:lnTo>
                      <a:pt x="54" y="59"/>
                    </a:lnTo>
                    <a:lnTo>
                      <a:pt x="56" y="75"/>
                    </a:lnTo>
                    <a:lnTo>
                      <a:pt x="71" y="75"/>
                    </a:lnTo>
                    <a:lnTo>
                      <a:pt x="58" y="0"/>
                    </a:lnTo>
                    <a:lnTo>
                      <a:pt x="42" y="0"/>
                    </a:lnTo>
                    <a:close/>
                    <a:moveTo>
                      <a:pt x="29" y="46"/>
                    </a:moveTo>
                    <a:lnTo>
                      <a:pt x="48" y="17"/>
                    </a:lnTo>
                    <a:lnTo>
                      <a:pt x="52" y="46"/>
                    </a:lnTo>
                    <a:lnTo>
                      <a:pt x="29" y="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ş1íḋe">
                <a:extLst>
                  <a:ext uri="{FF2B5EF4-FFF2-40B4-BE49-F238E27FC236}">
                    <a16:creationId xmlns:a16="http://schemas.microsoft.com/office/drawing/2014/main" xmlns="" id="{78936F2B-312A-0941-A3A8-6658480E60DE}"/>
                  </a:ext>
                </a:extLst>
              </p:cNvPr>
              <p:cNvSpPr/>
              <p:nvPr/>
            </p:nvSpPr>
            <p:spPr bwMode="auto">
              <a:xfrm>
                <a:off x="7481888" y="3521075"/>
                <a:ext cx="119063" cy="119063"/>
              </a:xfrm>
              <a:custGeom>
                <a:avLst/>
                <a:gdLst>
                  <a:gd name="T0" fmla="*/ 50 w 75"/>
                  <a:gd name="T1" fmla="*/ 50 h 75"/>
                  <a:gd name="T2" fmla="*/ 31 w 75"/>
                  <a:gd name="T3" fmla="*/ 0 h 75"/>
                  <a:gd name="T4" fmla="*/ 17 w 75"/>
                  <a:gd name="T5" fmla="*/ 0 h 75"/>
                  <a:gd name="T6" fmla="*/ 0 w 75"/>
                  <a:gd name="T7" fmla="*/ 75 h 75"/>
                  <a:gd name="T8" fmla="*/ 15 w 75"/>
                  <a:gd name="T9" fmla="*/ 75 h 75"/>
                  <a:gd name="T10" fmla="*/ 25 w 75"/>
                  <a:gd name="T11" fmla="*/ 25 h 75"/>
                  <a:gd name="T12" fmla="*/ 46 w 75"/>
                  <a:gd name="T13" fmla="*/ 75 h 75"/>
                  <a:gd name="T14" fmla="*/ 58 w 75"/>
                  <a:gd name="T15" fmla="*/ 75 h 75"/>
                  <a:gd name="T16" fmla="*/ 75 w 75"/>
                  <a:gd name="T17" fmla="*/ 0 h 75"/>
                  <a:gd name="T18" fmla="*/ 61 w 75"/>
                  <a:gd name="T19" fmla="*/ 0 h 75"/>
                  <a:gd name="T20" fmla="*/ 50 w 75"/>
                  <a:gd name="T21" fmla="*/ 5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75">
                    <a:moveTo>
                      <a:pt x="50" y="50"/>
                    </a:moveTo>
                    <a:lnTo>
                      <a:pt x="31" y="0"/>
                    </a:lnTo>
                    <a:lnTo>
                      <a:pt x="17" y="0"/>
                    </a:lnTo>
                    <a:lnTo>
                      <a:pt x="0" y="75"/>
                    </a:lnTo>
                    <a:lnTo>
                      <a:pt x="15" y="75"/>
                    </a:lnTo>
                    <a:lnTo>
                      <a:pt x="25" y="25"/>
                    </a:lnTo>
                    <a:lnTo>
                      <a:pt x="46" y="75"/>
                    </a:lnTo>
                    <a:lnTo>
                      <a:pt x="58" y="75"/>
                    </a:lnTo>
                    <a:lnTo>
                      <a:pt x="75" y="0"/>
                    </a:lnTo>
                    <a:lnTo>
                      <a:pt x="61" y="0"/>
                    </a:lnTo>
                    <a:lnTo>
                      <a:pt x="50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ş1ïḋe">
                <a:extLst>
                  <a:ext uri="{FF2B5EF4-FFF2-40B4-BE49-F238E27FC236}">
                    <a16:creationId xmlns:a16="http://schemas.microsoft.com/office/drawing/2014/main" xmlns="" id="{1F0A9E6E-7BB3-8A4D-A749-E2F6A5B98B6C}"/>
                  </a:ext>
                </a:extLst>
              </p:cNvPr>
              <p:cNvSpPr/>
              <p:nvPr/>
            </p:nvSpPr>
            <p:spPr bwMode="auto">
              <a:xfrm>
                <a:off x="7653338" y="3521075"/>
                <a:ext cx="112713" cy="119063"/>
              </a:xfrm>
              <a:custGeom>
                <a:avLst/>
                <a:gdLst>
                  <a:gd name="T0" fmla="*/ 22 w 34"/>
                  <a:gd name="T1" fmla="*/ 20 h 36"/>
                  <a:gd name="T2" fmla="*/ 20 w 34"/>
                  <a:gd name="T3" fmla="*/ 26 h 36"/>
                  <a:gd name="T4" fmla="*/ 18 w 34"/>
                  <a:gd name="T5" fmla="*/ 29 h 36"/>
                  <a:gd name="T6" fmla="*/ 13 w 34"/>
                  <a:gd name="T7" fmla="*/ 30 h 36"/>
                  <a:gd name="T8" fmla="*/ 9 w 34"/>
                  <a:gd name="T9" fmla="*/ 29 h 36"/>
                  <a:gd name="T10" fmla="*/ 7 w 34"/>
                  <a:gd name="T11" fmla="*/ 25 h 36"/>
                  <a:gd name="T12" fmla="*/ 7 w 34"/>
                  <a:gd name="T13" fmla="*/ 24 h 36"/>
                  <a:gd name="T14" fmla="*/ 8 w 34"/>
                  <a:gd name="T15" fmla="*/ 19 h 36"/>
                  <a:gd name="T16" fmla="*/ 12 w 34"/>
                  <a:gd name="T17" fmla="*/ 0 h 36"/>
                  <a:gd name="T18" fmla="*/ 5 w 34"/>
                  <a:gd name="T19" fmla="*/ 0 h 36"/>
                  <a:gd name="T20" fmla="*/ 1 w 34"/>
                  <a:gd name="T21" fmla="*/ 19 h 36"/>
                  <a:gd name="T22" fmla="*/ 0 w 34"/>
                  <a:gd name="T23" fmla="*/ 23 h 36"/>
                  <a:gd name="T24" fmla="*/ 0 w 34"/>
                  <a:gd name="T25" fmla="*/ 25 h 36"/>
                  <a:gd name="T26" fmla="*/ 3 w 34"/>
                  <a:gd name="T27" fmla="*/ 33 h 36"/>
                  <a:gd name="T28" fmla="*/ 13 w 34"/>
                  <a:gd name="T29" fmla="*/ 36 h 36"/>
                  <a:gd name="T30" fmla="*/ 22 w 34"/>
                  <a:gd name="T31" fmla="*/ 34 h 36"/>
                  <a:gd name="T32" fmla="*/ 27 w 34"/>
                  <a:gd name="T33" fmla="*/ 29 h 36"/>
                  <a:gd name="T34" fmla="*/ 30 w 34"/>
                  <a:gd name="T35" fmla="*/ 20 h 36"/>
                  <a:gd name="T36" fmla="*/ 34 w 34"/>
                  <a:gd name="T37" fmla="*/ 0 h 36"/>
                  <a:gd name="T38" fmla="*/ 26 w 34"/>
                  <a:gd name="T39" fmla="*/ 0 h 36"/>
                  <a:gd name="T40" fmla="*/ 22 w 34"/>
                  <a:gd name="T41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36">
                    <a:moveTo>
                      <a:pt x="22" y="20"/>
                    </a:moveTo>
                    <a:cubicBezTo>
                      <a:pt x="22" y="23"/>
                      <a:pt x="21" y="25"/>
                      <a:pt x="20" y="26"/>
                    </a:cubicBezTo>
                    <a:cubicBezTo>
                      <a:pt x="20" y="28"/>
                      <a:pt x="19" y="29"/>
                      <a:pt x="18" y="29"/>
                    </a:cubicBezTo>
                    <a:cubicBezTo>
                      <a:pt x="17" y="30"/>
                      <a:pt x="15" y="30"/>
                      <a:pt x="13" y="30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8" y="28"/>
                      <a:pt x="7" y="27"/>
                      <a:pt x="7" y="25"/>
                    </a:cubicBezTo>
                    <a:cubicBezTo>
                      <a:pt x="7" y="25"/>
                      <a:pt x="7" y="25"/>
                      <a:pt x="7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9"/>
                      <a:pt x="1" y="31"/>
                      <a:pt x="3" y="33"/>
                    </a:cubicBezTo>
                    <a:cubicBezTo>
                      <a:pt x="6" y="35"/>
                      <a:pt x="9" y="36"/>
                      <a:pt x="13" y="36"/>
                    </a:cubicBezTo>
                    <a:cubicBezTo>
                      <a:pt x="16" y="36"/>
                      <a:pt x="19" y="36"/>
                      <a:pt x="22" y="34"/>
                    </a:cubicBezTo>
                    <a:cubicBezTo>
                      <a:pt x="24" y="33"/>
                      <a:pt x="25" y="31"/>
                      <a:pt x="27" y="29"/>
                    </a:cubicBezTo>
                    <a:cubicBezTo>
                      <a:pt x="28" y="27"/>
                      <a:pt x="29" y="24"/>
                      <a:pt x="30" y="2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2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šlídè">
                <a:extLst>
                  <a:ext uri="{FF2B5EF4-FFF2-40B4-BE49-F238E27FC236}">
                    <a16:creationId xmlns:a16="http://schemas.microsoft.com/office/drawing/2014/main" xmlns="" id="{A9A41216-6648-C348-9C45-AEE996C8EAFD}"/>
                  </a:ext>
                </a:extLst>
              </p:cNvPr>
              <p:cNvSpPr/>
              <p:nvPr/>
            </p:nvSpPr>
            <p:spPr bwMode="auto">
              <a:xfrm>
                <a:off x="7766051" y="3521075"/>
                <a:ext cx="115888" cy="119063"/>
              </a:xfrm>
              <a:custGeom>
                <a:avLst/>
                <a:gdLst>
                  <a:gd name="T0" fmla="*/ 58 w 73"/>
                  <a:gd name="T1" fmla="*/ 0 h 75"/>
                  <a:gd name="T2" fmla="*/ 50 w 73"/>
                  <a:gd name="T3" fmla="*/ 50 h 75"/>
                  <a:gd name="T4" fmla="*/ 29 w 73"/>
                  <a:gd name="T5" fmla="*/ 0 h 75"/>
                  <a:gd name="T6" fmla="*/ 15 w 73"/>
                  <a:gd name="T7" fmla="*/ 0 h 75"/>
                  <a:gd name="T8" fmla="*/ 0 w 73"/>
                  <a:gd name="T9" fmla="*/ 75 h 75"/>
                  <a:gd name="T10" fmla="*/ 13 w 73"/>
                  <a:gd name="T11" fmla="*/ 75 h 75"/>
                  <a:gd name="T12" fmla="*/ 23 w 73"/>
                  <a:gd name="T13" fmla="*/ 25 h 75"/>
                  <a:gd name="T14" fmla="*/ 44 w 73"/>
                  <a:gd name="T15" fmla="*/ 75 h 75"/>
                  <a:gd name="T16" fmla="*/ 58 w 73"/>
                  <a:gd name="T17" fmla="*/ 75 h 75"/>
                  <a:gd name="T18" fmla="*/ 73 w 73"/>
                  <a:gd name="T19" fmla="*/ 0 h 75"/>
                  <a:gd name="T20" fmla="*/ 58 w 73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75">
                    <a:moveTo>
                      <a:pt x="58" y="0"/>
                    </a:moveTo>
                    <a:lnTo>
                      <a:pt x="50" y="50"/>
                    </a:lnTo>
                    <a:lnTo>
                      <a:pt x="29" y="0"/>
                    </a:lnTo>
                    <a:lnTo>
                      <a:pt x="15" y="0"/>
                    </a:lnTo>
                    <a:lnTo>
                      <a:pt x="0" y="75"/>
                    </a:lnTo>
                    <a:lnTo>
                      <a:pt x="13" y="75"/>
                    </a:lnTo>
                    <a:lnTo>
                      <a:pt x="23" y="25"/>
                    </a:lnTo>
                    <a:lnTo>
                      <a:pt x="44" y="75"/>
                    </a:lnTo>
                    <a:lnTo>
                      <a:pt x="58" y="75"/>
                    </a:lnTo>
                    <a:lnTo>
                      <a:pt x="73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ṣḻîďe">
                <a:extLst>
                  <a:ext uri="{FF2B5EF4-FFF2-40B4-BE49-F238E27FC236}">
                    <a16:creationId xmlns:a16="http://schemas.microsoft.com/office/drawing/2014/main" xmlns="" id="{137CA027-FEE4-2140-A8E3-3F87792753EA}"/>
                  </a:ext>
                </a:extLst>
              </p:cNvPr>
              <p:cNvSpPr/>
              <p:nvPr/>
            </p:nvSpPr>
            <p:spPr bwMode="auto">
              <a:xfrm>
                <a:off x="7881938" y="3521075"/>
                <a:ext cx="49213" cy="119063"/>
              </a:xfrm>
              <a:custGeom>
                <a:avLst/>
                <a:gdLst>
                  <a:gd name="T0" fmla="*/ 0 w 31"/>
                  <a:gd name="T1" fmla="*/ 75 h 75"/>
                  <a:gd name="T2" fmla="*/ 14 w 31"/>
                  <a:gd name="T3" fmla="*/ 75 h 75"/>
                  <a:gd name="T4" fmla="*/ 31 w 31"/>
                  <a:gd name="T5" fmla="*/ 0 h 75"/>
                  <a:gd name="T6" fmla="*/ 14 w 31"/>
                  <a:gd name="T7" fmla="*/ 0 h 75"/>
                  <a:gd name="T8" fmla="*/ 0 w 3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5">
                    <a:moveTo>
                      <a:pt x="0" y="75"/>
                    </a:moveTo>
                    <a:lnTo>
                      <a:pt x="14" y="75"/>
                    </a:lnTo>
                    <a:lnTo>
                      <a:pt x="31" y="0"/>
                    </a:lnTo>
                    <a:lnTo>
                      <a:pt x="14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ḻiḋè">
                <a:extLst>
                  <a:ext uri="{FF2B5EF4-FFF2-40B4-BE49-F238E27FC236}">
                    <a16:creationId xmlns:a16="http://schemas.microsoft.com/office/drawing/2014/main" xmlns="" id="{63CE211D-B72B-A749-AD93-6DED94C6D349}"/>
                  </a:ext>
                </a:extLst>
              </p:cNvPr>
              <p:cNvSpPr/>
              <p:nvPr/>
            </p:nvSpPr>
            <p:spPr bwMode="auto">
              <a:xfrm>
                <a:off x="7940676" y="3521075"/>
                <a:ext cx="109538" cy="119063"/>
              </a:xfrm>
              <a:custGeom>
                <a:avLst/>
                <a:gdLst>
                  <a:gd name="T0" fmla="*/ 54 w 69"/>
                  <a:gd name="T1" fmla="*/ 0 h 75"/>
                  <a:gd name="T2" fmla="*/ 23 w 69"/>
                  <a:gd name="T3" fmla="*/ 57 h 75"/>
                  <a:gd name="T4" fmla="*/ 15 w 69"/>
                  <a:gd name="T5" fmla="*/ 0 h 75"/>
                  <a:gd name="T6" fmla="*/ 0 w 69"/>
                  <a:gd name="T7" fmla="*/ 0 h 75"/>
                  <a:gd name="T8" fmla="*/ 13 w 69"/>
                  <a:gd name="T9" fmla="*/ 75 h 75"/>
                  <a:gd name="T10" fmla="*/ 29 w 69"/>
                  <a:gd name="T11" fmla="*/ 75 h 75"/>
                  <a:gd name="T12" fmla="*/ 69 w 69"/>
                  <a:gd name="T13" fmla="*/ 0 h 75"/>
                  <a:gd name="T14" fmla="*/ 54 w 69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75">
                    <a:moveTo>
                      <a:pt x="54" y="0"/>
                    </a:moveTo>
                    <a:lnTo>
                      <a:pt x="23" y="57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13" y="75"/>
                    </a:lnTo>
                    <a:lnTo>
                      <a:pt x="29" y="75"/>
                    </a:lnTo>
                    <a:lnTo>
                      <a:pt x="69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$ḷíďé">
                <a:extLst>
                  <a:ext uri="{FF2B5EF4-FFF2-40B4-BE49-F238E27FC236}">
                    <a16:creationId xmlns:a16="http://schemas.microsoft.com/office/drawing/2014/main" xmlns="" id="{1C38CB20-D424-0B4F-B12E-68CA3FBD720C}"/>
                  </a:ext>
                </a:extLst>
              </p:cNvPr>
              <p:cNvSpPr/>
              <p:nvPr/>
            </p:nvSpPr>
            <p:spPr bwMode="auto">
              <a:xfrm>
                <a:off x="8037513" y="3521075"/>
                <a:ext cx="111125" cy="119063"/>
              </a:xfrm>
              <a:custGeom>
                <a:avLst/>
                <a:gdLst>
                  <a:gd name="T0" fmla="*/ 68 w 70"/>
                  <a:gd name="T1" fmla="*/ 12 h 75"/>
                  <a:gd name="T2" fmla="*/ 70 w 70"/>
                  <a:gd name="T3" fmla="*/ 0 h 75"/>
                  <a:gd name="T4" fmla="*/ 16 w 70"/>
                  <a:gd name="T5" fmla="*/ 0 h 75"/>
                  <a:gd name="T6" fmla="*/ 0 w 70"/>
                  <a:gd name="T7" fmla="*/ 75 h 75"/>
                  <a:gd name="T8" fmla="*/ 58 w 70"/>
                  <a:gd name="T9" fmla="*/ 75 h 75"/>
                  <a:gd name="T10" fmla="*/ 60 w 70"/>
                  <a:gd name="T11" fmla="*/ 63 h 75"/>
                  <a:gd name="T12" fmla="*/ 16 w 70"/>
                  <a:gd name="T13" fmla="*/ 63 h 75"/>
                  <a:gd name="T14" fmla="*/ 22 w 70"/>
                  <a:gd name="T15" fmla="*/ 42 h 75"/>
                  <a:gd name="T16" fmla="*/ 60 w 70"/>
                  <a:gd name="T17" fmla="*/ 42 h 75"/>
                  <a:gd name="T18" fmla="*/ 62 w 70"/>
                  <a:gd name="T19" fmla="*/ 29 h 75"/>
                  <a:gd name="T20" fmla="*/ 24 w 70"/>
                  <a:gd name="T21" fmla="*/ 29 h 75"/>
                  <a:gd name="T22" fmla="*/ 29 w 70"/>
                  <a:gd name="T23" fmla="*/ 12 h 75"/>
                  <a:gd name="T24" fmla="*/ 68 w 70"/>
                  <a:gd name="T25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5">
                    <a:moveTo>
                      <a:pt x="68" y="12"/>
                    </a:moveTo>
                    <a:lnTo>
                      <a:pt x="70" y="0"/>
                    </a:lnTo>
                    <a:lnTo>
                      <a:pt x="16" y="0"/>
                    </a:lnTo>
                    <a:lnTo>
                      <a:pt x="0" y="75"/>
                    </a:lnTo>
                    <a:lnTo>
                      <a:pt x="58" y="75"/>
                    </a:lnTo>
                    <a:lnTo>
                      <a:pt x="60" y="63"/>
                    </a:lnTo>
                    <a:lnTo>
                      <a:pt x="16" y="63"/>
                    </a:lnTo>
                    <a:lnTo>
                      <a:pt x="22" y="42"/>
                    </a:lnTo>
                    <a:lnTo>
                      <a:pt x="60" y="42"/>
                    </a:lnTo>
                    <a:lnTo>
                      <a:pt x="62" y="29"/>
                    </a:lnTo>
                    <a:lnTo>
                      <a:pt x="24" y="29"/>
                    </a:lnTo>
                    <a:lnTo>
                      <a:pt x="29" y="12"/>
                    </a:lnTo>
                    <a:lnTo>
                      <a:pt x="68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ṡlîďe">
                <a:extLst>
                  <a:ext uri="{FF2B5EF4-FFF2-40B4-BE49-F238E27FC236}">
                    <a16:creationId xmlns:a16="http://schemas.microsoft.com/office/drawing/2014/main" xmlns="" id="{E35953D1-326D-FF47-BC0F-F7CCC1AFF89C}"/>
                  </a:ext>
                </a:extLst>
              </p:cNvPr>
              <p:cNvSpPr/>
              <p:nvPr/>
            </p:nvSpPr>
            <p:spPr bwMode="auto">
              <a:xfrm>
                <a:off x="8145463" y="3521075"/>
                <a:ext cx="115888" cy="119063"/>
              </a:xfrm>
              <a:custGeom>
                <a:avLst/>
                <a:gdLst>
                  <a:gd name="T0" fmla="*/ 30 w 35"/>
                  <a:gd name="T1" fmla="*/ 1 h 36"/>
                  <a:gd name="T2" fmla="*/ 24 w 35"/>
                  <a:gd name="T3" fmla="*/ 0 h 36"/>
                  <a:gd name="T4" fmla="*/ 8 w 35"/>
                  <a:gd name="T5" fmla="*/ 0 h 36"/>
                  <a:gd name="T6" fmla="*/ 0 w 35"/>
                  <a:gd name="T7" fmla="*/ 36 h 36"/>
                  <a:gd name="T8" fmla="*/ 8 w 35"/>
                  <a:gd name="T9" fmla="*/ 36 h 36"/>
                  <a:gd name="T10" fmla="*/ 11 w 35"/>
                  <a:gd name="T11" fmla="*/ 21 h 36"/>
                  <a:gd name="T12" fmla="*/ 14 w 35"/>
                  <a:gd name="T13" fmla="*/ 21 h 36"/>
                  <a:gd name="T14" fmla="*/ 17 w 35"/>
                  <a:gd name="T15" fmla="*/ 22 h 36"/>
                  <a:gd name="T16" fmla="*/ 21 w 35"/>
                  <a:gd name="T17" fmla="*/ 26 h 36"/>
                  <a:gd name="T18" fmla="*/ 24 w 35"/>
                  <a:gd name="T19" fmla="*/ 36 h 36"/>
                  <a:gd name="T20" fmla="*/ 32 w 35"/>
                  <a:gd name="T21" fmla="*/ 36 h 36"/>
                  <a:gd name="T22" fmla="*/ 27 w 35"/>
                  <a:gd name="T23" fmla="*/ 24 h 36"/>
                  <a:gd name="T24" fmla="*/ 24 w 35"/>
                  <a:gd name="T25" fmla="*/ 21 h 36"/>
                  <a:gd name="T26" fmla="*/ 32 w 35"/>
                  <a:gd name="T27" fmla="*/ 17 h 36"/>
                  <a:gd name="T28" fmla="*/ 35 w 35"/>
                  <a:gd name="T29" fmla="*/ 9 h 36"/>
                  <a:gd name="T30" fmla="*/ 34 w 35"/>
                  <a:gd name="T31" fmla="*/ 4 h 36"/>
                  <a:gd name="T32" fmla="*/ 30 w 35"/>
                  <a:gd name="T33" fmla="*/ 1 h 36"/>
                  <a:gd name="T34" fmla="*/ 27 w 35"/>
                  <a:gd name="T35" fmla="*/ 13 h 36"/>
                  <a:gd name="T36" fmla="*/ 24 w 35"/>
                  <a:gd name="T37" fmla="*/ 15 h 36"/>
                  <a:gd name="T38" fmla="*/ 16 w 35"/>
                  <a:gd name="T39" fmla="*/ 16 h 36"/>
                  <a:gd name="T40" fmla="*/ 12 w 35"/>
                  <a:gd name="T41" fmla="*/ 16 h 36"/>
                  <a:gd name="T42" fmla="*/ 14 w 35"/>
                  <a:gd name="T43" fmla="*/ 6 h 36"/>
                  <a:gd name="T44" fmla="*/ 22 w 35"/>
                  <a:gd name="T45" fmla="*/ 6 h 36"/>
                  <a:gd name="T46" fmla="*/ 26 w 35"/>
                  <a:gd name="T47" fmla="*/ 7 h 36"/>
                  <a:gd name="T48" fmla="*/ 28 w 35"/>
                  <a:gd name="T49" fmla="*/ 10 h 36"/>
                  <a:gd name="T50" fmla="*/ 27 w 35"/>
                  <a:gd name="T51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36">
                    <a:moveTo>
                      <a:pt x="30" y="1"/>
                    </a:moveTo>
                    <a:cubicBezTo>
                      <a:pt x="28" y="0"/>
                      <a:pt x="26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7" y="21"/>
                      <a:pt x="17" y="22"/>
                    </a:cubicBezTo>
                    <a:cubicBezTo>
                      <a:pt x="18" y="22"/>
                      <a:pt x="20" y="24"/>
                      <a:pt x="21" y="26"/>
                    </a:cubicBezTo>
                    <a:cubicBezTo>
                      <a:pt x="22" y="31"/>
                      <a:pt x="24" y="34"/>
                      <a:pt x="24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0" y="31"/>
                      <a:pt x="28" y="27"/>
                      <a:pt x="27" y="24"/>
                    </a:cubicBezTo>
                    <a:cubicBezTo>
                      <a:pt x="26" y="23"/>
                      <a:pt x="25" y="21"/>
                      <a:pt x="24" y="21"/>
                    </a:cubicBezTo>
                    <a:cubicBezTo>
                      <a:pt x="28" y="20"/>
                      <a:pt x="30" y="19"/>
                      <a:pt x="32" y="17"/>
                    </a:cubicBezTo>
                    <a:cubicBezTo>
                      <a:pt x="34" y="15"/>
                      <a:pt x="35" y="13"/>
                      <a:pt x="35" y="9"/>
                    </a:cubicBezTo>
                    <a:cubicBezTo>
                      <a:pt x="35" y="7"/>
                      <a:pt x="34" y="6"/>
                      <a:pt x="34" y="4"/>
                    </a:cubicBezTo>
                    <a:cubicBezTo>
                      <a:pt x="33" y="3"/>
                      <a:pt x="31" y="2"/>
                      <a:pt x="30" y="1"/>
                    </a:cubicBezTo>
                    <a:close/>
                    <a:moveTo>
                      <a:pt x="27" y="13"/>
                    </a:moveTo>
                    <a:cubicBezTo>
                      <a:pt x="26" y="14"/>
                      <a:pt x="25" y="14"/>
                      <a:pt x="24" y="15"/>
                    </a:cubicBezTo>
                    <a:cubicBezTo>
                      <a:pt x="22" y="15"/>
                      <a:pt x="20" y="16"/>
                      <a:pt x="16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4" y="6"/>
                      <a:pt x="25" y="6"/>
                      <a:pt x="26" y="7"/>
                    </a:cubicBezTo>
                    <a:cubicBezTo>
                      <a:pt x="27" y="7"/>
                      <a:pt x="28" y="8"/>
                      <a:pt x="28" y="10"/>
                    </a:cubicBezTo>
                    <a:cubicBezTo>
                      <a:pt x="28" y="11"/>
                      <a:pt x="27" y="12"/>
                      <a:pt x="27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şľîḍé">
                <a:extLst>
                  <a:ext uri="{FF2B5EF4-FFF2-40B4-BE49-F238E27FC236}">
                    <a16:creationId xmlns:a16="http://schemas.microsoft.com/office/drawing/2014/main" xmlns="" id="{1BC439C6-238A-2044-9550-78187EE6D435}"/>
                  </a:ext>
                </a:extLst>
              </p:cNvPr>
              <p:cNvSpPr/>
              <p:nvPr/>
            </p:nvSpPr>
            <p:spPr bwMode="auto">
              <a:xfrm>
                <a:off x="8267701" y="3521075"/>
                <a:ext cx="98425" cy="119063"/>
              </a:xfrm>
              <a:custGeom>
                <a:avLst/>
                <a:gdLst>
                  <a:gd name="T0" fmla="*/ 17 w 30"/>
                  <a:gd name="T1" fmla="*/ 5 h 36"/>
                  <a:gd name="T2" fmla="*/ 22 w 30"/>
                  <a:gd name="T3" fmla="*/ 7 h 36"/>
                  <a:gd name="T4" fmla="*/ 23 w 30"/>
                  <a:gd name="T5" fmla="*/ 11 h 36"/>
                  <a:gd name="T6" fmla="*/ 30 w 30"/>
                  <a:gd name="T7" fmla="*/ 10 h 36"/>
                  <a:gd name="T8" fmla="*/ 27 w 30"/>
                  <a:gd name="T9" fmla="*/ 3 h 36"/>
                  <a:gd name="T10" fmla="*/ 17 w 30"/>
                  <a:gd name="T11" fmla="*/ 0 h 36"/>
                  <a:gd name="T12" fmla="*/ 8 w 30"/>
                  <a:gd name="T13" fmla="*/ 3 h 36"/>
                  <a:gd name="T14" fmla="*/ 4 w 30"/>
                  <a:gd name="T15" fmla="*/ 10 h 36"/>
                  <a:gd name="T16" fmla="*/ 6 w 30"/>
                  <a:gd name="T17" fmla="*/ 14 h 36"/>
                  <a:gd name="T18" fmla="*/ 8 w 30"/>
                  <a:gd name="T19" fmla="*/ 18 h 36"/>
                  <a:gd name="T20" fmla="*/ 15 w 30"/>
                  <a:gd name="T21" fmla="*/ 21 h 36"/>
                  <a:gd name="T22" fmla="*/ 20 w 30"/>
                  <a:gd name="T23" fmla="*/ 23 h 36"/>
                  <a:gd name="T24" fmla="*/ 21 w 30"/>
                  <a:gd name="T25" fmla="*/ 26 h 36"/>
                  <a:gd name="T26" fmla="*/ 19 w 30"/>
                  <a:gd name="T27" fmla="*/ 29 h 36"/>
                  <a:gd name="T28" fmla="*/ 14 w 30"/>
                  <a:gd name="T29" fmla="*/ 30 h 36"/>
                  <a:gd name="T30" fmla="*/ 8 w 30"/>
                  <a:gd name="T31" fmla="*/ 28 h 36"/>
                  <a:gd name="T32" fmla="*/ 7 w 30"/>
                  <a:gd name="T33" fmla="*/ 24 h 36"/>
                  <a:gd name="T34" fmla="*/ 0 w 30"/>
                  <a:gd name="T35" fmla="*/ 24 h 36"/>
                  <a:gd name="T36" fmla="*/ 1 w 30"/>
                  <a:gd name="T37" fmla="*/ 30 h 36"/>
                  <a:gd name="T38" fmla="*/ 6 w 30"/>
                  <a:gd name="T39" fmla="*/ 35 h 36"/>
                  <a:gd name="T40" fmla="*/ 14 w 30"/>
                  <a:gd name="T41" fmla="*/ 36 h 36"/>
                  <a:gd name="T42" fmla="*/ 24 w 30"/>
                  <a:gd name="T43" fmla="*/ 33 h 36"/>
                  <a:gd name="T44" fmla="*/ 28 w 30"/>
                  <a:gd name="T45" fmla="*/ 25 h 36"/>
                  <a:gd name="T46" fmla="*/ 26 w 30"/>
                  <a:gd name="T47" fmla="*/ 19 h 36"/>
                  <a:gd name="T48" fmla="*/ 18 w 30"/>
                  <a:gd name="T49" fmla="*/ 14 h 36"/>
                  <a:gd name="T50" fmla="*/ 13 w 30"/>
                  <a:gd name="T51" fmla="*/ 12 h 36"/>
                  <a:gd name="T52" fmla="*/ 11 w 30"/>
                  <a:gd name="T53" fmla="*/ 9 h 36"/>
                  <a:gd name="T54" fmla="*/ 13 w 30"/>
                  <a:gd name="T55" fmla="*/ 6 h 36"/>
                  <a:gd name="T56" fmla="*/ 17 w 30"/>
                  <a:gd name="T5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36">
                    <a:moveTo>
                      <a:pt x="17" y="5"/>
                    </a:moveTo>
                    <a:cubicBezTo>
                      <a:pt x="19" y="5"/>
                      <a:pt x="21" y="6"/>
                      <a:pt x="22" y="7"/>
                    </a:cubicBezTo>
                    <a:cubicBezTo>
                      <a:pt x="23" y="8"/>
                      <a:pt x="23" y="9"/>
                      <a:pt x="23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7"/>
                      <a:pt x="29" y="4"/>
                      <a:pt x="27" y="3"/>
                    </a:cubicBezTo>
                    <a:cubicBezTo>
                      <a:pt x="24" y="1"/>
                      <a:pt x="21" y="0"/>
                      <a:pt x="17" y="0"/>
                    </a:cubicBezTo>
                    <a:cubicBezTo>
                      <a:pt x="13" y="0"/>
                      <a:pt x="10" y="1"/>
                      <a:pt x="8" y="3"/>
                    </a:cubicBezTo>
                    <a:cubicBezTo>
                      <a:pt x="5" y="5"/>
                      <a:pt x="4" y="7"/>
                      <a:pt x="4" y="10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6" y="16"/>
                      <a:pt x="7" y="17"/>
                      <a:pt x="8" y="18"/>
                    </a:cubicBezTo>
                    <a:cubicBezTo>
                      <a:pt x="10" y="18"/>
                      <a:pt x="12" y="19"/>
                      <a:pt x="15" y="21"/>
                    </a:cubicBezTo>
                    <a:cubicBezTo>
                      <a:pt x="17" y="22"/>
                      <a:pt x="19" y="23"/>
                      <a:pt x="20" y="23"/>
                    </a:cubicBezTo>
                    <a:cubicBezTo>
                      <a:pt x="20" y="24"/>
                      <a:pt x="21" y="25"/>
                      <a:pt x="21" y="26"/>
                    </a:cubicBezTo>
                    <a:cubicBezTo>
                      <a:pt x="21" y="27"/>
                      <a:pt x="20" y="28"/>
                      <a:pt x="19" y="29"/>
                    </a:cubicBezTo>
                    <a:cubicBezTo>
                      <a:pt x="18" y="30"/>
                      <a:pt x="16" y="30"/>
                      <a:pt x="14" y="30"/>
                    </a:cubicBezTo>
                    <a:cubicBezTo>
                      <a:pt x="11" y="30"/>
                      <a:pt x="9" y="30"/>
                      <a:pt x="8" y="28"/>
                    </a:cubicBezTo>
                    <a:cubicBezTo>
                      <a:pt x="8" y="28"/>
                      <a:pt x="7" y="26"/>
                      <a:pt x="7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0" y="29"/>
                      <a:pt x="1" y="30"/>
                    </a:cubicBezTo>
                    <a:cubicBezTo>
                      <a:pt x="2" y="32"/>
                      <a:pt x="4" y="34"/>
                      <a:pt x="6" y="35"/>
                    </a:cubicBezTo>
                    <a:cubicBezTo>
                      <a:pt x="8" y="36"/>
                      <a:pt x="11" y="36"/>
                      <a:pt x="14" y="36"/>
                    </a:cubicBezTo>
                    <a:cubicBezTo>
                      <a:pt x="18" y="36"/>
                      <a:pt x="22" y="35"/>
                      <a:pt x="24" y="33"/>
                    </a:cubicBezTo>
                    <a:cubicBezTo>
                      <a:pt x="27" y="31"/>
                      <a:pt x="28" y="28"/>
                      <a:pt x="28" y="25"/>
                    </a:cubicBezTo>
                    <a:cubicBezTo>
                      <a:pt x="28" y="22"/>
                      <a:pt x="27" y="20"/>
                      <a:pt x="26" y="19"/>
                    </a:cubicBezTo>
                    <a:cubicBezTo>
                      <a:pt x="25" y="18"/>
                      <a:pt x="22" y="16"/>
                      <a:pt x="18" y="14"/>
                    </a:cubicBezTo>
                    <a:cubicBezTo>
                      <a:pt x="15" y="13"/>
                      <a:pt x="13" y="12"/>
                      <a:pt x="13" y="12"/>
                    </a:cubicBezTo>
                    <a:cubicBezTo>
                      <a:pt x="12" y="11"/>
                      <a:pt x="11" y="10"/>
                      <a:pt x="11" y="9"/>
                    </a:cubicBezTo>
                    <a:cubicBezTo>
                      <a:pt x="11" y="8"/>
                      <a:pt x="12" y="7"/>
                      <a:pt x="13" y="6"/>
                    </a:cubicBezTo>
                    <a:cubicBezTo>
                      <a:pt x="14" y="6"/>
                      <a:pt x="15" y="5"/>
                      <a:pt x="1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ṩľîďe">
                <a:extLst>
                  <a:ext uri="{FF2B5EF4-FFF2-40B4-BE49-F238E27FC236}">
                    <a16:creationId xmlns:a16="http://schemas.microsoft.com/office/drawing/2014/main" xmlns="" id="{EE0B1140-ABB4-9046-B79E-529C54589436}"/>
                  </a:ext>
                </a:extLst>
              </p:cNvPr>
              <p:cNvSpPr/>
              <p:nvPr/>
            </p:nvSpPr>
            <p:spPr bwMode="auto">
              <a:xfrm>
                <a:off x="8374063" y="3521075"/>
                <a:ext cx="46038" cy="119063"/>
              </a:xfrm>
              <a:custGeom>
                <a:avLst/>
                <a:gdLst>
                  <a:gd name="T0" fmla="*/ 0 w 29"/>
                  <a:gd name="T1" fmla="*/ 75 h 75"/>
                  <a:gd name="T2" fmla="*/ 14 w 29"/>
                  <a:gd name="T3" fmla="*/ 75 h 75"/>
                  <a:gd name="T4" fmla="*/ 29 w 29"/>
                  <a:gd name="T5" fmla="*/ 0 h 75"/>
                  <a:gd name="T6" fmla="*/ 14 w 29"/>
                  <a:gd name="T7" fmla="*/ 0 h 75"/>
                  <a:gd name="T8" fmla="*/ 0 w 2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5">
                    <a:moveTo>
                      <a:pt x="0" y="75"/>
                    </a:moveTo>
                    <a:lnTo>
                      <a:pt x="14" y="75"/>
                    </a:lnTo>
                    <a:lnTo>
                      <a:pt x="29" y="0"/>
                    </a:lnTo>
                    <a:lnTo>
                      <a:pt x="14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S1idè">
                <a:extLst>
                  <a:ext uri="{FF2B5EF4-FFF2-40B4-BE49-F238E27FC236}">
                    <a16:creationId xmlns:a16="http://schemas.microsoft.com/office/drawing/2014/main" xmlns="" id="{091298CC-A27D-964E-9951-5164432C1683}"/>
                  </a:ext>
                </a:extLst>
              </p:cNvPr>
              <p:cNvSpPr/>
              <p:nvPr/>
            </p:nvSpPr>
            <p:spPr bwMode="auto">
              <a:xfrm>
                <a:off x="8432801" y="3521075"/>
                <a:ext cx="95250" cy="119063"/>
              </a:xfrm>
              <a:custGeom>
                <a:avLst/>
                <a:gdLst>
                  <a:gd name="T0" fmla="*/ 0 w 60"/>
                  <a:gd name="T1" fmla="*/ 12 h 75"/>
                  <a:gd name="T2" fmla="*/ 21 w 60"/>
                  <a:gd name="T3" fmla="*/ 12 h 75"/>
                  <a:gd name="T4" fmla="*/ 8 w 60"/>
                  <a:gd name="T5" fmla="*/ 75 h 75"/>
                  <a:gd name="T6" fmla="*/ 23 w 60"/>
                  <a:gd name="T7" fmla="*/ 75 h 75"/>
                  <a:gd name="T8" fmla="*/ 35 w 60"/>
                  <a:gd name="T9" fmla="*/ 12 h 75"/>
                  <a:gd name="T10" fmla="*/ 58 w 60"/>
                  <a:gd name="T11" fmla="*/ 12 h 75"/>
                  <a:gd name="T12" fmla="*/ 60 w 60"/>
                  <a:gd name="T13" fmla="*/ 0 h 75"/>
                  <a:gd name="T14" fmla="*/ 2 w 60"/>
                  <a:gd name="T15" fmla="*/ 0 h 75"/>
                  <a:gd name="T16" fmla="*/ 0 w 60"/>
                  <a:gd name="T1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75">
                    <a:moveTo>
                      <a:pt x="0" y="12"/>
                    </a:moveTo>
                    <a:lnTo>
                      <a:pt x="21" y="12"/>
                    </a:lnTo>
                    <a:lnTo>
                      <a:pt x="8" y="75"/>
                    </a:lnTo>
                    <a:lnTo>
                      <a:pt x="23" y="75"/>
                    </a:lnTo>
                    <a:lnTo>
                      <a:pt x="35" y="12"/>
                    </a:lnTo>
                    <a:lnTo>
                      <a:pt x="58" y="12"/>
                    </a:lnTo>
                    <a:lnTo>
                      <a:pt x="60" y="0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ṣḷîḋe">
                <a:extLst>
                  <a:ext uri="{FF2B5EF4-FFF2-40B4-BE49-F238E27FC236}">
                    <a16:creationId xmlns:a16="http://schemas.microsoft.com/office/drawing/2014/main" xmlns="" id="{2892461F-90DA-F44E-A77F-78D1C4C714A9}"/>
                  </a:ext>
                </a:extLst>
              </p:cNvPr>
              <p:cNvSpPr/>
              <p:nvPr/>
            </p:nvSpPr>
            <p:spPr bwMode="auto">
              <a:xfrm>
                <a:off x="8531226" y="3521075"/>
                <a:ext cx="109538" cy="119063"/>
              </a:xfrm>
              <a:custGeom>
                <a:avLst/>
                <a:gdLst>
                  <a:gd name="T0" fmla="*/ 25 w 33"/>
                  <a:gd name="T1" fmla="*/ 0 h 36"/>
                  <a:gd name="T2" fmla="*/ 19 w 33"/>
                  <a:gd name="T3" fmla="*/ 7 h 36"/>
                  <a:gd name="T4" fmla="*/ 16 w 33"/>
                  <a:gd name="T5" fmla="*/ 12 h 36"/>
                  <a:gd name="T6" fmla="*/ 14 w 33"/>
                  <a:gd name="T7" fmla="*/ 15 h 36"/>
                  <a:gd name="T8" fmla="*/ 12 w 33"/>
                  <a:gd name="T9" fmla="*/ 10 h 36"/>
                  <a:gd name="T10" fmla="*/ 8 w 33"/>
                  <a:gd name="T11" fmla="*/ 0 h 36"/>
                  <a:gd name="T12" fmla="*/ 0 w 33"/>
                  <a:gd name="T13" fmla="*/ 0 h 36"/>
                  <a:gd name="T14" fmla="*/ 10 w 33"/>
                  <a:gd name="T15" fmla="*/ 22 h 36"/>
                  <a:gd name="T16" fmla="*/ 7 w 33"/>
                  <a:gd name="T17" fmla="*/ 36 h 36"/>
                  <a:gd name="T18" fmla="*/ 14 w 33"/>
                  <a:gd name="T19" fmla="*/ 36 h 36"/>
                  <a:gd name="T20" fmla="*/ 17 w 33"/>
                  <a:gd name="T21" fmla="*/ 23 h 36"/>
                  <a:gd name="T22" fmla="*/ 33 w 33"/>
                  <a:gd name="T23" fmla="*/ 0 h 36"/>
                  <a:gd name="T24" fmla="*/ 25 w 33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36">
                    <a:moveTo>
                      <a:pt x="25" y="0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4"/>
                      <a:pt x="14" y="15"/>
                    </a:cubicBezTo>
                    <a:cubicBezTo>
                      <a:pt x="14" y="14"/>
                      <a:pt x="13" y="13"/>
                      <a:pt x="12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0904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8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800D2A5F-D418-9540-BE94-515C5E0BFD6F}"/>
              </a:ext>
            </a:extLst>
          </p:cNvPr>
          <p:cNvGrpSpPr/>
          <p:nvPr userDrawn="1"/>
        </p:nvGrpSpPr>
        <p:grpSpPr>
          <a:xfrm flipH="1">
            <a:off x="7081926" y="1542464"/>
            <a:ext cx="3346546" cy="2744651"/>
            <a:chOff x="5391486" y="1250127"/>
            <a:chExt cx="1521247" cy="1247642"/>
          </a:xfrm>
        </p:grpSpPr>
        <p:sp>
          <p:nvSpPr>
            <p:cNvPr id="109" name="任意形状 108">
              <a:extLst>
                <a:ext uri="{FF2B5EF4-FFF2-40B4-BE49-F238E27FC236}">
                  <a16:creationId xmlns:a16="http://schemas.microsoft.com/office/drawing/2014/main" xmlns="" id="{0687A1B3-222F-1444-8F62-1D4AD90DEDB7}"/>
                </a:ext>
              </a:extLst>
            </p:cNvPr>
            <p:cNvSpPr/>
            <p:nvPr/>
          </p:nvSpPr>
          <p:spPr>
            <a:xfrm>
              <a:off x="5391486" y="1250127"/>
              <a:ext cx="634765" cy="1247642"/>
            </a:xfrm>
            <a:custGeom>
              <a:avLst/>
              <a:gdLst/>
              <a:ahLst/>
              <a:cxnLst/>
              <a:rect l="l" t="t" r="r" b="b"/>
              <a:pathLst>
                <a:path w="634765" h="1247642">
                  <a:moveTo>
                    <a:pt x="353863" y="0"/>
                  </a:moveTo>
                  <a:lnTo>
                    <a:pt x="598284" y="0"/>
                  </a:lnTo>
                  <a:lnTo>
                    <a:pt x="324678" y="612877"/>
                  </a:lnTo>
                  <a:lnTo>
                    <a:pt x="634765" y="612877"/>
                  </a:lnTo>
                  <a:lnTo>
                    <a:pt x="634765" y="1247642"/>
                  </a:lnTo>
                  <a:lnTo>
                    <a:pt x="0" y="1247642"/>
                  </a:lnTo>
                  <a:lnTo>
                    <a:pt x="0" y="609229"/>
                  </a:lnTo>
                  <a:lnTo>
                    <a:pt x="353863" y="0"/>
                  </a:lnTo>
                  <a:close/>
                </a:path>
              </a:pathLst>
            </a:custGeom>
            <a:solidFill>
              <a:schemeClr val="tx2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任意形状 110">
              <a:extLst>
                <a:ext uri="{FF2B5EF4-FFF2-40B4-BE49-F238E27FC236}">
                  <a16:creationId xmlns:a16="http://schemas.microsoft.com/office/drawing/2014/main" xmlns="" id="{9CE7ECBC-1D33-D24E-A705-B7E30A874744}"/>
                </a:ext>
              </a:extLst>
            </p:cNvPr>
            <p:cNvSpPr/>
            <p:nvPr/>
          </p:nvSpPr>
          <p:spPr>
            <a:xfrm>
              <a:off x="6277968" y="1250127"/>
              <a:ext cx="634765" cy="1247642"/>
            </a:xfrm>
            <a:custGeom>
              <a:avLst/>
              <a:gdLst/>
              <a:ahLst/>
              <a:cxnLst/>
              <a:rect l="l" t="t" r="r" b="b"/>
              <a:pathLst>
                <a:path w="634765" h="1247642">
                  <a:moveTo>
                    <a:pt x="353863" y="0"/>
                  </a:moveTo>
                  <a:lnTo>
                    <a:pt x="598284" y="0"/>
                  </a:lnTo>
                  <a:lnTo>
                    <a:pt x="324678" y="612877"/>
                  </a:lnTo>
                  <a:lnTo>
                    <a:pt x="634765" y="612877"/>
                  </a:lnTo>
                  <a:lnTo>
                    <a:pt x="634765" y="1247642"/>
                  </a:lnTo>
                  <a:lnTo>
                    <a:pt x="0" y="1247642"/>
                  </a:lnTo>
                  <a:lnTo>
                    <a:pt x="0" y="609229"/>
                  </a:lnTo>
                  <a:lnTo>
                    <a:pt x="353863" y="0"/>
                  </a:lnTo>
                  <a:close/>
                </a:path>
              </a:pathLst>
            </a:custGeom>
            <a:solidFill>
              <a:schemeClr val="tx2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3" name="矩形标注 112">
            <a:extLst>
              <a:ext uri="{FF2B5EF4-FFF2-40B4-BE49-F238E27FC236}">
                <a16:creationId xmlns:a16="http://schemas.microsoft.com/office/drawing/2014/main" xmlns="" id="{C051AE12-55DB-F74E-B1DF-61E3379EFEBF}"/>
              </a:ext>
            </a:extLst>
          </p:cNvPr>
          <p:cNvSpPr/>
          <p:nvPr userDrawn="1"/>
        </p:nvSpPr>
        <p:spPr>
          <a:xfrm>
            <a:off x="4295775" y="1792186"/>
            <a:ext cx="7092949" cy="3985468"/>
          </a:xfrm>
          <a:prstGeom prst="wedgeRectCallout">
            <a:avLst>
              <a:gd name="adj1" fmla="val -57128"/>
              <a:gd name="adj2" fmla="val -8009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30000"/>
              </a:lnSpc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C9A17E54-0F0D-6D4C-AA24-3BE97F9C2995}"/>
              </a:ext>
            </a:extLst>
          </p:cNvPr>
          <p:cNvSpPr/>
          <p:nvPr userDrawn="1"/>
        </p:nvSpPr>
        <p:spPr>
          <a:xfrm>
            <a:off x="994874" y="1801406"/>
            <a:ext cx="2586526" cy="2586526"/>
          </a:xfrm>
          <a:prstGeom prst="ellipse">
            <a:avLst/>
          </a:prstGeom>
          <a:noFill/>
          <a:ln cmpd="thickThin">
            <a:solidFill>
              <a:schemeClr val="accent2"/>
            </a:solidFill>
            <a:prstDash val="dash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7" name="图片占位符 116">
            <a:extLst>
              <a:ext uri="{FF2B5EF4-FFF2-40B4-BE49-F238E27FC236}">
                <a16:creationId xmlns:a16="http://schemas.microsoft.com/office/drawing/2014/main" xmlns="" id="{FA2D7BE4-379A-4340-9DA9-D43E5F7B4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39471" y="1946004"/>
            <a:ext cx="2297332" cy="2297332"/>
          </a:xfrm>
          <a:custGeom>
            <a:avLst/>
            <a:gdLst>
              <a:gd name="connsiteX0" fmla="*/ 1148666 w 2297332"/>
              <a:gd name="connsiteY0" fmla="*/ 0 h 2297332"/>
              <a:gd name="connsiteX1" fmla="*/ 2297332 w 2297332"/>
              <a:gd name="connsiteY1" fmla="*/ 1148666 h 2297332"/>
              <a:gd name="connsiteX2" fmla="*/ 1148666 w 2297332"/>
              <a:gd name="connsiteY2" fmla="*/ 2297332 h 2297332"/>
              <a:gd name="connsiteX3" fmla="*/ 0 w 2297332"/>
              <a:gd name="connsiteY3" fmla="*/ 1148666 h 2297332"/>
              <a:gd name="connsiteX4" fmla="*/ 1148666 w 2297332"/>
              <a:gd name="connsiteY4" fmla="*/ 0 h 22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332" h="2297332">
                <a:moveTo>
                  <a:pt x="1148666" y="0"/>
                </a:moveTo>
                <a:cubicBezTo>
                  <a:pt x="1783057" y="0"/>
                  <a:pt x="2297332" y="514275"/>
                  <a:pt x="2297332" y="1148666"/>
                </a:cubicBezTo>
                <a:cubicBezTo>
                  <a:pt x="2297332" y="1783057"/>
                  <a:pt x="1783057" y="2297332"/>
                  <a:pt x="1148666" y="2297332"/>
                </a:cubicBezTo>
                <a:cubicBezTo>
                  <a:pt x="514275" y="2297332"/>
                  <a:pt x="0" y="1783057"/>
                  <a:pt x="0" y="1148666"/>
                </a:cubicBezTo>
                <a:cubicBezTo>
                  <a:pt x="0" y="514275"/>
                  <a:pt x="514275" y="0"/>
                  <a:pt x="1148666" y="0"/>
                </a:cubicBezTo>
                <a:close/>
              </a:path>
            </a:pathLst>
          </a:custGeom>
          <a:ln w="1270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7311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张图片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3FDD86D2-DF87-3E4E-893D-4CF1CE8430ED}"/>
              </a:ext>
            </a:extLst>
          </p:cNvPr>
          <p:cNvGrpSpPr/>
          <p:nvPr userDrawn="1"/>
        </p:nvGrpSpPr>
        <p:grpSpPr>
          <a:xfrm>
            <a:off x="803275" y="1402933"/>
            <a:ext cx="5296364" cy="4835897"/>
            <a:chOff x="803275" y="1402933"/>
            <a:chExt cx="5296364" cy="4835897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xmlns="" id="{5EA2FCC1-496F-3042-A298-BBE7F6062B87}"/>
                </a:ext>
              </a:extLst>
            </p:cNvPr>
            <p:cNvSpPr/>
            <p:nvPr/>
          </p:nvSpPr>
          <p:spPr>
            <a:xfrm>
              <a:off x="806914" y="1402933"/>
              <a:ext cx="5292725" cy="4832767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xmlns="" id="{D51CC761-D2F2-C144-B91B-830F18F3D1CB}"/>
                </a:ext>
              </a:extLst>
            </p:cNvPr>
            <p:cNvSpPr/>
            <p:nvPr/>
          </p:nvSpPr>
          <p:spPr>
            <a:xfrm>
              <a:off x="803275" y="1402933"/>
              <a:ext cx="136003" cy="11020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DB59CDC8-8484-474C-B338-22A3B1CCB3A4}"/>
                </a:ext>
              </a:extLst>
            </p:cNvPr>
            <p:cNvSpPr/>
            <p:nvPr/>
          </p:nvSpPr>
          <p:spPr>
            <a:xfrm>
              <a:off x="5959997" y="1402933"/>
              <a:ext cx="136003" cy="11020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91BF4771-AF66-F94A-959C-A2AD132560A9}"/>
                </a:ext>
              </a:extLst>
            </p:cNvPr>
            <p:cNvSpPr/>
            <p:nvPr/>
          </p:nvSpPr>
          <p:spPr>
            <a:xfrm>
              <a:off x="808355" y="6111435"/>
              <a:ext cx="136003" cy="12739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D1C6B883-0868-BA4F-A1F3-305900A51EDE}"/>
                </a:ext>
              </a:extLst>
            </p:cNvPr>
            <p:cNvSpPr/>
            <p:nvPr/>
          </p:nvSpPr>
          <p:spPr>
            <a:xfrm>
              <a:off x="5959997" y="6111435"/>
              <a:ext cx="136003" cy="12739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A1B7EBCF-458B-D941-BD77-CD52A3179B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9278" y="1513139"/>
            <a:ext cx="5031536" cy="4598296"/>
          </a:xfrm>
        </p:spPr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7162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张图片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E400B-D16B-4A3A-AC95-3E3276FD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 lIns="0"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C2642FC6-A069-EB4A-AE09-AEAF3C0FF9D3}"/>
              </a:ext>
            </a:extLst>
          </p:cNvPr>
          <p:cNvGrpSpPr/>
          <p:nvPr userDrawn="1"/>
        </p:nvGrpSpPr>
        <p:grpSpPr>
          <a:xfrm>
            <a:off x="9895088" y="468793"/>
            <a:ext cx="1480571" cy="458860"/>
            <a:chOff x="2558030" y="228446"/>
            <a:chExt cx="6774643" cy="2099603"/>
          </a:xfrm>
        </p:grpSpPr>
        <p:grpSp>
          <p:nvGrpSpPr>
            <p:cNvPr id="246" name="íšḻîďê">
              <a:extLst>
                <a:ext uri="{FF2B5EF4-FFF2-40B4-BE49-F238E27FC236}">
                  <a16:creationId xmlns:a16="http://schemas.microsoft.com/office/drawing/2014/main" xmlns="" id="{49171AB3-8591-5348-9C61-F17D0F929EB0}"/>
                </a:ext>
              </a:extLst>
            </p:cNvPr>
            <p:cNvGrpSpPr/>
            <p:nvPr userDrawn="1"/>
          </p:nvGrpSpPr>
          <p:grpSpPr>
            <a:xfrm>
              <a:off x="2558030" y="228446"/>
              <a:ext cx="2085857" cy="2099603"/>
              <a:chOff x="3551238" y="3067050"/>
              <a:chExt cx="722313" cy="727075"/>
            </a:xfrm>
          </p:grpSpPr>
          <p:sp>
            <p:nvSpPr>
              <p:cNvPr id="276" name="ïş1íḍê">
                <a:extLst>
                  <a:ext uri="{FF2B5EF4-FFF2-40B4-BE49-F238E27FC236}">
                    <a16:creationId xmlns:a16="http://schemas.microsoft.com/office/drawing/2014/main" xmlns="" id="{331EE849-D4A4-DC42-B184-E5D68CE3C507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šḻïḍè">
                <a:extLst>
                  <a:ext uri="{FF2B5EF4-FFF2-40B4-BE49-F238E27FC236}">
                    <a16:creationId xmlns:a16="http://schemas.microsoft.com/office/drawing/2014/main" xmlns="" id="{DF8A2D4E-E7AE-764C-B284-1B5B99A5E272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śľíḓé">
                <a:extLst>
                  <a:ext uri="{FF2B5EF4-FFF2-40B4-BE49-F238E27FC236}">
                    <a16:creationId xmlns:a16="http://schemas.microsoft.com/office/drawing/2014/main" xmlns="" id="{AE06900F-E8EC-644A-B307-9976F21A9C04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ḍê">
                <a:extLst>
                  <a:ext uri="{FF2B5EF4-FFF2-40B4-BE49-F238E27FC236}">
                    <a16:creationId xmlns:a16="http://schemas.microsoft.com/office/drawing/2014/main" xmlns="" id="{52C5D888-08A1-5F44-B94A-1B39D2B5632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ṡļïdê">
                <a:extLst>
                  <a:ext uri="{FF2B5EF4-FFF2-40B4-BE49-F238E27FC236}">
                    <a16:creationId xmlns:a16="http://schemas.microsoft.com/office/drawing/2014/main" xmlns="" id="{9C2A8FB3-E6B7-5342-9F1A-E66018C224B8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ş1ïďe">
                <a:extLst>
                  <a:ext uri="{FF2B5EF4-FFF2-40B4-BE49-F238E27FC236}">
                    <a16:creationId xmlns:a16="http://schemas.microsoft.com/office/drawing/2014/main" xmlns="" id="{AB71DB15-AC89-EF4D-9581-A712A3F5D91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ṩḷíḍé">
                <a:extLst>
                  <a:ext uri="{FF2B5EF4-FFF2-40B4-BE49-F238E27FC236}">
                    <a16:creationId xmlns:a16="http://schemas.microsoft.com/office/drawing/2014/main" xmlns="" id="{FE48DBAC-D137-5E4A-AE2A-58A5E5D92FEF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śľíḍè">
                <a:extLst>
                  <a:ext uri="{FF2B5EF4-FFF2-40B4-BE49-F238E27FC236}">
                    <a16:creationId xmlns:a16="http://schemas.microsoft.com/office/drawing/2014/main" xmlns="" id="{64C522BC-A5D8-6E4A-8E2E-8A7E334324FA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$ḻîḋè">
                <a:extLst>
                  <a:ext uri="{FF2B5EF4-FFF2-40B4-BE49-F238E27FC236}">
                    <a16:creationId xmlns:a16="http://schemas.microsoft.com/office/drawing/2014/main" xmlns="" id="{B2A17ADB-C350-6C47-A9E7-9353F379FA7E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ṣļíḋe">
                <a:extLst>
                  <a:ext uri="{FF2B5EF4-FFF2-40B4-BE49-F238E27FC236}">
                    <a16:creationId xmlns:a16="http://schemas.microsoft.com/office/drawing/2014/main" xmlns="" id="{19342845-CB0B-7842-A750-3CC457D9007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ṩḷiḓé">
                <a:extLst>
                  <a:ext uri="{FF2B5EF4-FFF2-40B4-BE49-F238E27FC236}">
                    <a16:creationId xmlns:a16="http://schemas.microsoft.com/office/drawing/2014/main" xmlns="" id="{3DC316BC-A0F4-B749-9D82-3E06B5258988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Sľiḍè">
                <a:extLst>
                  <a:ext uri="{FF2B5EF4-FFF2-40B4-BE49-F238E27FC236}">
                    <a16:creationId xmlns:a16="http://schemas.microsoft.com/office/drawing/2014/main" xmlns="" id="{079333E7-B194-C744-AFEB-1559449C15B0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ṩḷîḍe">
                <a:extLst>
                  <a:ext uri="{FF2B5EF4-FFF2-40B4-BE49-F238E27FC236}">
                    <a16:creationId xmlns:a16="http://schemas.microsoft.com/office/drawing/2014/main" xmlns="" id="{008C6E34-7D64-E34A-9328-DF7C7638B8EA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šḻiḑê">
                <a:extLst>
                  <a:ext uri="{FF2B5EF4-FFF2-40B4-BE49-F238E27FC236}">
                    <a16:creationId xmlns:a16="http://schemas.microsoft.com/office/drawing/2014/main" xmlns="" id="{AAABCA0A-9410-EA4D-8278-D2197B42AFF2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ïṩļïďè">
                <a:extLst>
                  <a:ext uri="{FF2B5EF4-FFF2-40B4-BE49-F238E27FC236}">
                    <a16:creationId xmlns:a16="http://schemas.microsoft.com/office/drawing/2014/main" xmlns="" id="{25E701C1-E0D7-8D42-A8D9-16C4F469794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ṥlïḋê">
                <a:extLst>
                  <a:ext uri="{FF2B5EF4-FFF2-40B4-BE49-F238E27FC236}">
                    <a16:creationId xmlns:a16="http://schemas.microsoft.com/office/drawing/2014/main" xmlns="" id="{6481D560-8D59-3348-814B-8E2ED3F62DAE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îṧľïdè">
                <a:extLst>
                  <a:ext uri="{FF2B5EF4-FFF2-40B4-BE49-F238E27FC236}">
                    <a16:creationId xmlns:a16="http://schemas.microsoft.com/office/drawing/2014/main" xmlns="" id="{0F34FCCA-894E-A749-B1A9-98BDCE801EE3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Sḷîḓê">
                <a:extLst>
                  <a:ext uri="{FF2B5EF4-FFF2-40B4-BE49-F238E27FC236}">
                    <a16:creationId xmlns:a16="http://schemas.microsoft.com/office/drawing/2014/main" xmlns="" id="{A3E75E0C-D4F2-9547-BE26-5F24FA75CAB7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îślíďè">
                <a:extLst>
                  <a:ext uri="{FF2B5EF4-FFF2-40B4-BE49-F238E27FC236}">
                    <a16:creationId xmlns:a16="http://schemas.microsoft.com/office/drawing/2014/main" xmlns="" id="{0A289880-B5F4-0D44-AA71-D31B27BF5F0F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Sḻïḍè">
                <a:extLst>
                  <a:ext uri="{FF2B5EF4-FFF2-40B4-BE49-F238E27FC236}">
                    <a16:creationId xmlns:a16="http://schemas.microsoft.com/office/drawing/2014/main" xmlns="" id="{559C6F73-3756-4D4C-A745-5C39000DE67E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ïṡliḑê">
                <a:extLst>
                  <a:ext uri="{FF2B5EF4-FFF2-40B4-BE49-F238E27FC236}">
                    <a16:creationId xmlns:a16="http://schemas.microsoft.com/office/drawing/2014/main" xmlns="" id="{B94A9EAC-5077-9C43-A07C-D8647900EC8A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slïďé">
                <a:extLst>
                  <a:ext uri="{FF2B5EF4-FFF2-40B4-BE49-F238E27FC236}">
                    <a16:creationId xmlns:a16="http://schemas.microsoft.com/office/drawing/2014/main" xmlns="" id="{B54980F5-D4DB-3149-88E2-FC1B906C713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ṥḷîdé">
                <a:extLst>
                  <a:ext uri="{FF2B5EF4-FFF2-40B4-BE49-F238E27FC236}">
                    <a16:creationId xmlns:a16="http://schemas.microsoft.com/office/drawing/2014/main" xmlns="" id="{8D26488D-9702-5B42-B3A8-2FE08043FC68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isḷîḋé">
                <a:extLst>
                  <a:ext uri="{FF2B5EF4-FFF2-40B4-BE49-F238E27FC236}">
                    <a16:creationId xmlns:a16="http://schemas.microsoft.com/office/drawing/2014/main" xmlns="" id="{3328F539-E168-2444-AA27-A21E0FB88C68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śḷïḑè">
                <a:extLst>
                  <a:ext uri="{FF2B5EF4-FFF2-40B4-BE49-F238E27FC236}">
                    <a16:creationId xmlns:a16="http://schemas.microsoft.com/office/drawing/2014/main" xmlns="" id="{CCD927C5-139A-7A4D-9593-5E38A4BCD7EE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ľiďé">
                <a:extLst>
                  <a:ext uri="{FF2B5EF4-FFF2-40B4-BE49-F238E27FC236}">
                    <a16:creationId xmlns:a16="http://schemas.microsoft.com/office/drawing/2014/main" xmlns="" id="{BBA4E80F-3918-1441-9422-4EF3F739AFD7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išľïḍé">
                <a:extLst>
                  <a:ext uri="{FF2B5EF4-FFF2-40B4-BE49-F238E27FC236}">
                    <a16:creationId xmlns:a16="http://schemas.microsoft.com/office/drawing/2014/main" xmlns="" id="{867B0927-8F2F-8842-8404-E9F92F9F8FF1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îŝlîḑè">
                <a:extLst>
                  <a:ext uri="{FF2B5EF4-FFF2-40B4-BE49-F238E27FC236}">
                    <a16:creationId xmlns:a16="http://schemas.microsoft.com/office/drawing/2014/main" xmlns="" id="{A301A8F9-6F9B-3943-99D1-65E7088742D4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îṩḻíḓe">
                <a:extLst>
                  <a:ext uri="{FF2B5EF4-FFF2-40B4-BE49-F238E27FC236}">
                    <a16:creationId xmlns:a16="http://schemas.microsoft.com/office/drawing/2014/main" xmlns="" id="{4ADC4919-2595-EC42-93F1-AC81598C38DC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$1îdè">
                <a:extLst>
                  <a:ext uri="{FF2B5EF4-FFF2-40B4-BE49-F238E27FC236}">
                    <a16:creationId xmlns:a16="http://schemas.microsoft.com/office/drawing/2014/main" xmlns="" id="{8F303413-D569-1F4D-8298-78E4F97EF2C0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śľïḓe">
                <a:extLst>
                  <a:ext uri="{FF2B5EF4-FFF2-40B4-BE49-F238E27FC236}">
                    <a16:creationId xmlns:a16="http://schemas.microsoft.com/office/drawing/2014/main" xmlns="" id="{38842937-FDCA-6941-8B67-F867A925FDCF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ṣļïḑè">
                <a:extLst>
                  <a:ext uri="{FF2B5EF4-FFF2-40B4-BE49-F238E27FC236}">
                    <a16:creationId xmlns:a16="http://schemas.microsoft.com/office/drawing/2014/main" xmlns="" id="{36A50748-F007-3D44-9188-9CCCF4A7E025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ṡḷidé">
                <a:extLst>
                  <a:ext uri="{FF2B5EF4-FFF2-40B4-BE49-F238E27FC236}">
                    <a16:creationId xmlns:a16="http://schemas.microsoft.com/office/drawing/2014/main" xmlns="" id="{19522ED5-C7BF-5F4D-8194-F7E1A8DEDD46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íṡḷíḋe">
                <a:extLst>
                  <a:ext uri="{FF2B5EF4-FFF2-40B4-BE49-F238E27FC236}">
                    <a16:creationId xmlns:a16="http://schemas.microsoft.com/office/drawing/2014/main" xmlns="" id="{8672B506-ECAD-3448-AC68-460729E69835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ŝ1iḑê">
                <a:extLst>
                  <a:ext uri="{FF2B5EF4-FFF2-40B4-BE49-F238E27FC236}">
                    <a16:creationId xmlns:a16="http://schemas.microsoft.com/office/drawing/2014/main" xmlns="" id="{C255849B-0750-7041-A670-223C3279E97C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ṩḷiḑe">
                <a:extLst>
                  <a:ext uri="{FF2B5EF4-FFF2-40B4-BE49-F238E27FC236}">
                    <a16:creationId xmlns:a16="http://schemas.microsoft.com/office/drawing/2014/main" xmlns="" id="{16232912-DBF7-B840-A4AA-6D053116C766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ṧḻiḑê">
                <a:extLst>
                  <a:ext uri="{FF2B5EF4-FFF2-40B4-BE49-F238E27FC236}">
                    <a16:creationId xmlns:a16="http://schemas.microsoft.com/office/drawing/2014/main" xmlns="" id="{4AE4FD53-FAA2-2444-899C-23EFB14213B4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ṣḻîḋè">
                <a:extLst>
                  <a:ext uri="{FF2B5EF4-FFF2-40B4-BE49-F238E27FC236}">
                    <a16:creationId xmlns:a16="http://schemas.microsoft.com/office/drawing/2014/main" xmlns="" id="{7028FD26-0F3F-C344-9DDF-1A48692668BE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ṡ1îḍé">
                <a:extLst>
                  <a:ext uri="{FF2B5EF4-FFF2-40B4-BE49-F238E27FC236}">
                    <a16:creationId xmlns:a16="http://schemas.microsoft.com/office/drawing/2014/main" xmlns="" id="{46B44F2F-838F-5647-B04D-1182BEFAA08C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š1íḑe">
                <a:extLst>
                  <a:ext uri="{FF2B5EF4-FFF2-40B4-BE49-F238E27FC236}">
                    <a16:creationId xmlns:a16="http://schemas.microsoft.com/office/drawing/2014/main" xmlns="" id="{941EA2D9-B725-B542-A3F7-A3E23DDBEC40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iš1ïḍe">
                <a:extLst>
                  <a:ext uri="{FF2B5EF4-FFF2-40B4-BE49-F238E27FC236}">
                    <a16:creationId xmlns:a16="http://schemas.microsoft.com/office/drawing/2014/main" xmlns="" id="{48E883DC-7FA2-5045-B010-995FAA503D4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Sḻîde">
                <a:extLst>
                  <a:ext uri="{FF2B5EF4-FFF2-40B4-BE49-F238E27FC236}">
                    <a16:creationId xmlns:a16="http://schemas.microsoft.com/office/drawing/2014/main" xmlns="" id="{8DF837D3-E0F5-E544-B0DC-A65DE0C91AD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$ḻîḑé">
                <a:extLst>
                  <a:ext uri="{FF2B5EF4-FFF2-40B4-BE49-F238E27FC236}">
                    <a16:creationId xmlns:a16="http://schemas.microsoft.com/office/drawing/2014/main" xmlns="" id="{E5280F75-1ED2-5546-8326-8CE5FB49F7BC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ļïḓe">
                <a:extLst>
                  <a:ext uri="{FF2B5EF4-FFF2-40B4-BE49-F238E27FC236}">
                    <a16:creationId xmlns:a16="http://schemas.microsoft.com/office/drawing/2014/main" xmlns="" id="{563298BF-D12F-D547-A9EB-A2FD0E7644E9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S1iḍé">
                <a:extLst>
                  <a:ext uri="{FF2B5EF4-FFF2-40B4-BE49-F238E27FC236}">
                    <a16:creationId xmlns:a16="http://schemas.microsoft.com/office/drawing/2014/main" xmlns="" id="{5C471C22-4F9F-5645-B7B9-5808162B9B40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šlïdé">
                <a:extLst>
                  <a:ext uri="{FF2B5EF4-FFF2-40B4-BE49-F238E27FC236}">
                    <a16:creationId xmlns:a16="http://schemas.microsoft.com/office/drawing/2014/main" xmlns="" id="{4908E9FF-6973-284E-A16B-584A73C9AB48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Slïde">
                <a:extLst>
                  <a:ext uri="{FF2B5EF4-FFF2-40B4-BE49-F238E27FC236}">
                    <a16:creationId xmlns:a16="http://schemas.microsoft.com/office/drawing/2014/main" xmlns="" id="{4CA791D0-30E7-704B-ACD4-B15DA1C0F1EC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şľïďe">
                <a:extLst>
                  <a:ext uri="{FF2B5EF4-FFF2-40B4-BE49-F238E27FC236}">
                    <a16:creationId xmlns:a16="http://schemas.microsoft.com/office/drawing/2014/main" xmlns="" id="{4EFC80CE-CF61-B045-B80A-02E394E45BAB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şľíďê">
                <a:extLst>
                  <a:ext uri="{FF2B5EF4-FFF2-40B4-BE49-F238E27FC236}">
                    <a16:creationId xmlns:a16="http://schemas.microsoft.com/office/drawing/2014/main" xmlns="" id="{E0C02EF5-B61D-A34B-AB84-3A92A3E948AC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1ïdè">
                <a:extLst>
                  <a:ext uri="{FF2B5EF4-FFF2-40B4-BE49-F238E27FC236}">
                    <a16:creationId xmlns:a16="http://schemas.microsoft.com/office/drawing/2014/main" xmlns="" id="{89D8E1E0-4C7F-7840-9EF4-3ED33002F3B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iṩḷiḍe">
                <a:extLst>
                  <a:ext uri="{FF2B5EF4-FFF2-40B4-BE49-F238E27FC236}">
                    <a16:creationId xmlns:a16="http://schemas.microsoft.com/office/drawing/2014/main" xmlns="" id="{AD9C48EA-F581-9946-8DC9-4BDF21F3D287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ŝ1iďè">
                <a:extLst>
                  <a:ext uri="{FF2B5EF4-FFF2-40B4-BE49-F238E27FC236}">
                    <a16:creationId xmlns:a16="http://schemas.microsoft.com/office/drawing/2014/main" xmlns="" id="{345025D0-8B67-9C40-8728-02649DA348C1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ṩļíḋê">
                <a:extLst>
                  <a:ext uri="{FF2B5EF4-FFF2-40B4-BE49-F238E27FC236}">
                    <a16:creationId xmlns:a16="http://schemas.microsoft.com/office/drawing/2014/main" xmlns="" id="{9FA9D742-9195-6642-B445-99B24C17BC0C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ṧ1ïdè">
                <a:extLst>
                  <a:ext uri="{FF2B5EF4-FFF2-40B4-BE49-F238E27FC236}">
                    <a16:creationId xmlns:a16="http://schemas.microsoft.com/office/drawing/2014/main" xmlns="" id="{B4D185C7-1AF5-8342-9191-D8FAB89F145D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ŝḻîḍé">
                <a:extLst>
                  <a:ext uri="{FF2B5EF4-FFF2-40B4-BE49-F238E27FC236}">
                    <a16:creationId xmlns:a16="http://schemas.microsoft.com/office/drawing/2014/main" xmlns="" id="{C2733F06-2680-A741-BFBA-70A185222B1F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îşḻïḓé">
                <a:extLst>
                  <a:ext uri="{FF2B5EF4-FFF2-40B4-BE49-F238E27FC236}">
                    <a16:creationId xmlns:a16="http://schemas.microsoft.com/office/drawing/2014/main" xmlns="" id="{014B01FB-BE4B-3B4E-B997-C94B4B8DC4FC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íśļíďè">
                <a:extLst>
                  <a:ext uri="{FF2B5EF4-FFF2-40B4-BE49-F238E27FC236}">
                    <a16:creationId xmlns:a16="http://schemas.microsoft.com/office/drawing/2014/main" xmlns="" id="{D2C86E61-AEF7-8D44-A72A-CCBD093CD264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ŝ1ïdé">
                <a:extLst>
                  <a:ext uri="{FF2B5EF4-FFF2-40B4-BE49-F238E27FC236}">
                    <a16:creationId xmlns:a16="http://schemas.microsoft.com/office/drawing/2014/main" xmlns="" id="{E52432BC-DDB5-5445-B39A-4782F514F2DC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is1ídè">
                <a:extLst>
                  <a:ext uri="{FF2B5EF4-FFF2-40B4-BE49-F238E27FC236}">
                    <a16:creationId xmlns:a16="http://schemas.microsoft.com/office/drawing/2014/main" xmlns="" id="{834925A1-ED87-FD42-A0C4-CC7C8CCD712C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islíďê">
                <a:extLst>
                  <a:ext uri="{FF2B5EF4-FFF2-40B4-BE49-F238E27FC236}">
                    <a16:creationId xmlns:a16="http://schemas.microsoft.com/office/drawing/2014/main" xmlns="" id="{16CCF2FF-21DC-FC49-97DF-2DAC2C1CD64F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iṩlíḑê">
                <a:extLst>
                  <a:ext uri="{FF2B5EF4-FFF2-40B4-BE49-F238E27FC236}">
                    <a16:creationId xmlns:a16="http://schemas.microsoft.com/office/drawing/2014/main" xmlns="" id="{DD7C5A19-55D8-DC48-B1AF-2FAC8609E167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ṥḷïďê">
                <a:extLst>
                  <a:ext uri="{FF2B5EF4-FFF2-40B4-BE49-F238E27FC236}">
                    <a16:creationId xmlns:a16="http://schemas.microsoft.com/office/drawing/2014/main" xmlns="" id="{A2A1B4CA-64B0-C54E-95D2-B8273AFA915A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ṥḻïďè">
                <a:extLst>
                  <a:ext uri="{FF2B5EF4-FFF2-40B4-BE49-F238E27FC236}">
                    <a16:creationId xmlns:a16="http://schemas.microsoft.com/office/drawing/2014/main" xmlns="" id="{4F81F73E-836F-D742-820C-740E05DED8A0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íṡḷíḍè">
                <a:extLst>
                  <a:ext uri="{FF2B5EF4-FFF2-40B4-BE49-F238E27FC236}">
                    <a16:creationId xmlns:a16="http://schemas.microsoft.com/office/drawing/2014/main" xmlns="" id="{C5170157-A63E-F640-A382-23D591FD4A16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î$ḷîḑé">
                <a:extLst>
                  <a:ext uri="{FF2B5EF4-FFF2-40B4-BE49-F238E27FC236}">
                    <a16:creationId xmlns:a16="http://schemas.microsoft.com/office/drawing/2014/main" xmlns="" id="{6C511E9B-6950-0E44-A7C2-9E63E1B7276F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$ľîdè">
                <a:extLst>
                  <a:ext uri="{FF2B5EF4-FFF2-40B4-BE49-F238E27FC236}">
                    <a16:creationId xmlns:a16="http://schemas.microsoft.com/office/drawing/2014/main" xmlns="" id="{C6900325-308B-E749-BF24-835453E473DC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ṥ1iḍè">
                <a:extLst>
                  <a:ext uri="{FF2B5EF4-FFF2-40B4-BE49-F238E27FC236}">
                    <a16:creationId xmlns:a16="http://schemas.microsoft.com/office/drawing/2014/main" xmlns="" id="{D0AE4C74-5652-854A-818C-DEB1D55A16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slidé">
                <a:extLst>
                  <a:ext uri="{FF2B5EF4-FFF2-40B4-BE49-F238E27FC236}">
                    <a16:creationId xmlns:a16="http://schemas.microsoft.com/office/drawing/2014/main" xmlns="" id="{6FEF2DB5-1375-884B-BFC4-89B428E9752A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íṡlïďè">
                <a:extLst>
                  <a:ext uri="{FF2B5EF4-FFF2-40B4-BE49-F238E27FC236}">
                    <a16:creationId xmlns:a16="http://schemas.microsoft.com/office/drawing/2014/main" xmlns="" id="{69F1BA50-AEBC-9244-A454-75C05BC0E5DD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ṧ1ïḓè">
                <a:extLst>
                  <a:ext uri="{FF2B5EF4-FFF2-40B4-BE49-F238E27FC236}">
                    <a16:creationId xmlns:a16="http://schemas.microsoft.com/office/drawing/2014/main" xmlns="" id="{50950010-F52C-6841-A9E4-812673F9BCE8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íşḷïḑe">
              <a:extLst>
                <a:ext uri="{FF2B5EF4-FFF2-40B4-BE49-F238E27FC236}">
                  <a16:creationId xmlns:a16="http://schemas.microsoft.com/office/drawing/2014/main" xmlns="" id="{1EA826F0-AE07-504D-9C6E-4A6302BDCA69}"/>
                </a:ext>
              </a:extLst>
            </p:cNvPr>
            <p:cNvGrpSpPr/>
            <p:nvPr userDrawn="1"/>
          </p:nvGrpSpPr>
          <p:grpSpPr>
            <a:xfrm>
              <a:off x="4894762" y="471192"/>
              <a:ext cx="4437911" cy="1614111"/>
              <a:chOff x="4412452" y="3106738"/>
              <a:chExt cx="2312689" cy="841148"/>
            </a:xfrm>
          </p:grpSpPr>
          <p:grpSp>
            <p:nvGrpSpPr>
              <p:cNvPr id="248" name="îṥľíḑé">
                <a:extLst>
                  <a:ext uri="{FF2B5EF4-FFF2-40B4-BE49-F238E27FC236}">
                    <a16:creationId xmlns:a16="http://schemas.microsoft.com/office/drawing/2014/main" xmlns="" id="{39D64547-5156-9A46-BECB-158A08F4DD51}"/>
                  </a:ext>
                </a:extLst>
              </p:cNvPr>
              <p:cNvGrpSpPr/>
              <p:nvPr/>
            </p:nvGrpSpPr>
            <p:grpSpPr>
              <a:xfrm>
                <a:off x="4422776" y="3106738"/>
                <a:ext cx="2293937" cy="617538"/>
                <a:chOff x="4422776" y="3106738"/>
                <a:chExt cx="2293937" cy="617538"/>
              </a:xfrm>
            </p:grpSpPr>
            <p:sp>
              <p:nvSpPr>
                <p:cNvPr id="265" name="išḻiḑé">
                  <a:extLst>
                    <a:ext uri="{FF2B5EF4-FFF2-40B4-BE49-F238E27FC236}">
                      <a16:creationId xmlns:a16="http://schemas.microsoft.com/office/drawing/2014/main" xmlns="" id="{E9E95CFA-B471-D346-88CE-BF00280196C0}"/>
                    </a:ext>
                  </a:extLst>
                </p:cNvPr>
                <p:cNvSpPr/>
                <p:nvPr/>
              </p:nvSpPr>
              <p:spPr bwMode="auto">
                <a:xfrm>
                  <a:off x="4811713" y="3200400"/>
                  <a:ext cx="49213" cy="100013"/>
                </a:xfrm>
                <a:custGeom>
                  <a:avLst/>
                  <a:gdLst>
                    <a:gd name="T0" fmla="*/ 0 w 15"/>
                    <a:gd name="T1" fmla="*/ 1 h 30"/>
                    <a:gd name="T2" fmla="*/ 1 w 15"/>
                    <a:gd name="T3" fmla="*/ 12 h 30"/>
                    <a:gd name="T4" fmla="*/ 0 w 15"/>
                    <a:gd name="T5" fmla="*/ 21 h 30"/>
                    <a:gd name="T6" fmla="*/ 2 w 15"/>
                    <a:gd name="T7" fmla="*/ 28 h 30"/>
                    <a:gd name="T8" fmla="*/ 7 w 15"/>
                    <a:gd name="T9" fmla="*/ 30 h 30"/>
                    <a:gd name="T10" fmla="*/ 12 w 15"/>
                    <a:gd name="T11" fmla="*/ 26 h 30"/>
                    <a:gd name="T12" fmla="*/ 15 w 15"/>
                    <a:gd name="T13" fmla="*/ 18 h 30"/>
                    <a:gd name="T14" fmla="*/ 3 w 15"/>
                    <a:gd name="T15" fmla="*/ 0 h 30"/>
                    <a:gd name="T16" fmla="*/ 0 w 15"/>
                    <a:gd name="T17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30">
                      <a:moveTo>
                        <a:pt x="0" y="1"/>
                      </a:move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3"/>
                        <a:pt x="0" y="18"/>
                        <a:pt x="0" y="21"/>
                      </a:cubicBezTo>
                      <a:cubicBezTo>
                        <a:pt x="0" y="24"/>
                        <a:pt x="2" y="25"/>
                        <a:pt x="2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7"/>
                        <a:pt x="10" y="29"/>
                        <a:pt x="12" y="26"/>
                      </a:cubicBezTo>
                      <a:cubicBezTo>
                        <a:pt x="14" y="23"/>
                        <a:pt x="14" y="21"/>
                        <a:pt x="15" y="18"/>
                      </a:cubicBezTo>
                      <a:cubicBezTo>
                        <a:pt x="12" y="7"/>
                        <a:pt x="13" y="5"/>
                        <a:pt x="3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íṥľíďè">
                  <a:extLst>
                    <a:ext uri="{FF2B5EF4-FFF2-40B4-BE49-F238E27FC236}">
                      <a16:creationId xmlns:a16="http://schemas.microsoft.com/office/drawing/2014/main" xmlns="" id="{EB890018-20C4-6246-8A3C-F7FD68602FDA}"/>
                    </a:ext>
                  </a:extLst>
                </p:cNvPr>
                <p:cNvSpPr/>
                <p:nvPr/>
              </p:nvSpPr>
              <p:spPr bwMode="auto">
                <a:xfrm>
                  <a:off x="5221288" y="3184525"/>
                  <a:ext cx="36513" cy="122238"/>
                </a:xfrm>
                <a:custGeom>
                  <a:avLst/>
                  <a:gdLst>
                    <a:gd name="T0" fmla="*/ 0 w 11"/>
                    <a:gd name="T1" fmla="*/ 3 h 37"/>
                    <a:gd name="T2" fmla="*/ 2 w 11"/>
                    <a:gd name="T3" fmla="*/ 14 h 37"/>
                    <a:gd name="T4" fmla="*/ 0 w 11"/>
                    <a:gd name="T5" fmla="*/ 33 h 37"/>
                    <a:gd name="T6" fmla="*/ 0 w 11"/>
                    <a:gd name="T7" fmla="*/ 36 h 37"/>
                    <a:gd name="T8" fmla="*/ 2 w 11"/>
                    <a:gd name="T9" fmla="*/ 37 h 37"/>
                    <a:gd name="T10" fmla="*/ 8 w 11"/>
                    <a:gd name="T11" fmla="*/ 27 h 37"/>
                    <a:gd name="T12" fmla="*/ 11 w 11"/>
                    <a:gd name="T13" fmla="*/ 17 h 37"/>
                    <a:gd name="T14" fmla="*/ 11 w 11"/>
                    <a:gd name="T15" fmla="*/ 15 h 37"/>
                    <a:gd name="T16" fmla="*/ 7 w 11"/>
                    <a:gd name="T17" fmla="*/ 2 h 37"/>
                    <a:gd name="T18" fmla="*/ 2 w 11"/>
                    <a:gd name="T19" fmla="*/ 0 h 37"/>
                    <a:gd name="T20" fmla="*/ 0 w 11"/>
                    <a:gd name="T2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37">
                      <a:moveTo>
                        <a:pt x="0" y="3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0" y="27"/>
                        <a:pt x="0" y="33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1" y="37"/>
                        <a:pt x="2" y="37"/>
                      </a:cubicBezTo>
                      <a:cubicBezTo>
                        <a:pt x="3" y="37"/>
                        <a:pt x="7" y="28"/>
                        <a:pt x="8" y="27"/>
                      </a:cubicBezTo>
                      <a:cubicBezTo>
                        <a:pt x="9" y="24"/>
                        <a:pt x="11" y="21"/>
                        <a:pt x="11" y="17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7"/>
                        <a:pt x="8" y="7"/>
                        <a:pt x="7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0" y="1"/>
                        <a:pt x="0" y="3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íś1iḑe">
                  <a:extLst>
                    <a:ext uri="{FF2B5EF4-FFF2-40B4-BE49-F238E27FC236}">
                      <a16:creationId xmlns:a16="http://schemas.microsoft.com/office/drawing/2014/main" xmlns="" id="{01179C9D-6713-BF47-AA0F-281ED877EEEE}"/>
                    </a:ext>
                  </a:extLst>
                </p:cNvPr>
                <p:cNvSpPr/>
                <p:nvPr/>
              </p:nvSpPr>
              <p:spPr bwMode="auto">
                <a:xfrm>
                  <a:off x="4554538" y="3251200"/>
                  <a:ext cx="119063" cy="58738"/>
                </a:xfrm>
                <a:custGeom>
                  <a:avLst/>
                  <a:gdLst>
                    <a:gd name="T0" fmla="*/ 0 w 36"/>
                    <a:gd name="T1" fmla="*/ 15 h 18"/>
                    <a:gd name="T2" fmla="*/ 2 w 36"/>
                    <a:gd name="T3" fmla="*/ 16 h 18"/>
                    <a:gd name="T4" fmla="*/ 13 w 36"/>
                    <a:gd name="T5" fmla="*/ 18 h 18"/>
                    <a:gd name="T6" fmla="*/ 16 w 36"/>
                    <a:gd name="T7" fmla="*/ 18 h 18"/>
                    <a:gd name="T8" fmla="*/ 22 w 36"/>
                    <a:gd name="T9" fmla="*/ 17 h 18"/>
                    <a:gd name="T10" fmla="*/ 23 w 36"/>
                    <a:gd name="T11" fmla="*/ 17 h 18"/>
                    <a:gd name="T12" fmla="*/ 30 w 36"/>
                    <a:gd name="T13" fmla="*/ 13 h 18"/>
                    <a:gd name="T14" fmla="*/ 36 w 36"/>
                    <a:gd name="T15" fmla="*/ 8 h 18"/>
                    <a:gd name="T16" fmla="*/ 36 w 36"/>
                    <a:gd name="T17" fmla="*/ 7 h 18"/>
                    <a:gd name="T18" fmla="*/ 36 w 36"/>
                    <a:gd name="T19" fmla="*/ 4 h 18"/>
                    <a:gd name="T20" fmla="*/ 32 w 36"/>
                    <a:gd name="T21" fmla="*/ 0 h 18"/>
                    <a:gd name="T22" fmla="*/ 24 w 36"/>
                    <a:gd name="T23" fmla="*/ 3 h 18"/>
                    <a:gd name="T24" fmla="*/ 16 w 36"/>
                    <a:gd name="T25" fmla="*/ 7 h 18"/>
                    <a:gd name="T26" fmla="*/ 0 w 36"/>
                    <a:gd name="T27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18">
                      <a:moveTo>
                        <a:pt x="0" y="15"/>
                      </a:move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6" y="16"/>
                        <a:pt x="9" y="18"/>
                        <a:pt x="13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6" y="16"/>
                        <a:pt x="28" y="14"/>
                        <a:pt x="30" y="13"/>
                      </a:cubicBezTo>
                      <a:cubicBezTo>
                        <a:pt x="34" y="11"/>
                        <a:pt x="33" y="10"/>
                        <a:pt x="36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1"/>
                        <a:pt x="33" y="2"/>
                        <a:pt x="32" y="0"/>
                      </a:cubicBezTo>
                      <a:cubicBezTo>
                        <a:pt x="29" y="1"/>
                        <a:pt x="27" y="1"/>
                        <a:pt x="24" y="3"/>
                      </a:cubicBezTo>
                      <a:cubicBezTo>
                        <a:pt x="21" y="4"/>
                        <a:pt x="19" y="6"/>
                        <a:pt x="16" y="7"/>
                      </a:cubicBezTo>
                      <a:cubicBezTo>
                        <a:pt x="11" y="11"/>
                        <a:pt x="4" y="10"/>
                        <a:pt x="0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ṩ1iḋè">
                  <a:extLst>
                    <a:ext uri="{FF2B5EF4-FFF2-40B4-BE49-F238E27FC236}">
                      <a16:creationId xmlns:a16="http://schemas.microsoft.com/office/drawing/2014/main" xmlns="" id="{621A8462-AF81-F546-A24F-AB4367F2710C}"/>
                    </a:ext>
                  </a:extLst>
                </p:cNvPr>
                <p:cNvSpPr/>
                <p:nvPr/>
              </p:nvSpPr>
              <p:spPr bwMode="auto">
                <a:xfrm>
                  <a:off x="6359526" y="3263900"/>
                  <a:ext cx="93663" cy="139700"/>
                </a:xfrm>
                <a:custGeom>
                  <a:avLst/>
                  <a:gdLst>
                    <a:gd name="T0" fmla="*/ 15 w 28"/>
                    <a:gd name="T1" fmla="*/ 1 h 42"/>
                    <a:gd name="T2" fmla="*/ 6 w 28"/>
                    <a:gd name="T3" fmla="*/ 11 h 42"/>
                    <a:gd name="T4" fmla="*/ 6 w 28"/>
                    <a:gd name="T5" fmla="*/ 13 h 42"/>
                    <a:gd name="T6" fmla="*/ 5 w 28"/>
                    <a:gd name="T7" fmla="*/ 16 h 42"/>
                    <a:gd name="T8" fmla="*/ 6 w 28"/>
                    <a:gd name="T9" fmla="*/ 20 h 42"/>
                    <a:gd name="T10" fmla="*/ 6 w 28"/>
                    <a:gd name="T11" fmla="*/ 21 h 42"/>
                    <a:gd name="T12" fmla="*/ 0 w 28"/>
                    <a:gd name="T13" fmla="*/ 38 h 42"/>
                    <a:gd name="T14" fmla="*/ 0 w 28"/>
                    <a:gd name="T15" fmla="*/ 41 h 42"/>
                    <a:gd name="T16" fmla="*/ 3 w 28"/>
                    <a:gd name="T17" fmla="*/ 42 h 42"/>
                    <a:gd name="T18" fmla="*/ 9 w 28"/>
                    <a:gd name="T19" fmla="*/ 32 h 42"/>
                    <a:gd name="T20" fmla="*/ 12 w 28"/>
                    <a:gd name="T21" fmla="*/ 26 h 42"/>
                    <a:gd name="T22" fmla="*/ 14 w 28"/>
                    <a:gd name="T23" fmla="*/ 26 h 42"/>
                    <a:gd name="T24" fmla="*/ 20 w 28"/>
                    <a:gd name="T25" fmla="*/ 26 h 42"/>
                    <a:gd name="T26" fmla="*/ 28 w 28"/>
                    <a:gd name="T27" fmla="*/ 14 h 42"/>
                    <a:gd name="T28" fmla="*/ 28 w 28"/>
                    <a:gd name="T29" fmla="*/ 6 h 42"/>
                    <a:gd name="T30" fmla="*/ 28 w 28"/>
                    <a:gd name="T31" fmla="*/ 5 h 42"/>
                    <a:gd name="T32" fmla="*/ 27 w 28"/>
                    <a:gd name="T33" fmla="*/ 3 h 42"/>
                    <a:gd name="T34" fmla="*/ 26 w 28"/>
                    <a:gd name="T35" fmla="*/ 3 h 42"/>
                    <a:gd name="T36" fmla="*/ 24 w 28"/>
                    <a:gd name="T37" fmla="*/ 3 h 42"/>
                    <a:gd name="T38" fmla="*/ 23 w 28"/>
                    <a:gd name="T39" fmla="*/ 3 h 42"/>
                    <a:gd name="T40" fmla="*/ 20 w 28"/>
                    <a:gd name="T41" fmla="*/ 0 h 42"/>
                    <a:gd name="T42" fmla="*/ 15 w 28"/>
                    <a:gd name="T43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42">
                      <a:moveTo>
                        <a:pt x="15" y="1"/>
                      </a:moveTo>
                      <a:cubicBezTo>
                        <a:pt x="15" y="10"/>
                        <a:pt x="8" y="6"/>
                        <a:pt x="6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4"/>
                        <a:pt x="5" y="14"/>
                        <a:pt x="5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9"/>
                        <a:pt x="0" y="31"/>
                        <a:pt x="0" y="38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42"/>
                        <a:pt x="2" y="42"/>
                        <a:pt x="3" y="42"/>
                      </a:cubicBezTo>
                      <a:cubicBezTo>
                        <a:pt x="7" y="42"/>
                        <a:pt x="9" y="36"/>
                        <a:pt x="9" y="32"/>
                      </a:cubicBezTo>
                      <a:cubicBezTo>
                        <a:pt x="9" y="29"/>
                        <a:pt x="10" y="26"/>
                        <a:pt x="12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4" y="24"/>
                        <a:pt x="28" y="21"/>
                        <a:pt x="28" y="14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íṩlïḓè">
                  <a:extLst>
                    <a:ext uri="{FF2B5EF4-FFF2-40B4-BE49-F238E27FC236}">
                      <a16:creationId xmlns:a16="http://schemas.microsoft.com/office/drawing/2014/main" xmlns="" id="{57F3DDF2-34D4-7543-9418-964C5B630599}"/>
                    </a:ext>
                  </a:extLst>
                </p:cNvPr>
                <p:cNvSpPr/>
                <p:nvPr/>
              </p:nvSpPr>
              <p:spPr bwMode="auto">
                <a:xfrm>
                  <a:off x="5826126" y="3273425"/>
                  <a:ext cx="223838" cy="293688"/>
                </a:xfrm>
                <a:custGeom>
                  <a:avLst/>
                  <a:gdLst>
                    <a:gd name="T0" fmla="*/ 38 w 68"/>
                    <a:gd name="T1" fmla="*/ 16 h 88"/>
                    <a:gd name="T2" fmla="*/ 40 w 68"/>
                    <a:gd name="T3" fmla="*/ 5 h 88"/>
                    <a:gd name="T4" fmla="*/ 36 w 68"/>
                    <a:gd name="T5" fmla="*/ 1 h 88"/>
                    <a:gd name="T6" fmla="*/ 36 w 68"/>
                    <a:gd name="T7" fmla="*/ 1 h 88"/>
                    <a:gd name="T8" fmla="*/ 33 w 68"/>
                    <a:gd name="T9" fmla="*/ 0 h 88"/>
                    <a:gd name="T10" fmla="*/ 24 w 68"/>
                    <a:gd name="T11" fmla="*/ 7 h 88"/>
                    <a:gd name="T12" fmla="*/ 24 w 68"/>
                    <a:gd name="T13" fmla="*/ 8 h 88"/>
                    <a:gd name="T14" fmla="*/ 26 w 68"/>
                    <a:gd name="T15" fmla="*/ 18 h 88"/>
                    <a:gd name="T16" fmla="*/ 27 w 68"/>
                    <a:gd name="T17" fmla="*/ 28 h 88"/>
                    <a:gd name="T18" fmla="*/ 27 w 68"/>
                    <a:gd name="T19" fmla="*/ 39 h 88"/>
                    <a:gd name="T20" fmla="*/ 16 w 68"/>
                    <a:gd name="T21" fmla="*/ 48 h 88"/>
                    <a:gd name="T22" fmla="*/ 7 w 68"/>
                    <a:gd name="T23" fmla="*/ 49 h 88"/>
                    <a:gd name="T24" fmla="*/ 5 w 68"/>
                    <a:gd name="T25" fmla="*/ 49 h 88"/>
                    <a:gd name="T26" fmla="*/ 4 w 68"/>
                    <a:gd name="T27" fmla="*/ 49 h 88"/>
                    <a:gd name="T28" fmla="*/ 0 w 68"/>
                    <a:gd name="T29" fmla="*/ 54 h 88"/>
                    <a:gd name="T30" fmla="*/ 5 w 68"/>
                    <a:gd name="T31" fmla="*/ 60 h 88"/>
                    <a:gd name="T32" fmla="*/ 11 w 68"/>
                    <a:gd name="T33" fmla="*/ 60 h 88"/>
                    <a:gd name="T34" fmla="*/ 13 w 68"/>
                    <a:gd name="T35" fmla="*/ 59 h 88"/>
                    <a:gd name="T36" fmla="*/ 20 w 68"/>
                    <a:gd name="T37" fmla="*/ 66 h 88"/>
                    <a:gd name="T38" fmla="*/ 17 w 68"/>
                    <a:gd name="T39" fmla="*/ 72 h 88"/>
                    <a:gd name="T40" fmla="*/ 13 w 68"/>
                    <a:gd name="T41" fmla="*/ 76 h 88"/>
                    <a:gd name="T42" fmla="*/ 2 w 68"/>
                    <a:gd name="T43" fmla="*/ 82 h 88"/>
                    <a:gd name="T44" fmla="*/ 2 w 68"/>
                    <a:gd name="T45" fmla="*/ 83 h 88"/>
                    <a:gd name="T46" fmla="*/ 2 w 68"/>
                    <a:gd name="T47" fmla="*/ 87 h 88"/>
                    <a:gd name="T48" fmla="*/ 4 w 68"/>
                    <a:gd name="T49" fmla="*/ 88 h 88"/>
                    <a:gd name="T50" fmla="*/ 25 w 68"/>
                    <a:gd name="T51" fmla="*/ 77 h 88"/>
                    <a:gd name="T52" fmla="*/ 31 w 68"/>
                    <a:gd name="T53" fmla="*/ 69 h 88"/>
                    <a:gd name="T54" fmla="*/ 40 w 68"/>
                    <a:gd name="T55" fmla="*/ 63 h 88"/>
                    <a:gd name="T56" fmla="*/ 52 w 68"/>
                    <a:gd name="T57" fmla="*/ 70 h 88"/>
                    <a:gd name="T58" fmla="*/ 48 w 68"/>
                    <a:gd name="T59" fmla="*/ 79 h 88"/>
                    <a:gd name="T60" fmla="*/ 59 w 68"/>
                    <a:gd name="T61" fmla="*/ 81 h 88"/>
                    <a:gd name="T62" fmla="*/ 68 w 68"/>
                    <a:gd name="T63" fmla="*/ 71 h 88"/>
                    <a:gd name="T64" fmla="*/ 59 w 68"/>
                    <a:gd name="T65" fmla="*/ 62 h 88"/>
                    <a:gd name="T66" fmla="*/ 44 w 68"/>
                    <a:gd name="T67" fmla="*/ 60 h 88"/>
                    <a:gd name="T68" fmla="*/ 42 w 68"/>
                    <a:gd name="T69" fmla="*/ 60 h 88"/>
                    <a:gd name="T70" fmla="*/ 36 w 68"/>
                    <a:gd name="T71" fmla="*/ 53 h 88"/>
                    <a:gd name="T72" fmla="*/ 48 w 68"/>
                    <a:gd name="T73" fmla="*/ 42 h 88"/>
                    <a:gd name="T74" fmla="*/ 59 w 68"/>
                    <a:gd name="T75" fmla="*/ 32 h 88"/>
                    <a:gd name="T76" fmla="*/ 59 w 68"/>
                    <a:gd name="T77" fmla="*/ 30 h 88"/>
                    <a:gd name="T78" fmla="*/ 59 w 68"/>
                    <a:gd name="T79" fmla="*/ 29 h 88"/>
                    <a:gd name="T80" fmla="*/ 54 w 68"/>
                    <a:gd name="T81" fmla="*/ 26 h 88"/>
                    <a:gd name="T82" fmla="*/ 51 w 68"/>
                    <a:gd name="T83" fmla="*/ 27 h 88"/>
                    <a:gd name="T84" fmla="*/ 50 w 68"/>
                    <a:gd name="T85" fmla="*/ 27 h 88"/>
                    <a:gd name="T86" fmla="*/ 41 w 68"/>
                    <a:gd name="T87" fmla="*/ 33 h 88"/>
                    <a:gd name="T88" fmla="*/ 38 w 68"/>
                    <a:gd name="T89" fmla="*/ 28 h 88"/>
                    <a:gd name="T90" fmla="*/ 38 w 68"/>
                    <a:gd name="T91" fmla="*/ 27 h 88"/>
                    <a:gd name="T92" fmla="*/ 38 w 68"/>
                    <a:gd name="T93" fmla="*/ 16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8">
                      <a:moveTo>
                        <a:pt x="38" y="16"/>
                      </a:moveTo>
                      <a:cubicBezTo>
                        <a:pt x="39" y="11"/>
                        <a:pt x="40" y="9"/>
                        <a:pt x="40" y="5"/>
                      </a:cubicBezTo>
                      <a:cubicBezTo>
                        <a:pt x="40" y="3"/>
                        <a:pt x="38" y="1"/>
                        <a:pt x="36" y="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4" y="1"/>
                        <a:pt x="34" y="1"/>
                        <a:pt x="33" y="0"/>
                      </a:cubicBezTo>
                      <a:cubicBezTo>
                        <a:pt x="28" y="3"/>
                        <a:pt x="28" y="1"/>
                        <a:pt x="24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2"/>
                        <a:pt x="26" y="14"/>
                        <a:pt x="26" y="1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8" y="45"/>
                        <a:pt x="22" y="48"/>
                        <a:pt x="16" y="48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2" y="50"/>
                        <a:pt x="0" y="51"/>
                        <a:pt x="0" y="54"/>
                      </a:cubicBezTo>
                      <a:cubicBezTo>
                        <a:pt x="0" y="56"/>
                        <a:pt x="3" y="60"/>
                        <a:pt x="5" y="60"/>
                      </a:cubicBez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12" y="60"/>
                        <a:pt x="12" y="60"/>
                        <a:pt x="13" y="59"/>
                      </a:cubicBezTo>
                      <a:cubicBezTo>
                        <a:pt x="17" y="62"/>
                        <a:pt x="17" y="60"/>
                        <a:pt x="20" y="66"/>
                      </a:cubicBezTo>
                      <a:cubicBezTo>
                        <a:pt x="18" y="69"/>
                        <a:pt x="20" y="68"/>
                        <a:pt x="17" y="72"/>
                      </a:cubicBezTo>
                      <a:cubicBezTo>
                        <a:pt x="15" y="73"/>
                        <a:pt x="15" y="75"/>
                        <a:pt x="13" y="76"/>
                      </a:cubicBezTo>
                      <a:cubicBezTo>
                        <a:pt x="8" y="79"/>
                        <a:pt x="7" y="80"/>
                        <a:pt x="2" y="82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4" y="87"/>
                        <a:pt x="3" y="88"/>
                        <a:pt x="4" y="88"/>
                      </a:cubicBezTo>
                      <a:cubicBezTo>
                        <a:pt x="13" y="88"/>
                        <a:pt x="20" y="82"/>
                        <a:pt x="25" y="77"/>
                      </a:cubicBezTo>
                      <a:cubicBezTo>
                        <a:pt x="26" y="76"/>
                        <a:pt x="30" y="71"/>
                        <a:pt x="31" y="69"/>
                      </a:cubicBezTo>
                      <a:cubicBezTo>
                        <a:pt x="33" y="65"/>
                        <a:pt x="35" y="63"/>
                        <a:pt x="40" y="63"/>
                      </a:cubicBezTo>
                      <a:cubicBezTo>
                        <a:pt x="45" y="63"/>
                        <a:pt x="49" y="67"/>
                        <a:pt x="52" y="70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50" y="79"/>
                        <a:pt x="58" y="81"/>
                        <a:pt x="59" y="81"/>
                      </a:cubicBezTo>
                      <a:cubicBezTo>
                        <a:pt x="65" y="81"/>
                        <a:pt x="67" y="76"/>
                        <a:pt x="68" y="71"/>
                      </a:cubicBezTo>
                      <a:cubicBezTo>
                        <a:pt x="67" y="65"/>
                        <a:pt x="63" y="64"/>
                        <a:pt x="59" y="62"/>
                      </a:cubicBezTo>
                      <a:cubicBezTo>
                        <a:pt x="53" y="59"/>
                        <a:pt x="51" y="60"/>
                        <a:pt x="44" y="60"/>
                      </a:cubicBezTo>
                      <a:cubicBezTo>
                        <a:pt x="43" y="60"/>
                        <a:pt x="43" y="60"/>
                        <a:pt x="42" y="60"/>
                      </a:cubicBezTo>
                      <a:cubicBezTo>
                        <a:pt x="40" y="59"/>
                        <a:pt x="36" y="56"/>
                        <a:pt x="36" y="53"/>
                      </a:cubicBezTo>
                      <a:cubicBezTo>
                        <a:pt x="36" y="51"/>
                        <a:pt x="45" y="44"/>
                        <a:pt x="48" y="42"/>
                      </a:cubicBezTo>
                      <a:cubicBezTo>
                        <a:pt x="50" y="41"/>
                        <a:pt x="59" y="34"/>
                        <a:pt x="59" y="32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7"/>
                        <a:pt x="53" y="27"/>
                        <a:pt x="51" y="27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46" y="32"/>
                        <a:pt x="46" y="30"/>
                        <a:pt x="41" y="33"/>
                      </a:cubicBezTo>
                      <a:cubicBezTo>
                        <a:pt x="40" y="31"/>
                        <a:pt x="39" y="30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ísḷïďè">
                  <a:extLst>
                    <a:ext uri="{FF2B5EF4-FFF2-40B4-BE49-F238E27FC236}">
                      <a16:creationId xmlns:a16="http://schemas.microsoft.com/office/drawing/2014/main" xmlns="" id="{C5186C17-1E83-714A-8B14-0163667BC9E4}"/>
                    </a:ext>
                  </a:extLst>
                </p:cNvPr>
                <p:cNvSpPr/>
                <p:nvPr/>
              </p:nvSpPr>
              <p:spPr bwMode="auto">
                <a:xfrm>
                  <a:off x="4518026" y="3506788"/>
                  <a:ext cx="53975" cy="71438"/>
                </a:xfrm>
                <a:custGeom>
                  <a:avLst/>
                  <a:gdLst>
                    <a:gd name="T0" fmla="*/ 14 w 16"/>
                    <a:gd name="T1" fmla="*/ 17 h 21"/>
                    <a:gd name="T2" fmla="*/ 16 w 16"/>
                    <a:gd name="T3" fmla="*/ 12 h 21"/>
                    <a:gd name="T4" fmla="*/ 11 w 16"/>
                    <a:gd name="T5" fmla="*/ 5 h 21"/>
                    <a:gd name="T6" fmla="*/ 5 w 16"/>
                    <a:gd name="T7" fmla="*/ 0 h 21"/>
                    <a:gd name="T8" fmla="*/ 2 w 16"/>
                    <a:gd name="T9" fmla="*/ 4 h 21"/>
                    <a:gd name="T10" fmla="*/ 2 w 16"/>
                    <a:gd name="T11" fmla="*/ 5 h 21"/>
                    <a:gd name="T12" fmla="*/ 2 w 16"/>
                    <a:gd name="T13" fmla="*/ 8 h 21"/>
                    <a:gd name="T14" fmla="*/ 2 w 16"/>
                    <a:gd name="T15" fmla="*/ 9 h 21"/>
                    <a:gd name="T16" fmla="*/ 0 w 16"/>
                    <a:gd name="T17" fmla="*/ 17 h 21"/>
                    <a:gd name="T18" fmla="*/ 3 w 16"/>
                    <a:gd name="T19" fmla="*/ 21 h 21"/>
                    <a:gd name="T20" fmla="*/ 4 w 16"/>
                    <a:gd name="T21" fmla="*/ 21 h 21"/>
                    <a:gd name="T22" fmla="*/ 5 w 16"/>
                    <a:gd name="T23" fmla="*/ 21 h 21"/>
                    <a:gd name="T24" fmla="*/ 14 w 16"/>
                    <a:gd name="T25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1">
                      <a:moveTo>
                        <a:pt x="14" y="17"/>
                      </a:moveTo>
                      <a:cubicBezTo>
                        <a:pt x="14" y="15"/>
                        <a:pt x="16" y="13"/>
                        <a:pt x="16" y="12"/>
                      </a:cubicBezTo>
                      <a:cubicBezTo>
                        <a:pt x="16" y="11"/>
                        <a:pt x="12" y="7"/>
                        <a:pt x="11" y="5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4" y="0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0" y="19"/>
                        <a:pt x="1" y="20"/>
                        <a:pt x="3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7" y="21"/>
                        <a:pt x="11" y="17"/>
                        <a:pt x="14" y="17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îṧļîḓé">
                  <a:extLst>
                    <a:ext uri="{FF2B5EF4-FFF2-40B4-BE49-F238E27FC236}">
                      <a16:creationId xmlns:a16="http://schemas.microsoft.com/office/drawing/2014/main" xmlns="" id="{799F2DE9-5612-5C49-ACB0-FF33A8D94B31}"/>
                    </a:ext>
                  </a:extLst>
                </p:cNvPr>
                <p:cNvSpPr/>
                <p:nvPr/>
              </p:nvSpPr>
              <p:spPr bwMode="auto">
                <a:xfrm>
                  <a:off x="5319713" y="3133725"/>
                  <a:ext cx="222250" cy="500063"/>
                </a:xfrm>
                <a:custGeom>
                  <a:avLst/>
                  <a:gdLst>
                    <a:gd name="T0" fmla="*/ 47 w 67"/>
                    <a:gd name="T1" fmla="*/ 96 h 150"/>
                    <a:gd name="T2" fmla="*/ 51 w 67"/>
                    <a:gd name="T3" fmla="*/ 96 h 150"/>
                    <a:gd name="T4" fmla="*/ 46 w 67"/>
                    <a:gd name="T5" fmla="*/ 114 h 150"/>
                    <a:gd name="T6" fmla="*/ 42 w 67"/>
                    <a:gd name="T7" fmla="*/ 113 h 150"/>
                    <a:gd name="T8" fmla="*/ 39 w 67"/>
                    <a:gd name="T9" fmla="*/ 108 h 150"/>
                    <a:gd name="T10" fmla="*/ 21 w 67"/>
                    <a:gd name="T11" fmla="*/ 78 h 150"/>
                    <a:gd name="T12" fmla="*/ 29 w 67"/>
                    <a:gd name="T13" fmla="*/ 73 h 150"/>
                    <a:gd name="T14" fmla="*/ 32 w 67"/>
                    <a:gd name="T15" fmla="*/ 74 h 150"/>
                    <a:gd name="T16" fmla="*/ 32 w 67"/>
                    <a:gd name="T17" fmla="*/ 77 h 150"/>
                    <a:gd name="T18" fmla="*/ 32 w 67"/>
                    <a:gd name="T19" fmla="*/ 79 h 150"/>
                    <a:gd name="T20" fmla="*/ 21 w 67"/>
                    <a:gd name="T21" fmla="*/ 78 h 150"/>
                    <a:gd name="T22" fmla="*/ 53 w 67"/>
                    <a:gd name="T23" fmla="*/ 118 h 150"/>
                    <a:gd name="T24" fmla="*/ 66 w 67"/>
                    <a:gd name="T25" fmla="*/ 108 h 150"/>
                    <a:gd name="T26" fmla="*/ 60 w 67"/>
                    <a:gd name="T27" fmla="*/ 98 h 150"/>
                    <a:gd name="T28" fmla="*/ 51 w 67"/>
                    <a:gd name="T29" fmla="*/ 82 h 150"/>
                    <a:gd name="T30" fmla="*/ 47 w 67"/>
                    <a:gd name="T31" fmla="*/ 71 h 150"/>
                    <a:gd name="T32" fmla="*/ 60 w 67"/>
                    <a:gd name="T33" fmla="*/ 58 h 150"/>
                    <a:gd name="T34" fmla="*/ 53 w 67"/>
                    <a:gd name="T35" fmla="*/ 52 h 150"/>
                    <a:gd name="T36" fmla="*/ 44 w 67"/>
                    <a:gd name="T37" fmla="*/ 50 h 150"/>
                    <a:gd name="T38" fmla="*/ 48 w 67"/>
                    <a:gd name="T39" fmla="*/ 38 h 150"/>
                    <a:gd name="T40" fmla="*/ 66 w 67"/>
                    <a:gd name="T41" fmla="*/ 17 h 150"/>
                    <a:gd name="T42" fmla="*/ 66 w 67"/>
                    <a:gd name="T43" fmla="*/ 13 h 150"/>
                    <a:gd name="T44" fmla="*/ 56 w 67"/>
                    <a:gd name="T45" fmla="*/ 1 h 150"/>
                    <a:gd name="T46" fmla="*/ 55 w 67"/>
                    <a:gd name="T47" fmla="*/ 7 h 150"/>
                    <a:gd name="T48" fmla="*/ 50 w 67"/>
                    <a:gd name="T49" fmla="*/ 18 h 150"/>
                    <a:gd name="T50" fmla="*/ 42 w 67"/>
                    <a:gd name="T51" fmla="*/ 15 h 150"/>
                    <a:gd name="T52" fmla="*/ 40 w 67"/>
                    <a:gd name="T53" fmla="*/ 15 h 150"/>
                    <a:gd name="T54" fmla="*/ 41 w 67"/>
                    <a:gd name="T55" fmla="*/ 26 h 150"/>
                    <a:gd name="T56" fmla="*/ 41 w 67"/>
                    <a:gd name="T57" fmla="*/ 30 h 150"/>
                    <a:gd name="T58" fmla="*/ 37 w 67"/>
                    <a:gd name="T59" fmla="*/ 33 h 150"/>
                    <a:gd name="T60" fmla="*/ 30 w 67"/>
                    <a:gd name="T61" fmla="*/ 29 h 150"/>
                    <a:gd name="T62" fmla="*/ 9 w 67"/>
                    <a:gd name="T63" fmla="*/ 50 h 150"/>
                    <a:gd name="T64" fmla="*/ 4 w 67"/>
                    <a:gd name="T65" fmla="*/ 59 h 150"/>
                    <a:gd name="T66" fmla="*/ 23 w 67"/>
                    <a:gd name="T67" fmla="*/ 51 h 150"/>
                    <a:gd name="T68" fmla="*/ 30 w 67"/>
                    <a:gd name="T69" fmla="*/ 58 h 150"/>
                    <a:gd name="T70" fmla="*/ 26 w 67"/>
                    <a:gd name="T71" fmla="*/ 65 h 150"/>
                    <a:gd name="T72" fmla="*/ 19 w 67"/>
                    <a:gd name="T73" fmla="*/ 64 h 150"/>
                    <a:gd name="T74" fmla="*/ 16 w 67"/>
                    <a:gd name="T75" fmla="*/ 67 h 150"/>
                    <a:gd name="T76" fmla="*/ 16 w 67"/>
                    <a:gd name="T77" fmla="*/ 72 h 150"/>
                    <a:gd name="T78" fmla="*/ 3 w 67"/>
                    <a:gd name="T79" fmla="*/ 105 h 150"/>
                    <a:gd name="T80" fmla="*/ 6 w 67"/>
                    <a:gd name="T81" fmla="*/ 110 h 150"/>
                    <a:gd name="T82" fmla="*/ 9 w 67"/>
                    <a:gd name="T83" fmla="*/ 111 h 150"/>
                    <a:gd name="T84" fmla="*/ 24 w 67"/>
                    <a:gd name="T85" fmla="*/ 89 h 150"/>
                    <a:gd name="T86" fmla="*/ 32 w 67"/>
                    <a:gd name="T87" fmla="*/ 93 h 150"/>
                    <a:gd name="T88" fmla="*/ 32 w 67"/>
                    <a:gd name="T89" fmla="*/ 96 h 150"/>
                    <a:gd name="T90" fmla="*/ 29 w 67"/>
                    <a:gd name="T91" fmla="*/ 113 h 150"/>
                    <a:gd name="T92" fmla="*/ 29 w 67"/>
                    <a:gd name="T93" fmla="*/ 115 h 150"/>
                    <a:gd name="T94" fmla="*/ 22 w 67"/>
                    <a:gd name="T95" fmla="*/ 122 h 150"/>
                    <a:gd name="T96" fmla="*/ 10 w 67"/>
                    <a:gd name="T97" fmla="*/ 124 h 150"/>
                    <a:gd name="T98" fmla="*/ 15 w 67"/>
                    <a:gd name="T99" fmla="*/ 144 h 150"/>
                    <a:gd name="T100" fmla="*/ 17 w 67"/>
                    <a:gd name="T101" fmla="*/ 150 h 150"/>
                    <a:gd name="T102" fmla="*/ 38 w 67"/>
                    <a:gd name="T103" fmla="*/ 12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50">
                      <a:moveTo>
                        <a:pt x="39" y="107"/>
                      </a:moveTo>
                      <a:cubicBezTo>
                        <a:pt x="39" y="103"/>
                        <a:pt x="44" y="96"/>
                        <a:pt x="47" y="96"/>
                      </a:cubicBezTo>
                      <a:cubicBezTo>
                        <a:pt x="50" y="96"/>
                        <a:pt x="50" y="96"/>
                        <a:pt x="50" y="96"/>
                      </a:cubicBezTo>
                      <a:cubicBezTo>
                        <a:pt x="51" y="96"/>
                        <a:pt x="51" y="96"/>
                        <a:pt x="51" y="96"/>
                      </a:cubicBezTo>
                      <a:cubicBezTo>
                        <a:pt x="53" y="98"/>
                        <a:pt x="55" y="101"/>
                        <a:pt x="55" y="104"/>
                      </a:cubicBezTo>
                      <a:cubicBezTo>
                        <a:pt x="55" y="108"/>
                        <a:pt x="49" y="112"/>
                        <a:pt x="46" y="114"/>
                      </a:cubicBezTo>
                      <a:cubicBezTo>
                        <a:pt x="45" y="114"/>
                        <a:pt x="45" y="113"/>
                        <a:pt x="43" y="113"/>
                      </a:cubicBezTo>
                      <a:cubicBezTo>
                        <a:pt x="42" y="113"/>
                        <a:pt x="42" y="113"/>
                        <a:pt x="42" y="113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9" y="108"/>
                        <a:pt x="39" y="108"/>
                        <a:pt x="39" y="108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lose/>
                      <a:moveTo>
                        <a:pt x="21" y="78"/>
                      </a:moveTo>
                      <a:cubicBezTo>
                        <a:pt x="21" y="77"/>
                        <a:pt x="25" y="73"/>
                        <a:pt x="26" y="73"/>
                      </a:cubicBezTo>
                      <a:cubicBezTo>
                        <a:pt x="27" y="73"/>
                        <a:pt x="27" y="73"/>
                        <a:pt x="29" y="7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32" y="74"/>
                        <a:pt x="32" y="74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1" y="82"/>
                        <a:pt x="29" y="83"/>
                        <a:pt x="25" y="83"/>
                      </a:cubicBezTo>
                      <a:cubicBezTo>
                        <a:pt x="23" y="83"/>
                        <a:pt x="21" y="81"/>
                        <a:pt x="21" y="78"/>
                      </a:cubicBezTo>
                      <a:close/>
                      <a:moveTo>
                        <a:pt x="38" y="125"/>
                      </a:moveTo>
                      <a:cubicBezTo>
                        <a:pt x="43" y="122"/>
                        <a:pt x="47" y="120"/>
                        <a:pt x="53" y="118"/>
                      </a:cubicBezTo>
                      <a:cubicBezTo>
                        <a:pt x="57" y="116"/>
                        <a:pt x="57" y="116"/>
                        <a:pt x="60" y="114"/>
                      </a:cubicBezTo>
                      <a:cubicBezTo>
                        <a:pt x="64" y="111"/>
                        <a:pt x="63" y="110"/>
                        <a:pt x="66" y="108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4" y="100"/>
                        <a:pt x="64" y="101"/>
                        <a:pt x="60" y="98"/>
                      </a:cubicBezTo>
                      <a:cubicBezTo>
                        <a:pt x="58" y="96"/>
                        <a:pt x="55" y="95"/>
                        <a:pt x="54" y="92"/>
                      </a:cubicBezTo>
                      <a:cubicBezTo>
                        <a:pt x="53" y="88"/>
                        <a:pt x="53" y="84"/>
                        <a:pt x="51" y="82"/>
                      </a:cubicBezTo>
                      <a:cubicBezTo>
                        <a:pt x="49" y="79"/>
                        <a:pt x="47" y="77"/>
                        <a:pt x="47" y="73"/>
                      </a:cubicBezTo>
                      <a:cubicBezTo>
                        <a:pt x="47" y="72"/>
                        <a:pt x="47" y="72"/>
                        <a:pt x="47" y="71"/>
                      </a:cubicBezTo>
                      <a:cubicBezTo>
                        <a:pt x="49" y="67"/>
                        <a:pt x="47" y="67"/>
                        <a:pt x="53" y="64"/>
                      </a:cubicBezTo>
                      <a:cubicBezTo>
                        <a:pt x="55" y="64"/>
                        <a:pt x="60" y="60"/>
                        <a:pt x="60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0" y="53"/>
                        <a:pt x="56" y="51"/>
                        <a:pt x="53" y="52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46" y="52"/>
                        <a:pt x="45" y="51"/>
                        <a:pt x="44" y="50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4" y="44"/>
                        <a:pt x="47" y="41"/>
                        <a:pt x="48" y="38"/>
                      </a:cubicBezTo>
                      <a:cubicBezTo>
                        <a:pt x="49" y="34"/>
                        <a:pt x="50" y="33"/>
                        <a:pt x="53" y="30"/>
                      </a:cubicBezTo>
                      <a:cubicBezTo>
                        <a:pt x="56" y="27"/>
                        <a:pt x="66" y="22"/>
                        <a:pt x="66" y="17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5" y="10"/>
                        <a:pt x="62" y="0"/>
                        <a:pt x="58" y="0"/>
                      </a:cubicBezTo>
                      <a:cubicBezTo>
                        <a:pt x="57" y="0"/>
                        <a:pt x="57" y="0"/>
                        <a:pt x="56" y="1"/>
                      </a:cubicBezTo>
                      <a:cubicBezTo>
                        <a:pt x="56" y="3"/>
                        <a:pt x="55" y="3"/>
                        <a:pt x="55" y="5"/>
                      </a:cubicBezTo>
                      <a:cubicBezTo>
                        <a:pt x="55" y="7"/>
                        <a:pt x="55" y="7"/>
                        <a:pt x="55" y="7"/>
                      </a:cubicBezTo>
                      <a:cubicBezTo>
                        <a:pt x="55" y="11"/>
                        <a:pt x="53" y="15"/>
                        <a:pt x="51" y="18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8" y="18"/>
                        <a:pt x="48" y="18"/>
                        <a:pt x="47" y="19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5"/>
                        <a:pt x="38" y="16"/>
                        <a:pt x="38" y="17"/>
                      </a:cubicBezTo>
                      <a:cubicBezTo>
                        <a:pt x="38" y="19"/>
                        <a:pt x="41" y="22"/>
                        <a:pt x="41" y="26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5" y="33"/>
                        <a:pt x="35" y="34"/>
                        <a:pt x="34" y="34"/>
                      </a:cubicBezTo>
                      <a:cubicBezTo>
                        <a:pt x="32" y="33"/>
                        <a:pt x="31" y="31"/>
                        <a:pt x="30" y="29"/>
                      </a:cubicBezTo>
                      <a:cubicBezTo>
                        <a:pt x="24" y="29"/>
                        <a:pt x="30" y="41"/>
                        <a:pt x="19" y="45"/>
                      </a:cubicBezTo>
                      <a:cubicBezTo>
                        <a:pt x="16" y="46"/>
                        <a:pt x="12" y="48"/>
                        <a:pt x="9" y="50"/>
                      </a:cubicBezTo>
                      <a:cubicBezTo>
                        <a:pt x="6" y="51"/>
                        <a:pt x="1" y="53"/>
                        <a:pt x="0" y="55"/>
                      </a:cubicBezTo>
                      <a:cubicBezTo>
                        <a:pt x="1" y="58"/>
                        <a:pt x="1" y="57"/>
                        <a:pt x="4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10" y="59"/>
                        <a:pt x="20" y="51"/>
                        <a:pt x="23" y="51"/>
                      </a:cubicBezTo>
                      <a:cubicBezTo>
                        <a:pt x="25" y="51"/>
                        <a:pt x="24" y="51"/>
                        <a:pt x="27" y="52"/>
                      </a:cubicBezTo>
                      <a:cubicBezTo>
                        <a:pt x="29" y="54"/>
                        <a:pt x="29" y="55"/>
                        <a:pt x="30" y="58"/>
                      </a:cubicBez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30" y="62"/>
                        <a:pt x="28" y="64"/>
                        <a:pt x="26" y="65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0" y="64"/>
                        <a:pt x="20" y="64"/>
                        <a:pt x="19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8"/>
                        <a:pt x="13" y="85"/>
                        <a:pt x="11" y="90"/>
                      </a:cubicBezTo>
                      <a:cubicBezTo>
                        <a:pt x="9" y="94"/>
                        <a:pt x="3" y="100"/>
                        <a:pt x="3" y="105"/>
                      </a:cubicBezTo>
                      <a:cubicBezTo>
                        <a:pt x="3" y="106"/>
                        <a:pt x="4" y="109"/>
                        <a:pt x="5" y="110"/>
                      </a:cubicBezTo>
                      <a:cubicBezTo>
                        <a:pt x="6" y="110"/>
                        <a:pt x="6" y="110"/>
                        <a:pt x="6" y="110"/>
                      </a:cubicBezTo>
                      <a:cubicBezTo>
                        <a:pt x="7" y="110"/>
                        <a:pt x="7" y="110"/>
                        <a:pt x="7" y="110"/>
                      </a:cubicBezTo>
                      <a:cubicBezTo>
                        <a:pt x="9" y="110"/>
                        <a:pt x="8" y="110"/>
                        <a:pt x="9" y="111"/>
                      </a:cubicBezTo>
                      <a:cubicBezTo>
                        <a:pt x="11" y="109"/>
                        <a:pt x="15" y="101"/>
                        <a:pt x="15" y="98"/>
                      </a:cubicBezTo>
                      <a:cubicBezTo>
                        <a:pt x="17" y="94"/>
                        <a:pt x="20" y="89"/>
                        <a:pt x="24" y="89"/>
                      </a:cubicBezTo>
                      <a:cubicBezTo>
                        <a:pt x="25" y="89"/>
                        <a:pt x="25" y="89"/>
                        <a:pt x="26" y="88"/>
                      </a:cubicBezTo>
                      <a:cubicBezTo>
                        <a:pt x="28" y="90"/>
                        <a:pt x="32" y="90"/>
                        <a:pt x="32" y="93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8" y="102"/>
                        <a:pt x="25" y="101"/>
                        <a:pt x="23" y="104"/>
                      </a:cubicBezTo>
                      <a:cubicBezTo>
                        <a:pt x="26" y="109"/>
                        <a:pt x="27" y="108"/>
                        <a:pt x="29" y="113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29" y="116"/>
                        <a:pt x="29" y="116"/>
                        <a:pt x="29" y="116"/>
                      </a:cubicBezTo>
                      <a:cubicBezTo>
                        <a:pt x="28" y="119"/>
                        <a:pt x="26" y="123"/>
                        <a:pt x="22" y="122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14" y="122"/>
                        <a:pt x="11" y="124"/>
                        <a:pt x="10" y="124"/>
                      </a:cubicBezTo>
                      <a:cubicBezTo>
                        <a:pt x="13" y="127"/>
                        <a:pt x="23" y="129"/>
                        <a:pt x="23" y="133"/>
                      </a:cubicBezTo>
                      <a:cubicBezTo>
                        <a:pt x="23" y="137"/>
                        <a:pt x="18" y="142"/>
                        <a:pt x="15" y="144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20" y="150"/>
                        <a:pt x="27" y="141"/>
                        <a:pt x="29" y="139"/>
                      </a:cubicBezTo>
                      <a:cubicBezTo>
                        <a:pt x="33" y="135"/>
                        <a:pt x="34" y="129"/>
                        <a:pt x="38" y="12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iSļïḑé">
                  <a:extLst>
                    <a:ext uri="{FF2B5EF4-FFF2-40B4-BE49-F238E27FC236}">
                      <a16:creationId xmlns:a16="http://schemas.microsoft.com/office/drawing/2014/main" xmlns="" id="{9CE9B73C-A77B-CA4F-9CD9-1B7561A61257}"/>
                    </a:ext>
                  </a:extLst>
                </p:cNvPr>
                <p:cNvSpPr/>
                <p:nvPr/>
              </p:nvSpPr>
              <p:spPr bwMode="auto">
                <a:xfrm>
                  <a:off x="4422776" y="3106738"/>
                  <a:ext cx="412750" cy="596900"/>
                </a:xfrm>
                <a:custGeom>
                  <a:avLst/>
                  <a:gdLst>
                    <a:gd name="T0" fmla="*/ 63 w 125"/>
                    <a:gd name="T1" fmla="*/ 83 h 179"/>
                    <a:gd name="T2" fmla="*/ 69 w 125"/>
                    <a:gd name="T3" fmla="*/ 84 h 179"/>
                    <a:gd name="T4" fmla="*/ 71 w 125"/>
                    <a:gd name="T5" fmla="*/ 95 h 179"/>
                    <a:gd name="T6" fmla="*/ 56 w 125"/>
                    <a:gd name="T7" fmla="*/ 91 h 179"/>
                    <a:gd name="T8" fmla="*/ 77 w 125"/>
                    <a:gd name="T9" fmla="*/ 77 h 179"/>
                    <a:gd name="T10" fmla="*/ 90 w 125"/>
                    <a:gd name="T11" fmla="*/ 82 h 179"/>
                    <a:gd name="T12" fmla="*/ 93 w 125"/>
                    <a:gd name="T13" fmla="*/ 96 h 179"/>
                    <a:gd name="T14" fmla="*/ 88 w 125"/>
                    <a:gd name="T15" fmla="*/ 106 h 179"/>
                    <a:gd name="T16" fmla="*/ 75 w 125"/>
                    <a:gd name="T17" fmla="*/ 89 h 179"/>
                    <a:gd name="T18" fmla="*/ 91 w 125"/>
                    <a:gd name="T19" fmla="*/ 29 h 179"/>
                    <a:gd name="T20" fmla="*/ 95 w 125"/>
                    <a:gd name="T21" fmla="*/ 4 h 179"/>
                    <a:gd name="T22" fmla="*/ 92 w 125"/>
                    <a:gd name="T23" fmla="*/ 0 h 179"/>
                    <a:gd name="T24" fmla="*/ 86 w 125"/>
                    <a:gd name="T25" fmla="*/ 0 h 179"/>
                    <a:gd name="T26" fmla="*/ 80 w 125"/>
                    <a:gd name="T27" fmla="*/ 7 h 179"/>
                    <a:gd name="T28" fmla="*/ 83 w 125"/>
                    <a:gd name="T29" fmla="*/ 30 h 179"/>
                    <a:gd name="T30" fmla="*/ 86 w 125"/>
                    <a:gd name="T31" fmla="*/ 50 h 179"/>
                    <a:gd name="T32" fmla="*/ 46 w 125"/>
                    <a:gd name="T33" fmla="*/ 84 h 179"/>
                    <a:gd name="T34" fmla="*/ 0 w 125"/>
                    <a:gd name="T35" fmla="*/ 99 h 179"/>
                    <a:gd name="T36" fmla="*/ 13 w 125"/>
                    <a:gd name="T37" fmla="*/ 108 h 179"/>
                    <a:gd name="T38" fmla="*/ 30 w 125"/>
                    <a:gd name="T39" fmla="*/ 100 h 179"/>
                    <a:gd name="T40" fmla="*/ 47 w 125"/>
                    <a:gd name="T41" fmla="*/ 92 h 179"/>
                    <a:gd name="T42" fmla="*/ 51 w 125"/>
                    <a:gd name="T43" fmla="*/ 109 h 179"/>
                    <a:gd name="T44" fmla="*/ 50 w 125"/>
                    <a:gd name="T45" fmla="*/ 118 h 179"/>
                    <a:gd name="T46" fmla="*/ 54 w 125"/>
                    <a:gd name="T47" fmla="*/ 125 h 179"/>
                    <a:gd name="T48" fmla="*/ 62 w 125"/>
                    <a:gd name="T49" fmla="*/ 119 h 179"/>
                    <a:gd name="T50" fmla="*/ 62 w 125"/>
                    <a:gd name="T51" fmla="*/ 113 h 179"/>
                    <a:gd name="T52" fmla="*/ 78 w 125"/>
                    <a:gd name="T53" fmla="*/ 111 h 179"/>
                    <a:gd name="T54" fmla="*/ 78 w 125"/>
                    <a:gd name="T55" fmla="*/ 113 h 179"/>
                    <a:gd name="T56" fmla="*/ 78 w 125"/>
                    <a:gd name="T57" fmla="*/ 118 h 179"/>
                    <a:gd name="T58" fmla="*/ 46 w 125"/>
                    <a:gd name="T59" fmla="*/ 147 h 179"/>
                    <a:gd name="T60" fmla="*/ 28 w 125"/>
                    <a:gd name="T61" fmla="*/ 158 h 179"/>
                    <a:gd name="T62" fmla="*/ 1 w 125"/>
                    <a:gd name="T63" fmla="*/ 170 h 179"/>
                    <a:gd name="T64" fmla="*/ 14 w 125"/>
                    <a:gd name="T65" fmla="*/ 178 h 179"/>
                    <a:gd name="T66" fmla="*/ 20 w 125"/>
                    <a:gd name="T67" fmla="*/ 179 h 179"/>
                    <a:gd name="T68" fmla="*/ 22 w 125"/>
                    <a:gd name="T69" fmla="*/ 179 h 179"/>
                    <a:gd name="T70" fmla="*/ 38 w 125"/>
                    <a:gd name="T71" fmla="*/ 169 h 179"/>
                    <a:gd name="T72" fmla="*/ 61 w 125"/>
                    <a:gd name="T73" fmla="*/ 150 h 179"/>
                    <a:gd name="T74" fmla="*/ 79 w 125"/>
                    <a:gd name="T75" fmla="*/ 135 h 179"/>
                    <a:gd name="T76" fmla="*/ 96 w 125"/>
                    <a:gd name="T77" fmla="*/ 119 h 179"/>
                    <a:gd name="T78" fmla="*/ 106 w 125"/>
                    <a:gd name="T79" fmla="*/ 149 h 179"/>
                    <a:gd name="T80" fmla="*/ 125 w 125"/>
                    <a:gd name="T81" fmla="*/ 152 h 179"/>
                    <a:gd name="T82" fmla="*/ 116 w 125"/>
                    <a:gd name="T83" fmla="*/ 120 h 179"/>
                    <a:gd name="T84" fmla="*/ 115 w 125"/>
                    <a:gd name="T85" fmla="*/ 125 h 179"/>
                    <a:gd name="T86" fmla="*/ 109 w 125"/>
                    <a:gd name="T87" fmla="*/ 129 h 179"/>
                    <a:gd name="T88" fmla="*/ 97 w 125"/>
                    <a:gd name="T89" fmla="*/ 92 h 179"/>
                    <a:gd name="T90" fmla="*/ 94 w 125"/>
                    <a:gd name="T91" fmla="*/ 76 h 179"/>
                    <a:gd name="T92" fmla="*/ 110 w 125"/>
                    <a:gd name="T93" fmla="*/ 60 h 179"/>
                    <a:gd name="T94" fmla="*/ 105 w 125"/>
                    <a:gd name="T95" fmla="*/ 57 h 179"/>
                    <a:gd name="T96" fmla="*/ 101 w 125"/>
                    <a:gd name="T97" fmla="*/ 59 h 179"/>
                    <a:gd name="T98" fmla="*/ 91 w 125"/>
                    <a:gd name="T99" fmla="*/ 54 h 179"/>
                    <a:gd name="T100" fmla="*/ 91 w 125"/>
                    <a:gd name="T101" fmla="*/ 2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5" h="179">
                      <a:moveTo>
                        <a:pt x="56" y="91"/>
                      </a:moveTo>
                      <a:cubicBezTo>
                        <a:pt x="56" y="87"/>
                        <a:pt x="60" y="85"/>
                        <a:pt x="63" y="83"/>
                      </a:cubicBezTo>
                      <a:cubicBezTo>
                        <a:pt x="64" y="83"/>
                        <a:pt x="64" y="83"/>
                        <a:pt x="64" y="83"/>
                      </a:cubicBezTo>
                      <a:cubicBezTo>
                        <a:pt x="67" y="83"/>
                        <a:pt x="67" y="84"/>
                        <a:pt x="69" y="84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cubicBezTo>
                        <a:pt x="68" y="100"/>
                        <a:pt x="68" y="99"/>
                        <a:pt x="63" y="101"/>
                      </a:cubicBezTo>
                      <a:cubicBezTo>
                        <a:pt x="61" y="99"/>
                        <a:pt x="56" y="95"/>
                        <a:pt x="56" y="91"/>
                      </a:cubicBezTo>
                      <a:close/>
                      <a:moveTo>
                        <a:pt x="72" y="83"/>
                      </a:moveTo>
                      <a:cubicBezTo>
                        <a:pt x="74" y="79"/>
                        <a:pt x="73" y="79"/>
                        <a:pt x="77" y="77"/>
                      </a:cubicBezTo>
                      <a:cubicBezTo>
                        <a:pt x="79" y="75"/>
                        <a:pt x="82" y="75"/>
                        <a:pt x="83" y="73"/>
                      </a:cubicBezTo>
                      <a:cubicBezTo>
                        <a:pt x="88" y="76"/>
                        <a:pt x="89" y="76"/>
                        <a:pt x="90" y="82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3" y="96"/>
                        <a:pt x="93" y="96"/>
                        <a:pt x="93" y="96"/>
                      </a:cubicBezTo>
                      <a:cubicBezTo>
                        <a:pt x="94" y="99"/>
                        <a:pt x="94" y="99"/>
                        <a:pt x="94" y="99"/>
                      </a:cubicBezTo>
                      <a:cubicBezTo>
                        <a:pt x="91" y="105"/>
                        <a:pt x="93" y="103"/>
                        <a:pt x="88" y="106"/>
                      </a:cubicBezTo>
                      <a:cubicBezTo>
                        <a:pt x="83" y="101"/>
                        <a:pt x="82" y="101"/>
                        <a:pt x="79" y="95"/>
                      </a:cubicBezTo>
                      <a:cubicBezTo>
                        <a:pt x="77" y="93"/>
                        <a:pt x="77" y="91"/>
                        <a:pt x="75" y="89"/>
                      </a:cubicBezTo>
                      <a:cubicBezTo>
                        <a:pt x="73" y="87"/>
                        <a:pt x="73" y="86"/>
                        <a:pt x="72" y="83"/>
                      </a:cubicBezTo>
                      <a:close/>
                      <a:moveTo>
                        <a:pt x="91" y="29"/>
                      </a:moveTo>
                      <a:cubicBezTo>
                        <a:pt x="91" y="22"/>
                        <a:pt x="95" y="12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3" y="0"/>
                        <a:pt x="95" y="1"/>
                        <a:pt x="92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2" y="1"/>
                        <a:pt x="80" y="4"/>
                        <a:pt x="80" y="7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8"/>
                        <a:pt x="86" y="44"/>
                        <a:pt x="86" y="49"/>
                      </a:cubicBezTo>
                      <a:cubicBezTo>
                        <a:pt x="86" y="50"/>
                        <a:pt x="86" y="50"/>
                        <a:pt x="86" y="50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7" y="68"/>
                        <a:pt x="52" y="81"/>
                        <a:pt x="46" y="84"/>
                      </a:cubicBezTo>
                      <a:cubicBezTo>
                        <a:pt x="39" y="87"/>
                        <a:pt x="31" y="89"/>
                        <a:pt x="23" y="92"/>
                      </a:cubicBezTo>
                      <a:cubicBezTo>
                        <a:pt x="20" y="94"/>
                        <a:pt x="0" y="96"/>
                        <a:pt x="0" y="99"/>
                      </a:cubicBezTo>
                      <a:cubicBezTo>
                        <a:pt x="0" y="101"/>
                        <a:pt x="9" y="108"/>
                        <a:pt x="11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4" y="108"/>
                        <a:pt x="14" y="108"/>
                        <a:pt x="14" y="108"/>
                      </a:cubicBezTo>
                      <a:cubicBezTo>
                        <a:pt x="20" y="105"/>
                        <a:pt x="24" y="103"/>
                        <a:pt x="30" y="100"/>
                      </a:cubicBezTo>
                      <a:cubicBezTo>
                        <a:pt x="34" y="98"/>
                        <a:pt x="41" y="93"/>
                        <a:pt x="45" y="93"/>
                      </a:cubicBezTo>
                      <a:cubicBezTo>
                        <a:pt x="46" y="93"/>
                        <a:pt x="46" y="93"/>
                        <a:pt x="47" y="92"/>
                      </a:cubicBezTo>
                      <a:cubicBezTo>
                        <a:pt x="49" y="94"/>
                        <a:pt x="52" y="96"/>
                        <a:pt x="51" y="101"/>
                      </a:cubicBezTo>
                      <a:cubicBezTo>
                        <a:pt x="51" y="109"/>
                        <a:pt x="51" y="109"/>
                        <a:pt x="51" y="109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9"/>
                        <a:pt x="50" y="119"/>
                        <a:pt x="50" y="120"/>
                      </a:cubicBezTo>
                      <a:cubicBezTo>
                        <a:pt x="51" y="123"/>
                        <a:pt x="51" y="123"/>
                        <a:pt x="54" y="125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59" y="125"/>
                        <a:pt x="60" y="121"/>
                        <a:pt x="62" y="119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2" y="113"/>
                        <a:pt x="62" y="113"/>
                        <a:pt x="62" y="113"/>
                      </a:cubicBezTo>
                      <a:cubicBezTo>
                        <a:pt x="63" y="110"/>
                        <a:pt x="68" y="106"/>
                        <a:pt x="71" y="106"/>
                      </a:cubicBezTo>
                      <a:cubicBezTo>
                        <a:pt x="75" y="106"/>
                        <a:pt x="77" y="109"/>
                        <a:pt x="78" y="111"/>
                      </a:cubicBezTo>
                      <a:cubicBezTo>
                        <a:pt x="78" y="112"/>
                        <a:pt x="78" y="112"/>
                        <a:pt x="78" y="112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8" y="115"/>
                        <a:pt x="78" y="115"/>
                        <a:pt x="79" y="116"/>
                      </a:cubicBezTo>
                      <a:cubicBezTo>
                        <a:pt x="78" y="117"/>
                        <a:pt x="78" y="117"/>
                        <a:pt x="78" y="118"/>
                      </a:cubicBezTo>
                      <a:cubicBezTo>
                        <a:pt x="78" y="119"/>
                        <a:pt x="78" y="119"/>
                        <a:pt x="78" y="119"/>
                      </a:cubicBezTo>
                      <a:cubicBezTo>
                        <a:pt x="72" y="130"/>
                        <a:pt x="57" y="140"/>
                        <a:pt x="46" y="147"/>
                      </a:cubicBezTo>
                      <a:cubicBezTo>
                        <a:pt x="44" y="148"/>
                        <a:pt x="40" y="151"/>
                        <a:pt x="37" y="152"/>
                      </a:cubicBezTo>
                      <a:cubicBezTo>
                        <a:pt x="35" y="153"/>
                        <a:pt x="29" y="157"/>
                        <a:pt x="28" y="158"/>
                      </a:cubicBezTo>
                      <a:cubicBezTo>
                        <a:pt x="25" y="161"/>
                        <a:pt x="12" y="165"/>
                        <a:pt x="6" y="165"/>
                      </a:cubicBezTo>
                      <a:cubicBezTo>
                        <a:pt x="4" y="165"/>
                        <a:pt x="2" y="168"/>
                        <a:pt x="1" y="170"/>
                      </a:cubicBezTo>
                      <a:cubicBezTo>
                        <a:pt x="4" y="171"/>
                        <a:pt x="4" y="173"/>
                        <a:pt x="7" y="175"/>
                      </a:cubicBezTo>
                      <a:cubicBezTo>
                        <a:pt x="10" y="176"/>
                        <a:pt x="12" y="176"/>
                        <a:pt x="14" y="178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20" y="179"/>
                        <a:pt x="18" y="179"/>
                        <a:pt x="20" y="179"/>
                      </a:cubicBezTo>
                      <a:cubicBezTo>
                        <a:pt x="21" y="179"/>
                        <a:pt x="21" y="179"/>
                        <a:pt x="21" y="179"/>
                      </a:cubicBezTo>
                      <a:cubicBezTo>
                        <a:pt x="22" y="179"/>
                        <a:pt x="22" y="179"/>
                        <a:pt x="22" y="179"/>
                      </a:cubicBezTo>
                      <a:cubicBezTo>
                        <a:pt x="26" y="177"/>
                        <a:pt x="30" y="175"/>
                        <a:pt x="33" y="173"/>
                      </a:cubicBezTo>
                      <a:cubicBezTo>
                        <a:pt x="35" y="171"/>
                        <a:pt x="36" y="170"/>
                        <a:pt x="38" y="169"/>
                      </a:cubicBezTo>
                      <a:cubicBezTo>
                        <a:pt x="39" y="168"/>
                        <a:pt x="43" y="166"/>
                        <a:pt x="43" y="166"/>
                      </a:cubicBezTo>
                      <a:cubicBezTo>
                        <a:pt x="49" y="160"/>
                        <a:pt x="55" y="156"/>
                        <a:pt x="61" y="150"/>
                      </a:cubicBezTo>
                      <a:cubicBezTo>
                        <a:pt x="64" y="148"/>
                        <a:pt x="67" y="145"/>
                        <a:pt x="70" y="143"/>
                      </a:cubicBezTo>
                      <a:cubicBezTo>
                        <a:pt x="73" y="140"/>
                        <a:pt x="76" y="137"/>
                        <a:pt x="79" y="135"/>
                      </a:cubicBezTo>
                      <a:cubicBezTo>
                        <a:pt x="82" y="132"/>
                        <a:pt x="85" y="130"/>
                        <a:pt x="87" y="127"/>
                      </a:cubicBezTo>
                      <a:cubicBezTo>
                        <a:pt x="90" y="124"/>
                        <a:pt x="91" y="119"/>
                        <a:pt x="96" y="119"/>
                      </a:cubicBezTo>
                      <a:cubicBezTo>
                        <a:pt x="98" y="119"/>
                        <a:pt x="100" y="126"/>
                        <a:pt x="100" y="128"/>
                      </a:cubicBezTo>
                      <a:cubicBezTo>
                        <a:pt x="100" y="132"/>
                        <a:pt x="105" y="145"/>
                        <a:pt x="106" y="149"/>
                      </a:cubicBezTo>
                      <a:cubicBezTo>
                        <a:pt x="108" y="155"/>
                        <a:pt x="111" y="165"/>
                        <a:pt x="118" y="165"/>
                      </a:cubicBezTo>
                      <a:cubicBezTo>
                        <a:pt x="119" y="163"/>
                        <a:pt x="125" y="161"/>
                        <a:pt x="125" y="152"/>
                      </a:cubicBezTo>
                      <a:cubicBezTo>
                        <a:pt x="125" y="143"/>
                        <a:pt x="120" y="120"/>
                        <a:pt x="117" y="116"/>
                      </a:cubicBezTo>
                      <a:cubicBezTo>
                        <a:pt x="117" y="118"/>
                        <a:pt x="116" y="118"/>
                        <a:pt x="116" y="120"/>
                      </a:cubicBezTo>
                      <a:cubicBezTo>
                        <a:pt x="116" y="123"/>
                        <a:pt x="115" y="121"/>
                        <a:pt x="115" y="124"/>
                      </a:cubicBezTo>
                      <a:cubicBezTo>
                        <a:pt x="115" y="125"/>
                        <a:pt x="115" y="125"/>
                        <a:pt x="115" y="125"/>
                      </a:cubicBezTo>
                      <a:cubicBezTo>
                        <a:pt x="115" y="126"/>
                        <a:pt x="114" y="129"/>
                        <a:pt x="112" y="129"/>
                      </a:cubicBez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5" y="129"/>
                        <a:pt x="102" y="110"/>
                        <a:pt x="100" y="105"/>
                      </a:cubicBezTo>
                      <a:cubicBezTo>
                        <a:pt x="98" y="101"/>
                        <a:pt x="98" y="97"/>
                        <a:pt x="97" y="92"/>
                      </a:cubicBezTo>
                      <a:cubicBezTo>
                        <a:pt x="96" y="87"/>
                        <a:pt x="94" y="86"/>
                        <a:pt x="94" y="79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94" y="65"/>
                        <a:pt x="110" y="67"/>
                        <a:pt x="110" y="61"/>
                      </a:cubicBezTo>
                      <a:cubicBezTo>
                        <a:pt x="110" y="60"/>
                        <a:pt x="110" y="60"/>
                        <a:pt x="110" y="60"/>
                      </a:cubicBezTo>
                      <a:cubicBezTo>
                        <a:pt x="110" y="58"/>
                        <a:pt x="109" y="57"/>
                        <a:pt x="108" y="57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8"/>
                        <a:pt x="102" y="59"/>
                        <a:pt x="101" y="59"/>
                      </a:cubicBezTo>
                      <a:cubicBezTo>
                        <a:pt x="99" y="60"/>
                        <a:pt x="99" y="59"/>
                        <a:pt x="97" y="60"/>
                      </a:cubicBezTo>
                      <a:cubicBezTo>
                        <a:pt x="95" y="59"/>
                        <a:pt x="91" y="56"/>
                        <a:pt x="91" y="54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91" y="29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íšlïďè">
                  <a:extLst>
                    <a:ext uri="{FF2B5EF4-FFF2-40B4-BE49-F238E27FC236}">
                      <a16:creationId xmlns:a16="http://schemas.microsoft.com/office/drawing/2014/main" xmlns="" id="{1E9C718C-CB3C-BC48-BB64-22E4D8039279}"/>
                    </a:ext>
                  </a:extLst>
                </p:cNvPr>
                <p:cNvSpPr/>
                <p:nvPr/>
              </p:nvSpPr>
              <p:spPr bwMode="auto">
                <a:xfrm>
                  <a:off x="5478463" y="3581400"/>
                  <a:ext cx="46038" cy="76200"/>
                </a:xfrm>
                <a:custGeom>
                  <a:avLst/>
                  <a:gdLst>
                    <a:gd name="T0" fmla="*/ 14 w 14"/>
                    <a:gd name="T1" fmla="*/ 15 h 23"/>
                    <a:gd name="T2" fmla="*/ 10 w 14"/>
                    <a:gd name="T3" fmla="*/ 6 h 23"/>
                    <a:gd name="T4" fmla="*/ 3 w 14"/>
                    <a:gd name="T5" fmla="*/ 0 h 23"/>
                    <a:gd name="T6" fmla="*/ 0 w 14"/>
                    <a:gd name="T7" fmla="*/ 3 h 23"/>
                    <a:gd name="T8" fmla="*/ 5 w 14"/>
                    <a:gd name="T9" fmla="*/ 11 h 23"/>
                    <a:gd name="T10" fmla="*/ 5 w 14"/>
                    <a:gd name="T11" fmla="*/ 12 h 23"/>
                    <a:gd name="T12" fmla="*/ 5 w 14"/>
                    <a:gd name="T13" fmla="*/ 14 h 23"/>
                    <a:gd name="T14" fmla="*/ 5 w 14"/>
                    <a:gd name="T15" fmla="*/ 15 h 23"/>
                    <a:gd name="T16" fmla="*/ 2 w 14"/>
                    <a:gd name="T17" fmla="*/ 19 h 23"/>
                    <a:gd name="T18" fmla="*/ 2 w 14"/>
                    <a:gd name="T19" fmla="*/ 22 h 23"/>
                    <a:gd name="T20" fmla="*/ 5 w 14"/>
                    <a:gd name="T21" fmla="*/ 23 h 23"/>
                    <a:gd name="T22" fmla="*/ 6 w 14"/>
                    <a:gd name="T23" fmla="*/ 23 h 23"/>
                    <a:gd name="T24" fmla="*/ 11 w 14"/>
                    <a:gd name="T25" fmla="*/ 20 h 23"/>
                    <a:gd name="T26" fmla="*/ 14 w 14"/>
                    <a:gd name="T2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23">
                      <a:moveTo>
                        <a:pt x="14" y="15"/>
                      </a:moveTo>
                      <a:cubicBezTo>
                        <a:pt x="14" y="11"/>
                        <a:pt x="12" y="9"/>
                        <a:pt x="10" y="6"/>
                      </a:cubicBezTo>
                      <a:cubicBezTo>
                        <a:pt x="8" y="5"/>
                        <a:pt x="3" y="1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3"/>
                        <a:pt x="11" y="21"/>
                        <a:pt x="11" y="20"/>
                      </a:cubicBezTo>
                      <a:cubicBezTo>
                        <a:pt x="13" y="19"/>
                        <a:pt x="13" y="17"/>
                        <a:pt x="14" y="15"/>
                      </a:cubicBez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işḷîḑe">
                  <a:extLst>
                    <a:ext uri="{FF2B5EF4-FFF2-40B4-BE49-F238E27FC236}">
                      <a16:creationId xmlns:a16="http://schemas.microsoft.com/office/drawing/2014/main" xmlns="" id="{88E40FB8-5CA6-9E40-962B-D214B5F662CB}"/>
                    </a:ext>
                  </a:extLst>
                </p:cNvPr>
                <p:cNvSpPr/>
                <p:nvPr/>
              </p:nvSpPr>
              <p:spPr bwMode="auto">
                <a:xfrm>
                  <a:off x="6310313" y="3136900"/>
                  <a:ext cx="406400" cy="554038"/>
                </a:xfrm>
                <a:custGeom>
                  <a:avLst/>
                  <a:gdLst>
                    <a:gd name="T0" fmla="*/ 101 w 123"/>
                    <a:gd name="T1" fmla="*/ 9 h 166"/>
                    <a:gd name="T2" fmla="*/ 96 w 123"/>
                    <a:gd name="T3" fmla="*/ 0 h 166"/>
                    <a:gd name="T4" fmla="*/ 76 w 123"/>
                    <a:gd name="T5" fmla="*/ 23 h 166"/>
                    <a:gd name="T6" fmla="*/ 66 w 123"/>
                    <a:gd name="T7" fmla="*/ 20 h 166"/>
                    <a:gd name="T8" fmla="*/ 69 w 123"/>
                    <a:gd name="T9" fmla="*/ 29 h 166"/>
                    <a:gd name="T10" fmla="*/ 64 w 123"/>
                    <a:gd name="T11" fmla="*/ 38 h 166"/>
                    <a:gd name="T12" fmla="*/ 71 w 123"/>
                    <a:gd name="T13" fmla="*/ 37 h 166"/>
                    <a:gd name="T14" fmla="*/ 78 w 123"/>
                    <a:gd name="T15" fmla="*/ 38 h 166"/>
                    <a:gd name="T16" fmla="*/ 104 w 123"/>
                    <a:gd name="T17" fmla="*/ 37 h 166"/>
                    <a:gd name="T18" fmla="*/ 97 w 123"/>
                    <a:gd name="T19" fmla="*/ 43 h 166"/>
                    <a:gd name="T20" fmla="*/ 85 w 123"/>
                    <a:gd name="T21" fmla="*/ 56 h 166"/>
                    <a:gd name="T22" fmla="*/ 78 w 123"/>
                    <a:gd name="T23" fmla="*/ 67 h 166"/>
                    <a:gd name="T24" fmla="*/ 72 w 123"/>
                    <a:gd name="T25" fmla="*/ 62 h 166"/>
                    <a:gd name="T26" fmla="*/ 72 w 123"/>
                    <a:gd name="T27" fmla="*/ 48 h 166"/>
                    <a:gd name="T28" fmla="*/ 63 w 123"/>
                    <a:gd name="T29" fmla="*/ 57 h 166"/>
                    <a:gd name="T30" fmla="*/ 56 w 123"/>
                    <a:gd name="T31" fmla="*/ 57 h 166"/>
                    <a:gd name="T32" fmla="*/ 61 w 123"/>
                    <a:gd name="T33" fmla="*/ 66 h 166"/>
                    <a:gd name="T34" fmla="*/ 59 w 123"/>
                    <a:gd name="T35" fmla="*/ 70 h 166"/>
                    <a:gd name="T36" fmla="*/ 68 w 123"/>
                    <a:gd name="T37" fmla="*/ 74 h 166"/>
                    <a:gd name="T38" fmla="*/ 68 w 123"/>
                    <a:gd name="T39" fmla="*/ 78 h 166"/>
                    <a:gd name="T40" fmla="*/ 40 w 123"/>
                    <a:gd name="T41" fmla="*/ 92 h 166"/>
                    <a:gd name="T42" fmla="*/ 24 w 123"/>
                    <a:gd name="T43" fmla="*/ 99 h 166"/>
                    <a:gd name="T44" fmla="*/ 3 w 123"/>
                    <a:gd name="T45" fmla="*/ 105 h 166"/>
                    <a:gd name="T46" fmla="*/ 2 w 123"/>
                    <a:gd name="T47" fmla="*/ 112 h 166"/>
                    <a:gd name="T48" fmla="*/ 14 w 123"/>
                    <a:gd name="T49" fmla="*/ 120 h 166"/>
                    <a:gd name="T50" fmla="*/ 32 w 123"/>
                    <a:gd name="T51" fmla="*/ 108 h 166"/>
                    <a:gd name="T52" fmla="*/ 55 w 123"/>
                    <a:gd name="T53" fmla="*/ 93 h 166"/>
                    <a:gd name="T54" fmla="*/ 63 w 123"/>
                    <a:gd name="T55" fmla="*/ 89 h 166"/>
                    <a:gd name="T56" fmla="*/ 82 w 123"/>
                    <a:gd name="T57" fmla="*/ 83 h 166"/>
                    <a:gd name="T58" fmla="*/ 82 w 123"/>
                    <a:gd name="T59" fmla="*/ 86 h 166"/>
                    <a:gd name="T60" fmla="*/ 74 w 123"/>
                    <a:gd name="T61" fmla="*/ 97 h 166"/>
                    <a:gd name="T62" fmla="*/ 61 w 123"/>
                    <a:gd name="T63" fmla="*/ 107 h 166"/>
                    <a:gd name="T64" fmla="*/ 64 w 123"/>
                    <a:gd name="T65" fmla="*/ 118 h 166"/>
                    <a:gd name="T66" fmla="*/ 55 w 123"/>
                    <a:gd name="T67" fmla="*/ 126 h 166"/>
                    <a:gd name="T68" fmla="*/ 40 w 123"/>
                    <a:gd name="T69" fmla="*/ 129 h 166"/>
                    <a:gd name="T70" fmla="*/ 30 w 123"/>
                    <a:gd name="T71" fmla="*/ 130 h 166"/>
                    <a:gd name="T72" fmla="*/ 35 w 123"/>
                    <a:gd name="T73" fmla="*/ 141 h 166"/>
                    <a:gd name="T74" fmla="*/ 38 w 123"/>
                    <a:gd name="T75" fmla="*/ 141 h 166"/>
                    <a:gd name="T76" fmla="*/ 56 w 123"/>
                    <a:gd name="T77" fmla="*/ 133 h 166"/>
                    <a:gd name="T78" fmla="*/ 63 w 123"/>
                    <a:gd name="T79" fmla="*/ 141 h 166"/>
                    <a:gd name="T80" fmla="*/ 56 w 123"/>
                    <a:gd name="T81" fmla="*/ 154 h 166"/>
                    <a:gd name="T82" fmla="*/ 53 w 123"/>
                    <a:gd name="T83" fmla="*/ 154 h 166"/>
                    <a:gd name="T84" fmla="*/ 49 w 123"/>
                    <a:gd name="T85" fmla="*/ 154 h 166"/>
                    <a:gd name="T86" fmla="*/ 46 w 123"/>
                    <a:gd name="T87" fmla="*/ 156 h 166"/>
                    <a:gd name="T88" fmla="*/ 56 w 123"/>
                    <a:gd name="T89" fmla="*/ 166 h 166"/>
                    <a:gd name="T90" fmla="*/ 71 w 123"/>
                    <a:gd name="T91" fmla="*/ 160 h 166"/>
                    <a:gd name="T92" fmla="*/ 75 w 123"/>
                    <a:gd name="T93" fmla="*/ 146 h 166"/>
                    <a:gd name="T94" fmla="*/ 80 w 123"/>
                    <a:gd name="T95" fmla="*/ 124 h 166"/>
                    <a:gd name="T96" fmla="*/ 94 w 123"/>
                    <a:gd name="T97" fmla="*/ 120 h 166"/>
                    <a:gd name="T98" fmla="*/ 81 w 123"/>
                    <a:gd name="T99" fmla="*/ 117 h 166"/>
                    <a:gd name="T100" fmla="*/ 72 w 123"/>
                    <a:gd name="T101" fmla="*/ 107 h 166"/>
                    <a:gd name="T102" fmla="*/ 78 w 123"/>
                    <a:gd name="T103" fmla="*/ 96 h 166"/>
                    <a:gd name="T104" fmla="*/ 92 w 123"/>
                    <a:gd name="T105" fmla="*/ 89 h 166"/>
                    <a:gd name="T106" fmla="*/ 102 w 123"/>
                    <a:gd name="T107" fmla="*/ 78 h 166"/>
                    <a:gd name="T108" fmla="*/ 95 w 123"/>
                    <a:gd name="T109" fmla="*/ 61 h 166"/>
                    <a:gd name="T110" fmla="*/ 109 w 123"/>
                    <a:gd name="T111" fmla="*/ 48 h 166"/>
                    <a:gd name="T112" fmla="*/ 116 w 123"/>
                    <a:gd name="T113" fmla="*/ 42 h 166"/>
                    <a:gd name="T114" fmla="*/ 121 w 123"/>
                    <a:gd name="T115" fmla="*/ 32 h 166"/>
                    <a:gd name="T116" fmla="*/ 116 w 123"/>
                    <a:gd name="T117" fmla="*/ 17 h 166"/>
                    <a:gd name="T118" fmla="*/ 104 w 123"/>
                    <a:gd name="T119" fmla="*/ 20 h 166"/>
                    <a:gd name="T120" fmla="*/ 93 w 123"/>
                    <a:gd name="T121" fmla="*/ 21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3" h="166">
                      <a:moveTo>
                        <a:pt x="93" y="21"/>
                      </a:moveTo>
                      <a:cubicBezTo>
                        <a:pt x="94" y="14"/>
                        <a:pt x="98" y="14"/>
                        <a:pt x="101" y="9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101" y="5"/>
                        <a:pt x="97" y="1"/>
                        <a:pt x="96" y="0"/>
                      </a:cubicBezTo>
                      <a:cubicBezTo>
                        <a:pt x="89" y="3"/>
                        <a:pt x="91" y="6"/>
                        <a:pt x="88" y="13"/>
                      </a:cubicBezTo>
                      <a:cubicBezTo>
                        <a:pt x="85" y="17"/>
                        <a:pt x="82" y="23"/>
                        <a:pt x="76" y="23"/>
                      </a:cubicBezTo>
                      <a:cubicBezTo>
                        <a:pt x="75" y="23"/>
                        <a:pt x="70" y="18"/>
                        <a:pt x="67" y="17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7" y="23"/>
                        <a:pt x="69" y="24"/>
                        <a:pt x="69" y="28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9" y="29"/>
                        <a:pt x="63" y="36"/>
                        <a:pt x="62" y="37"/>
                      </a:cubicBezTo>
                      <a:cubicBezTo>
                        <a:pt x="63" y="38"/>
                        <a:pt x="61" y="38"/>
                        <a:pt x="64" y="38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74" y="37"/>
                        <a:pt x="74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9" y="38"/>
                        <a:pt x="84" y="33"/>
                        <a:pt x="91" y="32"/>
                      </a:cubicBezTo>
                      <a:cubicBezTo>
                        <a:pt x="96" y="31"/>
                        <a:pt x="104" y="30"/>
                        <a:pt x="104" y="37"/>
                      </a:cubicBezTo>
                      <a:cubicBezTo>
                        <a:pt x="104" y="39"/>
                        <a:pt x="102" y="41"/>
                        <a:pt x="101" y="43"/>
                      </a:cubicBezTo>
                      <a:cubicBezTo>
                        <a:pt x="98" y="43"/>
                        <a:pt x="99" y="43"/>
                        <a:pt x="97" y="43"/>
                      </a:cubicBezTo>
                      <a:cubicBezTo>
                        <a:pt x="96" y="43"/>
                        <a:pt x="93" y="42"/>
                        <a:pt x="92" y="41"/>
                      </a:cubicBezTo>
                      <a:cubicBezTo>
                        <a:pt x="85" y="46"/>
                        <a:pt x="88" y="49"/>
                        <a:pt x="85" y="56"/>
                      </a:cubicBezTo>
                      <a:cubicBezTo>
                        <a:pt x="84" y="57"/>
                        <a:pt x="81" y="64"/>
                        <a:pt x="81" y="64"/>
                      </a:cubicBezTo>
                      <a:cubicBezTo>
                        <a:pt x="80" y="66"/>
                        <a:pt x="80" y="64"/>
                        <a:pt x="78" y="67"/>
                      </a:cubicBezTo>
                      <a:cubicBezTo>
                        <a:pt x="77" y="70"/>
                        <a:pt x="78" y="68"/>
                        <a:pt x="76" y="70"/>
                      </a:cubicBezTo>
                      <a:cubicBezTo>
                        <a:pt x="74" y="67"/>
                        <a:pt x="72" y="66"/>
                        <a:pt x="72" y="62"/>
                      </a:cubicBezTo>
                      <a:cubicBezTo>
                        <a:pt x="72" y="61"/>
                        <a:pt x="75" y="55"/>
                        <a:pt x="76" y="54"/>
                      </a:cubicBezTo>
                      <a:cubicBezTo>
                        <a:pt x="75" y="51"/>
                        <a:pt x="75" y="48"/>
                        <a:pt x="72" y="48"/>
                      </a:cubicBezTo>
                      <a:cubicBezTo>
                        <a:pt x="71" y="48"/>
                        <a:pt x="70" y="49"/>
                        <a:pt x="70" y="49"/>
                      </a:cubicBezTo>
                      <a:cubicBezTo>
                        <a:pt x="70" y="55"/>
                        <a:pt x="67" y="55"/>
                        <a:pt x="63" y="57"/>
                      </a:cubicBezTo>
                      <a:cubicBezTo>
                        <a:pt x="62" y="56"/>
                        <a:pt x="60" y="55"/>
                        <a:pt x="59" y="55"/>
                      </a:cubicBezTo>
                      <a:cubicBezTo>
                        <a:pt x="58" y="55"/>
                        <a:pt x="56" y="57"/>
                        <a:pt x="56" y="57"/>
                      </a:cubicBezTo>
                      <a:cubicBezTo>
                        <a:pt x="58" y="60"/>
                        <a:pt x="59" y="60"/>
                        <a:pt x="61" y="64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71"/>
                        <a:pt x="58" y="71"/>
                        <a:pt x="61" y="71"/>
                      </a:cubicBezTo>
                      <a:cubicBezTo>
                        <a:pt x="64" y="71"/>
                        <a:pt x="66" y="72"/>
                        <a:pt x="68" y="74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68" y="78"/>
                        <a:pt x="68" y="78"/>
                        <a:pt x="68" y="78"/>
                      </a:cubicBezTo>
                      <a:cubicBezTo>
                        <a:pt x="68" y="82"/>
                        <a:pt x="58" y="85"/>
                        <a:pt x="55" y="86"/>
                      </a:cubicBezTo>
                      <a:cubicBezTo>
                        <a:pt x="50" y="88"/>
                        <a:pt x="44" y="91"/>
                        <a:pt x="40" y="92"/>
                      </a:cubicBezTo>
                      <a:cubicBezTo>
                        <a:pt x="36" y="94"/>
                        <a:pt x="35" y="94"/>
                        <a:pt x="32" y="96"/>
                      </a:cubicBezTo>
                      <a:cubicBezTo>
                        <a:pt x="29" y="97"/>
                        <a:pt x="27" y="97"/>
                        <a:pt x="24" y="99"/>
                      </a:cubicBezTo>
                      <a:cubicBezTo>
                        <a:pt x="20" y="101"/>
                        <a:pt x="13" y="104"/>
                        <a:pt x="9" y="104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1" y="105"/>
                        <a:pt x="1" y="106"/>
                        <a:pt x="0" y="107"/>
                      </a:cubicBezTo>
                      <a:cubicBezTo>
                        <a:pt x="0" y="108"/>
                        <a:pt x="0" y="111"/>
                        <a:pt x="2" y="112"/>
                      </a:cubicBezTo>
                      <a:cubicBezTo>
                        <a:pt x="4" y="114"/>
                        <a:pt x="3" y="114"/>
                        <a:pt x="5" y="115"/>
                      </a:cubicBezTo>
                      <a:cubicBezTo>
                        <a:pt x="6" y="116"/>
                        <a:pt x="12" y="119"/>
                        <a:pt x="14" y="120"/>
                      </a:cubicBezTo>
                      <a:cubicBezTo>
                        <a:pt x="15" y="119"/>
                        <a:pt x="15" y="119"/>
                        <a:pt x="17" y="119"/>
                      </a:cubicBezTo>
                      <a:cubicBezTo>
                        <a:pt x="20" y="119"/>
                        <a:pt x="30" y="110"/>
                        <a:pt x="32" y="108"/>
                      </a:cubicBezTo>
                      <a:cubicBezTo>
                        <a:pt x="36" y="104"/>
                        <a:pt x="42" y="101"/>
                        <a:pt x="47" y="98"/>
                      </a:cubicBezTo>
                      <a:cubicBezTo>
                        <a:pt x="50" y="96"/>
                        <a:pt x="52" y="95"/>
                        <a:pt x="55" y="93"/>
                      </a:cubicBezTo>
                      <a:cubicBezTo>
                        <a:pt x="57" y="92"/>
                        <a:pt x="58" y="92"/>
                        <a:pt x="59" y="91"/>
                      </a:cubicBezTo>
                      <a:cubicBezTo>
                        <a:pt x="61" y="90"/>
                        <a:pt x="61" y="90"/>
                        <a:pt x="63" y="89"/>
                      </a:cubicBezTo>
                      <a:cubicBezTo>
                        <a:pt x="68" y="87"/>
                        <a:pt x="74" y="80"/>
                        <a:pt x="79" y="80"/>
                      </a:cubicBezTo>
                      <a:cubicBezTo>
                        <a:pt x="81" y="80"/>
                        <a:pt x="82" y="82"/>
                        <a:pt x="82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2" y="86"/>
                        <a:pt x="82" y="86"/>
                        <a:pt x="82" y="86"/>
                      </a:cubicBezTo>
                      <a:cubicBezTo>
                        <a:pt x="80" y="90"/>
                        <a:pt x="79" y="89"/>
                        <a:pt x="78" y="93"/>
                      </a:cubicBezTo>
                      <a:cubicBezTo>
                        <a:pt x="75" y="94"/>
                        <a:pt x="75" y="94"/>
                        <a:pt x="74" y="97"/>
                      </a:cubicBezTo>
                      <a:cubicBezTo>
                        <a:pt x="69" y="98"/>
                        <a:pt x="71" y="99"/>
                        <a:pt x="67" y="101"/>
                      </a:cubicBezTo>
                      <a:cubicBezTo>
                        <a:pt x="63" y="103"/>
                        <a:pt x="63" y="103"/>
                        <a:pt x="61" y="107"/>
                      </a:cubicBezTo>
                      <a:cubicBezTo>
                        <a:pt x="61" y="110"/>
                        <a:pt x="64" y="114"/>
                        <a:pt x="64" y="117"/>
                      </a:cubicBezTo>
                      <a:cubicBezTo>
                        <a:pt x="64" y="118"/>
                        <a:pt x="64" y="118"/>
                        <a:pt x="64" y="118"/>
                      </a:cubicBezTo>
                      <a:cubicBezTo>
                        <a:pt x="64" y="119"/>
                        <a:pt x="64" y="119"/>
                        <a:pt x="64" y="119"/>
                      </a:cubicBezTo>
                      <a:cubicBezTo>
                        <a:pt x="61" y="123"/>
                        <a:pt x="60" y="125"/>
                        <a:pt x="55" y="126"/>
                      </a:cubicBezTo>
                      <a:cubicBezTo>
                        <a:pt x="51" y="127"/>
                        <a:pt x="43" y="129"/>
                        <a:pt x="41" y="129"/>
                      </a:cubicBezTo>
                      <a:cubicBezTo>
                        <a:pt x="40" y="129"/>
                        <a:pt x="40" y="129"/>
                        <a:pt x="40" y="129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0" y="136"/>
                        <a:pt x="30" y="138"/>
                        <a:pt x="35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43" y="138"/>
                        <a:pt x="51" y="133"/>
                        <a:pt x="56" y="133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62" y="133"/>
                        <a:pt x="63" y="137"/>
                        <a:pt x="63" y="141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3" y="150"/>
                        <a:pt x="60" y="152"/>
                        <a:pt x="56" y="154"/>
                      </a:cubicBezTo>
                      <a:cubicBezTo>
                        <a:pt x="55" y="154"/>
                        <a:pt x="55" y="154"/>
                        <a:pt x="55" y="154"/>
                      </a:cubicBezTo>
                      <a:cubicBezTo>
                        <a:pt x="53" y="154"/>
                        <a:pt x="53" y="154"/>
                        <a:pt x="53" y="154"/>
                      </a:cubicBezTo>
                      <a:cubicBezTo>
                        <a:pt x="52" y="154"/>
                        <a:pt x="52" y="154"/>
                        <a:pt x="51" y="153"/>
                      </a:cubicBezTo>
                      <a:cubicBezTo>
                        <a:pt x="50" y="154"/>
                        <a:pt x="50" y="154"/>
                        <a:pt x="49" y="154"/>
                      </a:cubicBezTo>
                      <a:cubicBezTo>
                        <a:pt x="47" y="154"/>
                        <a:pt x="47" y="154"/>
                        <a:pt x="47" y="154"/>
                      </a:cubicBezTo>
                      <a:cubicBezTo>
                        <a:pt x="47" y="155"/>
                        <a:pt x="46" y="155"/>
                        <a:pt x="46" y="156"/>
                      </a:cubicBezTo>
                      <a:cubicBezTo>
                        <a:pt x="46" y="158"/>
                        <a:pt x="53" y="165"/>
                        <a:pt x="55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1" y="166"/>
                        <a:pt x="61" y="166"/>
                        <a:pt x="61" y="166"/>
                      </a:cubicBezTo>
                      <a:cubicBezTo>
                        <a:pt x="66" y="166"/>
                        <a:pt x="69" y="163"/>
                        <a:pt x="71" y="160"/>
                      </a:cubicBezTo>
                      <a:cubicBezTo>
                        <a:pt x="74" y="155"/>
                        <a:pt x="74" y="151"/>
                        <a:pt x="76" y="148"/>
                      </a:cubicBezTo>
                      <a:cubicBezTo>
                        <a:pt x="75" y="146"/>
                        <a:pt x="75" y="148"/>
                        <a:pt x="75" y="146"/>
                      </a:cubicBezTo>
                      <a:cubicBezTo>
                        <a:pt x="75" y="138"/>
                        <a:pt x="75" y="138"/>
                        <a:pt x="75" y="138"/>
                      </a:cubicBezTo>
                      <a:cubicBezTo>
                        <a:pt x="75" y="130"/>
                        <a:pt x="74" y="128"/>
                        <a:pt x="80" y="124"/>
                      </a:cubicBezTo>
                      <a:cubicBezTo>
                        <a:pt x="81" y="124"/>
                        <a:pt x="81" y="124"/>
                        <a:pt x="81" y="124"/>
                      </a:cubicBezTo>
                      <a:cubicBezTo>
                        <a:pt x="90" y="124"/>
                        <a:pt x="90" y="127"/>
                        <a:pt x="94" y="120"/>
                      </a:cubicBezTo>
                      <a:cubicBezTo>
                        <a:pt x="92" y="117"/>
                        <a:pt x="91" y="116"/>
                        <a:pt x="88" y="115"/>
                      </a:cubicBezTo>
                      <a:cubicBezTo>
                        <a:pt x="86" y="116"/>
                        <a:pt x="84" y="117"/>
                        <a:pt x="81" y="117"/>
                      </a:cubicBezTo>
                      <a:cubicBezTo>
                        <a:pt x="79" y="117"/>
                        <a:pt x="79" y="117"/>
                        <a:pt x="79" y="117"/>
                      </a:cubicBezTo>
                      <a:cubicBezTo>
                        <a:pt x="77" y="116"/>
                        <a:pt x="72" y="109"/>
                        <a:pt x="72" y="107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99"/>
                        <a:pt x="75" y="100"/>
                        <a:pt x="78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2" y="93"/>
                        <a:pt x="89" y="90"/>
                        <a:pt x="92" y="89"/>
                      </a:cubicBezTo>
                      <a:cubicBezTo>
                        <a:pt x="95" y="87"/>
                        <a:pt x="101" y="83"/>
                        <a:pt x="101" y="80"/>
                      </a:cubicBezTo>
                      <a:cubicBezTo>
                        <a:pt x="101" y="77"/>
                        <a:pt x="101" y="79"/>
                        <a:pt x="102" y="78"/>
                      </a:cubicBezTo>
                      <a:cubicBezTo>
                        <a:pt x="101" y="77"/>
                        <a:pt x="101" y="79"/>
                        <a:pt x="101" y="77"/>
                      </a:cubicBezTo>
                      <a:cubicBezTo>
                        <a:pt x="101" y="73"/>
                        <a:pt x="96" y="64"/>
                        <a:pt x="95" y="61"/>
                      </a:cubicBezTo>
                      <a:cubicBezTo>
                        <a:pt x="95" y="61"/>
                        <a:pt x="101" y="55"/>
                        <a:pt x="102" y="55"/>
                      </a:cubicBezTo>
                      <a:cubicBezTo>
                        <a:pt x="104" y="52"/>
                        <a:pt x="106" y="51"/>
                        <a:pt x="109" y="48"/>
                      </a:cubicBezTo>
                      <a:cubicBezTo>
                        <a:pt x="110" y="47"/>
                        <a:pt x="112" y="46"/>
                        <a:pt x="113" y="45"/>
                      </a:cubicBezTo>
                      <a:cubicBezTo>
                        <a:pt x="114" y="44"/>
                        <a:pt x="115" y="43"/>
                        <a:pt x="116" y="42"/>
                      </a:cubicBezTo>
                      <a:cubicBezTo>
                        <a:pt x="118" y="39"/>
                        <a:pt x="118" y="35"/>
                        <a:pt x="121" y="34"/>
                      </a:cubicBezTo>
                      <a:cubicBezTo>
                        <a:pt x="121" y="32"/>
                        <a:pt x="121" y="32"/>
                        <a:pt x="121" y="32"/>
                      </a:cubicBezTo>
                      <a:cubicBezTo>
                        <a:pt x="121" y="27"/>
                        <a:pt x="123" y="30"/>
                        <a:pt x="120" y="24"/>
                      </a:cubicBezTo>
                      <a:cubicBezTo>
                        <a:pt x="118" y="20"/>
                        <a:pt x="118" y="20"/>
                        <a:pt x="116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1" y="17"/>
                        <a:pt x="105" y="19"/>
                        <a:pt x="104" y="20"/>
                      </a:cubicBezTo>
                      <a:cubicBezTo>
                        <a:pt x="101" y="23"/>
                        <a:pt x="102" y="23"/>
                        <a:pt x="96" y="24"/>
                      </a:cubicBezTo>
                      <a:lnTo>
                        <a:pt x="93" y="21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íṥḻiďê">
                  <a:extLst>
                    <a:ext uri="{FF2B5EF4-FFF2-40B4-BE49-F238E27FC236}">
                      <a16:creationId xmlns:a16="http://schemas.microsoft.com/office/drawing/2014/main" xmlns="" id="{844B0D86-9046-2141-A874-61F3E25E14CA}"/>
                    </a:ext>
                  </a:extLst>
                </p:cNvPr>
                <p:cNvSpPr/>
                <p:nvPr/>
              </p:nvSpPr>
              <p:spPr bwMode="auto">
                <a:xfrm>
                  <a:off x="5159376" y="3357563"/>
                  <a:ext cx="117475" cy="366713"/>
                </a:xfrm>
                <a:custGeom>
                  <a:avLst/>
                  <a:gdLst>
                    <a:gd name="T0" fmla="*/ 23 w 36"/>
                    <a:gd name="T1" fmla="*/ 14 h 110"/>
                    <a:gd name="T2" fmla="*/ 23 w 36"/>
                    <a:gd name="T3" fmla="*/ 12 h 110"/>
                    <a:gd name="T4" fmla="*/ 18 w 36"/>
                    <a:gd name="T5" fmla="*/ 6 h 110"/>
                    <a:gd name="T6" fmla="*/ 13 w 36"/>
                    <a:gd name="T7" fmla="*/ 0 h 110"/>
                    <a:gd name="T8" fmla="*/ 11 w 36"/>
                    <a:gd name="T9" fmla="*/ 4 h 110"/>
                    <a:gd name="T10" fmla="*/ 13 w 36"/>
                    <a:gd name="T11" fmla="*/ 16 h 110"/>
                    <a:gd name="T12" fmla="*/ 12 w 36"/>
                    <a:gd name="T13" fmla="*/ 34 h 110"/>
                    <a:gd name="T14" fmla="*/ 7 w 36"/>
                    <a:gd name="T15" fmla="*/ 65 h 110"/>
                    <a:gd name="T16" fmla="*/ 3 w 36"/>
                    <a:gd name="T17" fmla="*/ 80 h 110"/>
                    <a:gd name="T18" fmla="*/ 0 w 36"/>
                    <a:gd name="T19" fmla="*/ 95 h 110"/>
                    <a:gd name="T20" fmla="*/ 0 w 36"/>
                    <a:gd name="T21" fmla="*/ 98 h 110"/>
                    <a:gd name="T22" fmla="*/ 0 w 36"/>
                    <a:gd name="T23" fmla="*/ 100 h 110"/>
                    <a:gd name="T24" fmla="*/ 4 w 36"/>
                    <a:gd name="T25" fmla="*/ 105 h 110"/>
                    <a:gd name="T26" fmla="*/ 9 w 36"/>
                    <a:gd name="T27" fmla="*/ 110 h 110"/>
                    <a:gd name="T28" fmla="*/ 15 w 36"/>
                    <a:gd name="T29" fmla="*/ 104 h 110"/>
                    <a:gd name="T30" fmla="*/ 18 w 36"/>
                    <a:gd name="T31" fmla="*/ 96 h 110"/>
                    <a:gd name="T32" fmla="*/ 18 w 36"/>
                    <a:gd name="T33" fmla="*/ 90 h 110"/>
                    <a:gd name="T34" fmla="*/ 21 w 36"/>
                    <a:gd name="T35" fmla="*/ 71 h 110"/>
                    <a:gd name="T36" fmla="*/ 25 w 36"/>
                    <a:gd name="T37" fmla="*/ 53 h 110"/>
                    <a:gd name="T38" fmla="*/ 30 w 36"/>
                    <a:gd name="T39" fmla="*/ 36 h 110"/>
                    <a:gd name="T40" fmla="*/ 35 w 36"/>
                    <a:gd name="T41" fmla="*/ 20 h 110"/>
                    <a:gd name="T42" fmla="*/ 33 w 36"/>
                    <a:gd name="T43" fmla="*/ 20 h 110"/>
                    <a:gd name="T44" fmla="*/ 30 w 36"/>
                    <a:gd name="T45" fmla="*/ 22 h 110"/>
                    <a:gd name="T46" fmla="*/ 23 w 36"/>
                    <a:gd name="T47" fmla="*/ 17 h 110"/>
                    <a:gd name="T48" fmla="*/ 23 w 36"/>
                    <a:gd name="T49" fmla="*/ 15 h 110"/>
                    <a:gd name="T50" fmla="*/ 23 w 36"/>
                    <a:gd name="T51" fmla="*/ 1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" h="110">
                      <a:moveTo>
                        <a:pt x="23" y="14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1" y="8"/>
                        <a:pt x="22" y="9"/>
                        <a:pt x="18" y="6"/>
                      </a:cubicBezTo>
                      <a:cubicBezTo>
                        <a:pt x="17" y="4"/>
                        <a:pt x="15" y="2"/>
                        <a:pt x="13" y="0"/>
                      </a:cubicBezTo>
                      <a:cubicBezTo>
                        <a:pt x="12" y="1"/>
                        <a:pt x="11" y="3"/>
                        <a:pt x="11" y="4"/>
                      </a:cubicBezTo>
                      <a:cubicBezTo>
                        <a:pt x="11" y="7"/>
                        <a:pt x="13" y="12"/>
                        <a:pt x="13" y="16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2" y="43"/>
                        <a:pt x="9" y="56"/>
                        <a:pt x="7" y="65"/>
                      </a:cubicBezTo>
                      <a:cubicBezTo>
                        <a:pt x="6" y="72"/>
                        <a:pt x="4" y="75"/>
                        <a:pt x="3" y="80"/>
                      </a:cubicBezTo>
                      <a:cubicBezTo>
                        <a:pt x="2" y="85"/>
                        <a:pt x="0" y="91"/>
                        <a:pt x="0" y="95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" y="102"/>
                        <a:pt x="2" y="103"/>
                        <a:pt x="4" y="105"/>
                      </a:cubicBezTo>
                      <a:cubicBezTo>
                        <a:pt x="6" y="108"/>
                        <a:pt x="7" y="108"/>
                        <a:pt x="9" y="110"/>
                      </a:cubicBezTo>
                      <a:cubicBezTo>
                        <a:pt x="12" y="108"/>
                        <a:pt x="13" y="108"/>
                        <a:pt x="15" y="104"/>
                      </a:cubicBezTo>
                      <a:cubicBezTo>
                        <a:pt x="16" y="102"/>
                        <a:pt x="18" y="99"/>
                        <a:pt x="18" y="96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83"/>
                        <a:pt x="20" y="77"/>
                        <a:pt x="21" y="71"/>
                      </a:cubicBezTo>
                      <a:cubicBezTo>
                        <a:pt x="23" y="65"/>
                        <a:pt x="23" y="59"/>
                        <a:pt x="25" y="53"/>
                      </a:cubicBezTo>
                      <a:cubicBezTo>
                        <a:pt x="26" y="47"/>
                        <a:pt x="29" y="42"/>
                        <a:pt x="30" y="36"/>
                      </a:cubicBezTo>
                      <a:cubicBezTo>
                        <a:pt x="31" y="28"/>
                        <a:pt x="34" y="27"/>
                        <a:pt x="35" y="20"/>
                      </a:cubicBezTo>
                      <a:cubicBezTo>
                        <a:pt x="34" y="19"/>
                        <a:pt x="36" y="20"/>
                        <a:pt x="33" y="20"/>
                      </a:cubicBezTo>
                      <a:cubicBezTo>
                        <a:pt x="33" y="20"/>
                        <a:pt x="30" y="22"/>
                        <a:pt x="30" y="22"/>
                      </a:cubicBezTo>
                      <a:cubicBezTo>
                        <a:pt x="25" y="21"/>
                        <a:pt x="25" y="21"/>
                        <a:pt x="23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ïšľîḍê">
                <a:extLst>
                  <a:ext uri="{FF2B5EF4-FFF2-40B4-BE49-F238E27FC236}">
                    <a16:creationId xmlns:a16="http://schemas.microsoft.com/office/drawing/2014/main" xmlns="" id="{1C609813-1774-8E4D-9F8C-E1E3661FF14A}"/>
                  </a:ext>
                </a:extLst>
              </p:cNvPr>
              <p:cNvGrpSpPr/>
              <p:nvPr/>
            </p:nvGrpSpPr>
            <p:grpSpPr>
              <a:xfrm>
                <a:off x="4412452" y="3781425"/>
                <a:ext cx="2312689" cy="166461"/>
                <a:chOff x="6986588" y="3521075"/>
                <a:chExt cx="1654176" cy="119063"/>
              </a:xfrm>
            </p:grpSpPr>
            <p:sp>
              <p:nvSpPr>
                <p:cNvPr id="250" name="îṩľîḑê">
                  <a:extLst>
                    <a:ext uri="{FF2B5EF4-FFF2-40B4-BE49-F238E27FC236}">
                      <a16:creationId xmlns:a16="http://schemas.microsoft.com/office/drawing/2014/main" xmlns="" id="{C89BCD88-9FA4-BD44-982F-9844236EA45A}"/>
                    </a:ext>
                  </a:extLst>
                </p:cNvPr>
                <p:cNvSpPr/>
                <p:nvPr/>
              </p:nvSpPr>
              <p:spPr bwMode="auto">
                <a:xfrm>
                  <a:off x="6986588" y="3521075"/>
                  <a:ext cx="155575" cy="119063"/>
                </a:xfrm>
                <a:custGeom>
                  <a:avLst/>
                  <a:gdLst>
                    <a:gd name="T0" fmla="*/ 84 w 98"/>
                    <a:gd name="T1" fmla="*/ 0 h 75"/>
                    <a:gd name="T2" fmla="*/ 59 w 98"/>
                    <a:gd name="T3" fmla="*/ 52 h 75"/>
                    <a:gd name="T4" fmla="*/ 57 w 98"/>
                    <a:gd name="T5" fmla="*/ 0 h 75"/>
                    <a:gd name="T6" fmla="*/ 40 w 98"/>
                    <a:gd name="T7" fmla="*/ 0 h 75"/>
                    <a:gd name="T8" fmla="*/ 15 w 98"/>
                    <a:gd name="T9" fmla="*/ 52 h 75"/>
                    <a:gd name="T10" fmla="*/ 15 w 98"/>
                    <a:gd name="T11" fmla="*/ 0 h 75"/>
                    <a:gd name="T12" fmla="*/ 0 w 98"/>
                    <a:gd name="T13" fmla="*/ 0 h 75"/>
                    <a:gd name="T14" fmla="*/ 2 w 98"/>
                    <a:gd name="T15" fmla="*/ 75 h 75"/>
                    <a:gd name="T16" fmla="*/ 19 w 98"/>
                    <a:gd name="T17" fmla="*/ 75 h 75"/>
                    <a:gd name="T18" fmla="*/ 44 w 98"/>
                    <a:gd name="T19" fmla="*/ 21 h 75"/>
                    <a:gd name="T20" fmla="*/ 46 w 98"/>
                    <a:gd name="T21" fmla="*/ 75 h 75"/>
                    <a:gd name="T22" fmla="*/ 63 w 98"/>
                    <a:gd name="T23" fmla="*/ 75 h 75"/>
                    <a:gd name="T24" fmla="*/ 98 w 98"/>
                    <a:gd name="T25" fmla="*/ 0 h 75"/>
                    <a:gd name="T26" fmla="*/ 84 w 98"/>
                    <a:gd name="T2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8" h="75">
                      <a:moveTo>
                        <a:pt x="84" y="0"/>
                      </a:moveTo>
                      <a:lnTo>
                        <a:pt x="59" y="52"/>
                      </a:lnTo>
                      <a:lnTo>
                        <a:pt x="57" y="0"/>
                      </a:lnTo>
                      <a:lnTo>
                        <a:pt x="40" y="0"/>
                      </a:lnTo>
                      <a:lnTo>
                        <a:pt x="15" y="52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19" y="75"/>
                      </a:lnTo>
                      <a:lnTo>
                        <a:pt x="44" y="21"/>
                      </a:lnTo>
                      <a:lnTo>
                        <a:pt x="46" y="75"/>
                      </a:lnTo>
                      <a:lnTo>
                        <a:pt x="63" y="75"/>
                      </a:lnTo>
                      <a:lnTo>
                        <a:pt x="98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îṩḷîde">
                  <a:extLst>
                    <a:ext uri="{FF2B5EF4-FFF2-40B4-BE49-F238E27FC236}">
                      <a16:creationId xmlns:a16="http://schemas.microsoft.com/office/drawing/2014/main" xmlns="" id="{CCB337B7-50AE-2F4E-A6E5-61392C25DFC7}"/>
                    </a:ext>
                  </a:extLst>
                </p:cNvPr>
                <p:cNvSpPr/>
                <p:nvPr/>
              </p:nvSpPr>
              <p:spPr bwMode="auto">
                <a:xfrm>
                  <a:off x="7135813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ṣḻîḑê">
                  <a:extLst>
                    <a:ext uri="{FF2B5EF4-FFF2-40B4-BE49-F238E27FC236}">
                      <a16:creationId xmlns:a16="http://schemas.microsoft.com/office/drawing/2014/main" xmlns="" id="{45143715-8506-694C-B7D2-4989C8FFBCAA}"/>
                    </a:ext>
                  </a:extLst>
                </p:cNvPr>
                <p:cNvSpPr/>
                <p:nvPr/>
              </p:nvSpPr>
              <p:spPr bwMode="auto">
                <a:xfrm>
                  <a:off x="7248526" y="3521075"/>
                  <a:ext cx="114300" cy="119063"/>
                </a:xfrm>
                <a:custGeom>
                  <a:avLst/>
                  <a:gdLst>
                    <a:gd name="T0" fmla="*/ 58 w 72"/>
                    <a:gd name="T1" fmla="*/ 0 h 75"/>
                    <a:gd name="T2" fmla="*/ 52 w 72"/>
                    <a:gd name="T3" fmla="*/ 29 h 75"/>
                    <a:gd name="T4" fmla="*/ 22 w 72"/>
                    <a:gd name="T5" fmla="*/ 29 h 75"/>
                    <a:gd name="T6" fmla="*/ 29 w 72"/>
                    <a:gd name="T7" fmla="*/ 0 h 75"/>
                    <a:gd name="T8" fmla="*/ 14 w 72"/>
                    <a:gd name="T9" fmla="*/ 0 h 75"/>
                    <a:gd name="T10" fmla="*/ 0 w 72"/>
                    <a:gd name="T11" fmla="*/ 75 h 75"/>
                    <a:gd name="T12" fmla="*/ 14 w 72"/>
                    <a:gd name="T13" fmla="*/ 75 h 75"/>
                    <a:gd name="T14" fmla="*/ 20 w 72"/>
                    <a:gd name="T15" fmla="*/ 42 h 75"/>
                    <a:gd name="T16" fmla="*/ 50 w 72"/>
                    <a:gd name="T17" fmla="*/ 42 h 75"/>
                    <a:gd name="T18" fmla="*/ 43 w 72"/>
                    <a:gd name="T19" fmla="*/ 75 h 75"/>
                    <a:gd name="T20" fmla="*/ 58 w 72"/>
                    <a:gd name="T21" fmla="*/ 75 h 75"/>
                    <a:gd name="T22" fmla="*/ 72 w 72"/>
                    <a:gd name="T23" fmla="*/ 0 h 75"/>
                    <a:gd name="T24" fmla="*/ 58 w 72"/>
                    <a:gd name="T2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2" h="75">
                      <a:moveTo>
                        <a:pt x="58" y="0"/>
                      </a:moveTo>
                      <a:lnTo>
                        <a:pt x="52" y="29"/>
                      </a:lnTo>
                      <a:lnTo>
                        <a:pt x="22" y="29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lnTo>
                        <a:pt x="14" y="75"/>
                      </a:lnTo>
                      <a:lnTo>
                        <a:pt x="20" y="42"/>
                      </a:lnTo>
                      <a:lnTo>
                        <a:pt x="50" y="42"/>
                      </a:lnTo>
                      <a:lnTo>
                        <a:pt x="43" y="75"/>
                      </a:lnTo>
                      <a:lnTo>
                        <a:pt x="58" y="75"/>
                      </a:lnTo>
                      <a:lnTo>
                        <a:pt x="72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ïṥlíḑê">
                  <a:extLst>
                    <a:ext uri="{FF2B5EF4-FFF2-40B4-BE49-F238E27FC236}">
                      <a16:creationId xmlns:a16="http://schemas.microsoft.com/office/drawing/2014/main" xmlns="" id="{404C92B2-6E6C-6044-9EF8-14F1D8D61BFB}"/>
                    </a:ext>
                  </a:extLst>
                </p:cNvPr>
                <p:cNvSpPr/>
                <p:nvPr/>
              </p:nvSpPr>
              <p:spPr bwMode="auto">
                <a:xfrm>
                  <a:off x="7356476" y="3521075"/>
                  <a:ext cx="112713" cy="119063"/>
                </a:xfrm>
                <a:custGeom>
                  <a:avLst/>
                  <a:gdLst>
                    <a:gd name="T0" fmla="*/ 42 w 71"/>
                    <a:gd name="T1" fmla="*/ 0 h 75"/>
                    <a:gd name="T2" fmla="*/ 0 w 71"/>
                    <a:gd name="T3" fmla="*/ 75 h 75"/>
                    <a:gd name="T4" fmla="*/ 15 w 71"/>
                    <a:gd name="T5" fmla="*/ 75 h 75"/>
                    <a:gd name="T6" fmla="*/ 23 w 71"/>
                    <a:gd name="T7" fmla="*/ 59 h 75"/>
                    <a:gd name="T8" fmla="*/ 54 w 71"/>
                    <a:gd name="T9" fmla="*/ 59 h 75"/>
                    <a:gd name="T10" fmla="*/ 56 w 71"/>
                    <a:gd name="T11" fmla="*/ 75 h 75"/>
                    <a:gd name="T12" fmla="*/ 71 w 71"/>
                    <a:gd name="T13" fmla="*/ 75 h 75"/>
                    <a:gd name="T14" fmla="*/ 58 w 71"/>
                    <a:gd name="T15" fmla="*/ 0 h 75"/>
                    <a:gd name="T16" fmla="*/ 42 w 71"/>
                    <a:gd name="T17" fmla="*/ 0 h 75"/>
                    <a:gd name="T18" fmla="*/ 29 w 71"/>
                    <a:gd name="T19" fmla="*/ 46 h 75"/>
                    <a:gd name="T20" fmla="*/ 48 w 71"/>
                    <a:gd name="T21" fmla="*/ 17 h 75"/>
                    <a:gd name="T22" fmla="*/ 52 w 71"/>
                    <a:gd name="T23" fmla="*/ 46 h 75"/>
                    <a:gd name="T24" fmla="*/ 29 w 71"/>
                    <a:gd name="T25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75">
                      <a:moveTo>
                        <a:pt x="42" y="0"/>
                      </a:move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3" y="59"/>
                      </a:lnTo>
                      <a:lnTo>
                        <a:pt x="54" y="59"/>
                      </a:lnTo>
                      <a:lnTo>
                        <a:pt x="56" y="75"/>
                      </a:lnTo>
                      <a:lnTo>
                        <a:pt x="71" y="75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  <a:moveTo>
                        <a:pt x="29" y="46"/>
                      </a:moveTo>
                      <a:lnTo>
                        <a:pt x="48" y="17"/>
                      </a:lnTo>
                      <a:lnTo>
                        <a:pt x="52" y="46"/>
                      </a:lnTo>
                      <a:lnTo>
                        <a:pt x="29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îş1íḋe">
                  <a:extLst>
                    <a:ext uri="{FF2B5EF4-FFF2-40B4-BE49-F238E27FC236}">
                      <a16:creationId xmlns:a16="http://schemas.microsoft.com/office/drawing/2014/main" xmlns="" id="{7C5F190C-6F8A-8743-B665-77D7BA9B99B1}"/>
                    </a:ext>
                  </a:extLst>
                </p:cNvPr>
                <p:cNvSpPr/>
                <p:nvPr/>
              </p:nvSpPr>
              <p:spPr bwMode="auto">
                <a:xfrm>
                  <a:off x="7481888" y="3521075"/>
                  <a:ext cx="119063" cy="119063"/>
                </a:xfrm>
                <a:custGeom>
                  <a:avLst/>
                  <a:gdLst>
                    <a:gd name="T0" fmla="*/ 50 w 75"/>
                    <a:gd name="T1" fmla="*/ 50 h 75"/>
                    <a:gd name="T2" fmla="*/ 31 w 75"/>
                    <a:gd name="T3" fmla="*/ 0 h 75"/>
                    <a:gd name="T4" fmla="*/ 17 w 75"/>
                    <a:gd name="T5" fmla="*/ 0 h 75"/>
                    <a:gd name="T6" fmla="*/ 0 w 75"/>
                    <a:gd name="T7" fmla="*/ 75 h 75"/>
                    <a:gd name="T8" fmla="*/ 15 w 75"/>
                    <a:gd name="T9" fmla="*/ 75 h 75"/>
                    <a:gd name="T10" fmla="*/ 25 w 75"/>
                    <a:gd name="T11" fmla="*/ 25 h 75"/>
                    <a:gd name="T12" fmla="*/ 46 w 75"/>
                    <a:gd name="T13" fmla="*/ 75 h 75"/>
                    <a:gd name="T14" fmla="*/ 58 w 75"/>
                    <a:gd name="T15" fmla="*/ 75 h 75"/>
                    <a:gd name="T16" fmla="*/ 75 w 75"/>
                    <a:gd name="T17" fmla="*/ 0 h 75"/>
                    <a:gd name="T18" fmla="*/ 61 w 75"/>
                    <a:gd name="T19" fmla="*/ 0 h 75"/>
                    <a:gd name="T20" fmla="*/ 50 w 75"/>
                    <a:gd name="T2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5">
                      <a:moveTo>
                        <a:pt x="50" y="50"/>
                      </a:moveTo>
                      <a:lnTo>
                        <a:pt x="31" y="0"/>
                      </a:lnTo>
                      <a:lnTo>
                        <a:pt x="17" y="0"/>
                      </a:lnTo>
                      <a:lnTo>
                        <a:pt x="0" y="75"/>
                      </a:lnTo>
                      <a:lnTo>
                        <a:pt x="15" y="75"/>
                      </a:lnTo>
                      <a:lnTo>
                        <a:pt x="25" y="25"/>
                      </a:lnTo>
                      <a:lnTo>
                        <a:pt x="46" y="75"/>
                      </a:lnTo>
                      <a:lnTo>
                        <a:pt x="58" y="75"/>
                      </a:lnTo>
                      <a:lnTo>
                        <a:pt x="75" y="0"/>
                      </a:lnTo>
                      <a:lnTo>
                        <a:pt x="61" y="0"/>
                      </a:ln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îş1ïḋe">
                  <a:extLst>
                    <a:ext uri="{FF2B5EF4-FFF2-40B4-BE49-F238E27FC236}">
                      <a16:creationId xmlns:a16="http://schemas.microsoft.com/office/drawing/2014/main" xmlns="" id="{AACAEFC6-00DB-624B-96E5-55D1153283DA}"/>
                    </a:ext>
                  </a:extLst>
                </p:cNvPr>
                <p:cNvSpPr/>
                <p:nvPr/>
              </p:nvSpPr>
              <p:spPr bwMode="auto">
                <a:xfrm>
                  <a:off x="7653338" y="3521075"/>
                  <a:ext cx="112713" cy="119063"/>
                </a:xfrm>
                <a:custGeom>
                  <a:avLst/>
                  <a:gdLst>
                    <a:gd name="T0" fmla="*/ 22 w 34"/>
                    <a:gd name="T1" fmla="*/ 20 h 36"/>
                    <a:gd name="T2" fmla="*/ 20 w 34"/>
                    <a:gd name="T3" fmla="*/ 26 h 36"/>
                    <a:gd name="T4" fmla="*/ 18 w 34"/>
                    <a:gd name="T5" fmla="*/ 29 h 36"/>
                    <a:gd name="T6" fmla="*/ 13 w 34"/>
                    <a:gd name="T7" fmla="*/ 30 h 36"/>
                    <a:gd name="T8" fmla="*/ 9 w 34"/>
                    <a:gd name="T9" fmla="*/ 29 h 36"/>
                    <a:gd name="T10" fmla="*/ 7 w 34"/>
                    <a:gd name="T11" fmla="*/ 25 h 36"/>
                    <a:gd name="T12" fmla="*/ 7 w 34"/>
                    <a:gd name="T13" fmla="*/ 24 h 36"/>
                    <a:gd name="T14" fmla="*/ 8 w 34"/>
                    <a:gd name="T15" fmla="*/ 19 h 36"/>
                    <a:gd name="T16" fmla="*/ 12 w 34"/>
                    <a:gd name="T17" fmla="*/ 0 h 36"/>
                    <a:gd name="T18" fmla="*/ 5 w 34"/>
                    <a:gd name="T19" fmla="*/ 0 h 36"/>
                    <a:gd name="T20" fmla="*/ 1 w 34"/>
                    <a:gd name="T21" fmla="*/ 19 h 36"/>
                    <a:gd name="T22" fmla="*/ 0 w 34"/>
                    <a:gd name="T23" fmla="*/ 23 h 36"/>
                    <a:gd name="T24" fmla="*/ 0 w 34"/>
                    <a:gd name="T25" fmla="*/ 25 h 36"/>
                    <a:gd name="T26" fmla="*/ 3 w 34"/>
                    <a:gd name="T27" fmla="*/ 33 h 36"/>
                    <a:gd name="T28" fmla="*/ 13 w 34"/>
                    <a:gd name="T29" fmla="*/ 36 h 36"/>
                    <a:gd name="T30" fmla="*/ 22 w 34"/>
                    <a:gd name="T31" fmla="*/ 34 h 36"/>
                    <a:gd name="T32" fmla="*/ 27 w 34"/>
                    <a:gd name="T33" fmla="*/ 29 h 36"/>
                    <a:gd name="T34" fmla="*/ 30 w 34"/>
                    <a:gd name="T35" fmla="*/ 20 h 36"/>
                    <a:gd name="T36" fmla="*/ 34 w 34"/>
                    <a:gd name="T37" fmla="*/ 0 h 36"/>
                    <a:gd name="T38" fmla="*/ 26 w 34"/>
                    <a:gd name="T39" fmla="*/ 0 h 36"/>
                    <a:gd name="T40" fmla="*/ 22 w 34"/>
                    <a:gd name="T4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" h="36">
                      <a:moveTo>
                        <a:pt x="22" y="20"/>
                      </a:move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8"/>
                        <a:pt x="19" y="29"/>
                        <a:pt x="18" y="29"/>
                      </a:cubicBezTo>
                      <a:cubicBezTo>
                        <a:pt x="17" y="30"/>
                        <a:pt x="15" y="30"/>
                        <a:pt x="13" y="30"/>
                      </a:cubicBezTo>
                      <a:cubicBezTo>
                        <a:pt x="11" y="30"/>
                        <a:pt x="10" y="30"/>
                        <a:pt x="9" y="29"/>
                      </a:cubicBezTo>
                      <a:cubicBezTo>
                        <a:pt x="8" y="28"/>
                        <a:pt x="7" y="27"/>
                        <a:pt x="7" y="25"/>
                      </a:cubicBezTo>
                      <a:cubicBezTo>
                        <a:pt x="7" y="25"/>
                        <a:pt x="7" y="25"/>
                        <a:pt x="7" y="24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1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0" y="29"/>
                        <a:pt x="1" y="31"/>
                        <a:pt x="3" y="33"/>
                      </a:cubicBezTo>
                      <a:cubicBezTo>
                        <a:pt x="6" y="35"/>
                        <a:pt x="9" y="36"/>
                        <a:pt x="13" y="36"/>
                      </a:cubicBezTo>
                      <a:cubicBezTo>
                        <a:pt x="16" y="36"/>
                        <a:pt x="19" y="36"/>
                        <a:pt x="22" y="34"/>
                      </a:cubicBezTo>
                      <a:cubicBezTo>
                        <a:pt x="24" y="33"/>
                        <a:pt x="25" y="31"/>
                        <a:pt x="27" y="29"/>
                      </a:cubicBezTo>
                      <a:cubicBezTo>
                        <a:pt x="28" y="27"/>
                        <a:pt x="29" y="24"/>
                        <a:pt x="30" y="2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šlídè">
                  <a:extLst>
                    <a:ext uri="{FF2B5EF4-FFF2-40B4-BE49-F238E27FC236}">
                      <a16:creationId xmlns:a16="http://schemas.microsoft.com/office/drawing/2014/main" xmlns="" id="{6B91F165-2F01-9D4C-950F-9CEF67F7AEAE}"/>
                    </a:ext>
                  </a:extLst>
                </p:cNvPr>
                <p:cNvSpPr/>
                <p:nvPr/>
              </p:nvSpPr>
              <p:spPr bwMode="auto">
                <a:xfrm>
                  <a:off x="7766051" y="3521075"/>
                  <a:ext cx="115888" cy="119063"/>
                </a:xfrm>
                <a:custGeom>
                  <a:avLst/>
                  <a:gdLst>
                    <a:gd name="T0" fmla="*/ 58 w 73"/>
                    <a:gd name="T1" fmla="*/ 0 h 75"/>
                    <a:gd name="T2" fmla="*/ 50 w 73"/>
                    <a:gd name="T3" fmla="*/ 50 h 75"/>
                    <a:gd name="T4" fmla="*/ 29 w 73"/>
                    <a:gd name="T5" fmla="*/ 0 h 75"/>
                    <a:gd name="T6" fmla="*/ 15 w 73"/>
                    <a:gd name="T7" fmla="*/ 0 h 75"/>
                    <a:gd name="T8" fmla="*/ 0 w 73"/>
                    <a:gd name="T9" fmla="*/ 75 h 75"/>
                    <a:gd name="T10" fmla="*/ 13 w 73"/>
                    <a:gd name="T11" fmla="*/ 75 h 75"/>
                    <a:gd name="T12" fmla="*/ 23 w 73"/>
                    <a:gd name="T13" fmla="*/ 25 h 75"/>
                    <a:gd name="T14" fmla="*/ 44 w 73"/>
                    <a:gd name="T15" fmla="*/ 75 h 75"/>
                    <a:gd name="T16" fmla="*/ 58 w 73"/>
                    <a:gd name="T17" fmla="*/ 75 h 75"/>
                    <a:gd name="T18" fmla="*/ 73 w 73"/>
                    <a:gd name="T19" fmla="*/ 0 h 75"/>
                    <a:gd name="T20" fmla="*/ 58 w 73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75">
                      <a:moveTo>
                        <a:pt x="58" y="0"/>
                      </a:moveTo>
                      <a:lnTo>
                        <a:pt x="50" y="50"/>
                      </a:lnTo>
                      <a:lnTo>
                        <a:pt x="29" y="0"/>
                      </a:lnTo>
                      <a:lnTo>
                        <a:pt x="15" y="0"/>
                      </a:lnTo>
                      <a:lnTo>
                        <a:pt x="0" y="75"/>
                      </a:lnTo>
                      <a:lnTo>
                        <a:pt x="13" y="75"/>
                      </a:lnTo>
                      <a:lnTo>
                        <a:pt x="23" y="25"/>
                      </a:lnTo>
                      <a:lnTo>
                        <a:pt x="44" y="75"/>
                      </a:lnTo>
                      <a:lnTo>
                        <a:pt x="58" y="75"/>
                      </a:lnTo>
                      <a:lnTo>
                        <a:pt x="73" y="0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ďe">
                  <a:extLst>
                    <a:ext uri="{FF2B5EF4-FFF2-40B4-BE49-F238E27FC236}">
                      <a16:creationId xmlns:a16="http://schemas.microsoft.com/office/drawing/2014/main" xmlns="" id="{A86EADCA-D694-E449-8EE6-CDCDF22A34C4}"/>
                    </a:ext>
                  </a:extLst>
                </p:cNvPr>
                <p:cNvSpPr/>
                <p:nvPr/>
              </p:nvSpPr>
              <p:spPr bwMode="auto">
                <a:xfrm>
                  <a:off x="7881938" y="3521075"/>
                  <a:ext cx="49213" cy="119063"/>
                </a:xfrm>
                <a:custGeom>
                  <a:avLst/>
                  <a:gdLst>
                    <a:gd name="T0" fmla="*/ 0 w 31"/>
                    <a:gd name="T1" fmla="*/ 75 h 75"/>
                    <a:gd name="T2" fmla="*/ 14 w 31"/>
                    <a:gd name="T3" fmla="*/ 75 h 75"/>
                    <a:gd name="T4" fmla="*/ 31 w 31"/>
                    <a:gd name="T5" fmla="*/ 0 h 75"/>
                    <a:gd name="T6" fmla="*/ 14 w 31"/>
                    <a:gd name="T7" fmla="*/ 0 h 75"/>
                    <a:gd name="T8" fmla="*/ 0 w 31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íŝḻiḋè">
                  <a:extLst>
                    <a:ext uri="{FF2B5EF4-FFF2-40B4-BE49-F238E27FC236}">
                      <a16:creationId xmlns:a16="http://schemas.microsoft.com/office/drawing/2014/main" xmlns="" id="{8F478696-931D-F84B-8764-BEAA02862463}"/>
                    </a:ext>
                  </a:extLst>
                </p:cNvPr>
                <p:cNvSpPr/>
                <p:nvPr/>
              </p:nvSpPr>
              <p:spPr bwMode="auto">
                <a:xfrm>
                  <a:off x="7940676" y="3521075"/>
                  <a:ext cx="109538" cy="119063"/>
                </a:xfrm>
                <a:custGeom>
                  <a:avLst/>
                  <a:gdLst>
                    <a:gd name="T0" fmla="*/ 54 w 69"/>
                    <a:gd name="T1" fmla="*/ 0 h 75"/>
                    <a:gd name="T2" fmla="*/ 23 w 69"/>
                    <a:gd name="T3" fmla="*/ 57 h 75"/>
                    <a:gd name="T4" fmla="*/ 15 w 69"/>
                    <a:gd name="T5" fmla="*/ 0 h 75"/>
                    <a:gd name="T6" fmla="*/ 0 w 69"/>
                    <a:gd name="T7" fmla="*/ 0 h 75"/>
                    <a:gd name="T8" fmla="*/ 13 w 69"/>
                    <a:gd name="T9" fmla="*/ 75 h 75"/>
                    <a:gd name="T10" fmla="*/ 29 w 69"/>
                    <a:gd name="T11" fmla="*/ 75 h 75"/>
                    <a:gd name="T12" fmla="*/ 69 w 69"/>
                    <a:gd name="T13" fmla="*/ 0 h 75"/>
                    <a:gd name="T14" fmla="*/ 54 w 69"/>
                    <a:gd name="T15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75">
                      <a:moveTo>
                        <a:pt x="54" y="0"/>
                      </a:moveTo>
                      <a:lnTo>
                        <a:pt x="23" y="5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3" y="75"/>
                      </a:lnTo>
                      <a:lnTo>
                        <a:pt x="29" y="75"/>
                      </a:lnTo>
                      <a:lnTo>
                        <a:pt x="69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$ḷíďé">
                  <a:extLst>
                    <a:ext uri="{FF2B5EF4-FFF2-40B4-BE49-F238E27FC236}">
                      <a16:creationId xmlns:a16="http://schemas.microsoft.com/office/drawing/2014/main" xmlns="" id="{8037E45B-B559-4446-9B46-4A200B187521}"/>
                    </a:ext>
                  </a:extLst>
                </p:cNvPr>
                <p:cNvSpPr/>
                <p:nvPr/>
              </p:nvSpPr>
              <p:spPr bwMode="auto">
                <a:xfrm>
                  <a:off x="8037513" y="3521075"/>
                  <a:ext cx="111125" cy="119063"/>
                </a:xfrm>
                <a:custGeom>
                  <a:avLst/>
                  <a:gdLst>
                    <a:gd name="T0" fmla="*/ 68 w 70"/>
                    <a:gd name="T1" fmla="*/ 12 h 75"/>
                    <a:gd name="T2" fmla="*/ 70 w 70"/>
                    <a:gd name="T3" fmla="*/ 0 h 75"/>
                    <a:gd name="T4" fmla="*/ 16 w 70"/>
                    <a:gd name="T5" fmla="*/ 0 h 75"/>
                    <a:gd name="T6" fmla="*/ 0 w 70"/>
                    <a:gd name="T7" fmla="*/ 75 h 75"/>
                    <a:gd name="T8" fmla="*/ 58 w 70"/>
                    <a:gd name="T9" fmla="*/ 75 h 75"/>
                    <a:gd name="T10" fmla="*/ 60 w 70"/>
                    <a:gd name="T11" fmla="*/ 63 h 75"/>
                    <a:gd name="T12" fmla="*/ 16 w 70"/>
                    <a:gd name="T13" fmla="*/ 63 h 75"/>
                    <a:gd name="T14" fmla="*/ 22 w 70"/>
                    <a:gd name="T15" fmla="*/ 42 h 75"/>
                    <a:gd name="T16" fmla="*/ 60 w 70"/>
                    <a:gd name="T17" fmla="*/ 42 h 75"/>
                    <a:gd name="T18" fmla="*/ 62 w 70"/>
                    <a:gd name="T19" fmla="*/ 29 h 75"/>
                    <a:gd name="T20" fmla="*/ 24 w 70"/>
                    <a:gd name="T21" fmla="*/ 29 h 75"/>
                    <a:gd name="T22" fmla="*/ 29 w 70"/>
                    <a:gd name="T23" fmla="*/ 12 h 75"/>
                    <a:gd name="T24" fmla="*/ 68 w 70"/>
                    <a:gd name="T25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5">
                      <a:moveTo>
                        <a:pt x="68" y="12"/>
                      </a:moveTo>
                      <a:lnTo>
                        <a:pt x="70" y="0"/>
                      </a:lnTo>
                      <a:lnTo>
                        <a:pt x="16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60" y="63"/>
                      </a:lnTo>
                      <a:lnTo>
                        <a:pt x="16" y="63"/>
                      </a:lnTo>
                      <a:lnTo>
                        <a:pt x="22" y="42"/>
                      </a:lnTo>
                      <a:lnTo>
                        <a:pt x="60" y="42"/>
                      </a:lnTo>
                      <a:lnTo>
                        <a:pt x="62" y="29"/>
                      </a:lnTo>
                      <a:lnTo>
                        <a:pt x="24" y="29"/>
                      </a:lnTo>
                      <a:lnTo>
                        <a:pt x="29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îṡlîďe">
                  <a:extLst>
                    <a:ext uri="{FF2B5EF4-FFF2-40B4-BE49-F238E27FC236}">
                      <a16:creationId xmlns:a16="http://schemas.microsoft.com/office/drawing/2014/main" xmlns="" id="{966194C0-DA5C-164F-84D3-187CDBEFED3E}"/>
                    </a:ext>
                  </a:extLst>
                </p:cNvPr>
                <p:cNvSpPr/>
                <p:nvPr/>
              </p:nvSpPr>
              <p:spPr bwMode="auto">
                <a:xfrm>
                  <a:off x="8145463" y="3521075"/>
                  <a:ext cx="115888" cy="119063"/>
                </a:xfrm>
                <a:custGeom>
                  <a:avLst/>
                  <a:gdLst>
                    <a:gd name="T0" fmla="*/ 30 w 35"/>
                    <a:gd name="T1" fmla="*/ 1 h 36"/>
                    <a:gd name="T2" fmla="*/ 24 w 35"/>
                    <a:gd name="T3" fmla="*/ 0 h 36"/>
                    <a:gd name="T4" fmla="*/ 8 w 35"/>
                    <a:gd name="T5" fmla="*/ 0 h 36"/>
                    <a:gd name="T6" fmla="*/ 0 w 35"/>
                    <a:gd name="T7" fmla="*/ 36 h 36"/>
                    <a:gd name="T8" fmla="*/ 8 w 35"/>
                    <a:gd name="T9" fmla="*/ 36 h 36"/>
                    <a:gd name="T10" fmla="*/ 11 w 35"/>
                    <a:gd name="T11" fmla="*/ 21 h 36"/>
                    <a:gd name="T12" fmla="*/ 14 w 35"/>
                    <a:gd name="T13" fmla="*/ 21 h 36"/>
                    <a:gd name="T14" fmla="*/ 17 w 35"/>
                    <a:gd name="T15" fmla="*/ 22 h 36"/>
                    <a:gd name="T16" fmla="*/ 21 w 35"/>
                    <a:gd name="T17" fmla="*/ 26 h 36"/>
                    <a:gd name="T18" fmla="*/ 24 w 35"/>
                    <a:gd name="T19" fmla="*/ 36 h 36"/>
                    <a:gd name="T20" fmla="*/ 32 w 35"/>
                    <a:gd name="T21" fmla="*/ 36 h 36"/>
                    <a:gd name="T22" fmla="*/ 27 w 35"/>
                    <a:gd name="T23" fmla="*/ 24 h 36"/>
                    <a:gd name="T24" fmla="*/ 24 w 35"/>
                    <a:gd name="T25" fmla="*/ 21 h 36"/>
                    <a:gd name="T26" fmla="*/ 32 w 35"/>
                    <a:gd name="T27" fmla="*/ 17 h 36"/>
                    <a:gd name="T28" fmla="*/ 35 w 35"/>
                    <a:gd name="T29" fmla="*/ 9 h 36"/>
                    <a:gd name="T30" fmla="*/ 34 w 35"/>
                    <a:gd name="T31" fmla="*/ 4 h 36"/>
                    <a:gd name="T32" fmla="*/ 30 w 35"/>
                    <a:gd name="T33" fmla="*/ 1 h 36"/>
                    <a:gd name="T34" fmla="*/ 27 w 35"/>
                    <a:gd name="T35" fmla="*/ 13 h 36"/>
                    <a:gd name="T36" fmla="*/ 24 w 35"/>
                    <a:gd name="T37" fmla="*/ 15 h 36"/>
                    <a:gd name="T38" fmla="*/ 16 w 35"/>
                    <a:gd name="T39" fmla="*/ 16 h 36"/>
                    <a:gd name="T40" fmla="*/ 12 w 35"/>
                    <a:gd name="T41" fmla="*/ 16 h 36"/>
                    <a:gd name="T42" fmla="*/ 14 w 35"/>
                    <a:gd name="T43" fmla="*/ 6 h 36"/>
                    <a:gd name="T44" fmla="*/ 22 w 35"/>
                    <a:gd name="T45" fmla="*/ 6 h 36"/>
                    <a:gd name="T46" fmla="*/ 26 w 35"/>
                    <a:gd name="T47" fmla="*/ 7 h 36"/>
                    <a:gd name="T48" fmla="*/ 28 w 35"/>
                    <a:gd name="T49" fmla="*/ 10 h 36"/>
                    <a:gd name="T50" fmla="*/ 27 w 35"/>
                    <a:gd name="T51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36">
                      <a:moveTo>
                        <a:pt x="30" y="1"/>
                      </a:moveTo>
                      <a:cubicBezTo>
                        <a:pt x="28" y="0"/>
                        <a:pt x="26" y="0"/>
                        <a:pt x="2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7" y="21"/>
                        <a:pt x="17" y="22"/>
                      </a:cubicBezTo>
                      <a:cubicBezTo>
                        <a:pt x="18" y="22"/>
                        <a:pt x="20" y="24"/>
                        <a:pt x="21" y="26"/>
                      </a:cubicBezTo>
                      <a:cubicBezTo>
                        <a:pt x="22" y="31"/>
                        <a:pt x="24" y="34"/>
                        <a:pt x="24" y="36"/>
                      </a:cubicBez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0" y="31"/>
                        <a:pt x="28" y="27"/>
                        <a:pt x="27" y="24"/>
                      </a:cubicBezTo>
                      <a:cubicBezTo>
                        <a:pt x="26" y="23"/>
                        <a:pt x="25" y="21"/>
                        <a:pt x="24" y="21"/>
                      </a:cubicBezTo>
                      <a:cubicBezTo>
                        <a:pt x="28" y="20"/>
                        <a:pt x="30" y="19"/>
                        <a:pt x="32" y="17"/>
                      </a:cubicBezTo>
                      <a:cubicBezTo>
                        <a:pt x="34" y="15"/>
                        <a:pt x="35" y="13"/>
                        <a:pt x="35" y="9"/>
                      </a:cubicBezTo>
                      <a:cubicBezTo>
                        <a:pt x="35" y="7"/>
                        <a:pt x="34" y="6"/>
                        <a:pt x="34" y="4"/>
                      </a:cubicBezTo>
                      <a:cubicBezTo>
                        <a:pt x="33" y="3"/>
                        <a:pt x="31" y="2"/>
                        <a:pt x="30" y="1"/>
                      </a:cubicBezTo>
                      <a:close/>
                      <a:moveTo>
                        <a:pt x="27" y="13"/>
                      </a:moveTo>
                      <a:cubicBezTo>
                        <a:pt x="26" y="14"/>
                        <a:pt x="25" y="14"/>
                        <a:pt x="24" y="15"/>
                      </a:cubicBezTo>
                      <a:cubicBezTo>
                        <a:pt x="22" y="15"/>
                        <a:pt x="20" y="16"/>
                        <a:pt x="16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4" y="6"/>
                        <a:pt x="25" y="6"/>
                        <a:pt x="26" y="7"/>
                      </a:cubicBezTo>
                      <a:cubicBezTo>
                        <a:pt x="27" y="7"/>
                        <a:pt x="28" y="8"/>
                        <a:pt x="28" y="10"/>
                      </a:cubicBezTo>
                      <a:cubicBezTo>
                        <a:pt x="28" y="11"/>
                        <a:pt x="27" y="12"/>
                        <a:pt x="27" y="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ïşľîḍé">
                  <a:extLst>
                    <a:ext uri="{FF2B5EF4-FFF2-40B4-BE49-F238E27FC236}">
                      <a16:creationId xmlns:a16="http://schemas.microsoft.com/office/drawing/2014/main" xmlns="" id="{35AF3130-2C15-5842-AFD1-576DBB732B53}"/>
                    </a:ext>
                  </a:extLst>
                </p:cNvPr>
                <p:cNvSpPr/>
                <p:nvPr/>
              </p:nvSpPr>
              <p:spPr bwMode="auto">
                <a:xfrm>
                  <a:off x="8267701" y="3521075"/>
                  <a:ext cx="98425" cy="119063"/>
                </a:xfrm>
                <a:custGeom>
                  <a:avLst/>
                  <a:gdLst>
                    <a:gd name="T0" fmla="*/ 17 w 30"/>
                    <a:gd name="T1" fmla="*/ 5 h 36"/>
                    <a:gd name="T2" fmla="*/ 22 w 30"/>
                    <a:gd name="T3" fmla="*/ 7 h 36"/>
                    <a:gd name="T4" fmla="*/ 23 w 30"/>
                    <a:gd name="T5" fmla="*/ 11 h 36"/>
                    <a:gd name="T6" fmla="*/ 30 w 30"/>
                    <a:gd name="T7" fmla="*/ 10 h 36"/>
                    <a:gd name="T8" fmla="*/ 27 w 30"/>
                    <a:gd name="T9" fmla="*/ 3 h 36"/>
                    <a:gd name="T10" fmla="*/ 17 w 30"/>
                    <a:gd name="T11" fmla="*/ 0 h 36"/>
                    <a:gd name="T12" fmla="*/ 8 w 30"/>
                    <a:gd name="T13" fmla="*/ 3 h 36"/>
                    <a:gd name="T14" fmla="*/ 4 w 30"/>
                    <a:gd name="T15" fmla="*/ 10 h 36"/>
                    <a:gd name="T16" fmla="*/ 6 w 30"/>
                    <a:gd name="T17" fmla="*/ 14 h 36"/>
                    <a:gd name="T18" fmla="*/ 8 w 30"/>
                    <a:gd name="T19" fmla="*/ 18 h 36"/>
                    <a:gd name="T20" fmla="*/ 15 w 30"/>
                    <a:gd name="T21" fmla="*/ 21 h 36"/>
                    <a:gd name="T22" fmla="*/ 20 w 30"/>
                    <a:gd name="T23" fmla="*/ 23 h 36"/>
                    <a:gd name="T24" fmla="*/ 21 w 30"/>
                    <a:gd name="T25" fmla="*/ 26 h 36"/>
                    <a:gd name="T26" fmla="*/ 19 w 30"/>
                    <a:gd name="T27" fmla="*/ 29 h 36"/>
                    <a:gd name="T28" fmla="*/ 14 w 30"/>
                    <a:gd name="T29" fmla="*/ 30 h 36"/>
                    <a:gd name="T30" fmla="*/ 8 w 30"/>
                    <a:gd name="T31" fmla="*/ 28 h 36"/>
                    <a:gd name="T32" fmla="*/ 7 w 30"/>
                    <a:gd name="T33" fmla="*/ 24 h 36"/>
                    <a:gd name="T34" fmla="*/ 0 w 30"/>
                    <a:gd name="T35" fmla="*/ 24 h 36"/>
                    <a:gd name="T36" fmla="*/ 1 w 30"/>
                    <a:gd name="T37" fmla="*/ 30 h 36"/>
                    <a:gd name="T38" fmla="*/ 6 w 30"/>
                    <a:gd name="T39" fmla="*/ 35 h 36"/>
                    <a:gd name="T40" fmla="*/ 14 w 30"/>
                    <a:gd name="T41" fmla="*/ 36 h 36"/>
                    <a:gd name="T42" fmla="*/ 24 w 30"/>
                    <a:gd name="T43" fmla="*/ 33 h 36"/>
                    <a:gd name="T44" fmla="*/ 28 w 30"/>
                    <a:gd name="T45" fmla="*/ 25 h 36"/>
                    <a:gd name="T46" fmla="*/ 26 w 30"/>
                    <a:gd name="T47" fmla="*/ 19 h 36"/>
                    <a:gd name="T48" fmla="*/ 18 w 30"/>
                    <a:gd name="T49" fmla="*/ 14 h 36"/>
                    <a:gd name="T50" fmla="*/ 13 w 30"/>
                    <a:gd name="T51" fmla="*/ 12 h 36"/>
                    <a:gd name="T52" fmla="*/ 11 w 30"/>
                    <a:gd name="T53" fmla="*/ 9 h 36"/>
                    <a:gd name="T54" fmla="*/ 13 w 30"/>
                    <a:gd name="T55" fmla="*/ 6 h 36"/>
                    <a:gd name="T56" fmla="*/ 17 w 30"/>
                    <a:gd name="T57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0" h="36">
                      <a:moveTo>
                        <a:pt x="17" y="5"/>
                      </a:moveTo>
                      <a:cubicBezTo>
                        <a:pt x="19" y="5"/>
                        <a:pt x="21" y="6"/>
                        <a:pt x="22" y="7"/>
                      </a:cubicBezTo>
                      <a:cubicBezTo>
                        <a:pt x="23" y="8"/>
                        <a:pt x="23" y="9"/>
                        <a:pt x="23" y="11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7"/>
                        <a:pt x="29" y="4"/>
                        <a:pt x="27" y="3"/>
                      </a:cubicBezTo>
                      <a:cubicBezTo>
                        <a:pt x="24" y="1"/>
                        <a:pt x="21" y="0"/>
                        <a:pt x="17" y="0"/>
                      </a:cubicBezTo>
                      <a:cubicBezTo>
                        <a:pt x="13" y="0"/>
                        <a:pt x="10" y="1"/>
                        <a:pt x="8" y="3"/>
                      </a:cubicBezTo>
                      <a:cubicBezTo>
                        <a:pt x="5" y="5"/>
                        <a:pt x="4" y="7"/>
                        <a:pt x="4" y="10"/>
                      </a:cubicBezTo>
                      <a:cubicBezTo>
                        <a:pt x="4" y="12"/>
                        <a:pt x="5" y="13"/>
                        <a:pt x="6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10" y="18"/>
                        <a:pt x="12" y="19"/>
                        <a:pt x="15" y="21"/>
                      </a:cubicBezTo>
                      <a:cubicBezTo>
                        <a:pt x="17" y="22"/>
                        <a:pt x="19" y="23"/>
                        <a:pt x="20" y="23"/>
                      </a:cubicBezTo>
                      <a:cubicBezTo>
                        <a:pt x="20" y="24"/>
                        <a:pt x="21" y="25"/>
                        <a:pt x="21" y="26"/>
                      </a:cubicBezTo>
                      <a:cubicBezTo>
                        <a:pt x="21" y="27"/>
                        <a:pt x="20" y="28"/>
                        <a:pt x="19" y="29"/>
                      </a:cubicBezTo>
                      <a:cubicBezTo>
                        <a:pt x="18" y="30"/>
                        <a:pt x="16" y="30"/>
                        <a:pt x="14" y="30"/>
                      </a:cubicBezTo>
                      <a:cubicBezTo>
                        <a:pt x="11" y="30"/>
                        <a:pt x="9" y="30"/>
                        <a:pt x="8" y="28"/>
                      </a:cubicBezTo>
                      <a:cubicBezTo>
                        <a:pt x="8" y="28"/>
                        <a:pt x="7" y="26"/>
                        <a:pt x="7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2" y="32"/>
                        <a:pt x="4" y="34"/>
                        <a:pt x="6" y="35"/>
                      </a:cubicBezTo>
                      <a:cubicBezTo>
                        <a:pt x="8" y="36"/>
                        <a:pt x="11" y="36"/>
                        <a:pt x="14" y="36"/>
                      </a:cubicBezTo>
                      <a:cubicBezTo>
                        <a:pt x="18" y="36"/>
                        <a:pt x="22" y="35"/>
                        <a:pt x="24" y="33"/>
                      </a:cubicBezTo>
                      <a:cubicBezTo>
                        <a:pt x="27" y="31"/>
                        <a:pt x="28" y="28"/>
                        <a:pt x="28" y="25"/>
                      </a:cubicBezTo>
                      <a:cubicBezTo>
                        <a:pt x="28" y="22"/>
                        <a:pt x="27" y="20"/>
                        <a:pt x="26" y="19"/>
                      </a:cubicBezTo>
                      <a:cubicBezTo>
                        <a:pt x="25" y="18"/>
                        <a:pt x="22" y="16"/>
                        <a:pt x="18" y="14"/>
                      </a:cubicBezTo>
                      <a:cubicBezTo>
                        <a:pt x="15" y="13"/>
                        <a:pt x="13" y="12"/>
                        <a:pt x="13" y="12"/>
                      </a:cubicBezTo>
                      <a:cubicBezTo>
                        <a:pt x="12" y="11"/>
                        <a:pt x="11" y="10"/>
                        <a:pt x="11" y="9"/>
                      </a:cubicBezTo>
                      <a:cubicBezTo>
                        <a:pt x="11" y="8"/>
                        <a:pt x="12" y="7"/>
                        <a:pt x="13" y="6"/>
                      </a:cubicBezTo>
                      <a:cubicBezTo>
                        <a:pt x="14" y="6"/>
                        <a:pt x="15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îṩľîďe">
                  <a:extLst>
                    <a:ext uri="{FF2B5EF4-FFF2-40B4-BE49-F238E27FC236}">
                      <a16:creationId xmlns:a16="http://schemas.microsoft.com/office/drawing/2014/main" xmlns="" id="{BDD7DDCD-E30F-764D-80CF-830A60436831}"/>
                    </a:ext>
                  </a:extLst>
                </p:cNvPr>
                <p:cNvSpPr/>
                <p:nvPr/>
              </p:nvSpPr>
              <p:spPr bwMode="auto">
                <a:xfrm>
                  <a:off x="8374063" y="3521075"/>
                  <a:ext cx="46038" cy="119063"/>
                </a:xfrm>
                <a:custGeom>
                  <a:avLst/>
                  <a:gdLst>
                    <a:gd name="T0" fmla="*/ 0 w 29"/>
                    <a:gd name="T1" fmla="*/ 75 h 75"/>
                    <a:gd name="T2" fmla="*/ 14 w 29"/>
                    <a:gd name="T3" fmla="*/ 75 h 75"/>
                    <a:gd name="T4" fmla="*/ 29 w 29"/>
                    <a:gd name="T5" fmla="*/ 0 h 75"/>
                    <a:gd name="T6" fmla="*/ 14 w 29"/>
                    <a:gd name="T7" fmla="*/ 0 h 75"/>
                    <a:gd name="T8" fmla="*/ 0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0" y="75"/>
                      </a:moveTo>
                      <a:lnTo>
                        <a:pt x="14" y="75"/>
                      </a:lnTo>
                      <a:lnTo>
                        <a:pt x="29" y="0"/>
                      </a:lnTo>
                      <a:lnTo>
                        <a:pt x="14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iS1idè">
                  <a:extLst>
                    <a:ext uri="{FF2B5EF4-FFF2-40B4-BE49-F238E27FC236}">
                      <a16:creationId xmlns:a16="http://schemas.microsoft.com/office/drawing/2014/main" xmlns="" id="{E921EDEF-EBCF-6044-9628-02C1420BEAC6}"/>
                    </a:ext>
                  </a:extLst>
                </p:cNvPr>
                <p:cNvSpPr/>
                <p:nvPr/>
              </p:nvSpPr>
              <p:spPr bwMode="auto">
                <a:xfrm>
                  <a:off x="8432801" y="3521075"/>
                  <a:ext cx="95250" cy="119063"/>
                </a:xfrm>
                <a:custGeom>
                  <a:avLst/>
                  <a:gdLst>
                    <a:gd name="T0" fmla="*/ 0 w 60"/>
                    <a:gd name="T1" fmla="*/ 12 h 75"/>
                    <a:gd name="T2" fmla="*/ 21 w 60"/>
                    <a:gd name="T3" fmla="*/ 12 h 75"/>
                    <a:gd name="T4" fmla="*/ 8 w 60"/>
                    <a:gd name="T5" fmla="*/ 75 h 75"/>
                    <a:gd name="T6" fmla="*/ 23 w 60"/>
                    <a:gd name="T7" fmla="*/ 75 h 75"/>
                    <a:gd name="T8" fmla="*/ 35 w 60"/>
                    <a:gd name="T9" fmla="*/ 12 h 75"/>
                    <a:gd name="T10" fmla="*/ 58 w 60"/>
                    <a:gd name="T11" fmla="*/ 12 h 75"/>
                    <a:gd name="T12" fmla="*/ 60 w 60"/>
                    <a:gd name="T13" fmla="*/ 0 h 75"/>
                    <a:gd name="T14" fmla="*/ 2 w 60"/>
                    <a:gd name="T15" fmla="*/ 0 h 75"/>
                    <a:gd name="T16" fmla="*/ 0 w 60"/>
                    <a:gd name="T17" fmla="*/ 1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75">
                      <a:moveTo>
                        <a:pt x="0" y="12"/>
                      </a:moveTo>
                      <a:lnTo>
                        <a:pt x="21" y="12"/>
                      </a:lnTo>
                      <a:lnTo>
                        <a:pt x="8" y="75"/>
                      </a:lnTo>
                      <a:lnTo>
                        <a:pt x="23" y="75"/>
                      </a:lnTo>
                      <a:lnTo>
                        <a:pt x="35" y="12"/>
                      </a:lnTo>
                      <a:lnTo>
                        <a:pt x="58" y="12"/>
                      </a:lnTo>
                      <a:lnTo>
                        <a:pt x="60" y="0"/>
                      </a:lnTo>
                      <a:lnTo>
                        <a:pt x="2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iṣḷîḋe">
                  <a:extLst>
                    <a:ext uri="{FF2B5EF4-FFF2-40B4-BE49-F238E27FC236}">
                      <a16:creationId xmlns:a16="http://schemas.microsoft.com/office/drawing/2014/main" xmlns="" id="{B4BF50DA-B9DA-1444-89A0-381C75023C90}"/>
                    </a:ext>
                  </a:extLst>
                </p:cNvPr>
                <p:cNvSpPr/>
                <p:nvPr/>
              </p:nvSpPr>
              <p:spPr bwMode="auto">
                <a:xfrm>
                  <a:off x="8531226" y="3521075"/>
                  <a:ext cx="109538" cy="119063"/>
                </a:xfrm>
                <a:custGeom>
                  <a:avLst/>
                  <a:gdLst>
                    <a:gd name="T0" fmla="*/ 25 w 33"/>
                    <a:gd name="T1" fmla="*/ 0 h 36"/>
                    <a:gd name="T2" fmla="*/ 19 w 33"/>
                    <a:gd name="T3" fmla="*/ 7 h 36"/>
                    <a:gd name="T4" fmla="*/ 16 w 33"/>
                    <a:gd name="T5" fmla="*/ 12 h 36"/>
                    <a:gd name="T6" fmla="*/ 14 w 33"/>
                    <a:gd name="T7" fmla="*/ 15 h 36"/>
                    <a:gd name="T8" fmla="*/ 12 w 33"/>
                    <a:gd name="T9" fmla="*/ 10 h 36"/>
                    <a:gd name="T10" fmla="*/ 8 w 33"/>
                    <a:gd name="T11" fmla="*/ 0 h 36"/>
                    <a:gd name="T12" fmla="*/ 0 w 33"/>
                    <a:gd name="T13" fmla="*/ 0 h 36"/>
                    <a:gd name="T14" fmla="*/ 10 w 33"/>
                    <a:gd name="T15" fmla="*/ 22 h 36"/>
                    <a:gd name="T16" fmla="*/ 7 w 33"/>
                    <a:gd name="T17" fmla="*/ 36 h 36"/>
                    <a:gd name="T18" fmla="*/ 14 w 33"/>
                    <a:gd name="T19" fmla="*/ 36 h 36"/>
                    <a:gd name="T20" fmla="*/ 17 w 33"/>
                    <a:gd name="T21" fmla="*/ 23 h 36"/>
                    <a:gd name="T22" fmla="*/ 33 w 33"/>
                    <a:gd name="T23" fmla="*/ 0 h 36"/>
                    <a:gd name="T24" fmla="*/ 25 w 33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6">
                      <a:moveTo>
                        <a:pt x="25" y="0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3"/>
                        <a:pt x="15" y="14"/>
                        <a:pt x="14" y="15"/>
                      </a:cubicBezTo>
                      <a:cubicBezTo>
                        <a:pt x="14" y="14"/>
                        <a:pt x="13" y="13"/>
                        <a:pt x="12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33" y="0"/>
                        <a:pt x="33" y="0"/>
                        <a:pt x="33" y="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xmlns="" id="{959D5530-A0A5-934E-AAE7-E3140A5C1BA3}"/>
              </a:ext>
            </a:extLst>
          </p:cNvPr>
          <p:cNvCxnSpPr/>
          <p:nvPr userDrawn="1"/>
        </p:nvCxnSpPr>
        <p:spPr>
          <a:xfrm>
            <a:off x="0" y="1016000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8B9A523-AD8C-9140-B30D-DCF5D7DFB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10000" r="98000">
                        <a14:foregroundMark x1="45583" y1="28625" x2="72750" y2="47875"/>
                        <a14:foregroundMark x1="72750" y1="47875" x2="79000" y2="48875"/>
                        <a14:foregroundMark x1="79000" y1="48875" x2="87083" y2="44750"/>
                        <a14:foregroundMark x1="87083" y1="44750" x2="89333" y2="42875"/>
                        <a14:foregroundMark x1="49697" y1="28104" x2="51500" y2="30625"/>
                        <a14:foregroundMark x1="46583" y1="23750" x2="49595" y2="27961"/>
                        <a14:foregroundMark x1="46917" y1="21000" x2="48333" y2="17125"/>
                        <a14:foregroundMark x1="62917" y1="48125" x2="65250" y2="51750"/>
                        <a14:foregroundMark x1="65250" y1="51750" x2="86750" y2="67750"/>
                        <a14:foregroundMark x1="94417" y1="36500" x2="92917" y2="90875"/>
                        <a14:foregroundMark x1="98000" y1="30875" x2="91667" y2="84250"/>
                        <a14:foregroundMark x1="91667" y1="84250" x2="91333" y2="85500"/>
                        <a14:foregroundMark x1="70000" y1="67000" x2="89333" y2="84250"/>
                        <a14:foregroundMark x1="89333" y1="84250" x2="89333" y2="84250"/>
                        <a14:foregroundMark x1="70500" y1="67000" x2="66333" y2="64125"/>
                        <a14:foregroundMark x1="66333" y1="64125" x2="59333" y2="53500"/>
                        <a14:foregroundMark x1="79333" y1="90625" x2="80167" y2="96250"/>
                        <a14:foregroundMark x1="80167" y1="96250" x2="85167" y2="96625"/>
                        <a14:foregroundMark x1="85167" y1="96625" x2="88083" y2="94625"/>
                        <a14:foregroundMark x1="88083" y1="94625" x2="88167" y2="94625"/>
                        <a14:foregroundMark x1="96750" y1="97500" x2="76750" y2="99500"/>
                        <a14:foregroundMark x1="77799" y1="89875" x2="77667" y2="86250"/>
                        <a14:foregroundMark x1="77984" y1="94938" x2="77927" y2="93375"/>
                        <a14:foregroundMark x1="78000" y1="95375" x2="78056" y2="96909"/>
                        <a14:foregroundMark x1="68667" y1="40875" x2="68417" y2="41125"/>
                        <a14:backgroundMark x1="77667" y1="89875" x2="77667" y2="93375"/>
                        <a14:backgroundMark x1="77833" y1="95625" x2="78167" y2="90625"/>
                        <a14:backgroundMark x1="78500" y1="96125" x2="79000" y2="90375"/>
                        <a14:backgroundMark x1="19833" y1="30625" x2="46417" y2="71000"/>
                        <a14:backgroundMark x1="46417" y1="71000" x2="46417" y2="71000"/>
                        <a14:backgroundMark x1="17000" y1="72500" x2="23583" y2="72625"/>
                        <a14:backgroundMark x1="23583" y1="72625" x2="37833" y2="71875"/>
                        <a14:backgroundMark x1="37833" y1="71875" x2="57167" y2="75375"/>
                        <a14:backgroundMark x1="61667" y1="37000" x2="62000" y2="37375"/>
                        <a14:backgroundMark x1="66667" y1="39375" x2="66917" y2="39750"/>
                        <a14:backgroundMark x1="50917" y1="27125" x2="51000" y2="27625"/>
                      </a14:backgroundRemoval>
                    </a14:imgEffect>
                    <a14:imgEffect>
                      <a14:colorTemperature colorTemp="9660"/>
                    </a14:imgEffect>
                    <a14:imgEffect>
                      <a14:saturation sat="111000"/>
                    </a14:imgEffect>
                    <a14:imgEffect>
                      <a14:brightnessContrast brigh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3" t="8413"/>
          <a:stretch/>
        </p:blipFill>
        <p:spPr>
          <a:xfrm flipH="1">
            <a:off x="-1" y="60500"/>
            <a:ext cx="958611" cy="955500"/>
          </a:xfrm>
          <a:prstGeom prst="rect">
            <a:avLst/>
          </a:prstGeom>
        </p:spPr>
      </p:pic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A1B7EBCF-458B-D941-BD77-CD52A3179B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3275" y="1160464"/>
            <a:ext cx="10585450" cy="2344526"/>
          </a:xfrm>
        </p:spPr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77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98B7C9D-C1BC-434F-B29C-0E403856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21475"/>
            <a:ext cx="7950200" cy="663575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28D2EE8-60EB-4758-81FA-19EC197F7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3274" y="1130300"/>
            <a:ext cx="10712665" cy="504666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10" name="页脚占位符 4">
            <a:extLst>
              <a:ext uri="{FF2B5EF4-FFF2-40B4-BE49-F238E27FC236}">
                <a16:creationId xmlns:a16="http://schemas.microsoft.com/office/drawing/2014/main" xmlns="" id="{5160DD68-6F9D-4942-B75D-333F4FD92B28}"/>
              </a:ext>
            </a:extLst>
          </p:cNvPr>
          <p:cNvSpPr txBox="1">
            <a:spLocks/>
          </p:cNvSpPr>
          <p:nvPr userDrawn="1"/>
        </p:nvSpPr>
        <p:spPr>
          <a:xfrm>
            <a:off x="4038600" y="62420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26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0" r:id="rId3"/>
    <p:sldLayoutId id="2147483674" r:id="rId4"/>
    <p:sldLayoutId id="2147483671" r:id="rId5"/>
    <p:sldLayoutId id="2147483650" r:id="rId6"/>
    <p:sldLayoutId id="2147483665" r:id="rId7"/>
    <p:sldLayoutId id="2147483662" r:id="rId8"/>
    <p:sldLayoutId id="2147483663" r:id="rId9"/>
    <p:sldLayoutId id="2147483666" r:id="rId10"/>
    <p:sldLayoutId id="2147483667" r:id="rId11"/>
    <p:sldLayoutId id="2147483669" r:id="rId12"/>
    <p:sldLayoutId id="2147483668" r:id="rId13"/>
    <p:sldLayoutId id="214748365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731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pos="2706" userDrawn="1">
          <p15:clr>
            <a:srgbClr val="F26B43"/>
          </p15:clr>
        </p15:guide>
        <p15:guide id="10" pos="4974" userDrawn="1">
          <p15:clr>
            <a:srgbClr val="F26B43"/>
          </p15:clr>
        </p15:guide>
        <p15:guide id="11" pos="506" userDrawn="1">
          <p15:clr>
            <a:srgbClr val="F26B43"/>
          </p15:clr>
        </p15:guide>
        <p15:guide id="12" pos="71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59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392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svg"/><Relationship Id="rId5" Type="http://schemas.openxmlformats.org/officeDocument/2006/relationships/image" Target="../media/image22.png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svg"/><Relationship Id="rId5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svg"/><Relationship Id="rId5" Type="http://schemas.openxmlformats.org/officeDocument/2006/relationships/image" Target="../media/image29.png"/><Relationship Id="rId4" Type="http://schemas.openxmlformats.org/officeDocument/2006/relationships/image" Target="../media/image3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microsoft.com/office/2007/relationships/hdphoto" Target="../media/hdphoto9.wdp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48.sv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54.sv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6.xml"/><Relationship Id="rId4" Type="http://schemas.microsoft.com/office/2007/relationships/hdphoto" Target="../media/hdphoto11.wdp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213BB8D-0646-6F40-9C00-CD3C3CA1EC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武汉大学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学术答辩通用模板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46150DD-6BFD-F640-A5D2-BB5E5E3789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Template for Thesis Defense in Wuhan University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FD5906FD-A821-8A40-812A-4AF25E7A6E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答辩人：川</a:t>
            </a:r>
            <a:endParaRPr lang="en-US" altLang="zh-CN" dirty="0"/>
          </a:p>
          <a:p>
            <a:r>
              <a:rPr lang="zh-CN" altLang="en-US" dirty="0"/>
              <a:t>指导老师：</a:t>
            </a:r>
            <a:r>
              <a:rPr lang="en-US" altLang="zh-CN" dirty="0"/>
              <a:t>XXX</a:t>
            </a:r>
          </a:p>
          <a:p>
            <a:r>
              <a:rPr lang="zh-CN" altLang="en-US" dirty="0"/>
              <a:t>时间：</a:t>
            </a:r>
            <a:r>
              <a:rPr lang="en-US" altLang="zh-CN" dirty="0"/>
              <a:t>2019</a:t>
            </a:r>
            <a:r>
              <a:rPr lang="en-GB" altLang="zh-CN" dirty="0"/>
              <a:t>.0</a:t>
            </a:r>
            <a:r>
              <a:rPr lang="en-US" altLang="zh-CN" dirty="0"/>
              <a:t>4</a:t>
            </a:r>
            <a:r>
              <a:rPr lang="en-GB" altLang="zh-CN" dirty="0"/>
              <a:t>.0</a:t>
            </a:r>
            <a:r>
              <a:rPr lang="en-US" altLang="zh-CN" dirty="0"/>
              <a:t>6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8" name="图片占位符 7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EAD5655-493F-1B4D-AB22-472B5645CBC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5" r="30085"/>
          <a:stretch/>
        </p:blipFill>
        <p:spPr/>
      </p:pic>
    </p:spTree>
    <p:extLst>
      <p:ext uri="{BB962C8B-B14F-4D97-AF65-F5344CB8AC3E}">
        <p14:creationId xmlns:p14="http://schemas.microsoft.com/office/powerpoint/2010/main" val="96972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CC741A-62D5-9546-B7EF-4B0A0EB50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名人名言引用</a:t>
            </a:r>
          </a:p>
        </p:txBody>
      </p:sp>
      <p:pic>
        <p:nvPicPr>
          <p:cNvPr id="22" name="图片占位符 21" descr="图片包含 人员, 男士, 墙壁, 领带&#10;&#10;描述已自动生成">
            <a:extLst>
              <a:ext uri="{FF2B5EF4-FFF2-40B4-BE49-F238E27FC236}">
                <a16:creationId xmlns:a16="http://schemas.microsoft.com/office/drawing/2014/main" xmlns="" id="{12A65DA0-9009-1A49-9E16-35B2182052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1" b="27145"/>
          <a:stretch/>
        </p:blipFill>
        <p:spPr>
          <a:xfrm>
            <a:off x="1139471" y="1946004"/>
            <a:ext cx="2297332" cy="2297332"/>
          </a:xfr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1216E83-EEED-3943-B3A1-804AFB3A78EB}"/>
              </a:ext>
            </a:extLst>
          </p:cNvPr>
          <p:cNvSpPr txBox="1"/>
          <p:nvPr/>
        </p:nvSpPr>
        <p:spPr>
          <a:xfrm>
            <a:off x="803275" y="4582942"/>
            <a:ext cx="2916023" cy="1726498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阿尔伯特・</a:t>
            </a:r>
            <a:r>
              <a:rPr kumimoji="1" lang="zh-CN" altLang="en-GB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爱因斯坦</a:t>
            </a:r>
            <a:endParaRPr kumimoji="1"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1879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1955</a:t>
            </a: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endParaRPr kumimoji="1"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犹太裔物理学家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47A2BB0-DD70-5B4F-8DB1-117F12BB86A7}"/>
              </a:ext>
            </a:extLst>
          </p:cNvPr>
          <p:cNvSpPr txBox="1"/>
          <p:nvPr/>
        </p:nvSpPr>
        <p:spPr>
          <a:xfrm>
            <a:off x="4295775" y="1809485"/>
            <a:ext cx="7092949" cy="3992898"/>
          </a:xfrm>
          <a:prstGeom prst="rect">
            <a:avLst/>
          </a:prstGeom>
          <a:noFill/>
        </p:spPr>
        <p:txBody>
          <a:bodyPr wrap="square" lIns="288000" tIns="180000" rIns="288000" bIns="180000" rtlCol="0" anchor="ctr" anchorCtr="0">
            <a:norm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把你的手放在滚热的炉子上一分钟，感觉起来像一小时。坐在一个漂亮姑娘身边整整一小时，感觉起来像一分钟。这就是相对论。</a:t>
            </a:r>
            <a:endParaRPr kumimoji="1"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想像力比知识更重要。因为知识是有限的，而想像力是无限</a:t>
            </a:r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它包含了一切</a:t>
            </a:r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推动着进步</a:t>
            </a:r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是人类进化的源泉。</a:t>
            </a:r>
            <a:endParaRPr kumimoji="1"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80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E1BA2E82-FDA9-EC4F-BDA9-8E35ED2E0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大段文字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F3C1C960-1842-9648-920C-6254E6D33A2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03275" y="2061275"/>
            <a:ext cx="10585450" cy="417442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武汉大学是国家教育部直属重点综合性大学，是国家“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985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工程”和“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211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工程”重点建设高校，是首批“双一流”建设高校。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武汉大学溯源于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1893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年清末湖广总督张之洞奏请清政府创办的自强学堂，历经传承演变，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1928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年定名为国立武汉大学，是近代中国第一批国立大学。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1999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年，世界权威期刊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《Science》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杂志将武汉大学列为“中国最杰出的大学之一”。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2000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年，武汉大学与武汉水利电力大学、武汉测绘科技大学、湖北医科大学合并组建新的武汉大学，揭开了学校改革发展的崭新一页。合校十多年来，学校综合实力和核心竞争力不断提升，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年，学校在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QS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世界大学排名中位列第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257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位。 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E825D91-0468-B449-83CF-E77AE0B899F5}"/>
              </a:ext>
            </a:extLst>
          </p:cNvPr>
          <p:cNvSpPr txBox="1"/>
          <p:nvPr/>
        </p:nvSpPr>
        <p:spPr>
          <a:xfrm>
            <a:off x="803275" y="1403160"/>
            <a:ext cx="10585450" cy="477686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武汉大学简介</a:t>
            </a:r>
          </a:p>
        </p:txBody>
      </p: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xmlns="" id="{2E7B51AD-B609-0A44-BECE-B1505D2D5D2D}"/>
              </a:ext>
            </a:extLst>
          </p:cNvPr>
          <p:cNvCxnSpPr/>
          <p:nvPr/>
        </p:nvCxnSpPr>
        <p:spPr>
          <a:xfrm>
            <a:off x="5916000" y="1905175"/>
            <a:ext cx="360000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2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02E1D9-D708-D24E-988B-21E7EDCCA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两段文字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9E5C7E-04F2-C94D-91E7-F1D365134E08}"/>
              </a:ext>
            </a:extLst>
          </p:cNvPr>
          <p:cNvSpPr/>
          <p:nvPr/>
        </p:nvSpPr>
        <p:spPr>
          <a:xfrm>
            <a:off x="948757" y="2041107"/>
            <a:ext cx="4698062" cy="42372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武汉大学是国家“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985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工程”和“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211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工程”重点建设高校。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辜鸿铭、竺可桢、李四光、闻一多、郁达夫、叶圣陶、李达等曾在这里激扬文字。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一百多年来，武汉大学汇集了中华民族近现代史上众多的精彩华章。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F4EFEE9-087F-B742-B1F4-7990D6D2A605}"/>
              </a:ext>
            </a:extLst>
          </p:cNvPr>
          <p:cNvSpPr txBox="1"/>
          <p:nvPr/>
        </p:nvSpPr>
        <p:spPr>
          <a:xfrm>
            <a:off x="6529136" y="1543791"/>
            <a:ext cx="4713009" cy="497316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2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90F1B1B-D2FD-D64B-BBB9-A52E84469130}"/>
              </a:ext>
            </a:extLst>
          </p:cNvPr>
          <p:cNvSpPr txBox="1"/>
          <p:nvPr/>
        </p:nvSpPr>
        <p:spPr>
          <a:xfrm>
            <a:off x="949855" y="1543791"/>
            <a:ext cx="4696964" cy="497316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1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cxnSp>
        <p:nvCxnSpPr>
          <p:cNvPr id="16" name="直线连接符 15">
            <a:extLst>
              <a:ext uri="{FF2B5EF4-FFF2-40B4-BE49-F238E27FC236}">
                <a16:creationId xmlns:a16="http://schemas.microsoft.com/office/drawing/2014/main" xmlns="" id="{23402F3C-431A-8F46-8EE1-A0857EE20CD7}"/>
              </a:ext>
            </a:extLst>
          </p:cNvPr>
          <p:cNvCxnSpPr>
            <a:cxnSpLocks/>
          </p:cNvCxnSpPr>
          <p:nvPr/>
        </p:nvCxnSpPr>
        <p:spPr>
          <a:xfrm>
            <a:off x="3118337" y="2055621"/>
            <a:ext cx="360000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>
            <a:extLst>
              <a:ext uri="{FF2B5EF4-FFF2-40B4-BE49-F238E27FC236}">
                <a16:creationId xmlns:a16="http://schemas.microsoft.com/office/drawing/2014/main" xmlns="" id="{F1EAB8FD-A959-004C-ACAF-BE7566FF84CD}"/>
              </a:ext>
            </a:extLst>
          </p:cNvPr>
          <p:cNvCxnSpPr>
            <a:cxnSpLocks/>
          </p:cNvCxnSpPr>
          <p:nvPr/>
        </p:nvCxnSpPr>
        <p:spPr>
          <a:xfrm>
            <a:off x="8705641" y="2055621"/>
            <a:ext cx="360000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469EF301-CED2-7B4D-BBA7-4974C1E4D385}"/>
              </a:ext>
            </a:extLst>
          </p:cNvPr>
          <p:cNvGrpSpPr/>
          <p:nvPr/>
        </p:nvGrpSpPr>
        <p:grpSpPr>
          <a:xfrm>
            <a:off x="803275" y="1327355"/>
            <a:ext cx="4971883" cy="4908345"/>
            <a:chOff x="803275" y="1160463"/>
            <a:chExt cx="4971883" cy="49736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34980A0-932E-7E4E-99AC-8E87457EB797}"/>
                </a:ext>
              </a:extLst>
            </p:cNvPr>
            <p:cNvSpPr/>
            <p:nvPr/>
          </p:nvSpPr>
          <p:spPr>
            <a:xfrm>
              <a:off x="803276" y="1160463"/>
              <a:ext cx="4971882" cy="4973637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53" name="直线连接符 52">
              <a:extLst>
                <a:ext uri="{FF2B5EF4-FFF2-40B4-BE49-F238E27FC236}">
                  <a16:creationId xmlns:a16="http://schemas.microsoft.com/office/drawing/2014/main" xmlns="" id="{826624C1-EBEB-3F40-97F4-B931DE1AEC4F}"/>
                </a:ext>
              </a:extLst>
            </p:cNvPr>
            <p:cNvCxnSpPr/>
            <p:nvPr/>
          </p:nvCxnSpPr>
          <p:spPr>
            <a:xfrm>
              <a:off x="803275" y="1281698"/>
              <a:ext cx="4971883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>
              <a:extLst>
                <a:ext uri="{FF2B5EF4-FFF2-40B4-BE49-F238E27FC236}">
                  <a16:creationId xmlns:a16="http://schemas.microsoft.com/office/drawing/2014/main" xmlns="" id="{34454DBE-752D-4340-9C87-F5325AD58404}"/>
                </a:ext>
              </a:extLst>
            </p:cNvPr>
            <p:cNvCxnSpPr/>
            <p:nvPr/>
          </p:nvCxnSpPr>
          <p:spPr>
            <a:xfrm>
              <a:off x="803275" y="6029740"/>
              <a:ext cx="4971883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>
              <a:extLst>
                <a:ext uri="{FF2B5EF4-FFF2-40B4-BE49-F238E27FC236}">
                  <a16:creationId xmlns:a16="http://schemas.microsoft.com/office/drawing/2014/main" xmlns="" id="{EE74CB09-EF9E-3146-9202-5CDC461917EB}"/>
                </a:ext>
              </a:extLst>
            </p:cNvPr>
            <p:cNvCxnSpPr/>
            <p:nvPr/>
          </p:nvCxnSpPr>
          <p:spPr>
            <a:xfrm>
              <a:off x="5646819" y="1160463"/>
              <a:ext cx="0" cy="4973637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>
              <a:extLst>
                <a:ext uri="{FF2B5EF4-FFF2-40B4-BE49-F238E27FC236}">
                  <a16:creationId xmlns:a16="http://schemas.microsoft.com/office/drawing/2014/main" xmlns="" id="{FB0F150F-AA85-2D42-8353-059F8E64A374}"/>
                </a:ext>
              </a:extLst>
            </p:cNvPr>
            <p:cNvCxnSpPr/>
            <p:nvPr/>
          </p:nvCxnSpPr>
          <p:spPr>
            <a:xfrm>
              <a:off x="932145" y="1160463"/>
              <a:ext cx="0" cy="4973637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C33B2699-BF62-D648-8617-C5610822EC5A}"/>
              </a:ext>
            </a:extLst>
          </p:cNvPr>
          <p:cNvGrpSpPr/>
          <p:nvPr/>
        </p:nvGrpSpPr>
        <p:grpSpPr>
          <a:xfrm>
            <a:off x="6399698" y="1327355"/>
            <a:ext cx="4971883" cy="4908345"/>
            <a:chOff x="803275" y="1160463"/>
            <a:chExt cx="4971883" cy="4973637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46897E32-ED19-FC4F-9822-8B6ABDF64596}"/>
                </a:ext>
              </a:extLst>
            </p:cNvPr>
            <p:cNvSpPr/>
            <p:nvPr/>
          </p:nvSpPr>
          <p:spPr>
            <a:xfrm>
              <a:off x="803276" y="1160463"/>
              <a:ext cx="4971882" cy="4973637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61" name="直线连接符 60">
              <a:extLst>
                <a:ext uri="{FF2B5EF4-FFF2-40B4-BE49-F238E27FC236}">
                  <a16:creationId xmlns:a16="http://schemas.microsoft.com/office/drawing/2014/main" xmlns="" id="{6FE197CD-1FC7-7A42-A22F-2BFBFE15F0C0}"/>
                </a:ext>
              </a:extLst>
            </p:cNvPr>
            <p:cNvCxnSpPr/>
            <p:nvPr/>
          </p:nvCxnSpPr>
          <p:spPr>
            <a:xfrm>
              <a:off x="803275" y="1281698"/>
              <a:ext cx="4971883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>
              <a:extLst>
                <a:ext uri="{FF2B5EF4-FFF2-40B4-BE49-F238E27FC236}">
                  <a16:creationId xmlns:a16="http://schemas.microsoft.com/office/drawing/2014/main" xmlns="" id="{6CE9908B-FF82-D04D-9E38-C3E66C8FD5A2}"/>
                </a:ext>
              </a:extLst>
            </p:cNvPr>
            <p:cNvCxnSpPr/>
            <p:nvPr/>
          </p:nvCxnSpPr>
          <p:spPr>
            <a:xfrm>
              <a:off x="803275" y="6029740"/>
              <a:ext cx="4971883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>
              <a:extLst>
                <a:ext uri="{FF2B5EF4-FFF2-40B4-BE49-F238E27FC236}">
                  <a16:creationId xmlns:a16="http://schemas.microsoft.com/office/drawing/2014/main" xmlns="" id="{9A9D25A7-A737-8A42-9700-94A769434155}"/>
                </a:ext>
              </a:extLst>
            </p:cNvPr>
            <p:cNvCxnSpPr/>
            <p:nvPr/>
          </p:nvCxnSpPr>
          <p:spPr>
            <a:xfrm>
              <a:off x="5646819" y="1160463"/>
              <a:ext cx="0" cy="4973637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>
              <a:extLst>
                <a:ext uri="{FF2B5EF4-FFF2-40B4-BE49-F238E27FC236}">
                  <a16:creationId xmlns:a16="http://schemas.microsoft.com/office/drawing/2014/main" xmlns="" id="{98FACF0E-BC52-E349-84CF-6709A1093ADE}"/>
                </a:ext>
              </a:extLst>
            </p:cNvPr>
            <p:cNvCxnSpPr/>
            <p:nvPr/>
          </p:nvCxnSpPr>
          <p:spPr>
            <a:xfrm>
              <a:off x="932145" y="1160463"/>
              <a:ext cx="0" cy="4973637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5AA18FC-72FA-2948-B573-A11B506854E6}"/>
              </a:ext>
            </a:extLst>
          </p:cNvPr>
          <p:cNvSpPr/>
          <p:nvPr/>
        </p:nvSpPr>
        <p:spPr>
          <a:xfrm>
            <a:off x="6545181" y="2041107"/>
            <a:ext cx="4696963" cy="423724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武汉大学是国家“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985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工程”和“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211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工程”重点建设高校。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辜鸿铭、竺可桢、李四光、闻一多、郁达夫、叶圣陶、李达等曾在这里激扬文字。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一百多年来，武汉大学汇集了中华民族近现代史上众多的精彩华章。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47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30879-2766-C74C-96B8-E4B7E5F3E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三段文字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39182613-0C9E-FF4E-973C-4E87E3514265}"/>
              </a:ext>
            </a:extLst>
          </p:cNvPr>
          <p:cNvGrpSpPr/>
          <p:nvPr/>
        </p:nvGrpSpPr>
        <p:grpSpPr>
          <a:xfrm>
            <a:off x="1039091" y="1607126"/>
            <a:ext cx="2985982" cy="4628574"/>
            <a:chOff x="1039091" y="1607126"/>
            <a:chExt cx="2985982" cy="4281055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90C4B22-2A40-0D4A-9366-93098B758FF2}"/>
                </a:ext>
              </a:extLst>
            </p:cNvPr>
            <p:cNvSpPr/>
            <p:nvPr/>
          </p:nvSpPr>
          <p:spPr>
            <a:xfrm>
              <a:off x="1039091" y="1607126"/>
              <a:ext cx="2985981" cy="428105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任意形状 39">
              <a:extLst>
                <a:ext uri="{FF2B5EF4-FFF2-40B4-BE49-F238E27FC236}">
                  <a16:creationId xmlns:a16="http://schemas.microsoft.com/office/drawing/2014/main" xmlns="" id="{C0360E45-D8FC-AD4E-9BAA-B2872EAD417B}"/>
                </a:ext>
              </a:extLst>
            </p:cNvPr>
            <p:cNvSpPr/>
            <p:nvPr/>
          </p:nvSpPr>
          <p:spPr>
            <a:xfrm>
              <a:off x="1039092" y="1607126"/>
              <a:ext cx="2985981" cy="1427019"/>
            </a:xfrm>
            <a:custGeom>
              <a:avLst/>
              <a:gdLst>
                <a:gd name="connsiteX0" fmla="*/ 0 w 2985981"/>
                <a:gd name="connsiteY0" fmla="*/ 0 h 1191495"/>
                <a:gd name="connsiteX1" fmla="*/ 2985981 w 2985981"/>
                <a:gd name="connsiteY1" fmla="*/ 0 h 1191495"/>
                <a:gd name="connsiteX2" fmla="*/ 2985981 w 2985981"/>
                <a:gd name="connsiteY2" fmla="*/ 669505 h 1191495"/>
                <a:gd name="connsiteX3" fmla="*/ 2942943 w 2985981"/>
                <a:gd name="connsiteY3" fmla="*/ 717359 h 1191495"/>
                <a:gd name="connsiteX4" fmla="*/ 1455638 w 2985981"/>
                <a:gd name="connsiteY4" fmla="*/ 1191495 h 1191495"/>
                <a:gd name="connsiteX5" fmla="*/ 53058 w 2985981"/>
                <a:gd name="connsiteY5" fmla="*/ 792057 h 1191495"/>
                <a:gd name="connsiteX6" fmla="*/ 0 w 2985981"/>
                <a:gd name="connsiteY6" fmla="*/ 745278 h 1191495"/>
                <a:gd name="connsiteX7" fmla="*/ 0 w 2985981"/>
                <a:gd name="connsiteY7" fmla="*/ 0 h 119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5981" h="1191495">
                  <a:moveTo>
                    <a:pt x="0" y="0"/>
                  </a:moveTo>
                  <a:lnTo>
                    <a:pt x="2985981" y="0"/>
                  </a:lnTo>
                  <a:lnTo>
                    <a:pt x="2985981" y="669505"/>
                  </a:lnTo>
                  <a:lnTo>
                    <a:pt x="2942943" y="717359"/>
                  </a:lnTo>
                  <a:cubicBezTo>
                    <a:pt x="2656513" y="999776"/>
                    <a:pt x="2097876" y="1191495"/>
                    <a:pt x="1455638" y="1191495"/>
                  </a:cubicBezTo>
                  <a:cubicBezTo>
                    <a:pt x="871786" y="1191495"/>
                    <a:pt x="357024" y="1033049"/>
                    <a:pt x="53058" y="792057"/>
                  </a:cubicBezTo>
                  <a:lnTo>
                    <a:pt x="0" y="74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4FCBC7DA-3A3E-B84C-A47F-A7508DCB5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 amt="10000"/>
            </a:blip>
            <a:stretch>
              <a:fillRect/>
            </a:stretch>
          </p:blipFill>
          <p:spPr>
            <a:xfrm>
              <a:off x="2155826" y="1929415"/>
              <a:ext cx="752506" cy="752506"/>
            </a:xfrm>
            <a:prstGeom prst="rect">
              <a:avLst/>
            </a:prstGeom>
          </p:spPr>
        </p:pic>
        <p:sp>
          <p:nvSpPr>
            <p:cNvPr id="58" name="任意形状 57">
              <a:extLst>
                <a:ext uri="{FF2B5EF4-FFF2-40B4-BE49-F238E27FC236}">
                  <a16:creationId xmlns:a16="http://schemas.microsoft.com/office/drawing/2014/main" xmlns="" id="{7B9BD008-C211-2944-9B91-C7B98866367D}"/>
                </a:ext>
              </a:extLst>
            </p:cNvPr>
            <p:cNvSpPr/>
            <p:nvPr/>
          </p:nvSpPr>
          <p:spPr>
            <a:xfrm>
              <a:off x="1100138" y="1643062"/>
              <a:ext cx="2863884" cy="1343026"/>
            </a:xfrm>
            <a:custGeom>
              <a:avLst/>
              <a:gdLst>
                <a:gd name="connsiteX0" fmla="*/ 0 w 2985981"/>
                <a:gd name="connsiteY0" fmla="*/ 0 h 1191495"/>
                <a:gd name="connsiteX1" fmla="*/ 2985981 w 2985981"/>
                <a:gd name="connsiteY1" fmla="*/ 0 h 1191495"/>
                <a:gd name="connsiteX2" fmla="*/ 2985981 w 2985981"/>
                <a:gd name="connsiteY2" fmla="*/ 669505 h 1191495"/>
                <a:gd name="connsiteX3" fmla="*/ 2942943 w 2985981"/>
                <a:gd name="connsiteY3" fmla="*/ 717359 h 1191495"/>
                <a:gd name="connsiteX4" fmla="*/ 1455638 w 2985981"/>
                <a:gd name="connsiteY4" fmla="*/ 1191495 h 1191495"/>
                <a:gd name="connsiteX5" fmla="*/ 53058 w 2985981"/>
                <a:gd name="connsiteY5" fmla="*/ 792057 h 1191495"/>
                <a:gd name="connsiteX6" fmla="*/ 0 w 2985981"/>
                <a:gd name="connsiteY6" fmla="*/ 745278 h 1191495"/>
                <a:gd name="connsiteX7" fmla="*/ 0 w 2985981"/>
                <a:gd name="connsiteY7" fmla="*/ 0 h 119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5981" h="1191495">
                  <a:moveTo>
                    <a:pt x="0" y="0"/>
                  </a:moveTo>
                  <a:lnTo>
                    <a:pt x="2985981" y="0"/>
                  </a:lnTo>
                  <a:lnTo>
                    <a:pt x="2985981" y="669505"/>
                  </a:lnTo>
                  <a:lnTo>
                    <a:pt x="2942943" y="717359"/>
                  </a:lnTo>
                  <a:cubicBezTo>
                    <a:pt x="2656513" y="999776"/>
                    <a:pt x="2097876" y="1191495"/>
                    <a:pt x="1455638" y="1191495"/>
                  </a:cubicBezTo>
                  <a:cubicBezTo>
                    <a:pt x="871786" y="1191495"/>
                    <a:pt x="357024" y="1033049"/>
                    <a:pt x="53058" y="792057"/>
                  </a:cubicBezTo>
                  <a:lnTo>
                    <a:pt x="0" y="74527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160AF76-AED2-A24B-94F5-4732DB697F0D}"/>
              </a:ext>
            </a:extLst>
          </p:cNvPr>
          <p:cNvSpPr/>
          <p:nvPr/>
        </p:nvSpPr>
        <p:spPr>
          <a:xfrm>
            <a:off x="1100137" y="2082274"/>
            <a:ext cx="2863885" cy="497316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1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5317FB79-4F37-8B42-B069-82A01C5E43B6}"/>
              </a:ext>
            </a:extLst>
          </p:cNvPr>
          <p:cNvGrpSpPr/>
          <p:nvPr/>
        </p:nvGrpSpPr>
        <p:grpSpPr>
          <a:xfrm>
            <a:off x="4603009" y="1607126"/>
            <a:ext cx="2985982" cy="4628574"/>
            <a:chOff x="4603009" y="1607126"/>
            <a:chExt cx="2985982" cy="4281055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B5D9E2C-9456-C647-B053-85792091421A}"/>
                </a:ext>
              </a:extLst>
            </p:cNvPr>
            <p:cNvGrpSpPr/>
            <p:nvPr/>
          </p:nvGrpSpPr>
          <p:grpSpPr>
            <a:xfrm>
              <a:off x="4603009" y="1607126"/>
              <a:ext cx="2985982" cy="4281055"/>
              <a:chOff x="1039091" y="1607126"/>
              <a:chExt cx="2985982" cy="428105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50C52B11-ED78-AF41-B285-BEB73912D856}"/>
                  </a:ext>
                </a:extLst>
              </p:cNvPr>
              <p:cNvSpPr/>
              <p:nvPr/>
            </p:nvSpPr>
            <p:spPr>
              <a:xfrm>
                <a:off x="1039091" y="1607126"/>
                <a:ext cx="2985981" cy="428105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任意形状 45">
                <a:extLst>
                  <a:ext uri="{FF2B5EF4-FFF2-40B4-BE49-F238E27FC236}">
                    <a16:creationId xmlns:a16="http://schemas.microsoft.com/office/drawing/2014/main" xmlns="" id="{C26130A4-07B6-C14C-A425-3185A4C74EC0}"/>
                  </a:ext>
                </a:extLst>
              </p:cNvPr>
              <p:cNvSpPr/>
              <p:nvPr/>
            </p:nvSpPr>
            <p:spPr>
              <a:xfrm>
                <a:off x="1039092" y="1607126"/>
                <a:ext cx="2985981" cy="1427019"/>
              </a:xfrm>
              <a:custGeom>
                <a:avLst/>
                <a:gdLst>
                  <a:gd name="connsiteX0" fmla="*/ 0 w 2985981"/>
                  <a:gd name="connsiteY0" fmla="*/ 0 h 1191495"/>
                  <a:gd name="connsiteX1" fmla="*/ 2985981 w 2985981"/>
                  <a:gd name="connsiteY1" fmla="*/ 0 h 1191495"/>
                  <a:gd name="connsiteX2" fmla="*/ 2985981 w 2985981"/>
                  <a:gd name="connsiteY2" fmla="*/ 669505 h 1191495"/>
                  <a:gd name="connsiteX3" fmla="*/ 2942943 w 2985981"/>
                  <a:gd name="connsiteY3" fmla="*/ 717359 h 1191495"/>
                  <a:gd name="connsiteX4" fmla="*/ 1455638 w 2985981"/>
                  <a:gd name="connsiteY4" fmla="*/ 1191495 h 1191495"/>
                  <a:gd name="connsiteX5" fmla="*/ 53058 w 2985981"/>
                  <a:gd name="connsiteY5" fmla="*/ 792057 h 1191495"/>
                  <a:gd name="connsiteX6" fmla="*/ 0 w 2985981"/>
                  <a:gd name="connsiteY6" fmla="*/ 745278 h 1191495"/>
                  <a:gd name="connsiteX7" fmla="*/ 0 w 2985981"/>
                  <a:gd name="connsiteY7" fmla="*/ 0 h 119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85981" h="1191495">
                    <a:moveTo>
                      <a:pt x="0" y="0"/>
                    </a:moveTo>
                    <a:lnTo>
                      <a:pt x="2985981" y="0"/>
                    </a:lnTo>
                    <a:lnTo>
                      <a:pt x="2985981" y="669505"/>
                    </a:lnTo>
                    <a:lnTo>
                      <a:pt x="2942943" y="717359"/>
                    </a:lnTo>
                    <a:cubicBezTo>
                      <a:pt x="2656513" y="999776"/>
                      <a:pt x="2097876" y="1191495"/>
                      <a:pt x="1455638" y="1191495"/>
                    </a:cubicBezTo>
                    <a:cubicBezTo>
                      <a:pt x="871786" y="1191495"/>
                      <a:pt x="357024" y="1033049"/>
                      <a:pt x="53058" y="792057"/>
                    </a:cubicBezTo>
                    <a:lnTo>
                      <a:pt x="0" y="7452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pic>
          <p:nvPicPr>
            <p:cNvPr id="54" name="图形 53">
              <a:extLst>
                <a:ext uri="{FF2B5EF4-FFF2-40B4-BE49-F238E27FC236}">
                  <a16:creationId xmlns:a16="http://schemas.microsoft.com/office/drawing/2014/main" xmlns="" id="{BAB0F535-28C4-BD40-842B-5A979A829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5750589" y="1880707"/>
              <a:ext cx="758193" cy="758193"/>
            </a:xfrm>
            <a:prstGeom prst="rect">
              <a:avLst/>
            </a:prstGeom>
          </p:spPr>
        </p:pic>
        <p:sp>
          <p:nvSpPr>
            <p:cNvPr id="59" name="任意形状 58">
              <a:extLst>
                <a:ext uri="{FF2B5EF4-FFF2-40B4-BE49-F238E27FC236}">
                  <a16:creationId xmlns:a16="http://schemas.microsoft.com/office/drawing/2014/main" xmlns="" id="{86B739EB-5EFA-9B42-BB3C-964157F829AD}"/>
                </a:ext>
              </a:extLst>
            </p:cNvPr>
            <p:cNvSpPr/>
            <p:nvPr/>
          </p:nvSpPr>
          <p:spPr>
            <a:xfrm>
              <a:off x="4664056" y="1643062"/>
              <a:ext cx="2863884" cy="1343026"/>
            </a:xfrm>
            <a:custGeom>
              <a:avLst/>
              <a:gdLst>
                <a:gd name="connsiteX0" fmla="*/ 0 w 2985981"/>
                <a:gd name="connsiteY0" fmla="*/ 0 h 1191495"/>
                <a:gd name="connsiteX1" fmla="*/ 2985981 w 2985981"/>
                <a:gd name="connsiteY1" fmla="*/ 0 h 1191495"/>
                <a:gd name="connsiteX2" fmla="*/ 2985981 w 2985981"/>
                <a:gd name="connsiteY2" fmla="*/ 669505 h 1191495"/>
                <a:gd name="connsiteX3" fmla="*/ 2942943 w 2985981"/>
                <a:gd name="connsiteY3" fmla="*/ 717359 h 1191495"/>
                <a:gd name="connsiteX4" fmla="*/ 1455638 w 2985981"/>
                <a:gd name="connsiteY4" fmla="*/ 1191495 h 1191495"/>
                <a:gd name="connsiteX5" fmla="*/ 53058 w 2985981"/>
                <a:gd name="connsiteY5" fmla="*/ 792057 h 1191495"/>
                <a:gd name="connsiteX6" fmla="*/ 0 w 2985981"/>
                <a:gd name="connsiteY6" fmla="*/ 745278 h 1191495"/>
                <a:gd name="connsiteX7" fmla="*/ 0 w 2985981"/>
                <a:gd name="connsiteY7" fmla="*/ 0 h 119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5981" h="1191495">
                  <a:moveTo>
                    <a:pt x="0" y="0"/>
                  </a:moveTo>
                  <a:lnTo>
                    <a:pt x="2985981" y="0"/>
                  </a:lnTo>
                  <a:lnTo>
                    <a:pt x="2985981" y="669505"/>
                  </a:lnTo>
                  <a:lnTo>
                    <a:pt x="2942943" y="717359"/>
                  </a:lnTo>
                  <a:cubicBezTo>
                    <a:pt x="2656513" y="999776"/>
                    <a:pt x="2097876" y="1191495"/>
                    <a:pt x="1455638" y="1191495"/>
                  </a:cubicBezTo>
                  <a:cubicBezTo>
                    <a:pt x="871786" y="1191495"/>
                    <a:pt x="357024" y="1033049"/>
                    <a:pt x="53058" y="792057"/>
                  </a:cubicBezTo>
                  <a:lnTo>
                    <a:pt x="0" y="74527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4C4151E3-EAC3-CE44-8670-A85880B14EC7}"/>
              </a:ext>
            </a:extLst>
          </p:cNvPr>
          <p:cNvSpPr/>
          <p:nvPr/>
        </p:nvSpPr>
        <p:spPr>
          <a:xfrm>
            <a:off x="4664055" y="2082274"/>
            <a:ext cx="2863886" cy="497316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2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40B8BFE7-61C0-1947-8CB1-AF2A253BAB03}"/>
              </a:ext>
            </a:extLst>
          </p:cNvPr>
          <p:cNvGrpSpPr/>
          <p:nvPr/>
        </p:nvGrpSpPr>
        <p:grpSpPr>
          <a:xfrm>
            <a:off x="8166927" y="1607126"/>
            <a:ext cx="2985982" cy="4628574"/>
            <a:chOff x="8166927" y="1607126"/>
            <a:chExt cx="2985982" cy="428105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73372375-4097-914E-8CD5-595C6BF2E6E1}"/>
                </a:ext>
              </a:extLst>
            </p:cNvPr>
            <p:cNvGrpSpPr/>
            <p:nvPr/>
          </p:nvGrpSpPr>
          <p:grpSpPr>
            <a:xfrm>
              <a:off x="8166927" y="1607126"/>
              <a:ext cx="2985982" cy="4281055"/>
              <a:chOff x="1039091" y="1607126"/>
              <a:chExt cx="2985982" cy="4281055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AE86EC01-7554-4D4B-8C3F-C21AE34B4ACB}"/>
                  </a:ext>
                </a:extLst>
              </p:cNvPr>
              <p:cNvSpPr/>
              <p:nvPr/>
            </p:nvSpPr>
            <p:spPr>
              <a:xfrm>
                <a:off x="1039091" y="1607126"/>
                <a:ext cx="2985981" cy="428105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任意形状 50">
                <a:extLst>
                  <a:ext uri="{FF2B5EF4-FFF2-40B4-BE49-F238E27FC236}">
                    <a16:creationId xmlns:a16="http://schemas.microsoft.com/office/drawing/2014/main" xmlns="" id="{AE333899-EB09-684B-82D3-E0D0F5FEE106}"/>
                  </a:ext>
                </a:extLst>
              </p:cNvPr>
              <p:cNvSpPr/>
              <p:nvPr/>
            </p:nvSpPr>
            <p:spPr>
              <a:xfrm>
                <a:off x="1039092" y="1607126"/>
                <a:ext cx="2985981" cy="1427019"/>
              </a:xfrm>
              <a:custGeom>
                <a:avLst/>
                <a:gdLst>
                  <a:gd name="connsiteX0" fmla="*/ 0 w 2985981"/>
                  <a:gd name="connsiteY0" fmla="*/ 0 h 1191495"/>
                  <a:gd name="connsiteX1" fmla="*/ 2985981 w 2985981"/>
                  <a:gd name="connsiteY1" fmla="*/ 0 h 1191495"/>
                  <a:gd name="connsiteX2" fmla="*/ 2985981 w 2985981"/>
                  <a:gd name="connsiteY2" fmla="*/ 669505 h 1191495"/>
                  <a:gd name="connsiteX3" fmla="*/ 2942943 w 2985981"/>
                  <a:gd name="connsiteY3" fmla="*/ 717359 h 1191495"/>
                  <a:gd name="connsiteX4" fmla="*/ 1455638 w 2985981"/>
                  <a:gd name="connsiteY4" fmla="*/ 1191495 h 1191495"/>
                  <a:gd name="connsiteX5" fmla="*/ 53058 w 2985981"/>
                  <a:gd name="connsiteY5" fmla="*/ 792057 h 1191495"/>
                  <a:gd name="connsiteX6" fmla="*/ 0 w 2985981"/>
                  <a:gd name="connsiteY6" fmla="*/ 745278 h 1191495"/>
                  <a:gd name="connsiteX7" fmla="*/ 0 w 2985981"/>
                  <a:gd name="connsiteY7" fmla="*/ 0 h 119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85981" h="1191495">
                    <a:moveTo>
                      <a:pt x="0" y="0"/>
                    </a:moveTo>
                    <a:lnTo>
                      <a:pt x="2985981" y="0"/>
                    </a:lnTo>
                    <a:lnTo>
                      <a:pt x="2985981" y="669505"/>
                    </a:lnTo>
                    <a:lnTo>
                      <a:pt x="2942943" y="717359"/>
                    </a:lnTo>
                    <a:cubicBezTo>
                      <a:pt x="2656513" y="999776"/>
                      <a:pt x="2097876" y="1191495"/>
                      <a:pt x="1455638" y="1191495"/>
                    </a:cubicBezTo>
                    <a:cubicBezTo>
                      <a:pt x="871786" y="1191495"/>
                      <a:pt x="357024" y="1033049"/>
                      <a:pt x="53058" y="792057"/>
                    </a:cubicBezTo>
                    <a:lnTo>
                      <a:pt x="0" y="7452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pic>
          <p:nvPicPr>
            <p:cNvPr id="55" name="图形 54">
              <a:extLst>
                <a:ext uri="{FF2B5EF4-FFF2-40B4-BE49-F238E27FC236}">
                  <a16:creationId xmlns:a16="http://schemas.microsoft.com/office/drawing/2014/main" xmlns="" id="{9B6F76DE-18FF-064B-BA74-D93CD8AF9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10000"/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9252550" y="1880707"/>
              <a:ext cx="831542" cy="831542"/>
            </a:xfrm>
            <a:prstGeom prst="rect">
              <a:avLst/>
            </a:prstGeom>
          </p:spPr>
        </p:pic>
        <p:sp>
          <p:nvSpPr>
            <p:cNvPr id="61" name="任意形状 60">
              <a:extLst>
                <a:ext uri="{FF2B5EF4-FFF2-40B4-BE49-F238E27FC236}">
                  <a16:creationId xmlns:a16="http://schemas.microsoft.com/office/drawing/2014/main" xmlns="" id="{137B8952-8873-584E-B27F-56EC6C84C0CC}"/>
                </a:ext>
              </a:extLst>
            </p:cNvPr>
            <p:cNvSpPr/>
            <p:nvPr/>
          </p:nvSpPr>
          <p:spPr>
            <a:xfrm>
              <a:off x="8227974" y="1643062"/>
              <a:ext cx="2863884" cy="1343026"/>
            </a:xfrm>
            <a:custGeom>
              <a:avLst/>
              <a:gdLst>
                <a:gd name="connsiteX0" fmla="*/ 0 w 2985981"/>
                <a:gd name="connsiteY0" fmla="*/ 0 h 1191495"/>
                <a:gd name="connsiteX1" fmla="*/ 2985981 w 2985981"/>
                <a:gd name="connsiteY1" fmla="*/ 0 h 1191495"/>
                <a:gd name="connsiteX2" fmla="*/ 2985981 w 2985981"/>
                <a:gd name="connsiteY2" fmla="*/ 669505 h 1191495"/>
                <a:gd name="connsiteX3" fmla="*/ 2942943 w 2985981"/>
                <a:gd name="connsiteY3" fmla="*/ 717359 h 1191495"/>
                <a:gd name="connsiteX4" fmla="*/ 1455638 w 2985981"/>
                <a:gd name="connsiteY4" fmla="*/ 1191495 h 1191495"/>
                <a:gd name="connsiteX5" fmla="*/ 53058 w 2985981"/>
                <a:gd name="connsiteY5" fmla="*/ 792057 h 1191495"/>
                <a:gd name="connsiteX6" fmla="*/ 0 w 2985981"/>
                <a:gd name="connsiteY6" fmla="*/ 745278 h 1191495"/>
                <a:gd name="connsiteX7" fmla="*/ 0 w 2985981"/>
                <a:gd name="connsiteY7" fmla="*/ 0 h 119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5981" h="1191495">
                  <a:moveTo>
                    <a:pt x="0" y="0"/>
                  </a:moveTo>
                  <a:lnTo>
                    <a:pt x="2985981" y="0"/>
                  </a:lnTo>
                  <a:lnTo>
                    <a:pt x="2985981" y="669505"/>
                  </a:lnTo>
                  <a:lnTo>
                    <a:pt x="2942943" y="717359"/>
                  </a:lnTo>
                  <a:cubicBezTo>
                    <a:pt x="2656513" y="999776"/>
                    <a:pt x="2097876" y="1191495"/>
                    <a:pt x="1455638" y="1191495"/>
                  </a:cubicBezTo>
                  <a:cubicBezTo>
                    <a:pt x="871786" y="1191495"/>
                    <a:pt x="357024" y="1033049"/>
                    <a:pt x="53058" y="792057"/>
                  </a:cubicBezTo>
                  <a:lnTo>
                    <a:pt x="0" y="74527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CD63246D-18E3-7947-9CDB-02106310532D}"/>
              </a:ext>
            </a:extLst>
          </p:cNvPr>
          <p:cNvSpPr/>
          <p:nvPr/>
        </p:nvSpPr>
        <p:spPr>
          <a:xfrm>
            <a:off x="8227973" y="2082274"/>
            <a:ext cx="2863886" cy="497316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3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2CD924B-E542-0B4E-ABC0-1865D62A2114}"/>
              </a:ext>
            </a:extLst>
          </p:cNvPr>
          <p:cNvSpPr txBox="1"/>
          <p:nvPr/>
        </p:nvSpPr>
        <p:spPr>
          <a:xfrm>
            <a:off x="1058134" y="3223646"/>
            <a:ext cx="2966938" cy="3012053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珞珈山上风云际会，周恩来、董必武、陈潭秋、罗荣桓曾在这里指点江山。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7B18AC36-C210-F249-8235-9B808AE8138F}"/>
              </a:ext>
            </a:extLst>
          </p:cNvPr>
          <p:cNvSpPr txBox="1"/>
          <p:nvPr/>
        </p:nvSpPr>
        <p:spPr>
          <a:xfrm>
            <a:off x="4612531" y="3223646"/>
            <a:ext cx="2966938" cy="3012053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CDFD8BC1-1A91-1247-8601-C4EEDBA825DB}"/>
              </a:ext>
            </a:extLst>
          </p:cNvPr>
          <p:cNvSpPr txBox="1"/>
          <p:nvPr/>
        </p:nvSpPr>
        <p:spPr>
          <a:xfrm>
            <a:off x="8176449" y="3247675"/>
            <a:ext cx="2966938" cy="3012053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珞珈山上风云际会，周恩来、董必武、陈潭秋、罗荣桓曾在这里指点江山。</a:t>
            </a:r>
          </a:p>
        </p:txBody>
      </p:sp>
    </p:spTree>
    <p:extLst>
      <p:ext uri="{BB962C8B-B14F-4D97-AF65-F5344CB8AC3E}">
        <p14:creationId xmlns:p14="http://schemas.microsoft.com/office/powerpoint/2010/main" val="59310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499937-C85D-2744-BFDD-690B27593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三段文字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5C10022-5F7F-D34D-A973-E465851F73B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54775" y="1880566"/>
            <a:ext cx="8633949" cy="76313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珞珈山上风云际会，周恩来、董必武、陈潭秋、罗荣桓曾在这里指点江山；辜鸿铭、竺可桢、李四光、闻一多、郁达夫、叶圣陶、李达等曾在这里激扬文字。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8280D34-C02D-CF46-96E9-9BF40DE5961C}"/>
              </a:ext>
            </a:extLst>
          </p:cNvPr>
          <p:cNvSpPr/>
          <p:nvPr/>
        </p:nvSpPr>
        <p:spPr>
          <a:xfrm>
            <a:off x="-1954161" y="1781949"/>
            <a:ext cx="3908322" cy="3908322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1" name="图形 50">
            <a:extLst>
              <a:ext uri="{FF2B5EF4-FFF2-40B4-BE49-F238E27FC236}">
                <a16:creationId xmlns:a16="http://schemas.microsoft.com/office/drawing/2014/main" xmlns="" id="{F75ECCB1-3C5F-2F46-97C4-2B46E684744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81329" y="2800087"/>
            <a:ext cx="952500" cy="9525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1B60573-4388-0D49-BFB2-D55302C61333}"/>
              </a:ext>
            </a:extLst>
          </p:cNvPr>
          <p:cNvSpPr/>
          <p:nvPr/>
        </p:nvSpPr>
        <p:spPr>
          <a:xfrm>
            <a:off x="-2249129" y="1486981"/>
            <a:ext cx="4498258" cy="4498258"/>
          </a:xfrm>
          <a:prstGeom prst="ellipse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2A9F7FD-1780-F743-A258-BED116F2E622}"/>
              </a:ext>
            </a:extLst>
          </p:cNvPr>
          <p:cNvGrpSpPr/>
          <p:nvPr/>
        </p:nvGrpSpPr>
        <p:grpSpPr>
          <a:xfrm>
            <a:off x="1780960" y="1667981"/>
            <a:ext cx="763137" cy="763137"/>
            <a:chOff x="1780960" y="1564071"/>
            <a:chExt cx="763137" cy="76313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4456DE06-E3D0-8340-B3D7-BEDA31828412}"/>
                </a:ext>
              </a:extLst>
            </p:cNvPr>
            <p:cNvSpPr/>
            <p:nvPr/>
          </p:nvSpPr>
          <p:spPr>
            <a:xfrm>
              <a:off x="1780960" y="1564071"/>
              <a:ext cx="763137" cy="7631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475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3568FA5C-27AA-D24D-B903-6732D12ED3DB}"/>
                </a:ext>
              </a:extLst>
            </p:cNvPr>
            <p:cNvSpPr/>
            <p:nvPr/>
          </p:nvSpPr>
          <p:spPr>
            <a:xfrm>
              <a:off x="1868103" y="1651215"/>
              <a:ext cx="588850" cy="588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kumimoji="1"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文本占位符 2">
              <a:extLst>
                <a:ext uri="{FF2B5EF4-FFF2-40B4-BE49-F238E27FC236}">
                  <a16:creationId xmlns:a16="http://schemas.microsoft.com/office/drawing/2014/main" xmlns="" id="{DC3ADB81-7DBB-7349-AD1C-A5B27DE0FA6F}"/>
                </a:ext>
              </a:extLst>
            </p:cNvPr>
            <p:cNvSpPr txBox="1">
              <a:spLocks/>
            </p:cNvSpPr>
            <p:nvPr/>
          </p:nvSpPr>
          <p:spPr>
            <a:xfrm>
              <a:off x="1882391" y="1706168"/>
              <a:ext cx="588849" cy="548185"/>
            </a:xfrm>
            <a:prstGeom prst="rect">
              <a:avLst/>
            </a:prstGeom>
          </p:spPr>
          <p:txBody>
            <a:bodyPr vert="horz" lIns="0" tIns="0" rIns="0" bIns="72000" rtlCol="0" anchor="ctr" anchorCtr="0">
              <a:normAutofit fontScale="85000" lnSpcReduction="20000"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zh-CN" sz="3200" b="1" dirty="0"/>
                <a:t>1</a:t>
              </a:r>
              <a:endParaRPr kumimoji="1" lang="zh-CN" altLang="en-US" sz="3200" b="1" dirty="0"/>
            </a:p>
          </p:txBody>
        </p:sp>
      </p:grpSp>
      <p:sp>
        <p:nvSpPr>
          <p:cNvPr id="19" name="文本占位符 2">
            <a:extLst>
              <a:ext uri="{FF2B5EF4-FFF2-40B4-BE49-F238E27FC236}">
                <a16:creationId xmlns:a16="http://schemas.microsoft.com/office/drawing/2014/main" xmlns="" id="{63407B03-9581-F541-8F64-1B16EBDF8D27}"/>
              </a:ext>
            </a:extLst>
          </p:cNvPr>
          <p:cNvSpPr txBox="1">
            <a:spLocks/>
          </p:cNvSpPr>
          <p:nvPr/>
        </p:nvSpPr>
        <p:spPr>
          <a:xfrm>
            <a:off x="2754775" y="2938129"/>
            <a:ext cx="8633949" cy="1565624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AD10561-E52D-EE47-9F64-202F7D1972B0}"/>
              </a:ext>
            </a:extLst>
          </p:cNvPr>
          <p:cNvGrpSpPr/>
          <p:nvPr/>
        </p:nvGrpSpPr>
        <p:grpSpPr>
          <a:xfrm>
            <a:off x="2373205" y="3339372"/>
            <a:ext cx="763137" cy="763137"/>
            <a:chOff x="2373205" y="3235462"/>
            <a:chExt cx="763137" cy="763137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54E0FE7E-3C9A-DB4E-82D2-E2582D561E3E}"/>
                </a:ext>
              </a:extLst>
            </p:cNvPr>
            <p:cNvSpPr/>
            <p:nvPr/>
          </p:nvSpPr>
          <p:spPr>
            <a:xfrm>
              <a:off x="2373205" y="3235462"/>
              <a:ext cx="763137" cy="7631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475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0A26676-6372-7245-A61B-90F3AC365CEF}"/>
                </a:ext>
              </a:extLst>
            </p:cNvPr>
            <p:cNvSpPr/>
            <p:nvPr/>
          </p:nvSpPr>
          <p:spPr>
            <a:xfrm>
              <a:off x="2460348" y="3322606"/>
              <a:ext cx="588850" cy="588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kumimoji="1"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文本占位符 2">
              <a:extLst>
                <a:ext uri="{FF2B5EF4-FFF2-40B4-BE49-F238E27FC236}">
                  <a16:creationId xmlns:a16="http://schemas.microsoft.com/office/drawing/2014/main" xmlns="" id="{A6F36A96-5D38-9B4B-908E-0A5BDEF7B6D6}"/>
                </a:ext>
              </a:extLst>
            </p:cNvPr>
            <p:cNvSpPr txBox="1">
              <a:spLocks/>
            </p:cNvSpPr>
            <p:nvPr/>
          </p:nvSpPr>
          <p:spPr>
            <a:xfrm>
              <a:off x="2474636" y="3377559"/>
              <a:ext cx="588849" cy="548185"/>
            </a:xfrm>
            <a:prstGeom prst="rect">
              <a:avLst/>
            </a:prstGeom>
          </p:spPr>
          <p:txBody>
            <a:bodyPr vert="horz" lIns="0" tIns="0" rIns="0" bIns="72000" rtlCol="0" anchor="ctr" anchorCtr="0">
              <a:normAutofit fontScale="85000" lnSpcReduction="20000"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zh-CN" sz="3200" b="1" dirty="0"/>
                <a:t>2</a:t>
              </a:r>
              <a:endParaRPr kumimoji="1" lang="zh-CN" altLang="en-US" sz="3200" b="1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2844FC0-FBB1-D54B-A4D6-9FE2E00501DA}"/>
              </a:ext>
            </a:extLst>
          </p:cNvPr>
          <p:cNvGrpSpPr/>
          <p:nvPr/>
        </p:nvGrpSpPr>
        <p:grpSpPr>
          <a:xfrm>
            <a:off x="1780960" y="5140962"/>
            <a:ext cx="763137" cy="763137"/>
            <a:chOff x="1780960" y="5038311"/>
            <a:chExt cx="763137" cy="763137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6493DC20-B58C-6445-80EC-7A60CA3472B4}"/>
                </a:ext>
              </a:extLst>
            </p:cNvPr>
            <p:cNvSpPr/>
            <p:nvPr/>
          </p:nvSpPr>
          <p:spPr>
            <a:xfrm>
              <a:off x="1780960" y="5038311"/>
              <a:ext cx="763137" cy="7631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47500" lnSpcReduction="2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DF113C98-FF7A-D54A-AB3C-3287C06ADA01}"/>
                </a:ext>
              </a:extLst>
            </p:cNvPr>
            <p:cNvSpPr/>
            <p:nvPr/>
          </p:nvSpPr>
          <p:spPr>
            <a:xfrm>
              <a:off x="1868103" y="5125455"/>
              <a:ext cx="588850" cy="588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kumimoji="1"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文本占位符 2">
              <a:extLst>
                <a:ext uri="{FF2B5EF4-FFF2-40B4-BE49-F238E27FC236}">
                  <a16:creationId xmlns:a16="http://schemas.microsoft.com/office/drawing/2014/main" xmlns="" id="{A39F8FEE-AF2B-3649-8757-C8CA0EF1DE98}"/>
                </a:ext>
              </a:extLst>
            </p:cNvPr>
            <p:cNvSpPr txBox="1">
              <a:spLocks/>
            </p:cNvSpPr>
            <p:nvPr/>
          </p:nvSpPr>
          <p:spPr>
            <a:xfrm>
              <a:off x="1882391" y="5180408"/>
              <a:ext cx="588849" cy="548185"/>
            </a:xfrm>
            <a:prstGeom prst="rect">
              <a:avLst/>
            </a:prstGeom>
          </p:spPr>
          <p:txBody>
            <a:bodyPr vert="horz" lIns="0" tIns="0" rIns="0" bIns="72000" rtlCol="0" anchor="ctr" anchorCtr="0">
              <a:normAutofit fontScale="85000" lnSpcReduction="20000"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zh-CN" sz="3200" b="1" dirty="0"/>
                <a:t>3</a:t>
              </a:r>
              <a:endParaRPr kumimoji="1" lang="zh-CN" altLang="en-US" sz="3200" b="1" dirty="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044BC81F-F563-124C-B030-81DB580C9238}"/>
              </a:ext>
            </a:extLst>
          </p:cNvPr>
          <p:cNvGrpSpPr/>
          <p:nvPr/>
        </p:nvGrpSpPr>
        <p:grpSpPr>
          <a:xfrm>
            <a:off x="425860" y="3026143"/>
            <a:ext cx="1188435" cy="1927091"/>
            <a:chOff x="425860" y="2871003"/>
            <a:chExt cx="1188435" cy="1927091"/>
          </a:xfrm>
        </p:grpSpPr>
        <p:sp>
          <p:nvSpPr>
            <p:cNvPr id="31" name="文本占位符 2">
              <a:extLst>
                <a:ext uri="{FF2B5EF4-FFF2-40B4-BE49-F238E27FC236}">
                  <a16:creationId xmlns:a16="http://schemas.microsoft.com/office/drawing/2014/main" xmlns="" id="{00214E1F-930F-A044-A95F-FAAB7132032B}"/>
                </a:ext>
              </a:extLst>
            </p:cNvPr>
            <p:cNvSpPr txBox="1">
              <a:spLocks/>
            </p:cNvSpPr>
            <p:nvPr/>
          </p:nvSpPr>
          <p:spPr>
            <a:xfrm>
              <a:off x="425860" y="2871003"/>
              <a:ext cx="1188435" cy="1280902"/>
            </a:xfrm>
            <a:prstGeom prst="rect">
              <a:avLst/>
            </a:prstGeom>
          </p:spPr>
          <p:txBody>
            <a:bodyPr vert="horz" lIns="0" tIns="45720" rIns="0" bIns="45720" rtlCol="0">
              <a:normAutofit lnSpcReduction="10000"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kumimoji="1" lang="zh-CN" altLang="en-US" sz="3600" b="1" dirty="0">
                  <a:solidFill>
                    <a:schemeClr val="accent2"/>
                  </a:solidFill>
                </a:rPr>
                <a:t>核心观点</a:t>
              </a:r>
            </a:p>
          </p:txBody>
        </p:sp>
        <p:sp>
          <p:nvSpPr>
            <p:cNvPr id="33" name="文本占位符 2">
              <a:extLst>
                <a:ext uri="{FF2B5EF4-FFF2-40B4-BE49-F238E27FC236}">
                  <a16:creationId xmlns:a16="http://schemas.microsoft.com/office/drawing/2014/main" xmlns="" id="{4AEB0B37-5C76-194D-8FA1-4364FB3A1F99}"/>
                </a:ext>
              </a:extLst>
            </p:cNvPr>
            <p:cNvSpPr txBox="1">
              <a:spLocks/>
            </p:cNvSpPr>
            <p:nvPr/>
          </p:nvSpPr>
          <p:spPr>
            <a:xfrm>
              <a:off x="589113" y="4069451"/>
              <a:ext cx="984069" cy="728643"/>
            </a:xfrm>
            <a:prstGeom prst="rect">
              <a:avLst/>
            </a:prstGeom>
          </p:spPr>
          <p:txBody>
            <a:bodyPr vert="horz" lIns="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kumimoji="1" lang="en-GB" altLang="zh-CN" sz="1400" dirty="0">
                  <a:solidFill>
                    <a:schemeClr val="tx2"/>
                  </a:solidFill>
                </a:rPr>
                <a:t>Key Points</a:t>
              </a:r>
            </a:p>
          </p:txBody>
        </p:sp>
      </p:grpSp>
      <p:cxnSp>
        <p:nvCxnSpPr>
          <p:cNvPr id="36" name="直线连接符 35">
            <a:extLst>
              <a:ext uri="{FF2B5EF4-FFF2-40B4-BE49-F238E27FC236}">
                <a16:creationId xmlns:a16="http://schemas.microsoft.com/office/drawing/2014/main" xmlns="" id="{3EFA9406-386F-9040-AEDD-0F280E38E764}"/>
              </a:ext>
            </a:extLst>
          </p:cNvPr>
          <p:cNvCxnSpPr>
            <a:cxnSpLocks/>
          </p:cNvCxnSpPr>
          <p:nvPr/>
        </p:nvCxnSpPr>
        <p:spPr>
          <a:xfrm flipH="1">
            <a:off x="2754775" y="2822015"/>
            <a:ext cx="8633950" cy="0"/>
          </a:xfrm>
          <a:prstGeom prst="line">
            <a:avLst/>
          </a:prstGeom>
          <a:ln w="63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>
            <a:extLst>
              <a:ext uri="{FF2B5EF4-FFF2-40B4-BE49-F238E27FC236}">
                <a16:creationId xmlns:a16="http://schemas.microsoft.com/office/drawing/2014/main" xmlns="" id="{176FC34F-0ACA-2A4B-B3A3-3DAD6679515C}"/>
              </a:ext>
            </a:extLst>
          </p:cNvPr>
          <p:cNvCxnSpPr>
            <a:cxnSpLocks/>
          </p:cNvCxnSpPr>
          <p:nvPr/>
        </p:nvCxnSpPr>
        <p:spPr>
          <a:xfrm flipH="1">
            <a:off x="2754775" y="4608141"/>
            <a:ext cx="8633950" cy="0"/>
          </a:xfrm>
          <a:prstGeom prst="line">
            <a:avLst/>
          </a:prstGeom>
          <a:ln w="63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61E39821-90E6-0F4B-B457-EA0C7E7DA816}"/>
              </a:ext>
            </a:extLst>
          </p:cNvPr>
          <p:cNvSpPr txBox="1"/>
          <p:nvPr/>
        </p:nvSpPr>
        <p:spPr>
          <a:xfrm>
            <a:off x="2754773" y="1325164"/>
            <a:ext cx="8633948" cy="497316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1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cxnSp>
        <p:nvCxnSpPr>
          <p:cNvPr id="42" name="直线连接符 41">
            <a:extLst>
              <a:ext uri="{FF2B5EF4-FFF2-40B4-BE49-F238E27FC236}">
                <a16:creationId xmlns:a16="http://schemas.microsoft.com/office/drawing/2014/main" xmlns="" id="{C87E683A-616C-264A-A477-2160E332E1F4}"/>
              </a:ext>
            </a:extLst>
          </p:cNvPr>
          <p:cNvCxnSpPr/>
          <p:nvPr/>
        </p:nvCxnSpPr>
        <p:spPr>
          <a:xfrm>
            <a:off x="2754773" y="1836994"/>
            <a:ext cx="47897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A3DC1CC-861F-004E-816E-A6DDFD8F80E6}"/>
              </a:ext>
            </a:extLst>
          </p:cNvPr>
          <p:cNvSpPr txBox="1"/>
          <p:nvPr/>
        </p:nvSpPr>
        <p:spPr>
          <a:xfrm>
            <a:off x="3329337" y="3107383"/>
            <a:ext cx="8059388" cy="497316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2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cxnSp>
        <p:nvCxnSpPr>
          <p:cNvPr id="45" name="直线连接符 44">
            <a:extLst>
              <a:ext uri="{FF2B5EF4-FFF2-40B4-BE49-F238E27FC236}">
                <a16:creationId xmlns:a16="http://schemas.microsoft.com/office/drawing/2014/main" xmlns="" id="{6E2D3087-FAF9-2543-8A30-DF4F465D4040}"/>
              </a:ext>
            </a:extLst>
          </p:cNvPr>
          <p:cNvCxnSpPr/>
          <p:nvPr/>
        </p:nvCxnSpPr>
        <p:spPr>
          <a:xfrm>
            <a:off x="3329337" y="3619213"/>
            <a:ext cx="47897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032D16F1-F268-D544-AC53-1889057C7388}"/>
              </a:ext>
            </a:extLst>
          </p:cNvPr>
          <p:cNvSpPr txBox="1"/>
          <p:nvPr/>
        </p:nvSpPr>
        <p:spPr>
          <a:xfrm>
            <a:off x="2754773" y="4890819"/>
            <a:ext cx="8633948" cy="497316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3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cxnSp>
        <p:nvCxnSpPr>
          <p:cNvPr id="48" name="直线连接符 47">
            <a:extLst>
              <a:ext uri="{FF2B5EF4-FFF2-40B4-BE49-F238E27FC236}">
                <a16:creationId xmlns:a16="http://schemas.microsoft.com/office/drawing/2014/main" xmlns="" id="{1CBCC62E-9906-804C-8569-91D98671774F}"/>
              </a:ext>
            </a:extLst>
          </p:cNvPr>
          <p:cNvCxnSpPr/>
          <p:nvPr/>
        </p:nvCxnSpPr>
        <p:spPr>
          <a:xfrm>
            <a:off x="2754773" y="5402649"/>
            <a:ext cx="47897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占位符 2">
            <a:extLst>
              <a:ext uri="{FF2B5EF4-FFF2-40B4-BE49-F238E27FC236}">
                <a16:creationId xmlns:a16="http://schemas.microsoft.com/office/drawing/2014/main" xmlns="" id="{6FFDB556-80B3-D045-A616-BF415630FB1F}"/>
              </a:ext>
            </a:extLst>
          </p:cNvPr>
          <p:cNvSpPr txBox="1">
            <a:spLocks/>
          </p:cNvSpPr>
          <p:nvPr/>
        </p:nvSpPr>
        <p:spPr>
          <a:xfrm>
            <a:off x="3329338" y="3709087"/>
            <a:ext cx="8059388" cy="763137"/>
          </a:xfrm>
          <a:prstGeom prst="rect">
            <a:avLst/>
          </a:prstGeom>
        </p:spPr>
        <p:txBody>
          <a:bodyPr vert="horz" lIns="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珞珈山上风云际会，周恩来、董必武、陈潭秋、罗荣桓曾在这里指点江山；辜鸿铭、竺可桢、李四光、闻一多、郁达夫、叶圣陶、李达等曾在这里激扬文字。</a:t>
            </a:r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xmlns="" id="{81EDFBBE-D67B-5949-8FEB-00C2E25E4791}"/>
              </a:ext>
            </a:extLst>
          </p:cNvPr>
          <p:cNvSpPr txBox="1">
            <a:spLocks/>
          </p:cNvSpPr>
          <p:nvPr/>
        </p:nvSpPr>
        <p:spPr>
          <a:xfrm>
            <a:off x="2754773" y="5433394"/>
            <a:ext cx="8633949" cy="763137"/>
          </a:xfrm>
          <a:prstGeom prst="rect">
            <a:avLst/>
          </a:prstGeom>
        </p:spPr>
        <p:txBody>
          <a:bodyPr vert="horz" lIns="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kumimoji="1"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珞珈山上风云际会，周恩来、董必武、陈潭秋、罗荣桓曾在这里指点江山；辜鸿铭、竺可桢、李四光、闻一多、郁达夫、叶圣陶、李达等曾在这里激扬文字。</a:t>
            </a:r>
            <a:endParaRPr kumimoji="1"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1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DFA425-5A44-D740-A772-7EDB2156C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四段文字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A1D2A14-E12A-ED45-90D7-89D2AA5AEDD1}"/>
              </a:ext>
            </a:extLst>
          </p:cNvPr>
          <p:cNvGrpSpPr/>
          <p:nvPr/>
        </p:nvGrpSpPr>
        <p:grpSpPr>
          <a:xfrm>
            <a:off x="803276" y="1400175"/>
            <a:ext cx="5083174" cy="2236210"/>
            <a:chOff x="1021556" y="1400175"/>
            <a:chExt cx="5083174" cy="223621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82ED8A5B-7391-7743-A306-958221C5D5EF}"/>
                </a:ext>
              </a:extLst>
            </p:cNvPr>
            <p:cNvSpPr/>
            <p:nvPr/>
          </p:nvSpPr>
          <p:spPr>
            <a:xfrm>
              <a:off x="1021556" y="2025361"/>
              <a:ext cx="985838" cy="9858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F5065E9-861D-6D49-8CEC-F9D4299E1388}"/>
                </a:ext>
              </a:extLst>
            </p:cNvPr>
            <p:cNvSpPr/>
            <p:nvPr/>
          </p:nvSpPr>
          <p:spPr>
            <a:xfrm>
              <a:off x="1514475" y="1400175"/>
              <a:ext cx="4590255" cy="22362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0BCA0DE7-8F43-2840-A1DB-164389F9DD56}"/>
                </a:ext>
              </a:extLst>
            </p:cNvPr>
            <p:cNvSpPr/>
            <p:nvPr/>
          </p:nvSpPr>
          <p:spPr>
            <a:xfrm>
              <a:off x="1079152" y="2082958"/>
              <a:ext cx="870644" cy="87064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895DB75-BCC2-7C48-B11B-1CB6CBB7954F}"/>
              </a:ext>
            </a:extLst>
          </p:cNvPr>
          <p:cNvSpPr txBox="1"/>
          <p:nvPr/>
        </p:nvSpPr>
        <p:spPr>
          <a:xfrm>
            <a:off x="841376" y="2235832"/>
            <a:ext cx="409575" cy="564357"/>
          </a:xfrm>
          <a:prstGeom prst="rect">
            <a:avLst/>
          </a:prstGeom>
          <a:noFill/>
        </p:spPr>
        <p:txBody>
          <a:bodyPr wrap="square" lIns="180000" tIns="72000" rIns="180000" bIns="18000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kumimoji="1" lang="en-US" altLang="zh-CN" sz="2400" b="1" dirty="0">
                <a:solidFill>
                  <a:schemeClr val="bg1"/>
                </a:solidFill>
              </a:rPr>
              <a:t>1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6360B5B-3341-2840-9E70-C0DB1AAD2476}"/>
              </a:ext>
            </a:extLst>
          </p:cNvPr>
          <p:cNvGrpSpPr/>
          <p:nvPr/>
        </p:nvGrpSpPr>
        <p:grpSpPr>
          <a:xfrm>
            <a:off x="6286501" y="1400174"/>
            <a:ext cx="5083174" cy="2236211"/>
            <a:chOff x="6286501" y="1400174"/>
            <a:chExt cx="5083174" cy="223621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AE9583D3-7E4D-CE40-A382-DD8B873A729B}"/>
                </a:ext>
              </a:extLst>
            </p:cNvPr>
            <p:cNvGrpSpPr/>
            <p:nvPr/>
          </p:nvGrpSpPr>
          <p:grpSpPr>
            <a:xfrm>
              <a:off x="6286501" y="1400174"/>
              <a:ext cx="5083174" cy="2236211"/>
              <a:chOff x="1021556" y="1400174"/>
              <a:chExt cx="5083174" cy="223621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7D02B696-5A12-3244-90CE-7579A7E71B18}"/>
                  </a:ext>
                </a:extLst>
              </p:cNvPr>
              <p:cNvSpPr/>
              <p:nvPr/>
            </p:nvSpPr>
            <p:spPr>
              <a:xfrm>
                <a:off x="1021556" y="2025360"/>
                <a:ext cx="985838" cy="9858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0CDA819B-1A3E-5642-9FE6-5B229F6B0EFB}"/>
                  </a:ext>
                </a:extLst>
              </p:cNvPr>
              <p:cNvSpPr/>
              <p:nvPr/>
            </p:nvSpPr>
            <p:spPr>
              <a:xfrm>
                <a:off x="1514475" y="1400174"/>
                <a:ext cx="4590255" cy="223621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44D2142D-8C64-CA47-B3B2-1CE54D8706F8}"/>
                </a:ext>
              </a:extLst>
            </p:cNvPr>
            <p:cNvSpPr/>
            <p:nvPr/>
          </p:nvSpPr>
          <p:spPr>
            <a:xfrm>
              <a:off x="6344577" y="2082957"/>
              <a:ext cx="870644" cy="87064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6CA1B8C-D90D-CC4A-82B2-EE84BBA7BE97}"/>
              </a:ext>
            </a:extLst>
          </p:cNvPr>
          <p:cNvSpPr txBox="1"/>
          <p:nvPr/>
        </p:nvSpPr>
        <p:spPr>
          <a:xfrm>
            <a:off x="6324601" y="2235832"/>
            <a:ext cx="409575" cy="564357"/>
          </a:xfrm>
          <a:prstGeom prst="rect">
            <a:avLst/>
          </a:prstGeom>
          <a:noFill/>
        </p:spPr>
        <p:txBody>
          <a:bodyPr wrap="square" lIns="180000" tIns="72000" rIns="180000" bIns="18000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kumimoji="1" lang="en-US" altLang="zh-CN" sz="2400" b="1" dirty="0">
                <a:solidFill>
                  <a:schemeClr val="bg1"/>
                </a:solidFill>
              </a:rPr>
              <a:t>2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A6329A3-BDA3-1646-B406-8FC3E417B526}"/>
              </a:ext>
            </a:extLst>
          </p:cNvPr>
          <p:cNvGrpSpPr/>
          <p:nvPr/>
        </p:nvGrpSpPr>
        <p:grpSpPr>
          <a:xfrm>
            <a:off x="803276" y="3995896"/>
            <a:ext cx="5083174" cy="2236210"/>
            <a:chOff x="803276" y="3929062"/>
            <a:chExt cx="5083174" cy="223621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7F70128-F5B0-E642-8A8E-18AA7A614FA1}"/>
                </a:ext>
              </a:extLst>
            </p:cNvPr>
            <p:cNvGrpSpPr/>
            <p:nvPr/>
          </p:nvGrpSpPr>
          <p:grpSpPr>
            <a:xfrm>
              <a:off x="803276" y="3929062"/>
              <a:ext cx="5083174" cy="2236210"/>
              <a:chOff x="1021556" y="1400175"/>
              <a:chExt cx="5083174" cy="223621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C0059465-6EB0-F04B-80F2-C2B28817D52E}"/>
                  </a:ext>
                </a:extLst>
              </p:cNvPr>
              <p:cNvSpPr/>
              <p:nvPr/>
            </p:nvSpPr>
            <p:spPr>
              <a:xfrm>
                <a:off x="1021556" y="2025361"/>
                <a:ext cx="985838" cy="9858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77F9E524-31E1-BA48-BBFA-3E7DCC87A51F}"/>
                  </a:ext>
                </a:extLst>
              </p:cNvPr>
              <p:cNvSpPr/>
              <p:nvPr/>
            </p:nvSpPr>
            <p:spPr>
              <a:xfrm>
                <a:off x="1514475" y="1400175"/>
                <a:ext cx="4590255" cy="22362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06EF8D2A-2861-D143-ABEA-4FFDAB775CCD}"/>
                </a:ext>
              </a:extLst>
            </p:cNvPr>
            <p:cNvSpPr/>
            <p:nvPr/>
          </p:nvSpPr>
          <p:spPr>
            <a:xfrm>
              <a:off x="859574" y="4611845"/>
              <a:ext cx="870644" cy="87064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83B9C08-ED9C-3C4A-A2E7-044D0931E996}"/>
              </a:ext>
            </a:extLst>
          </p:cNvPr>
          <p:cNvSpPr txBox="1"/>
          <p:nvPr/>
        </p:nvSpPr>
        <p:spPr>
          <a:xfrm>
            <a:off x="841376" y="4831821"/>
            <a:ext cx="409575" cy="564357"/>
          </a:xfrm>
          <a:prstGeom prst="rect">
            <a:avLst/>
          </a:prstGeom>
          <a:noFill/>
        </p:spPr>
        <p:txBody>
          <a:bodyPr wrap="square" lIns="180000" tIns="72000" rIns="180000" bIns="18000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kumimoji="1" lang="en-US" altLang="zh-CN" sz="2400" b="1" dirty="0">
                <a:solidFill>
                  <a:schemeClr val="bg1"/>
                </a:solidFill>
              </a:rPr>
              <a:t>3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13992CC-2953-FB41-A2C0-B2031A39EA21}"/>
              </a:ext>
            </a:extLst>
          </p:cNvPr>
          <p:cNvGrpSpPr/>
          <p:nvPr/>
        </p:nvGrpSpPr>
        <p:grpSpPr>
          <a:xfrm>
            <a:off x="6286501" y="3995895"/>
            <a:ext cx="5083174" cy="2236211"/>
            <a:chOff x="6286501" y="3929061"/>
            <a:chExt cx="5083174" cy="223621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D40BEA59-2C64-1E46-8CA4-E5A1CBB4774C}"/>
                </a:ext>
              </a:extLst>
            </p:cNvPr>
            <p:cNvGrpSpPr/>
            <p:nvPr/>
          </p:nvGrpSpPr>
          <p:grpSpPr>
            <a:xfrm>
              <a:off x="6286501" y="3929061"/>
              <a:ext cx="5083174" cy="2236211"/>
              <a:chOff x="1021556" y="1400174"/>
              <a:chExt cx="5083174" cy="2236211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3BAECBD-4EA3-724C-ADB5-66C9FD5465CC}"/>
                  </a:ext>
                </a:extLst>
              </p:cNvPr>
              <p:cNvSpPr/>
              <p:nvPr/>
            </p:nvSpPr>
            <p:spPr>
              <a:xfrm>
                <a:off x="1021556" y="2025360"/>
                <a:ext cx="985838" cy="9858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6E8E88C7-D424-FB41-8D2C-BA3842C03EA4}"/>
                  </a:ext>
                </a:extLst>
              </p:cNvPr>
              <p:cNvSpPr/>
              <p:nvPr/>
            </p:nvSpPr>
            <p:spPr>
              <a:xfrm>
                <a:off x="1514475" y="1400174"/>
                <a:ext cx="4590255" cy="223621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endParaRPr kumimoji="1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2B6B142-8E4B-F242-A172-35094A02F764}"/>
                </a:ext>
              </a:extLst>
            </p:cNvPr>
            <p:cNvSpPr/>
            <p:nvPr/>
          </p:nvSpPr>
          <p:spPr>
            <a:xfrm>
              <a:off x="6344577" y="4611844"/>
              <a:ext cx="870644" cy="87064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72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558E046-DA5E-D540-A60C-FFECB075CA23}"/>
              </a:ext>
            </a:extLst>
          </p:cNvPr>
          <p:cNvSpPr txBox="1"/>
          <p:nvPr/>
        </p:nvSpPr>
        <p:spPr>
          <a:xfrm>
            <a:off x="6324601" y="4831821"/>
            <a:ext cx="409575" cy="564357"/>
          </a:xfrm>
          <a:prstGeom prst="rect">
            <a:avLst/>
          </a:prstGeom>
          <a:noFill/>
        </p:spPr>
        <p:txBody>
          <a:bodyPr wrap="square" lIns="180000" tIns="72000" rIns="180000" bIns="18000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kumimoji="1" lang="en-US" altLang="zh-CN" sz="2400" b="1" dirty="0">
                <a:solidFill>
                  <a:schemeClr val="bg1"/>
                </a:solidFill>
              </a:rPr>
              <a:t>4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CEDBF6F-F593-0D4C-86D5-01344DF3E3D2}"/>
              </a:ext>
            </a:extLst>
          </p:cNvPr>
          <p:cNvSpPr txBox="1"/>
          <p:nvPr/>
        </p:nvSpPr>
        <p:spPr>
          <a:xfrm>
            <a:off x="1296195" y="1409537"/>
            <a:ext cx="4590254" cy="6000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小标题</a:t>
            </a:r>
          </a:p>
        </p:txBody>
      </p:sp>
      <p:cxnSp>
        <p:nvCxnSpPr>
          <p:cNvPr id="25" name="直线连接符 24">
            <a:extLst>
              <a:ext uri="{FF2B5EF4-FFF2-40B4-BE49-F238E27FC236}">
                <a16:creationId xmlns:a16="http://schemas.microsoft.com/office/drawing/2014/main" xmlns="" id="{29510AE6-98F6-E647-BD9F-CE3357137F8E}"/>
              </a:ext>
            </a:extLst>
          </p:cNvPr>
          <p:cNvCxnSpPr/>
          <p:nvPr/>
        </p:nvCxnSpPr>
        <p:spPr>
          <a:xfrm>
            <a:off x="3350080" y="2017202"/>
            <a:ext cx="47897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70663FF-CCC9-BC43-95CD-6566564D936E}"/>
              </a:ext>
            </a:extLst>
          </p:cNvPr>
          <p:cNvSpPr txBox="1"/>
          <p:nvPr/>
        </p:nvSpPr>
        <p:spPr>
          <a:xfrm>
            <a:off x="6779421" y="1409537"/>
            <a:ext cx="4590254" cy="6000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小标题</a:t>
            </a:r>
          </a:p>
        </p:txBody>
      </p:sp>
      <p:cxnSp>
        <p:nvCxnSpPr>
          <p:cNvPr id="27" name="直线连接符 26">
            <a:extLst>
              <a:ext uri="{FF2B5EF4-FFF2-40B4-BE49-F238E27FC236}">
                <a16:creationId xmlns:a16="http://schemas.microsoft.com/office/drawing/2014/main" xmlns="" id="{B9C3FC53-EF15-9246-9950-AB01FD0DEDA4}"/>
              </a:ext>
            </a:extLst>
          </p:cNvPr>
          <p:cNvCxnSpPr/>
          <p:nvPr/>
        </p:nvCxnSpPr>
        <p:spPr>
          <a:xfrm>
            <a:off x="8833306" y="2017202"/>
            <a:ext cx="47897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343E68C-8FA8-C444-AC27-5A09B705D967}"/>
              </a:ext>
            </a:extLst>
          </p:cNvPr>
          <p:cNvSpPr txBox="1"/>
          <p:nvPr/>
        </p:nvSpPr>
        <p:spPr>
          <a:xfrm>
            <a:off x="1296195" y="3983826"/>
            <a:ext cx="4590254" cy="6000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小标题</a:t>
            </a:r>
          </a:p>
        </p:txBody>
      </p:sp>
      <p:cxnSp>
        <p:nvCxnSpPr>
          <p:cNvPr id="29" name="直线连接符 28">
            <a:extLst>
              <a:ext uri="{FF2B5EF4-FFF2-40B4-BE49-F238E27FC236}">
                <a16:creationId xmlns:a16="http://schemas.microsoft.com/office/drawing/2014/main" xmlns="" id="{9D632AEB-8EA6-4546-8D3E-90EB6C4AB565}"/>
              </a:ext>
            </a:extLst>
          </p:cNvPr>
          <p:cNvCxnSpPr/>
          <p:nvPr/>
        </p:nvCxnSpPr>
        <p:spPr>
          <a:xfrm>
            <a:off x="3350080" y="4591491"/>
            <a:ext cx="47897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ED2A2B7-5F94-594E-A197-23B02056FA06}"/>
              </a:ext>
            </a:extLst>
          </p:cNvPr>
          <p:cNvSpPr txBox="1"/>
          <p:nvPr/>
        </p:nvSpPr>
        <p:spPr>
          <a:xfrm>
            <a:off x="6779421" y="3983826"/>
            <a:ext cx="4590254" cy="6000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小标题</a:t>
            </a:r>
          </a:p>
        </p:txBody>
      </p:sp>
      <p:cxnSp>
        <p:nvCxnSpPr>
          <p:cNvPr id="31" name="直线连接符 30">
            <a:extLst>
              <a:ext uri="{FF2B5EF4-FFF2-40B4-BE49-F238E27FC236}">
                <a16:creationId xmlns:a16="http://schemas.microsoft.com/office/drawing/2014/main" xmlns="" id="{9EC55E01-1D08-2E45-AB8E-DB79E343C211}"/>
              </a:ext>
            </a:extLst>
          </p:cNvPr>
          <p:cNvCxnSpPr/>
          <p:nvPr/>
        </p:nvCxnSpPr>
        <p:spPr>
          <a:xfrm>
            <a:off x="8833306" y="4591491"/>
            <a:ext cx="47897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F7A5732-6B7B-5A4C-B6AD-60B664239EC6}"/>
              </a:ext>
            </a:extLst>
          </p:cNvPr>
          <p:cNvSpPr txBox="1"/>
          <p:nvPr/>
        </p:nvSpPr>
        <p:spPr>
          <a:xfrm>
            <a:off x="1301853" y="1936751"/>
            <a:ext cx="4546594" cy="1645601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江城多山，珞珈独秀；山上有黉，武汉大学。回眸过去，筚路蓝缕，励精图治，玉汝于成。一百多年来，武汉大学汇集了中华民族近现代史上众多的精彩华章。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A4B30E5-3138-3845-8E0E-27F832C18290}"/>
              </a:ext>
            </a:extLst>
          </p:cNvPr>
          <p:cNvSpPr txBox="1"/>
          <p:nvPr/>
        </p:nvSpPr>
        <p:spPr>
          <a:xfrm>
            <a:off x="6792253" y="1936751"/>
            <a:ext cx="4558372" cy="1645601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江城多山，珞珈独秀；山上有黉，武汉大学。回眸过去，筚路蓝缕，励精图治，玉汝于成。一百多年来，武汉大学汇集了中华民族近现代史上众多的精彩华章。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1A639FB-97E0-1F41-A1F5-711FE8770AAF}"/>
              </a:ext>
            </a:extLst>
          </p:cNvPr>
          <p:cNvSpPr txBox="1"/>
          <p:nvPr/>
        </p:nvSpPr>
        <p:spPr>
          <a:xfrm>
            <a:off x="1301795" y="4532473"/>
            <a:ext cx="4579221" cy="1645601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江城多山，珞珈独秀；山上有黉，武汉大学。回眸过去，筚路蓝缕，励精图治，玉汝于成。一百多年来，武汉大学汇集了中华民族近现代史上众多的精彩华章。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F629BE6-E7F8-F34B-A559-E38224EBB443}"/>
              </a:ext>
            </a:extLst>
          </p:cNvPr>
          <p:cNvSpPr txBox="1"/>
          <p:nvPr/>
        </p:nvSpPr>
        <p:spPr>
          <a:xfrm>
            <a:off x="6792253" y="4532473"/>
            <a:ext cx="4558372" cy="1645601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江城多山，珞珈独秀；山上有黉，武汉大学。回眸过去，筚路蓝缕，励精图治，玉汝于成。一百多年来，武汉大学汇集了中华民族近现代史上众多的精彩华章。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2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61B409C-6DF5-654F-81A4-524FF21D753D}"/>
              </a:ext>
            </a:extLst>
          </p:cNvPr>
          <p:cNvSpPr txBox="1"/>
          <p:nvPr/>
        </p:nvSpPr>
        <p:spPr>
          <a:xfrm>
            <a:off x="5102102" y="1696052"/>
            <a:ext cx="2060821" cy="2215991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l"/>
            <a:r>
              <a:rPr kumimoji="1" lang="en-US" altLang="zh-CN" sz="13800" b="1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rPr>
              <a:t>02</a:t>
            </a:r>
            <a:endParaRPr kumimoji="1" lang="zh-CN" altLang="en-US" sz="13800" b="1" dirty="0"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" name="文本占位符 39">
            <a:extLst>
              <a:ext uri="{FF2B5EF4-FFF2-40B4-BE49-F238E27FC236}">
                <a16:creationId xmlns:a16="http://schemas.microsoft.com/office/drawing/2014/main" xmlns="" id="{FDF01BB6-2A63-CD46-AFA0-9CF49DACFE14}"/>
              </a:ext>
            </a:extLst>
          </p:cNvPr>
          <p:cNvSpPr txBox="1">
            <a:spLocks/>
          </p:cNvSpPr>
          <p:nvPr/>
        </p:nvSpPr>
        <p:spPr>
          <a:xfrm>
            <a:off x="3078999" y="3028846"/>
            <a:ext cx="6034004" cy="88319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GB" sz="6000" b="1" dirty="0">
                <a:solidFill>
                  <a:schemeClr val="accent2"/>
                </a:solidFill>
              </a:rPr>
              <a:t>图文</a:t>
            </a:r>
            <a:r>
              <a:rPr lang="zh-CN" altLang="en-US" sz="6000" b="1" dirty="0">
                <a:solidFill>
                  <a:schemeClr val="accent2"/>
                </a:solidFill>
              </a:rPr>
              <a:t>结合页面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93245F2-08DC-1B48-BC8D-6DDEBC07F249}"/>
              </a:ext>
            </a:extLst>
          </p:cNvPr>
          <p:cNvSpPr txBox="1"/>
          <p:nvPr/>
        </p:nvSpPr>
        <p:spPr>
          <a:xfrm>
            <a:off x="3078999" y="3836589"/>
            <a:ext cx="6034794" cy="3224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dist"/>
            <a:r>
              <a:rPr kumimoji="1" lang="en-US" altLang="zh-CN" sz="2000" dirty="0">
                <a:solidFill>
                  <a:schemeClr val="tx2"/>
                </a:solidFill>
              </a:rPr>
              <a:t>Slides of Pictures and Text</a:t>
            </a:r>
            <a:endParaRPr kumimoji="1" lang="zh-CN" alt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22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2B7FF457-D3FE-BE4D-BB4F-E8EFD0967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一张图片</a:t>
            </a:r>
          </a:p>
        </p:txBody>
      </p: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634A907C-26FE-2348-9A6D-8477CC688FF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7" r="13537"/>
          <a:stretch>
            <a:fillRect/>
          </a:stretch>
        </p:blipFill>
        <p:spPr/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7F3AC1F-FCB8-7C41-BE42-A3710C1DDFB7}"/>
              </a:ext>
            </a:extLst>
          </p:cNvPr>
          <p:cNvSpPr txBox="1"/>
          <p:nvPr/>
        </p:nvSpPr>
        <p:spPr>
          <a:xfrm>
            <a:off x="6380488" y="1958037"/>
            <a:ext cx="5008237" cy="4277659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 lnSpcReduction="10000"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个学科为国家重点（培育）学科。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46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个一级学科具有博士学位授予权。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57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个一级学科具有硕士学位授予权。有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42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个博士后流动站。设有三所三级甲等附属医院。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个学科为国家重点（培育）学科。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46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个一级学科具有博士学位授予权。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57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个一级学科具有硕士学位授予权。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9B7D798-380F-1447-BEF0-60CDC585AC9E}"/>
              </a:ext>
            </a:extLst>
          </p:cNvPr>
          <p:cNvGrpSpPr/>
          <p:nvPr/>
        </p:nvGrpSpPr>
        <p:grpSpPr>
          <a:xfrm>
            <a:off x="6095999" y="1342782"/>
            <a:ext cx="5292725" cy="607665"/>
            <a:chOff x="6095999" y="1342782"/>
            <a:chExt cx="5292725" cy="60766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057595C-0E86-204E-B336-6F07EADE6FE4}"/>
                </a:ext>
              </a:extLst>
            </p:cNvPr>
            <p:cNvSpPr txBox="1"/>
            <p:nvPr/>
          </p:nvSpPr>
          <p:spPr>
            <a:xfrm>
              <a:off x="6095999" y="1342782"/>
              <a:ext cx="5292725" cy="60007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b="1" dirty="0">
                  <a:solidFill>
                    <a:schemeClr val="accent2"/>
                  </a:solidFill>
                </a:rPr>
                <a:t>小标题</a:t>
              </a:r>
            </a:p>
          </p:txBody>
        </p:sp>
        <p:cxnSp>
          <p:nvCxnSpPr>
            <p:cNvPr id="33" name="直线连接符 32">
              <a:extLst>
                <a:ext uri="{FF2B5EF4-FFF2-40B4-BE49-F238E27FC236}">
                  <a16:creationId xmlns:a16="http://schemas.microsoft.com/office/drawing/2014/main" xmlns="" id="{BC637ACD-17A6-6F40-8DCB-91DFECF35A2F}"/>
                </a:ext>
              </a:extLst>
            </p:cNvPr>
            <p:cNvCxnSpPr/>
            <p:nvPr/>
          </p:nvCxnSpPr>
          <p:spPr>
            <a:xfrm>
              <a:off x="8502876" y="1950447"/>
              <a:ext cx="478971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0365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xmlns="" id="{50395E4E-1FD6-DF43-AD22-A61E8271B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一张图片</a:t>
            </a:r>
          </a:p>
        </p:txBody>
      </p:sp>
      <p:pic>
        <p:nvPicPr>
          <p:cNvPr id="22" name="图片占位符 21" descr="图片包含 树, 火车, 户外, 天空&#10;&#10;描述已自动生成">
            <a:extLst>
              <a:ext uri="{FF2B5EF4-FFF2-40B4-BE49-F238E27FC236}">
                <a16:creationId xmlns:a16="http://schemas.microsoft.com/office/drawing/2014/main" xmlns="" id="{D833B4D6-3CC9-FF44-B67E-5F11AC1A97E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" b="30193"/>
          <a:stretch/>
        </p:blipFill>
        <p:spPr>
          <a:xfrm>
            <a:off x="803275" y="1160464"/>
            <a:ext cx="10585450" cy="2344526"/>
          </a:xfr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BA0DAB0-D8CB-AF43-A705-75105B6D9A5F}"/>
              </a:ext>
            </a:extLst>
          </p:cNvPr>
          <p:cNvSpPr txBox="1"/>
          <p:nvPr/>
        </p:nvSpPr>
        <p:spPr>
          <a:xfrm>
            <a:off x="803274" y="3644900"/>
            <a:ext cx="3492501" cy="663575"/>
          </a:xfrm>
          <a:prstGeom prst="rect">
            <a:avLst/>
          </a:prstGeom>
          <a:solidFill>
            <a:schemeClr val="accent2"/>
          </a:solidFill>
        </p:spPr>
        <p:txBody>
          <a:bodyPr wrap="square" lIns="180000" tIns="108000" rIns="0" bIns="10800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1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AF67C22-A4E3-9C46-B3B9-7F62125C4821}"/>
              </a:ext>
            </a:extLst>
          </p:cNvPr>
          <p:cNvSpPr txBox="1"/>
          <p:nvPr/>
        </p:nvSpPr>
        <p:spPr>
          <a:xfrm>
            <a:off x="6096000" y="3644900"/>
            <a:ext cx="3492501" cy="663575"/>
          </a:xfrm>
          <a:prstGeom prst="rect">
            <a:avLst/>
          </a:prstGeom>
          <a:solidFill>
            <a:schemeClr val="accent2"/>
          </a:solidFill>
        </p:spPr>
        <p:txBody>
          <a:bodyPr wrap="square" lIns="180000" tIns="108000" rIns="0" bIns="10800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2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xmlns="" id="{01D8A4A1-BA7B-1E45-A1C6-CD78BEBE3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08004" y="3747982"/>
            <a:ext cx="552450" cy="552450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xmlns="" id="{9BD0AAB5-8ED1-6F4E-8FEB-E2587C9D6E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987987" y="3719941"/>
            <a:ext cx="552450" cy="552450"/>
          </a:xfrm>
          <a:prstGeom prst="rect">
            <a:avLst/>
          </a:prstGeom>
        </p:spPr>
      </p:pic>
      <p:sp>
        <p:nvSpPr>
          <p:cNvPr id="29" name="文本占位符 2">
            <a:extLst>
              <a:ext uri="{FF2B5EF4-FFF2-40B4-BE49-F238E27FC236}">
                <a16:creationId xmlns:a16="http://schemas.microsoft.com/office/drawing/2014/main" xmlns="" id="{B9F26345-ED80-F848-88F2-B7499D33B641}"/>
              </a:ext>
            </a:extLst>
          </p:cNvPr>
          <p:cNvSpPr txBox="1">
            <a:spLocks/>
          </p:cNvSpPr>
          <p:nvPr/>
        </p:nvSpPr>
        <p:spPr>
          <a:xfrm>
            <a:off x="803276" y="4308475"/>
            <a:ext cx="5119396" cy="1928814"/>
          </a:xfrm>
          <a:prstGeom prst="rect">
            <a:avLst/>
          </a:prstGeom>
        </p:spPr>
        <p:txBody>
          <a:bodyPr vert="horz" lIns="0" tIns="45720" rIns="18000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珞珈山上风云际会，周恩来、董必武、陈潭秋、罗荣桓曾在这里指点江山；辜鸿铭、竺可桢、李四光、闻一多、郁达夫、叶圣陶、李达等曾在这里激扬文字。江城多山，珞珈独秀；山上有黉，武汉大学。</a:t>
            </a:r>
          </a:p>
        </p:txBody>
      </p:sp>
      <p:sp>
        <p:nvSpPr>
          <p:cNvPr id="30" name="文本占位符 2">
            <a:extLst>
              <a:ext uri="{FF2B5EF4-FFF2-40B4-BE49-F238E27FC236}">
                <a16:creationId xmlns:a16="http://schemas.microsoft.com/office/drawing/2014/main" xmlns="" id="{11FEB6F2-C96A-4343-8346-10B43ABD709E}"/>
              </a:ext>
            </a:extLst>
          </p:cNvPr>
          <p:cNvSpPr txBox="1">
            <a:spLocks/>
          </p:cNvSpPr>
          <p:nvPr/>
        </p:nvSpPr>
        <p:spPr>
          <a:xfrm>
            <a:off x="6096001" y="4308475"/>
            <a:ext cx="5119396" cy="1928813"/>
          </a:xfrm>
          <a:prstGeom prst="rect">
            <a:avLst/>
          </a:prstGeom>
        </p:spPr>
        <p:txBody>
          <a:bodyPr vert="horz" lIns="0" tIns="45720" rIns="18000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珞珈山上风云际会，周恩来、董必武、陈潭秋、罗荣桓曾在这里指点江山；辜鸿铭、竺可桢、李四光、闻一多、郁达夫、叶圣陶、李达等曾在这里激扬文字。江城多山，珞珈独秀；山上有黉，武汉大学。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F4C5704-89A3-1A4D-92B0-983F781A8E54}"/>
              </a:ext>
            </a:extLst>
          </p:cNvPr>
          <p:cNvSpPr/>
          <p:nvPr/>
        </p:nvSpPr>
        <p:spPr>
          <a:xfrm>
            <a:off x="851337" y="3703662"/>
            <a:ext cx="3396374" cy="54605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B8E7C04-C635-324F-B79C-F668748FA577}"/>
              </a:ext>
            </a:extLst>
          </p:cNvPr>
          <p:cNvSpPr/>
          <p:nvPr/>
        </p:nvSpPr>
        <p:spPr>
          <a:xfrm>
            <a:off x="6144063" y="3703662"/>
            <a:ext cx="3396374" cy="54605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88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xmlns="" id="{50395E4E-1FD6-DF43-AD22-A61E8271B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一张图片</a:t>
            </a:r>
          </a:p>
        </p:txBody>
      </p:sp>
      <p:pic>
        <p:nvPicPr>
          <p:cNvPr id="14" name="图片占位符 13" descr="图片包含 树, 植物&#10;&#10;描述已自动生成">
            <a:extLst>
              <a:ext uri="{FF2B5EF4-FFF2-40B4-BE49-F238E27FC236}">
                <a16:creationId xmlns:a16="http://schemas.microsoft.com/office/drawing/2014/main" xmlns="" id="{170F12DA-2977-4B44-BD19-EB42F88E2D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75" b="10033"/>
          <a:stretch/>
        </p:blipFill>
        <p:spPr>
          <a:xfrm>
            <a:off x="803275" y="1160464"/>
            <a:ext cx="10585450" cy="2344526"/>
          </a:xfr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A6E3FA4-21CA-3A44-A98D-FA8863AB34BC}"/>
              </a:ext>
            </a:extLst>
          </p:cNvPr>
          <p:cNvSpPr/>
          <p:nvPr/>
        </p:nvSpPr>
        <p:spPr>
          <a:xfrm>
            <a:off x="1285875" y="2857501"/>
            <a:ext cx="9615488" cy="33797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02883C8-D3AD-B648-B410-558FE4F7063A}"/>
              </a:ext>
            </a:extLst>
          </p:cNvPr>
          <p:cNvSpPr/>
          <p:nvPr/>
        </p:nvSpPr>
        <p:spPr>
          <a:xfrm>
            <a:off x="1385888" y="3462127"/>
            <a:ext cx="9415462" cy="2698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3" name="直线连接符 22">
            <a:extLst>
              <a:ext uri="{FF2B5EF4-FFF2-40B4-BE49-F238E27FC236}">
                <a16:creationId xmlns:a16="http://schemas.microsoft.com/office/drawing/2014/main" xmlns="" id="{3229486B-D07B-FF46-9235-495BAD908672}"/>
              </a:ext>
            </a:extLst>
          </p:cNvPr>
          <p:cNvCxnSpPr>
            <a:cxnSpLocks/>
          </p:cNvCxnSpPr>
          <p:nvPr/>
        </p:nvCxnSpPr>
        <p:spPr>
          <a:xfrm flipV="1">
            <a:off x="6096000" y="8234927"/>
            <a:ext cx="0" cy="1694697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BA0DAB0-D8CB-AF43-A705-75105B6D9A5F}"/>
              </a:ext>
            </a:extLst>
          </p:cNvPr>
          <p:cNvSpPr txBox="1"/>
          <p:nvPr/>
        </p:nvSpPr>
        <p:spPr>
          <a:xfrm>
            <a:off x="1485898" y="2796094"/>
            <a:ext cx="2952000" cy="73609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1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8EE9C71-543D-E14C-8BEB-0D0BF954A24D}"/>
              </a:ext>
            </a:extLst>
          </p:cNvPr>
          <p:cNvSpPr txBox="1"/>
          <p:nvPr/>
        </p:nvSpPr>
        <p:spPr>
          <a:xfrm>
            <a:off x="7732217" y="2796094"/>
            <a:ext cx="2952000" cy="73609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3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4E8B773-7A10-8947-B88B-57FA5910BB87}"/>
              </a:ext>
            </a:extLst>
          </p:cNvPr>
          <p:cNvSpPr txBox="1"/>
          <p:nvPr/>
        </p:nvSpPr>
        <p:spPr>
          <a:xfrm>
            <a:off x="4609057" y="2796094"/>
            <a:ext cx="2952000" cy="73609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bg1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2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1" name="文本占位符 2">
            <a:extLst>
              <a:ext uri="{FF2B5EF4-FFF2-40B4-BE49-F238E27FC236}">
                <a16:creationId xmlns:a16="http://schemas.microsoft.com/office/drawing/2014/main" xmlns="" id="{5ABB80FE-5D80-6D43-9117-49F92E9AC45F}"/>
              </a:ext>
            </a:extLst>
          </p:cNvPr>
          <p:cNvSpPr txBox="1">
            <a:spLocks/>
          </p:cNvSpPr>
          <p:nvPr/>
        </p:nvSpPr>
        <p:spPr>
          <a:xfrm>
            <a:off x="1485897" y="3462338"/>
            <a:ext cx="2952000" cy="2698750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</a:t>
            </a:r>
            <a:endParaRPr kumimoji="1" lang="en-GB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辜鸿铭、竺可桢、李四光、闻一多、郁达夫、叶圣陶、李达等曾在这里激扬文字。</a:t>
            </a:r>
          </a:p>
        </p:txBody>
      </p:sp>
      <p:sp>
        <p:nvSpPr>
          <p:cNvPr id="24" name="文本占位符 2">
            <a:extLst>
              <a:ext uri="{FF2B5EF4-FFF2-40B4-BE49-F238E27FC236}">
                <a16:creationId xmlns:a16="http://schemas.microsoft.com/office/drawing/2014/main" xmlns="" id="{2992D304-12B4-1A4E-86AC-F59E640777EE}"/>
              </a:ext>
            </a:extLst>
          </p:cNvPr>
          <p:cNvSpPr txBox="1">
            <a:spLocks/>
          </p:cNvSpPr>
          <p:nvPr/>
        </p:nvSpPr>
        <p:spPr>
          <a:xfrm>
            <a:off x="4609056" y="3462338"/>
            <a:ext cx="2952001" cy="2698750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</a:t>
            </a:r>
            <a:endParaRPr kumimoji="1" lang="en-GB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辜鸿铭、竺可桢、李四光、闻一多、郁达夫、叶圣陶、李达等曾在这里激扬文字。</a:t>
            </a:r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xmlns="" id="{8F49686F-828E-2640-8761-99FE7B091254}"/>
              </a:ext>
            </a:extLst>
          </p:cNvPr>
          <p:cNvSpPr txBox="1">
            <a:spLocks/>
          </p:cNvSpPr>
          <p:nvPr/>
        </p:nvSpPr>
        <p:spPr>
          <a:xfrm>
            <a:off x="7732215" y="3462338"/>
            <a:ext cx="2952001" cy="2698750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珞珈山上风云际会，周恩来、董必武、陈潭秋、罗荣桓曾在这里指点江山；</a:t>
            </a:r>
            <a:endParaRPr kumimoji="1" lang="en-GB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辜鸿铭、竺可桢、李四光、闻一多、郁达夫、叶圣陶、李达等曾在这里激扬文字。</a:t>
            </a:r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xmlns="" id="{9E620AF3-EF65-CE43-80C1-06E8D5229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64068" y="2857501"/>
            <a:ext cx="603035" cy="603035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xmlns="" id="{808C2345-BCA1-6746-9B36-E31032382F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964305" y="2859092"/>
            <a:ext cx="603035" cy="603035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FEF781B5-48F2-8740-876D-261E9DF862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140652" y="2892519"/>
            <a:ext cx="544908" cy="54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1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作者：川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：武汉大学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48" r="4754" b="34939"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774BDB29-3438-46DD-A925-BF4DC92530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23" y="3333898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D4F1A0-21E5-BD44-AA30-2A27C67C6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两张图片</a:t>
            </a:r>
          </a:p>
        </p:txBody>
      </p:sp>
      <p:pic>
        <p:nvPicPr>
          <p:cNvPr id="15" name="图片占位符 14" descr="图片包含 天空, 户外, 树, 火车&#10;&#10;描述已自动生成">
            <a:extLst>
              <a:ext uri="{FF2B5EF4-FFF2-40B4-BE49-F238E27FC236}">
                <a16:creationId xmlns:a16="http://schemas.microsoft.com/office/drawing/2014/main" xmlns="" id="{D6C21CF4-60B1-E14B-9722-0D4F99DDCFF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6" r="12526"/>
          <a:stretch/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0AEBA820-CEBB-FF41-92F0-67D731D691B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6" r="12526"/>
          <a:stretch/>
        </p:blipFill>
        <p:spPr/>
      </p:pic>
      <p:sp>
        <p:nvSpPr>
          <p:cNvPr id="23" name="文本占位符 2">
            <a:extLst>
              <a:ext uri="{FF2B5EF4-FFF2-40B4-BE49-F238E27FC236}">
                <a16:creationId xmlns:a16="http://schemas.microsoft.com/office/drawing/2014/main" xmlns="" id="{50EFD464-1FB5-2348-A0EC-A7CCFFC16901}"/>
              </a:ext>
            </a:extLst>
          </p:cNvPr>
          <p:cNvSpPr txBox="1">
            <a:spLocks/>
          </p:cNvSpPr>
          <p:nvPr/>
        </p:nvSpPr>
        <p:spPr>
          <a:xfrm>
            <a:off x="803274" y="1831933"/>
            <a:ext cx="5292725" cy="1853603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周恩来、董必武、陈潭秋、罗荣桓曾在这里指点江山；辜鸿铭、竺可桢、李四光、闻一多、郁达夫、叶圣陶、李达等曾在这里激扬文字。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5641FFF-BA64-BF40-9AF0-36EF5874CD07}"/>
              </a:ext>
            </a:extLst>
          </p:cNvPr>
          <p:cNvGrpSpPr/>
          <p:nvPr/>
        </p:nvGrpSpPr>
        <p:grpSpPr>
          <a:xfrm>
            <a:off x="803272" y="1133185"/>
            <a:ext cx="5292725" cy="663809"/>
            <a:chOff x="6426132" y="1279048"/>
            <a:chExt cx="4590256" cy="66380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340FB65-3EE5-AE4B-9E19-B81245FA7DD1}"/>
                </a:ext>
              </a:extLst>
            </p:cNvPr>
            <p:cNvSpPr txBox="1"/>
            <p:nvPr/>
          </p:nvSpPr>
          <p:spPr>
            <a:xfrm>
              <a:off x="6426132" y="1279048"/>
              <a:ext cx="4590256" cy="663809"/>
            </a:xfrm>
            <a:prstGeom prst="rect">
              <a:avLst/>
            </a:prstGeom>
            <a:noFill/>
          </p:spPr>
          <p:txBody>
            <a:bodyPr wrap="square" lIns="180000" tIns="0" rIns="180000" bIns="0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b="1" dirty="0">
                  <a:solidFill>
                    <a:schemeClr val="accent2"/>
                  </a:solidFill>
                </a:rPr>
                <a:t>小标题</a:t>
              </a:r>
            </a:p>
          </p:txBody>
        </p:sp>
        <p:cxnSp>
          <p:nvCxnSpPr>
            <p:cNvPr id="27" name="直线连接符 26">
              <a:extLst>
                <a:ext uri="{FF2B5EF4-FFF2-40B4-BE49-F238E27FC236}">
                  <a16:creationId xmlns:a16="http://schemas.microsoft.com/office/drawing/2014/main" xmlns="" id="{908759C3-1426-EA40-95C5-5BF04B7FE365}"/>
                </a:ext>
              </a:extLst>
            </p:cNvPr>
            <p:cNvCxnSpPr/>
            <p:nvPr/>
          </p:nvCxnSpPr>
          <p:spPr>
            <a:xfrm>
              <a:off x="8480019" y="1907583"/>
              <a:ext cx="478971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占位符 2">
            <a:extLst>
              <a:ext uri="{FF2B5EF4-FFF2-40B4-BE49-F238E27FC236}">
                <a16:creationId xmlns:a16="http://schemas.microsoft.com/office/drawing/2014/main" xmlns="" id="{0AB4DB20-BFFF-D145-A930-90A715B7C2FF}"/>
              </a:ext>
            </a:extLst>
          </p:cNvPr>
          <p:cNvSpPr txBox="1">
            <a:spLocks/>
          </p:cNvSpPr>
          <p:nvPr/>
        </p:nvSpPr>
        <p:spPr>
          <a:xfrm>
            <a:off x="6096002" y="4472902"/>
            <a:ext cx="5292725" cy="1785134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江城多山，珞珈独秀；山上有黉，武汉大学。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周恩来、董必武、陈潭秋、罗荣桓曾在这里指点江山；辜鸿铭、竺可桢、李四光、闻一多、郁达夫、叶圣陶、李达等曾在这里激扬文字。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3CBA648-5519-7942-B876-722BBBBF098D}"/>
              </a:ext>
            </a:extLst>
          </p:cNvPr>
          <p:cNvGrpSpPr/>
          <p:nvPr/>
        </p:nvGrpSpPr>
        <p:grpSpPr>
          <a:xfrm>
            <a:off x="6096000" y="3790006"/>
            <a:ext cx="5292725" cy="663809"/>
            <a:chOff x="6426132" y="1279048"/>
            <a:chExt cx="4590256" cy="66380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D70EA56-CF43-844D-8E83-23D8DDD49E09}"/>
                </a:ext>
              </a:extLst>
            </p:cNvPr>
            <p:cNvSpPr txBox="1"/>
            <p:nvPr/>
          </p:nvSpPr>
          <p:spPr>
            <a:xfrm>
              <a:off x="6426132" y="1279048"/>
              <a:ext cx="4590256" cy="663809"/>
            </a:xfrm>
            <a:prstGeom prst="rect">
              <a:avLst/>
            </a:prstGeom>
            <a:noFill/>
          </p:spPr>
          <p:txBody>
            <a:bodyPr wrap="square" lIns="180000" tIns="0" rIns="180000" bIns="0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b="1" dirty="0">
                  <a:solidFill>
                    <a:schemeClr val="accent2"/>
                  </a:solidFill>
                </a:rPr>
                <a:t>小标题</a:t>
              </a:r>
            </a:p>
          </p:txBody>
        </p:sp>
        <p:cxnSp>
          <p:nvCxnSpPr>
            <p:cNvPr id="31" name="直线连接符 30">
              <a:extLst>
                <a:ext uri="{FF2B5EF4-FFF2-40B4-BE49-F238E27FC236}">
                  <a16:creationId xmlns:a16="http://schemas.microsoft.com/office/drawing/2014/main" xmlns="" id="{232A7935-6887-A048-9293-3DCC8AFB3252}"/>
                </a:ext>
              </a:extLst>
            </p:cNvPr>
            <p:cNvCxnSpPr/>
            <p:nvPr/>
          </p:nvCxnSpPr>
          <p:spPr>
            <a:xfrm>
              <a:off x="8480019" y="1907583"/>
              <a:ext cx="478971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796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38AC20-32D5-4F4F-9F19-94B7969AD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三张图片</a:t>
            </a:r>
          </a:p>
        </p:txBody>
      </p:sp>
      <p:pic>
        <p:nvPicPr>
          <p:cNvPr id="12" name="图片占位符 11" descr="图片包含 树, 天空, 户外&#10;&#10;描述已自动生成">
            <a:extLst>
              <a:ext uri="{FF2B5EF4-FFF2-40B4-BE49-F238E27FC236}">
                <a16:creationId xmlns:a16="http://schemas.microsoft.com/office/drawing/2014/main" xmlns="" id="{9EA56A4A-9658-BB47-805D-0019E1FC5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2" r="16112"/>
          <a:stretch>
            <a:fillRect/>
          </a:stretch>
        </p:blipFill>
        <p:spPr/>
      </p:pic>
      <p:pic>
        <p:nvPicPr>
          <p:cNvPr id="17" name="图片占位符 16" descr="图片包含 树, 天空, 户外&#10;&#10;描述已自动生成">
            <a:extLst>
              <a:ext uri="{FF2B5EF4-FFF2-40B4-BE49-F238E27FC236}">
                <a16:creationId xmlns:a16="http://schemas.microsoft.com/office/drawing/2014/main" xmlns="" id="{077CE656-EB00-E245-9226-F9EB3D1182B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2" r="16112"/>
          <a:stretch>
            <a:fillRect/>
          </a:stretch>
        </p:blipFill>
        <p:spPr/>
      </p:pic>
      <p:pic>
        <p:nvPicPr>
          <p:cNvPr id="23" name="图片占位符 22" descr="图片包含 树, 天空, 户外&#10;&#10;描述已自动生成">
            <a:extLst>
              <a:ext uri="{FF2B5EF4-FFF2-40B4-BE49-F238E27FC236}">
                <a16:creationId xmlns:a16="http://schemas.microsoft.com/office/drawing/2014/main" xmlns="" id="{5B691C78-BDD5-CF49-8321-E67D55C0D6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2" r="16112"/>
          <a:stretch>
            <a:fillRect/>
          </a:stretch>
        </p:blipFill>
        <p:spPr/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40E27B6-1B9F-4F41-9C87-CBBD60C43A5C}"/>
              </a:ext>
            </a:extLst>
          </p:cNvPr>
          <p:cNvGrpSpPr/>
          <p:nvPr/>
        </p:nvGrpSpPr>
        <p:grpSpPr>
          <a:xfrm>
            <a:off x="1978025" y="3765550"/>
            <a:ext cx="1143000" cy="1143000"/>
            <a:chOff x="1978025" y="3632200"/>
            <a:chExt cx="1143000" cy="11430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6FA54FC3-8AAC-6A41-8BDA-09E4319F87C5}"/>
                </a:ext>
              </a:extLst>
            </p:cNvPr>
            <p:cNvSpPr/>
            <p:nvPr/>
          </p:nvSpPr>
          <p:spPr>
            <a:xfrm>
              <a:off x="1978025" y="3632200"/>
              <a:ext cx="1143000" cy="1143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C9453A70-9406-2545-97EF-3159A039FE0C}"/>
                </a:ext>
              </a:extLst>
            </p:cNvPr>
            <p:cNvSpPr/>
            <p:nvPr/>
          </p:nvSpPr>
          <p:spPr>
            <a:xfrm>
              <a:off x="2037636" y="3691811"/>
              <a:ext cx="1023779" cy="1023779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F05F27B-DF0F-B041-AB73-BCC999FE97A2}"/>
              </a:ext>
            </a:extLst>
          </p:cNvPr>
          <p:cNvSpPr txBox="1"/>
          <p:nvPr/>
        </p:nvSpPr>
        <p:spPr>
          <a:xfrm>
            <a:off x="803275" y="4968161"/>
            <a:ext cx="3344863" cy="1269128"/>
          </a:xfrm>
          <a:prstGeom prst="rect">
            <a:avLst/>
          </a:prstGeom>
          <a:noFill/>
        </p:spPr>
        <p:txBody>
          <a:bodyPr wrap="square" lIns="108000" tIns="72000" rIns="108000" bIns="72000" rtlCol="0" anchor="t" anchorCtr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武汉大学学科门类齐全，综合性强，涵盖哲、经、法、理、工、农、医等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A821B98-493A-0B40-992B-FC03D6C8C112}"/>
              </a:ext>
            </a:extLst>
          </p:cNvPr>
          <p:cNvSpPr txBox="1"/>
          <p:nvPr/>
        </p:nvSpPr>
        <p:spPr>
          <a:xfrm>
            <a:off x="1965783" y="4023678"/>
            <a:ext cx="1155242" cy="6000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000" b="1" dirty="0">
                <a:solidFill>
                  <a:schemeClr val="bg1"/>
                </a:solidFill>
              </a:rPr>
              <a:t>小标题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EA876E5-1504-3D4E-9388-6600E89ABDE5}"/>
              </a:ext>
            </a:extLst>
          </p:cNvPr>
          <p:cNvGrpSpPr/>
          <p:nvPr/>
        </p:nvGrpSpPr>
        <p:grpSpPr>
          <a:xfrm>
            <a:off x="5524500" y="3765550"/>
            <a:ext cx="1143000" cy="1143000"/>
            <a:chOff x="5524500" y="3632200"/>
            <a:chExt cx="1143000" cy="1143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FA272849-88D9-DA4A-AFC2-93AA6C49F856}"/>
                </a:ext>
              </a:extLst>
            </p:cNvPr>
            <p:cNvSpPr/>
            <p:nvPr/>
          </p:nvSpPr>
          <p:spPr>
            <a:xfrm>
              <a:off x="5524500" y="3632200"/>
              <a:ext cx="1143000" cy="1143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4D05B35-4B3D-CE43-B1C9-19D7E99595B3}"/>
                </a:ext>
              </a:extLst>
            </p:cNvPr>
            <p:cNvSpPr/>
            <p:nvPr/>
          </p:nvSpPr>
          <p:spPr>
            <a:xfrm>
              <a:off x="5584110" y="3691811"/>
              <a:ext cx="1023779" cy="1023779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E70AE5B-168C-AD45-A2CC-1CE18D78A7E5}"/>
              </a:ext>
            </a:extLst>
          </p:cNvPr>
          <p:cNvSpPr txBox="1"/>
          <p:nvPr/>
        </p:nvSpPr>
        <p:spPr>
          <a:xfrm>
            <a:off x="5512258" y="4023678"/>
            <a:ext cx="1155242" cy="6000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000" b="1" dirty="0">
                <a:solidFill>
                  <a:schemeClr val="bg1"/>
                </a:solidFill>
              </a:rPr>
              <a:t>小标题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EF233EB-BDC4-684D-AF59-BE3C15649852}"/>
              </a:ext>
            </a:extLst>
          </p:cNvPr>
          <p:cNvGrpSpPr/>
          <p:nvPr/>
        </p:nvGrpSpPr>
        <p:grpSpPr>
          <a:xfrm>
            <a:off x="9070975" y="3765550"/>
            <a:ext cx="1143000" cy="1143000"/>
            <a:chOff x="9070975" y="3632200"/>
            <a:chExt cx="1143000" cy="11430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41BFD7A1-B72C-F74F-AD3B-EAC950E07325}"/>
                </a:ext>
              </a:extLst>
            </p:cNvPr>
            <p:cNvSpPr/>
            <p:nvPr/>
          </p:nvSpPr>
          <p:spPr>
            <a:xfrm>
              <a:off x="9070975" y="3632200"/>
              <a:ext cx="1143000" cy="1143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9376AB71-8EC6-6F44-805C-02333EE7354B}"/>
                </a:ext>
              </a:extLst>
            </p:cNvPr>
            <p:cNvSpPr/>
            <p:nvPr/>
          </p:nvSpPr>
          <p:spPr>
            <a:xfrm>
              <a:off x="9130584" y="3691811"/>
              <a:ext cx="1023779" cy="1023779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FA63142-F8C8-A246-9704-B09A2A610305}"/>
              </a:ext>
            </a:extLst>
          </p:cNvPr>
          <p:cNvSpPr txBox="1"/>
          <p:nvPr/>
        </p:nvSpPr>
        <p:spPr>
          <a:xfrm>
            <a:off x="9058733" y="4023678"/>
            <a:ext cx="1155242" cy="6000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000" b="1" dirty="0">
                <a:solidFill>
                  <a:schemeClr val="bg1"/>
                </a:solidFill>
              </a:rPr>
              <a:t>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F55E425-CFDF-AD45-A6FC-5DCE4660FF07}"/>
              </a:ext>
            </a:extLst>
          </p:cNvPr>
          <p:cNvSpPr txBox="1"/>
          <p:nvPr/>
        </p:nvSpPr>
        <p:spPr>
          <a:xfrm>
            <a:off x="4417447" y="4968161"/>
            <a:ext cx="3344863" cy="1269128"/>
          </a:xfrm>
          <a:prstGeom prst="rect">
            <a:avLst/>
          </a:prstGeom>
          <a:noFill/>
        </p:spPr>
        <p:txBody>
          <a:bodyPr wrap="square" lIns="108000" tIns="72000" rIns="108000" bIns="72000" rtlCol="0" anchor="t" anchorCtr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武汉大学学科门类齐全，综合性强，涵盖哲、经、法、理、工、农、医等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0D160EE-D3BC-C94B-BD60-90D7E7C9B96B}"/>
              </a:ext>
            </a:extLst>
          </p:cNvPr>
          <p:cNvSpPr txBox="1"/>
          <p:nvPr/>
        </p:nvSpPr>
        <p:spPr>
          <a:xfrm>
            <a:off x="8031619" y="4968161"/>
            <a:ext cx="3344863" cy="1269127"/>
          </a:xfrm>
          <a:prstGeom prst="rect">
            <a:avLst/>
          </a:prstGeom>
          <a:noFill/>
        </p:spPr>
        <p:txBody>
          <a:bodyPr wrap="square" lIns="108000" tIns="72000" rIns="108000" bIns="72000" rtlCol="0" anchor="t" anchorCtr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武汉大学学科门类齐全，综合性强，涵盖哲、经、法、理、工、农、医等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22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>
            <a:extLst>
              <a:ext uri="{FF2B5EF4-FFF2-40B4-BE49-F238E27FC236}">
                <a16:creationId xmlns:a16="http://schemas.microsoft.com/office/drawing/2014/main" xmlns="" id="{AE1891E0-BA47-114B-B312-A99D90FDF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三张图片或三人人物介绍</a:t>
            </a:r>
          </a:p>
        </p:txBody>
      </p:sp>
      <p:pic>
        <p:nvPicPr>
          <p:cNvPr id="19" name="图片占位符 18" descr="图片包含 人员, 男士, 墙壁, 领带&#10;&#10;描述已自动生成">
            <a:extLst>
              <a:ext uri="{FF2B5EF4-FFF2-40B4-BE49-F238E27FC236}">
                <a16:creationId xmlns:a16="http://schemas.microsoft.com/office/drawing/2014/main" xmlns="" id="{732FB452-2CDB-2F43-93D0-48DB627753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2" b="24016"/>
          <a:stretch/>
        </p:blipFill>
        <p:spPr>
          <a:xfrm>
            <a:off x="1368071" y="1476945"/>
            <a:ext cx="2297332" cy="2297332"/>
          </a:xfrm>
        </p:spPr>
      </p:pic>
      <p:pic>
        <p:nvPicPr>
          <p:cNvPr id="21" name="图片占位符 20" descr="图片包含 人员, 男士, 墙壁, 领带&#10;&#10;描述已自动生成">
            <a:extLst>
              <a:ext uri="{FF2B5EF4-FFF2-40B4-BE49-F238E27FC236}">
                <a16:creationId xmlns:a16="http://schemas.microsoft.com/office/drawing/2014/main" xmlns="" id="{CAC20878-0EFA-864D-89DE-83D62CB8AC5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0" b="24034"/>
          <a:stretch/>
        </p:blipFill>
        <p:spPr>
          <a:xfrm>
            <a:off x="4947334" y="1476945"/>
            <a:ext cx="2297332" cy="2297332"/>
          </a:xfrm>
        </p:spPr>
      </p:pic>
      <p:pic>
        <p:nvPicPr>
          <p:cNvPr id="23" name="图片占位符 22" descr="图片包含 人员, 男士, 墙壁, 领带&#10;&#10;描述已自动生成">
            <a:extLst>
              <a:ext uri="{FF2B5EF4-FFF2-40B4-BE49-F238E27FC236}">
                <a16:creationId xmlns:a16="http://schemas.microsoft.com/office/drawing/2014/main" xmlns="" id="{EDF67064-43D3-B24B-B3A2-1CE33EF511B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2" b="24016"/>
          <a:stretch/>
        </p:blipFill>
        <p:spPr>
          <a:xfrm>
            <a:off x="8526597" y="1476945"/>
            <a:ext cx="2297332" cy="2297332"/>
          </a:xfr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F05F27B-DF0F-B041-AB73-BCC999FE97A2}"/>
              </a:ext>
            </a:extLst>
          </p:cNvPr>
          <p:cNvSpPr txBox="1"/>
          <p:nvPr/>
        </p:nvSpPr>
        <p:spPr>
          <a:xfrm>
            <a:off x="803275" y="4520332"/>
            <a:ext cx="3492500" cy="1716954"/>
          </a:xfrm>
          <a:prstGeom prst="rect">
            <a:avLst/>
          </a:prstGeom>
          <a:noFill/>
        </p:spPr>
        <p:txBody>
          <a:bodyPr wrap="square" lIns="251999" tIns="72000" rIns="180000" bIns="144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A8F56BC-A0E0-DD47-B035-18AA04F1D578}"/>
              </a:ext>
            </a:extLst>
          </p:cNvPr>
          <p:cNvGrpSpPr/>
          <p:nvPr/>
        </p:nvGrpSpPr>
        <p:grpSpPr>
          <a:xfrm>
            <a:off x="803275" y="3890328"/>
            <a:ext cx="3492500" cy="607665"/>
            <a:chOff x="6899275" y="1342782"/>
            <a:chExt cx="3492500" cy="60766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EA821B98-493A-0B40-992B-FC03D6C8C112}"/>
                </a:ext>
              </a:extLst>
            </p:cNvPr>
            <p:cNvSpPr txBox="1"/>
            <p:nvPr/>
          </p:nvSpPr>
          <p:spPr>
            <a:xfrm>
              <a:off x="6899275" y="1342782"/>
              <a:ext cx="3492500" cy="60007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b="1" dirty="0">
                  <a:solidFill>
                    <a:schemeClr val="accent2"/>
                  </a:solidFill>
                </a:rPr>
                <a:t>小标题</a:t>
              </a:r>
            </a:p>
          </p:txBody>
        </p:sp>
        <p:cxnSp>
          <p:nvCxnSpPr>
            <p:cNvPr id="30" name="直线连接符 29">
              <a:extLst>
                <a:ext uri="{FF2B5EF4-FFF2-40B4-BE49-F238E27FC236}">
                  <a16:creationId xmlns:a16="http://schemas.microsoft.com/office/drawing/2014/main" xmlns="" id="{E5EDC3CC-2530-334C-91AC-785F03618AC3}"/>
                </a:ext>
              </a:extLst>
            </p:cNvPr>
            <p:cNvCxnSpPr/>
            <p:nvPr/>
          </p:nvCxnSpPr>
          <p:spPr>
            <a:xfrm>
              <a:off x="8480019" y="1950447"/>
              <a:ext cx="478971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53E45A3-0287-454B-B22F-FD43D6EDB597}"/>
              </a:ext>
            </a:extLst>
          </p:cNvPr>
          <p:cNvSpPr txBox="1"/>
          <p:nvPr/>
        </p:nvSpPr>
        <p:spPr>
          <a:xfrm>
            <a:off x="4295775" y="4520332"/>
            <a:ext cx="3600450" cy="1716954"/>
          </a:xfrm>
          <a:prstGeom prst="rect">
            <a:avLst/>
          </a:prstGeom>
          <a:noFill/>
        </p:spPr>
        <p:txBody>
          <a:bodyPr wrap="square" lIns="251999" tIns="72000" rIns="180000" bIns="144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77C5005-0327-D444-A867-3518E4B6DB40}"/>
              </a:ext>
            </a:extLst>
          </p:cNvPr>
          <p:cNvGrpSpPr/>
          <p:nvPr/>
        </p:nvGrpSpPr>
        <p:grpSpPr>
          <a:xfrm>
            <a:off x="4349750" y="3890328"/>
            <a:ext cx="3492500" cy="607665"/>
            <a:chOff x="6899275" y="1342782"/>
            <a:chExt cx="3492500" cy="60766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10E979DB-2E70-4848-B176-8A002B460069}"/>
                </a:ext>
              </a:extLst>
            </p:cNvPr>
            <p:cNvSpPr txBox="1"/>
            <p:nvPr/>
          </p:nvSpPr>
          <p:spPr>
            <a:xfrm>
              <a:off x="6899275" y="1342782"/>
              <a:ext cx="3492500" cy="60007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kumimoji="1" sz="2400" b="1">
                  <a:solidFill>
                    <a:schemeClr val="accent2"/>
                  </a:solidFill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  <p:cxnSp>
          <p:nvCxnSpPr>
            <p:cNvPr id="34" name="直线连接符 33">
              <a:extLst>
                <a:ext uri="{FF2B5EF4-FFF2-40B4-BE49-F238E27FC236}">
                  <a16:creationId xmlns:a16="http://schemas.microsoft.com/office/drawing/2014/main" xmlns="" id="{CAC3A464-B414-E640-9BEA-A772423721F9}"/>
                </a:ext>
              </a:extLst>
            </p:cNvPr>
            <p:cNvCxnSpPr/>
            <p:nvPr/>
          </p:nvCxnSpPr>
          <p:spPr>
            <a:xfrm>
              <a:off x="8480019" y="1950447"/>
              <a:ext cx="478971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F5A0B0F-38FE-D747-877D-6E3522D46643}"/>
              </a:ext>
            </a:extLst>
          </p:cNvPr>
          <p:cNvSpPr txBox="1"/>
          <p:nvPr/>
        </p:nvSpPr>
        <p:spPr>
          <a:xfrm>
            <a:off x="7896225" y="4520332"/>
            <a:ext cx="3492500" cy="1716954"/>
          </a:xfrm>
          <a:prstGeom prst="rect">
            <a:avLst/>
          </a:prstGeom>
          <a:noFill/>
        </p:spPr>
        <p:txBody>
          <a:bodyPr wrap="square" lIns="251999" tIns="72000" rIns="180000" bIns="144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1781C025-3B8C-5F4A-9453-171EFD68CEFC}"/>
              </a:ext>
            </a:extLst>
          </p:cNvPr>
          <p:cNvGrpSpPr/>
          <p:nvPr/>
        </p:nvGrpSpPr>
        <p:grpSpPr>
          <a:xfrm>
            <a:off x="7896225" y="3890328"/>
            <a:ext cx="3492500" cy="607665"/>
            <a:chOff x="6899275" y="1342782"/>
            <a:chExt cx="3492500" cy="60766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9513D48-92FA-7E4F-9903-A6BFF0A00933}"/>
                </a:ext>
              </a:extLst>
            </p:cNvPr>
            <p:cNvSpPr txBox="1"/>
            <p:nvPr/>
          </p:nvSpPr>
          <p:spPr>
            <a:xfrm>
              <a:off x="6899275" y="1342782"/>
              <a:ext cx="3492500" cy="60007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kumimoji="1" sz="2400" b="1">
                  <a:solidFill>
                    <a:schemeClr val="accent2"/>
                  </a:solidFill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  <p:cxnSp>
          <p:nvCxnSpPr>
            <p:cNvPr id="38" name="直线连接符 37">
              <a:extLst>
                <a:ext uri="{FF2B5EF4-FFF2-40B4-BE49-F238E27FC236}">
                  <a16:creationId xmlns:a16="http://schemas.microsoft.com/office/drawing/2014/main" xmlns="" id="{63F1A8DD-8AE9-FC45-ACAF-4C064E91EFF4}"/>
                </a:ext>
              </a:extLst>
            </p:cNvPr>
            <p:cNvCxnSpPr/>
            <p:nvPr/>
          </p:nvCxnSpPr>
          <p:spPr>
            <a:xfrm>
              <a:off x="8480019" y="1950447"/>
              <a:ext cx="478971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977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B631D2F-95ED-6243-AC93-C86582DC853F}"/>
              </a:ext>
            </a:extLst>
          </p:cNvPr>
          <p:cNvSpPr txBox="1"/>
          <p:nvPr/>
        </p:nvSpPr>
        <p:spPr>
          <a:xfrm>
            <a:off x="845791" y="1375471"/>
            <a:ext cx="613445" cy="1917908"/>
          </a:xfrm>
          <a:prstGeom prst="rect">
            <a:avLst/>
          </a:prstGeom>
          <a:noFill/>
        </p:spPr>
        <p:txBody>
          <a:bodyPr wrap="square" lIns="36000" tIns="0" rIns="36000" bIns="0" rtlCol="0" anchor="ctr" anchorCtr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本部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924A2E-9AF4-F649-B4F4-C5E6846A8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四张图片</a:t>
            </a:r>
          </a:p>
        </p:txBody>
      </p:sp>
      <p:pic>
        <p:nvPicPr>
          <p:cNvPr id="43" name="图片占位符 42">
            <a:extLst>
              <a:ext uri="{FF2B5EF4-FFF2-40B4-BE49-F238E27FC236}">
                <a16:creationId xmlns:a16="http://schemas.microsoft.com/office/drawing/2014/main" xmlns="" id="{24A0ED07-2E37-3144-BAA8-0FDD6EC28E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4" r="17324"/>
          <a:stretch>
            <a:fillRect/>
          </a:stretch>
        </p:blipFill>
        <p:spPr/>
      </p:pic>
      <p:pic>
        <p:nvPicPr>
          <p:cNvPr id="47" name="图片占位符 46">
            <a:extLst>
              <a:ext uri="{FF2B5EF4-FFF2-40B4-BE49-F238E27FC236}">
                <a16:creationId xmlns:a16="http://schemas.microsoft.com/office/drawing/2014/main" xmlns="" id="{07AC1CB5-ECD8-9F47-A07E-552E9B183B7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4" r="17324"/>
          <a:stretch>
            <a:fillRect/>
          </a:stretch>
        </p:blipFill>
        <p:spPr/>
      </p:pic>
      <p:pic>
        <p:nvPicPr>
          <p:cNvPr id="51" name="图片占位符 50">
            <a:extLst>
              <a:ext uri="{FF2B5EF4-FFF2-40B4-BE49-F238E27FC236}">
                <a16:creationId xmlns:a16="http://schemas.microsoft.com/office/drawing/2014/main" xmlns="" id="{6F271CEC-7F89-1D4A-8ACB-89F897EECFD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5" r="17335"/>
          <a:stretch>
            <a:fillRect/>
          </a:stretch>
        </p:blipFill>
        <p:spPr/>
      </p:pic>
      <p:pic>
        <p:nvPicPr>
          <p:cNvPr id="55" name="图片占位符 54">
            <a:extLst>
              <a:ext uri="{FF2B5EF4-FFF2-40B4-BE49-F238E27FC236}">
                <a16:creationId xmlns:a16="http://schemas.microsoft.com/office/drawing/2014/main" xmlns="" id="{70B90EF8-AD2E-F346-97BC-86DA8B729A2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4" r="17324"/>
          <a:stretch>
            <a:fillRect/>
          </a:stretch>
        </p:blipFill>
        <p:spPr/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B3AAE8E-146A-B148-BA05-289303348061}"/>
              </a:ext>
            </a:extLst>
          </p:cNvPr>
          <p:cNvSpPr txBox="1"/>
          <p:nvPr/>
        </p:nvSpPr>
        <p:spPr>
          <a:xfrm>
            <a:off x="6246098" y="1375471"/>
            <a:ext cx="613445" cy="1917912"/>
          </a:xfrm>
          <a:prstGeom prst="rect">
            <a:avLst/>
          </a:prstGeom>
          <a:noFill/>
        </p:spPr>
        <p:txBody>
          <a:bodyPr wrap="square" lIns="36000" tIns="0" rIns="36000" bIns="0" rtlCol="0" anchor="ctr" anchorCtr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信息学部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2929A30-A66E-6243-AFF3-43771BEABD5A}"/>
              </a:ext>
            </a:extLst>
          </p:cNvPr>
          <p:cNvSpPr txBox="1"/>
          <p:nvPr/>
        </p:nvSpPr>
        <p:spPr>
          <a:xfrm>
            <a:off x="5377869" y="4091842"/>
            <a:ext cx="613445" cy="1917914"/>
          </a:xfrm>
          <a:prstGeom prst="rect">
            <a:avLst/>
          </a:prstGeom>
          <a:noFill/>
        </p:spPr>
        <p:txBody>
          <a:bodyPr wrap="square" lIns="36000" tIns="0" rIns="36000" bIns="0" rtlCol="0" anchor="ctr" anchorCtr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工学部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FB243FE-2E99-824F-BEA0-EB0856C79142}"/>
              </a:ext>
            </a:extLst>
          </p:cNvPr>
          <p:cNvSpPr txBox="1"/>
          <p:nvPr/>
        </p:nvSpPr>
        <p:spPr>
          <a:xfrm>
            <a:off x="10769753" y="4091842"/>
            <a:ext cx="613445" cy="1917916"/>
          </a:xfrm>
          <a:prstGeom prst="rect">
            <a:avLst/>
          </a:prstGeom>
          <a:noFill/>
        </p:spPr>
        <p:txBody>
          <a:bodyPr wrap="square" lIns="36000" tIns="0" rIns="36000" bIns="0" rtlCol="0" anchor="ctr" anchorCtr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医学部</a:t>
            </a:r>
          </a:p>
        </p:txBody>
      </p:sp>
    </p:spTree>
    <p:extLst>
      <p:ext uri="{BB962C8B-B14F-4D97-AF65-F5344CB8AC3E}">
        <p14:creationId xmlns:p14="http://schemas.microsoft.com/office/powerpoint/2010/main" val="196421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61B409C-6DF5-654F-81A4-524FF21D753D}"/>
              </a:ext>
            </a:extLst>
          </p:cNvPr>
          <p:cNvSpPr txBox="1"/>
          <p:nvPr/>
        </p:nvSpPr>
        <p:spPr>
          <a:xfrm>
            <a:off x="5102102" y="1696052"/>
            <a:ext cx="2060821" cy="2215991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l"/>
            <a:r>
              <a:rPr kumimoji="1" lang="en-US" altLang="zh-CN" sz="13800" b="1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rPr>
              <a:t>03</a:t>
            </a:r>
            <a:endParaRPr kumimoji="1" lang="zh-CN" altLang="en-US" sz="13800" b="1" dirty="0"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" name="文本占位符 39">
            <a:extLst>
              <a:ext uri="{FF2B5EF4-FFF2-40B4-BE49-F238E27FC236}">
                <a16:creationId xmlns:a16="http://schemas.microsoft.com/office/drawing/2014/main" xmlns="" id="{FDF01BB6-2A63-CD46-AFA0-9CF49DACFE14}"/>
              </a:ext>
            </a:extLst>
          </p:cNvPr>
          <p:cNvSpPr txBox="1">
            <a:spLocks/>
          </p:cNvSpPr>
          <p:nvPr/>
        </p:nvSpPr>
        <p:spPr>
          <a:xfrm>
            <a:off x="3078999" y="3028846"/>
            <a:ext cx="6034004" cy="88319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GB" sz="6000" b="1" dirty="0">
                <a:solidFill>
                  <a:schemeClr val="accent2"/>
                </a:solidFill>
              </a:rPr>
              <a:t>数据图表</a:t>
            </a:r>
            <a:r>
              <a:rPr lang="zh-CN" altLang="en-US" sz="6000" b="1" dirty="0">
                <a:solidFill>
                  <a:schemeClr val="accent2"/>
                </a:solidFill>
              </a:rPr>
              <a:t>页面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1CD0302-CE50-4942-B63D-9409863B67ED}"/>
              </a:ext>
            </a:extLst>
          </p:cNvPr>
          <p:cNvSpPr txBox="1"/>
          <p:nvPr/>
        </p:nvSpPr>
        <p:spPr>
          <a:xfrm>
            <a:off x="3078999" y="3836589"/>
            <a:ext cx="6034794" cy="3224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dist"/>
            <a:r>
              <a:rPr kumimoji="1" lang="en-US" altLang="zh-CN" sz="2000" dirty="0">
                <a:solidFill>
                  <a:schemeClr val="tx2"/>
                </a:solidFill>
              </a:rPr>
              <a:t>Slides of Charts and Tables</a:t>
            </a:r>
            <a:endParaRPr kumimoji="1" lang="zh-CN" alt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07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FB1995-A25A-CA47-8553-349B133CB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表格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694ADD36-BE7F-0944-82E8-57D0BE2F50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215888"/>
              </p:ext>
            </p:extLst>
          </p:nvPr>
        </p:nvGraphicFramePr>
        <p:xfrm>
          <a:off x="2217505" y="1659056"/>
          <a:ext cx="7756990" cy="2633320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551398">
                  <a:extLst>
                    <a:ext uri="{9D8B030D-6E8A-4147-A177-3AD203B41FA5}">
                      <a16:colId xmlns:a16="http://schemas.microsoft.com/office/drawing/2014/main" xmlns="" val="4269250803"/>
                    </a:ext>
                  </a:extLst>
                </a:gridCol>
                <a:gridCol w="1551398">
                  <a:extLst>
                    <a:ext uri="{9D8B030D-6E8A-4147-A177-3AD203B41FA5}">
                      <a16:colId xmlns:a16="http://schemas.microsoft.com/office/drawing/2014/main" xmlns="" val="1875137403"/>
                    </a:ext>
                  </a:extLst>
                </a:gridCol>
                <a:gridCol w="1551398">
                  <a:extLst>
                    <a:ext uri="{9D8B030D-6E8A-4147-A177-3AD203B41FA5}">
                      <a16:colId xmlns:a16="http://schemas.microsoft.com/office/drawing/2014/main" xmlns="" val="1354186401"/>
                    </a:ext>
                  </a:extLst>
                </a:gridCol>
                <a:gridCol w="1551398">
                  <a:extLst>
                    <a:ext uri="{9D8B030D-6E8A-4147-A177-3AD203B41FA5}">
                      <a16:colId xmlns:a16="http://schemas.microsoft.com/office/drawing/2014/main" xmlns="" val="1971910620"/>
                    </a:ext>
                  </a:extLst>
                </a:gridCol>
                <a:gridCol w="1551398">
                  <a:extLst>
                    <a:ext uri="{9D8B030D-6E8A-4147-A177-3AD203B41FA5}">
                      <a16:colId xmlns:a16="http://schemas.microsoft.com/office/drawing/2014/main" xmlns="" val="1680733388"/>
                    </a:ext>
                  </a:extLst>
                </a:gridCol>
              </a:tblGrid>
              <a:tr h="5266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2"/>
                          </a:solidFill>
                        </a:rPr>
                        <a:t>项目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2"/>
                          </a:solidFill>
                        </a:rPr>
                        <a:t>第一季度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2"/>
                          </a:solidFill>
                        </a:rPr>
                        <a:t>第二季度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2"/>
                          </a:solidFill>
                        </a:rPr>
                        <a:t>第三季度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2"/>
                          </a:solidFill>
                        </a:rPr>
                        <a:t>第四季度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62842591"/>
                  </a:ext>
                </a:extLst>
              </a:tr>
              <a:tr h="5266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/>
                        <a:t>1</a:t>
                      </a:r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13799949"/>
                  </a:ext>
                </a:extLst>
              </a:tr>
              <a:tr h="5266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/>
                        <a:t>2</a:t>
                      </a:r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276839324"/>
                  </a:ext>
                </a:extLst>
              </a:tr>
              <a:tr h="5266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/>
                        <a:t>3</a:t>
                      </a:r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811393503"/>
                  </a:ext>
                </a:extLst>
              </a:tr>
              <a:tr h="5266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/>
                        <a:t>4</a:t>
                      </a:r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0802853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85CD49F-23C0-144D-BDA6-812C6CBAE169}"/>
              </a:ext>
            </a:extLst>
          </p:cNvPr>
          <p:cNvSpPr txBox="1"/>
          <p:nvPr/>
        </p:nvSpPr>
        <p:spPr>
          <a:xfrm>
            <a:off x="803275" y="1168726"/>
            <a:ext cx="10585451" cy="490330"/>
          </a:xfrm>
          <a:prstGeom prst="rect">
            <a:avLst/>
          </a:prstGeom>
          <a:noFill/>
        </p:spPr>
        <p:txBody>
          <a:bodyPr wrap="none" lIns="180000" tIns="0" rIns="18000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表格标题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xmlns="" id="{EC132AF1-C4A3-8947-9A91-7A18F46DF487}"/>
              </a:ext>
            </a:extLst>
          </p:cNvPr>
          <p:cNvSpPr txBox="1">
            <a:spLocks/>
          </p:cNvSpPr>
          <p:nvPr/>
        </p:nvSpPr>
        <p:spPr>
          <a:xfrm>
            <a:off x="803275" y="4482059"/>
            <a:ext cx="10585450" cy="1755229"/>
          </a:xfrm>
          <a:prstGeom prst="rect">
            <a:avLst/>
          </a:prstGeom>
        </p:spPr>
        <p:txBody>
          <a:bodyPr vert="horz" lIns="180000" tIns="45720" rIns="18000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个学科门类。学校设有人文科学、社会科学、理学、工学、信息科学和医学六大学部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个二级学科被认定为国家重点学科。武汉大学学科门类齐全、综合性强、特色明显。学校设有人文科学、社会科学、理学、工学、信息科学和医学六大学部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50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A403BD-D233-1D49-A922-72CAB94A2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条形图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B4861A21-B3EF-E747-A210-E4DB65C324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4011748"/>
              </p:ext>
            </p:extLst>
          </p:nvPr>
        </p:nvGraphicFramePr>
        <p:xfrm>
          <a:off x="1124262" y="1160464"/>
          <a:ext cx="9943476" cy="3321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占位符 2">
            <a:extLst>
              <a:ext uri="{FF2B5EF4-FFF2-40B4-BE49-F238E27FC236}">
                <a16:creationId xmlns:a16="http://schemas.microsoft.com/office/drawing/2014/main" xmlns="" id="{D85FBACC-E111-E24B-8ABF-89821FFDAEC8}"/>
              </a:ext>
            </a:extLst>
          </p:cNvPr>
          <p:cNvSpPr txBox="1">
            <a:spLocks/>
          </p:cNvSpPr>
          <p:nvPr/>
        </p:nvSpPr>
        <p:spPr>
          <a:xfrm>
            <a:off x="803275" y="4482059"/>
            <a:ext cx="10585450" cy="1755229"/>
          </a:xfrm>
          <a:prstGeom prst="rect">
            <a:avLst/>
          </a:prstGeom>
        </p:spPr>
        <p:txBody>
          <a:bodyPr vert="horz" lIns="180000" tIns="45720" rIns="18000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个学科门类。学校设有人文科学、社会科学、理学、工学、信息科学和医学六大学部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个二级学科被认定为国家重点学科。武汉大学学科门类齐全、综合性强、特色明显。学校设有人文科学、社会科学、理学、工学、信息科学和医学六大学部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50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A403BD-D233-1D49-A922-72CAB94A2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柱状图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FC5B1A75-F854-454E-9F8E-A98321D7BE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3386003"/>
              </p:ext>
            </p:extLst>
          </p:nvPr>
        </p:nvGraphicFramePr>
        <p:xfrm>
          <a:off x="803275" y="1564185"/>
          <a:ext cx="6816725" cy="4569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占位符 2">
            <a:extLst>
              <a:ext uri="{FF2B5EF4-FFF2-40B4-BE49-F238E27FC236}">
                <a16:creationId xmlns:a16="http://schemas.microsoft.com/office/drawing/2014/main" xmlns="" id="{B08BC189-B95B-054D-A846-EF3FF5231971}"/>
              </a:ext>
            </a:extLst>
          </p:cNvPr>
          <p:cNvSpPr txBox="1">
            <a:spLocks/>
          </p:cNvSpPr>
          <p:nvPr/>
        </p:nvSpPr>
        <p:spPr>
          <a:xfrm>
            <a:off x="7896225" y="1564184"/>
            <a:ext cx="3492500" cy="4673104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个二级学科被认定为国家重点学科。武汉大学学科门类齐全、特色明显。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3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268785-8004-A84D-8B80-603B5856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93486"/>
            <a:ext cx="8970989" cy="663575"/>
          </a:xfrm>
        </p:spPr>
        <p:txBody>
          <a:bodyPr/>
          <a:lstStyle/>
          <a:p>
            <a:r>
              <a:rPr kumimoji="1" lang="zh-CN" altLang="en-US" dirty="0"/>
              <a:t>面积图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FAF7F18D-7DBF-BA46-9BDB-8FB7D73050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4845107"/>
              </p:ext>
            </p:extLst>
          </p:nvPr>
        </p:nvGraphicFramePr>
        <p:xfrm>
          <a:off x="803275" y="1631103"/>
          <a:ext cx="5292725" cy="4245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占位符 2">
            <a:extLst>
              <a:ext uri="{FF2B5EF4-FFF2-40B4-BE49-F238E27FC236}">
                <a16:creationId xmlns:a16="http://schemas.microsoft.com/office/drawing/2014/main" xmlns="" id="{A5CE6D22-5AD8-4B46-B818-7EAB758ABFF7}"/>
              </a:ext>
            </a:extLst>
          </p:cNvPr>
          <p:cNvSpPr txBox="1">
            <a:spLocks/>
          </p:cNvSpPr>
          <p:nvPr/>
        </p:nvSpPr>
        <p:spPr>
          <a:xfrm>
            <a:off x="6096000" y="1631102"/>
            <a:ext cx="5292725" cy="4606186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武汉大学学科门类齐全、特色明显。学校设有人文学、社会学、理学、工学、信息科学和医学六大学部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01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F37BDC-EE95-FF4F-81C5-D5E0B2C7E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折线图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79866321-2264-9F4E-9353-BDD7FC235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964525"/>
              </p:ext>
            </p:extLst>
          </p:nvPr>
        </p:nvGraphicFramePr>
        <p:xfrm>
          <a:off x="803275" y="1745226"/>
          <a:ext cx="5292724" cy="4115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占位符 2">
            <a:extLst>
              <a:ext uri="{FF2B5EF4-FFF2-40B4-BE49-F238E27FC236}">
                <a16:creationId xmlns:a16="http://schemas.microsoft.com/office/drawing/2014/main" xmlns="" id="{CCC97A55-FBB4-8C49-8E93-06C9A4E1275B}"/>
              </a:ext>
            </a:extLst>
          </p:cNvPr>
          <p:cNvSpPr txBox="1">
            <a:spLocks/>
          </p:cNvSpPr>
          <p:nvPr/>
        </p:nvSpPr>
        <p:spPr>
          <a:xfrm>
            <a:off x="6096000" y="1631102"/>
            <a:ext cx="5292725" cy="4606186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武汉大学学科门类齐全、特色明显。学校设有人文学、社会学、理学、工学、信息科学和医学六大学部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47" r="8886" b="28664"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:a16="http://schemas.microsoft.com/office/drawing/2014/main" xmlns="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标题 58">
            <a:extLst>
              <a:ext uri="{FF2B5EF4-FFF2-40B4-BE49-F238E27FC236}">
                <a16:creationId xmlns:a16="http://schemas.microsoft.com/office/drawing/2014/main" xmlns="" id="{50E7CDC1-EC8F-D642-BA18-009CBF54A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饼图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71B342D-B337-A140-B1C3-8AAFE404D31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728392" y="1352638"/>
            <a:ext cx="3051175" cy="1443037"/>
          </a:xfrm>
          <a:ln w="12700">
            <a:solidFill>
              <a:schemeClr val="accent2"/>
            </a:solidFill>
            <a:prstDash val="dash"/>
          </a:ln>
        </p:spPr>
        <p:txBody>
          <a:bodyPr vert="horz" lIns="108000" tIns="36000" rIns="108000" bIns="36000" rtlCol="0">
            <a:norm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kumimoji="1"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</a:t>
            </a:r>
            <a:endParaRPr kumimoji="1"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61902811-BBB4-514B-99D0-C31D6CA067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1435823"/>
              </p:ext>
            </p:extLst>
          </p:nvPr>
        </p:nvGraphicFramePr>
        <p:xfrm>
          <a:off x="3040063" y="2044212"/>
          <a:ext cx="6111874" cy="4074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xmlns="" id="{4C07DAE8-B6F2-A44C-962B-E34A4CC2D5CB}"/>
              </a:ext>
            </a:extLst>
          </p:cNvPr>
          <p:cNvCxnSpPr/>
          <p:nvPr/>
        </p:nvCxnSpPr>
        <p:spPr>
          <a:xfrm>
            <a:off x="7831339" y="1846382"/>
            <a:ext cx="442913" cy="0"/>
          </a:xfrm>
          <a:prstGeom prst="line">
            <a:avLst/>
          </a:prstGeom>
          <a:ln w="508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1276E12-F7A5-8342-9A57-25CF53421EF8}"/>
              </a:ext>
            </a:extLst>
          </p:cNvPr>
          <p:cNvGrpSpPr/>
          <p:nvPr/>
        </p:nvGrpSpPr>
        <p:grpSpPr>
          <a:xfrm>
            <a:off x="5577840" y="2041674"/>
            <a:ext cx="2150552" cy="212247"/>
            <a:chOff x="5577840" y="1879443"/>
            <a:chExt cx="2150552" cy="212247"/>
          </a:xfrm>
        </p:grpSpPr>
        <p:cxnSp>
          <p:nvCxnSpPr>
            <p:cNvPr id="8" name="直线连接符 7">
              <a:extLst>
                <a:ext uri="{FF2B5EF4-FFF2-40B4-BE49-F238E27FC236}">
                  <a16:creationId xmlns:a16="http://schemas.microsoft.com/office/drawing/2014/main" xmlns="" id="{9508C7BB-044A-AB41-A855-00C1BF0F6531}"/>
                </a:ext>
              </a:extLst>
            </p:cNvPr>
            <p:cNvCxnSpPr/>
            <p:nvPr/>
          </p:nvCxnSpPr>
          <p:spPr>
            <a:xfrm flipV="1">
              <a:off x="5577840" y="1881981"/>
              <a:ext cx="228600" cy="209709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>
              <a:extLst>
                <a:ext uri="{FF2B5EF4-FFF2-40B4-BE49-F238E27FC236}">
                  <a16:creationId xmlns:a16="http://schemas.microsoft.com/office/drawing/2014/main" xmlns="" id="{8A2C3651-9AB1-FF43-8939-02CF3C0F9BD7}"/>
                </a:ext>
              </a:extLst>
            </p:cNvPr>
            <p:cNvCxnSpPr>
              <a:cxnSpLocks/>
            </p:cNvCxnSpPr>
            <p:nvPr/>
          </p:nvCxnSpPr>
          <p:spPr>
            <a:xfrm>
              <a:off x="5806440" y="1879443"/>
              <a:ext cx="1921952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占位符 2">
            <a:extLst>
              <a:ext uri="{FF2B5EF4-FFF2-40B4-BE49-F238E27FC236}">
                <a16:creationId xmlns:a16="http://schemas.microsoft.com/office/drawing/2014/main" xmlns="" id="{0057CFEC-6A20-4440-A16C-E373F6F6E710}"/>
              </a:ext>
            </a:extLst>
          </p:cNvPr>
          <p:cNvSpPr txBox="1">
            <a:spLocks/>
          </p:cNvSpPr>
          <p:nvPr/>
        </p:nvSpPr>
        <p:spPr>
          <a:xfrm>
            <a:off x="8184059" y="4351644"/>
            <a:ext cx="3051149" cy="1443037"/>
          </a:xfrm>
          <a:prstGeom prst="rect">
            <a:avLst/>
          </a:prstGeom>
          <a:ln w="12700">
            <a:solidFill>
              <a:schemeClr val="accent2"/>
            </a:solidFill>
            <a:prstDash val="dash"/>
          </a:ln>
        </p:spPr>
        <p:txBody>
          <a:bodyPr vert="horz" lIns="108000" tIns="36000" rIns="108000" bIns="3600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400" b="1" dirty="0"/>
              <a:t>标题</a:t>
            </a:r>
            <a:endParaRPr kumimoji="1" lang="en-US" altLang="zh-CN" sz="2400" b="1" dirty="0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xmlns="" id="{9661AB02-8D1D-4144-A04F-8723C9814607}"/>
              </a:ext>
            </a:extLst>
          </p:cNvPr>
          <p:cNvCxnSpPr/>
          <p:nvPr/>
        </p:nvCxnSpPr>
        <p:spPr>
          <a:xfrm>
            <a:off x="8306675" y="4860916"/>
            <a:ext cx="442913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84A5547-ECEB-014B-8FE3-8CCA94C413ED}"/>
              </a:ext>
            </a:extLst>
          </p:cNvPr>
          <p:cNvGrpSpPr/>
          <p:nvPr/>
        </p:nvGrpSpPr>
        <p:grpSpPr>
          <a:xfrm>
            <a:off x="7964478" y="3864941"/>
            <a:ext cx="1745156" cy="486703"/>
            <a:chOff x="5548938" y="2162545"/>
            <a:chExt cx="1745156" cy="486703"/>
          </a:xfrm>
        </p:grpSpPr>
        <p:cxnSp>
          <p:nvCxnSpPr>
            <p:cNvPr id="19" name="直线连接符 18">
              <a:extLst>
                <a:ext uri="{FF2B5EF4-FFF2-40B4-BE49-F238E27FC236}">
                  <a16:creationId xmlns:a16="http://schemas.microsoft.com/office/drawing/2014/main" xmlns="" id="{C59C08C1-229F-164E-959D-C0C3B2EE409B}"/>
                </a:ext>
              </a:extLst>
            </p:cNvPr>
            <p:cNvCxnSpPr>
              <a:cxnSpLocks/>
            </p:cNvCxnSpPr>
            <p:nvPr/>
          </p:nvCxnSpPr>
          <p:spPr>
            <a:xfrm>
              <a:off x="5548938" y="2162545"/>
              <a:ext cx="1033942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>
              <a:extLst>
                <a:ext uri="{FF2B5EF4-FFF2-40B4-BE49-F238E27FC236}">
                  <a16:creationId xmlns:a16="http://schemas.microsoft.com/office/drawing/2014/main" xmlns="" id="{5DAB04B7-CC90-174D-9F65-D49E729929E0}"/>
                </a:ext>
              </a:extLst>
            </p:cNvPr>
            <p:cNvCxnSpPr>
              <a:cxnSpLocks/>
            </p:cNvCxnSpPr>
            <p:nvPr/>
          </p:nvCxnSpPr>
          <p:spPr>
            <a:xfrm>
              <a:off x="6582880" y="2162545"/>
              <a:ext cx="711214" cy="486703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占位符 2">
            <a:extLst>
              <a:ext uri="{FF2B5EF4-FFF2-40B4-BE49-F238E27FC236}">
                <a16:creationId xmlns:a16="http://schemas.microsoft.com/office/drawing/2014/main" xmlns="" id="{073AC95B-9783-3F4D-A57D-454D76CC1D07}"/>
              </a:ext>
            </a:extLst>
          </p:cNvPr>
          <p:cNvSpPr txBox="1">
            <a:spLocks/>
          </p:cNvSpPr>
          <p:nvPr/>
        </p:nvSpPr>
        <p:spPr>
          <a:xfrm>
            <a:off x="1094250" y="1532402"/>
            <a:ext cx="3051149" cy="1443037"/>
          </a:xfrm>
          <a:prstGeom prst="rect">
            <a:avLst/>
          </a:prstGeom>
          <a:ln w="12700">
            <a:solidFill>
              <a:schemeClr val="accent2"/>
            </a:solidFill>
            <a:prstDash val="dash"/>
          </a:ln>
        </p:spPr>
        <p:txBody>
          <a:bodyPr vert="horz" lIns="108000" tIns="36000" rIns="108000" bIns="3600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400" b="1" dirty="0"/>
              <a:t>标题</a:t>
            </a:r>
            <a:endParaRPr kumimoji="1" lang="en-US" altLang="zh-CN" sz="2400" b="1" dirty="0"/>
          </a:p>
        </p:txBody>
      </p:sp>
      <p:cxnSp>
        <p:nvCxnSpPr>
          <p:cNvPr id="32" name="直线连接符 31">
            <a:extLst>
              <a:ext uri="{FF2B5EF4-FFF2-40B4-BE49-F238E27FC236}">
                <a16:creationId xmlns:a16="http://schemas.microsoft.com/office/drawing/2014/main" xmlns="" id="{0729B5EC-8FBE-C941-A7E1-3FF982585702}"/>
              </a:ext>
            </a:extLst>
          </p:cNvPr>
          <p:cNvCxnSpPr/>
          <p:nvPr/>
        </p:nvCxnSpPr>
        <p:spPr>
          <a:xfrm>
            <a:off x="1202344" y="2041674"/>
            <a:ext cx="442913" cy="0"/>
          </a:xfrm>
          <a:prstGeom prst="line">
            <a:avLst/>
          </a:prstGeom>
          <a:ln w="508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99FEFA0-6F50-204A-A7B7-8B018772BD1C}"/>
              </a:ext>
            </a:extLst>
          </p:cNvPr>
          <p:cNvGrpSpPr/>
          <p:nvPr/>
        </p:nvGrpSpPr>
        <p:grpSpPr>
          <a:xfrm flipH="1">
            <a:off x="4145400" y="2239010"/>
            <a:ext cx="563492" cy="526723"/>
            <a:chOff x="5268356" y="1978806"/>
            <a:chExt cx="2072686" cy="261809"/>
          </a:xfrm>
        </p:grpSpPr>
        <p:cxnSp>
          <p:nvCxnSpPr>
            <p:cNvPr id="34" name="直线连接符 33">
              <a:extLst>
                <a:ext uri="{FF2B5EF4-FFF2-40B4-BE49-F238E27FC236}">
                  <a16:creationId xmlns:a16="http://schemas.microsoft.com/office/drawing/2014/main" xmlns="" id="{2D731565-3881-D946-A498-6D796731D1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68356" y="1978806"/>
              <a:ext cx="474569" cy="261809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>
              <a:extLst>
                <a:ext uri="{FF2B5EF4-FFF2-40B4-BE49-F238E27FC236}">
                  <a16:creationId xmlns:a16="http://schemas.microsoft.com/office/drawing/2014/main" xmlns="" id="{9689E63F-37F4-3E44-873A-3F49F52DAF34}"/>
                </a:ext>
              </a:extLst>
            </p:cNvPr>
            <p:cNvCxnSpPr>
              <a:cxnSpLocks/>
            </p:cNvCxnSpPr>
            <p:nvPr/>
          </p:nvCxnSpPr>
          <p:spPr>
            <a:xfrm>
              <a:off x="5806438" y="1978806"/>
              <a:ext cx="1534604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占位符 2">
            <a:extLst>
              <a:ext uri="{FF2B5EF4-FFF2-40B4-BE49-F238E27FC236}">
                <a16:creationId xmlns:a16="http://schemas.microsoft.com/office/drawing/2014/main" xmlns="" id="{F26E0282-D792-CC47-9228-411CAD486A73}"/>
              </a:ext>
            </a:extLst>
          </p:cNvPr>
          <p:cNvSpPr txBox="1">
            <a:spLocks/>
          </p:cNvSpPr>
          <p:nvPr/>
        </p:nvSpPr>
        <p:spPr>
          <a:xfrm>
            <a:off x="803275" y="4127257"/>
            <a:ext cx="3051149" cy="1443037"/>
          </a:xfrm>
          <a:prstGeom prst="rect">
            <a:avLst/>
          </a:prstGeom>
          <a:ln w="12700">
            <a:solidFill>
              <a:schemeClr val="accent2"/>
            </a:solidFill>
            <a:prstDash val="dash"/>
          </a:ln>
        </p:spPr>
        <p:txBody>
          <a:bodyPr vert="horz" lIns="108000" tIns="36000" rIns="108000" bIns="3600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400" b="1" dirty="0"/>
              <a:t>标题</a:t>
            </a:r>
            <a:endParaRPr kumimoji="1" lang="en-US" altLang="zh-CN" sz="2400" b="1" dirty="0"/>
          </a:p>
        </p:txBody>
      </p:sp>
      <p:cxnSp>
        <p:nvCxnSpPr>
          <p:cNvPr id="38" name="直线连接符 37">
            <a:extLst>
              <a:ext uri="{FF2B5EF4-FFF2-40B4-BE49-F238E27FC236}">
                <a16:creationId xmlns:a16="http://schemas.microsoft.com/office/drawing/2014/main" xmlns="" id="{83363969-9E58-0C4B-AA06-9B354312ECB7}"/>
              </a:ext>
            </a:extLst>
          </p:cNvPr>
          <p:cNvCxnSpPr/>
          <p:nvPr/>
        </p:nvCxnSpPr>
        <p:spPr>
          <a:xfrm>
            <a:off x="910707" y="4636529"/>
            <a:ext cx="442913" cy="0"/>
          </a:xfrm>
          <a:prstGeom prst="line">
            <a:avLst/>
          </a:prstGeom>
          <a:ln w="508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线连接符 39">
            <a:extLst>
              <a:ext uri="{FF2B5EF4-FFF2-40B4-BE49-F238E27FC236}">
                <a16:creationId xmlns:a16="http://schemas.microsoft.com/office/drawing/2014/main" xmlns="" id="{E3375BC2-C6D6-AA4A-99F8-D02C1540EE18}"/>
              </a:ext>
            </a:extLst>
          </p:cNvPr>
          <p:cNvCxnSpPr>
            <a:cxnSpLocks/>
          </p:cNvCxnSpPr>
          <p:nvPr/>
        </p:nvCxnSpPr>
        <p:spPr>
          <a:xfrm flipH="1">
            <a:off x="3839187" y="4636529"/>
            <a:ext cx="456589" cy="224387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E9D12F7-70BE-A944-A3B0-7B5CF186020B}"/>
              </a:ext>
            </a:extLst>
          </p:cNvPr>
          <p:cNvSpPr txBox="1"/>
          <p:nvPr/>
        </p:nvSpPr>
        <p:spPr>
          <a:xfrm>
            <a:off x="1092221" y="2074157"/>
            <a:ext cx="3035912" cy="901281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norm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山上有黉，武汉大学。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3AFFB73E-37FA-DB44-A216-C740AA5290E8}"/>
              </a:ext>
            </a:extLst>
          </p:cNvPr>
          <p:cNvSpPr txBox="1"/>
          <p:nvPr/>
        </p:nvSpPr>
        <p:spPr>
          <a:xfrm>
            <a:off x="803275" y="4666475"/>
            <a:ext cx="3035912" cy="901281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norm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山上有黉，武汉大学。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4CC105C1-DA61-B74D-86BA-591A02501337}"/>
              </a:ext>
            </a:extLst>
          </p:cNvPr>
          <p:cNvSpPr txBox="1"/>
          <p:nvPr/>
        </p:nvSpPr>
        <p:spPr>
          <a:xfrm>
            <a:off x="8189920" y="4900880"/>
            <a:ext cx="3035912" cy="901281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norm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山上有黉，武汉大学。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AECB0E1-1755-1A4E-9BAC-9AB16DBF914F}"/>
              </a:ext>
            </a:extLst>
          </p:cNvPr>
          <p:cNvSpPr txBox="1"/>
          <p:nvPr/>
        </p:nvSpPr>
        <p:spPr>
          <a:xfrm>
            <a:off x="7736023" y="1894394"/>
            <a:ext cx="3035912" cy="901281"/>
          </a:xfrm>
          <a:prstGeom prst="rect">
            <a:avLst/>
          </a:prstGeom>
          <a:noFill/>
        </p:spPr>
        <p:txBody>
          <a:bodyPr wrap="square" lIns="108000" tIns="36000" rIns="108000" bIns="36000" rtlCol="0">
            <a:norm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江城多山，珞珈独秀；</a:t>
            </a:r>
            <a:endParaRPr kumimoji="1"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山上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有黉，武汉大学。</a:t>
            </a:r>
          </a:p>
        </p:txBody>
      </p:sp>
    </p:spTree>
    <p:extLst>
      <p:ext uri="{BB962C8B-B14F-4D97-AF65-F5344CB8AC3E}">
        <p14:creationId xmlns:p14="http://schemas.microsoft.com/office/powerpoint/2010/main" val="144920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AA77D7-3414-7D45-8BD5-1DF6335C6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圆环图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F7D3035F-22CC-AC4E-8EB0-D4EC8A5DBC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7833752"/>
              </p:ext>
            </p:extLst>
          </p:nvPr>
        </p:nvGraphicFramePr>
        <p:xfrm>
          <a:off x="1270861" y="1337833"/>
          <a:ext cx="2510725" cy="213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044DB680-D8F0-9149-8016-ED20D7E637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3756801"/>
              </p:ext>
            </p:extLst>
          </p:nvPr>
        </p:nvGraphicFramePr>
        <p:xfrm>
          <a:off x="4796392" y="1337833"/>
          <a:ext cx="2510725" cy="213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147EBF3-4AA7-F442-9CFB-DF9AC33130BD}"/>
              </a:ext>
            </a:extLst>
          </p:cNvPr>
          <p:cNvSpPr txBox="1"/>
          <p:nvPr/>
        </p:nvSpPr>
        <p:spPr>
          <a:xfrm>
            <a:off x="2223880" y="1924285"/>
            <a:ext cx="681551" cy="538696"/>
          </a:xfrm>
          <a:prstGeom prst="rect">
            <a:avLst/>
          </a:prstGeom>
          <a:noFill/>
        </p:spPr>
        <p:txBody>
          <a:bodyPr wrap="none" lIns="0" tIns="72000" rIns="0" bIns="10800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2400" b="1" dirty="0">
                <a:solidFill>
                  <a:schemeClr val="accent2"/>
                </a:solidFill>
              </a:rPr>
              <a:t>28%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33BD2BA-D0A8-374C-BA92-70EAFDD51AD1}"/>
              </a:ext>
            </a:extLst>
          </p:cNvPr>
          <p:cNvSpPr txBox="1"/>
          <p:nvPr/>
        </p:nvSpPr>
        <p:spPr>
          <a:xfrm>
            <a:off x="5755224" y="1924285"/>
            <a:ext cx="681551" cy="538696"/>
          </a:xfrm>
          <a:prstGeom prst="rect">
            <a:avLst/>
          </a:prstGeom>
          <a:noFill/>
        </p:spPr>
        <p:txBody>
          <a:bodyPr wrap="none" lIns="0" tIns="72000" rIns="0" bIns="10800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2400" b="1" dirty="0">
                <a:solidFill>
                  <a:schemeClr val="accent2"/>
                </a:solidFill>
              </a:rPr>
              <a:t>39%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98E9EB56-D07F-A64A-BA70-B8FF1ADAC8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8329878"/>
              </p:ext>
            </p:extLst>
          </p:nvPr>
        </p:nvGraphicFramePr>
        <p:xfrm>
          <a:off x="8321923" y="1337833"/>
          <a:ext cx="2510725" cy="213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06001B4-05E4-B84F-9F68-C7C09BBD9EDB}"/>
              </a:ext>
            </a:extLst>
          </p:cNvPr>
          <p:cNvSpPr txBox="1"/>
          <p:nvPr/>
        </p:nvSpPr>
        <p:spPr>
          <a:xfrm>
            <a:off x="9286569" y="1924285"/>
            <a:ext cx="681551" cy="538696"/>
          </a:xfrm>
          <a:prstGeom prst="rect">
            <a:avLst/>
          </a:prstGeom>
          <a:noFill/>
        </p:spPr>
        <p:txBody>
          <a:bodyPr wrap="none" lIns="0" tIns="72000" rIns="0" bIns="10800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2400" b="1" dirty="0">
                <a:solidFill>
                  <a:schemeClr val="accent2"/>
                </a:solidFill>
              </a:rPr>
              <a:t>52%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13" name="文本占位符 2">
            <a:extLst>
              <a:ext uri="{FF2B5EF4-FFF2-40B4-BE49-F238E27FC236}">
                <a16:creationId xmlns:a16="http://schemas.microsoft.com/office/drawing/2014/main" xmlns="" id="{2EE8A718-36FE-F140-B5F6-435C3ADC85AA}"/>
              </a:ext>
            </a:extLst>
          </p:cNvPr>
          <p:cNvSpPr txBox="1">
            <a:spLocks/>
          </p:cNvSpPr>
          <p:nvPr/>
        </p:nvSpPr>
        <p:spPr>
          <a:xfrm>
            <a:off x="803276" y="3644900"/>
            <a:ext cx="10585450" cy="2592388"/>
          </a:xfrm>
          <a:prstGeom prst="rect">
            <a:avLst/>
          </a:prstGeom>
        </p:spPr>
        <p:txBody>
          <a:bodyPr vert="horz" lIns="180000" tIns="45720" rIns="18000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个二级学科被认定为国家重点学科。武汉大学学科门类齐全、特色明显。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5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61B409C-6DF5-654F-81A4-524FF21D753D}"/>
              </a:ext>
            </a:extLst>
          </p:cNvPr>
          <p:cNvSpPr txBox="1"/>
          <p:nvPr/>
        </p:nvSpPr>
        <p:spPr>
          <a:xfrm>
            <a:off x="5102102" y="1696052"/>
            <a:ext cx="2060821" cy="2215991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l"/>
            <a:r>
              <a:rPr kumimoji="1" lang="en-US" altLang="zh-CN" sz="13800" b="1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rPr>
              <a:t>04</a:t>
            </a:r>
            <a:endParaRPr kumimoji="1" lang="zh-CN" altLang="en-US" sz="13800" b="1" dirty="0"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" name="文本占位符 39">
            <a:extLst>
              <a:ext uri="{FF2B5EF4-FFF2-40B4-BE49-F238E27FC236}">
                <a16:creationId xmlns:a16="http://schemas.microsoft.com/office/drawing/2014/main" xmlns="" id="{FDF01BB6-2A63-CD46-AFA0-9CF49DACFE14}"/>
              </a:ext>
            </a:extLst>
          </p:cNvPr>
          <p:cNvSpPr txBox="1">
            <a:spLocks/>
          </p:cNvSpPr>
          <p:nvPr/>
        </p:nvSpPr>
        <p:spPr>
          <a:xfrm>
            <a:off x="3078999" y="3028846"/>
            <a:ext cx="6034004" cy="88319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sz="6000" b="1" dirty="0">
                <a:solidFill>
                  <a:schemeClr val="accent2"/>
                </a:solidFill>
              </a:rPr>
              <a:t>图示说明页面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BAD35A4-CE29-FD4C-AB3F-E5341754F666}"/>
              </a:ext>
            </a:extLst>
          </p:cNvPr>
          <p:cNvSpPr txBox="1"/>
          <p:nvPr/>
        </p:nvSpPr>
        <p:spPr>
          <a:xfrm>
            <a:off x="3078999" y="3836589"/>
            <a:ext cx="6034794" cy="3224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dist"/>
            <a:r>
              <a:rPr kumimoji="1" lang="en-US" altLang="zh-CN" sz="2000" dirty="0">
                <a:solidFill>
                  <a:schemeClr val="tx2"/>
                </a:solidFill>
              </a:rPr>
              <a:t>Slides of Graphic </a:t>
            </a:r>
            <a:r>
              <a:rPr kumimoji="1" lang="en-US" altLang="zh-CN" sz="2000" dirty="0" err="1">
                <a:solidFill>
                  <a:schemeClr val="tx2"/>
                </a:solidFill>
              </a:rPr>
              <a:t>Illstration</a:t>
            </a:r>
            <a:endParaRPr kumimoji="1" lang="zh-CN" alt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3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C3ACE34-9031-8249-978E-403F00BCCE9E}"/>
              </a:ext>
            </a:extLst>
          </p:cNvPr>
          <p:cNvGrpSpPr/>
          <p:nvPr/>
        </p:nvGrpSpPr>
        <p:grpSpPr>
          <a:xfrm>
            <a:off x="7020292" y="2335617"/>
            <a:ext cx="4201438" cy="3068028"/>
            <a:chOff x="7020292" y="2335617"/>
            <a:chExt cx="4201438" cy="306802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49F86C2E-9B6E-884B-AEC8-EBC6E83EE745}"/>
                </a:ext>
              </a:extLst>
            </p:cNvPr>
            <p:cNvGrpSpPr/>
            <p:nvPr/>
          </p:nvGrpSpPr>
          <p:grpSpPr>
            <a:xfrm>
              <a:off x="7661109" y="2483840"/>
              <a:ext cx="2919806" cy="2919805"/>
              <a:chOff x="4453407" y="2236107"/>
              <a:chExt cx="3278262" cy="327826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ACBB4044-19FC-0149-BC77-47044C83E51A}"/>
                  </a:ext>
                </a:extLst>
              </p:cNvPr>
              <p:cNvSpPr/>
              <p:nvPr/>
            </p:nvSpPr>
            <p:spPr>
              <a:xfrm>
                <a:off x="4795624" y="2578324"/>
                <a:ext cx="2593825" cy="2593825"/>
              </a:xfrm>
              <a:prstGeom prst="ellipse">
                <a:avLst/>
              </a:prstGeom>
              <a:noFill/>
              <a:ln>
                <a:solidFill>
                  <a:schemeClr val="accent2">
                    <a:alpha val="4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F71B5627-B255-284E-99A6-3C941C9DFAD8}"/>
                  </a:ext>
                </a:extLst>
              </p:cNvPr>
              <p:cNvSpPr/>
              <p:nvPr/>
            </p:nvSpPr>
            <p:spPr>
              <a:xfrm>
                <a:off x="5108520" y="2891219"/>
                <a:ext cx="1968035" cy="1968035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8EEC2F08-7DE2-924E-BE6C-3642D0901034}"/>
                  </a:ext>
                </a:extLst>
              </p:cNvPr>
              <p:cNvSpPr/>
              <p:nvPr/>
            </p:nvSpPr>
            <p:spPr>
              <a:xfrm>
                <a:off x="4453407" y="2236107"/>
                <a:ext cx="3278262" cy="3278260"/>
              </a:xfrm>
              <a:prstGeom prst="ellipse">
                <a:avLst/>
              </a:prstGeom>
              <a:noFill/>
              <a:ln>
                <a:solidFill>
                  <a:schemeClr val="accent2">
                    <a:alpha val="1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28CC0D70-D12B-AF46-B57A-4FD0AFE468B6}"/>
                </a:ext>
              </a:extLst>
            </p:cNvPr>
            <p:cNvSpPr/>
            <p:nvPr/>
          </p:nvSpPr>
          <p:spPr>
            <a:xfrm>
              <a:off x="8406957" y="2335617"/>
              <a:ext cx="1428108" cy="80383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7229511-B5FE-DC4D-871A-51825EA63DEA}"/>
                </a:ext>
              </a:extLst>
            </p:cNvPr>
            <p:cNvSpPr/>
            <p:nvPr/>
          </p:nvSpPr>
          <p:spPr>
            <a:xfrm>
              <a:off x="9793622" y="3958884"/>
              <a:ext cx="1428108" cy="80383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FECD740-21AB-7D4D-8F25-8AE46B4197BB}"/>
                </a:ext>
              </a:extLst>
            </p:cNvPr>
            <p:cNvSpPr/>
            <p:nvPr/>
          </p:nvSpPr>
          <p:spPr>
            <a:xfrm>
              <a:off x="7020292" y="3958884"/>
              <a:ext cx="1428108" cy="80383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68685B-04DB-6544-8715-98CD0BC1F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三角循环图示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xmlns="" id="{E584D0A7-560D-F941-BD1C-0B64BAE8985B}"/>
              </a:ext>
            </a:extLst>
          </p:cNvPr>
          <p:cNvCxnSpPr/>
          <p:nvPr/>
        </p:nvCxnSpPr>
        <p:spPr>
          <a:xfrm>
            <a:off x="967339" y="2335617"/>
            <a:ext cx="542806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480F40D7-91B6-D846-9C81-D0CBCDF1A425}"/>
              </a:ext>
            </a:extLst>
          </p:cNvPr>
          <p:cNvSpPr/>
          <p:nvPr/>
        </p:nvSpPr>
        <p:spPr>
          <a:xfrm>
            <a:off x="886017" y="1680512"/>
            <a:ext cx="5571834" cy="597856"/>
          </a:xfrm>
          <a:prstGeom prst="rect">
            <a:avLst/>
          </a:prstGeom>
        </p:spPr>
        <p:txBody>
          <a:bodyPr wrap="square" lIns="72000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</a:rPr>
              <a:t>标题</a:t>
            </a:r>
            <a:endParaRPr lang="en-US" altLang="zh-CN" sz="2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文本占位符 2">
            <a:extLst>
              <a:ext uri="{FF2B5EF4-FFF2-40B4-BE49-F238E27FC236}">
                <a16:creationId xmlns:a16="http://schemas.microsoft.com/office/drawing/2014/main" xmlns="" id="{F5F37040-D5DE-E14F-AB6A-F72B15883F91}"/>
              </a:ext>
            </a:extLst>
          </p:cNvPr>
          <p:cNvSpPr txBox="1">
            <a:spLocks/>
          </p:cNvSpPr>
          <p:nvPr/>
        </p:nvSpPr>
        <p:spPr>
          <a:xfrm>
            <a:off x="803276" y="2456738"/>
            <a:ext cx="5654575" cy="3780550"/>
          </a:xfrm>
          <a:prstGeom prst="rect">
            <a:avLst/>
          </a:prstGeom>
        </p:spPr>
        <p:txBody>
          <a:bodyPr vert="horz" lIns="180000" tIns="45720" rIns="18000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个二级学科被认定为国家重点学科。武汉大学学科门类齐全、特色明显。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EAC950BF-326C-4146-AA3A-120E4625DEA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 contras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2040" y="2339809"/>
            <a:ext cx="833437" cy="833438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1EA4ABC-6075-9D49-AB92-4F812CDB315B}"/>
              </a:ext>
            </a:extLst>
          </p:cNvPr>
          <p:cNvSpPr txBox="1"/>
          <p:nvPr/>
        </p:nvSpPr>
        <p:spPr>
          <a:xfrm>
            <a:off x="8515717" y="2537481"/>
            <a:ext cx="1210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accent2"/>
                </a:solidFill>
              </a:rPr>
              <a:t>问题分析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677AAE37-74B6-AA49-8F99-CF48BC9EB2D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 contras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41458" y="3958881"/>
            <a:ext cx="803838" cy="803837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C4032BA-9E83-8A4F-93B6-927F32327694}"/>
              </a:ext>
            </a:extLst>
          </p:cNvPr>
          <p:cNvSpPr txBox="1"/>
          <p:nvPr/>
        </p:nvSpPr>
        <p:spPr>
          <a:xfrm>
            <a:off x="9902382" y="41607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accent2"/>
                </a:solidFill>
              </a:rPr>
              <a:t>问题解决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C98847D-101E-914B-92C6-2E52C2E6D14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 contras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0172" y="3975363"/>
            <a:ext cx="790396" cy="790396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4004574-E6D4-704C-9428-DBB784990E48}"/>
              </a:ext>
            </a:extLst>
          </p:cNvPr>
          <p:cNvSpPr txBox="1"/>
          <p:nvPr/>
        </p:nvSpPr>
        <p:spPr>
          <a:xfrm>
            <a:off x="7129052" y="4160747"/>
            <a:ext cx="1210588" cy="400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accent2"/>
                </a:solidFill>
              </a:rPr>
              <a:t>结果反馈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090ABE39-7080-5740-A5EC-38FBECC4138D}"/>
              </a:ext>
            </a:extLst>
          </p:cNvPr>
          <p:cNvGrpSpPr/>
          <p:nvPr/>
        </p:nvGrpSpPr>
        <p:grpSpPr>
          <a:xfrm>
            <a:off x="8962207" y="3739852"/>
            <a:ext cx="317608" cy="407777"/>
            <a:chOff x="5231653" y="2277409"/>
            <a:chExt cx="317608" cy="407777"/>
          </a:xfrm>
        </p:grpSpPr>
        <p:sp>
          <p:nvSpPr>
            <p:cNvPr id="47" name="Freeform 142">
              <a:extLst>
                <a:ext uri="{FF2B5EF4-FFF2-40B4-BE49-F238E27FC236}">
                  <a16:creationId xmlns:a16="http://schemas.microsoft.com/office/drawing/2014/main" xmlns="" id="{CEDC8CF8-3380-4849-B00B-70CDE9EDE948}"/>
                </a:ext>
              </a:extLst>
            </p:cNvPr>
            <p:cNvSpPr/>
            <p:nvPr/>
          </p:nvSpPr>
          <p:spPr>
            <a:xfrm>
              <a:off x="5321270" y="2465278"/>
              <a:ext cx="139168" cy="97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7" h="21252" extrusionOk="0">
                  <a:moveTo>
                    <a:pt x="19513" y="523"/>
                  </a:moveTo>
                  <a:cubicBezTo>
                    <a:pt x="7241" y="17942"/>
                    <a:pt x="7241" y="17942"/>
                    <a:pt x="7241" y="17942"/>
                  </a:cubicBezTo>
                  <a:cubicBezTo>
                    <a:pt x="1841" y="9581"/>
                    <a:pt x="1841" y="9581"/>
                    <a:pt x="1841" y="9581"/>
                  </a:cubicBezTo>
                  <a:cubicBezTo>
                    <a:pt x="1350" y="8884"/>
                    <a:pt x="859" y="8884"/>
                    <a:pt x="368" y="9581"/>
                  </a:cubicBezTo>
                  <a:cubicBezTo>
                    <a:pt x="-123" y="10278"/>
                    <a:pt x="-123" y="11671"/>
                    <a:pt x="368" y="11671"/>
                  </a:cubicBezTo>
                  <a:cubicBezTo>
                    <a:pt x="6259" y="20032"/>
                    <a:pt x="6259" y="20032"/>
                    <a:pt x="6259" y="20032"/>
                  </a:cubicBezTo>
                  <a:cubicBezTo>
                    <a:pt x="6750" y="20729"/>
                    <a:pt x="6750" y="20729"/>
                    <a:pt x="6750" y="20729"/>
                  </a:cubicBezTo>
                  <a:cubicBezTo>
                    <a:pt x="7241" y="21426"/>
                    <a:pt x="7732" y="21426"/>
                    <a:pt x="8222" y="20729"/>
                  </a:cubicBezTo>
                  <a:cubicBezTo>
                    <a:pt x="20986" y="2613"/>
                    <a:pt x="20986" y="2613"/>
                    <a:pt x="20986" y="2613"/>
                  </a:cubicBezTo>
                  <a:cubicBezTo>
                    <a:pt x="21477" y="2613"/>
                    <a:pt x="21477" y="1916"/>
                    <a:pt x="21477" y="1916"/>
                  </a:cubicBezTo>
                  <a:cubicBezTo>
                    <a:pt x="21477" y="1220"/>
                    <a:pt x="21477" y="523"/>
                    <a:pt x="20986" y="523"/>
                  </a:cubicBezTo>
                  <a:cubicBezTo>
                    <a:pt x="20986" y="-174"/>
                    <a:pt x="20004" y="-174"/>
                    <a:pt x="19513" y="5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accent2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8" name="Freeform 143">
              <a:extLst>
                <a:ext uri="{FF2B5EF4-FFF2-40B4-BE49-F238E27FC236}">
                  <a16:creationId xmlns:a16="http://schemas.microsoft.com/office/drawing/2014/main" xmlns="" id="{63993EB6-FE03-8741-9EAC-D6F6989281E8}"/>
                </a:ext>
              </a:extLst>
            </p:cNvPr>
            <p:cNvSpPr/>
            <p:nvPr/>
          </p:nvSpPr>
          <p:spPr>
            <a:xfrm>
              <a:off x="5231653" y="2277409"/>
              <a:ext cx="317608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432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432" y="21600"/>
                    <a:pt x="1296" y="21600"/>
                  </a:cubicBezTo>
                  <a:cubicBezTo>
                    <a:pt x="20520" y="21600"/>
                    <a:pt x="20520" y="21600"/>
                    <a:pt x="20520" y="21600"/>
                  </a:cubicBezTo>
                  <a:cubicBezTo>
                    <a:pt x="21168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337"/>
                    <a:pt x="21168" y="0"/>
                    <a:pt x="20520" y="0"/>
                  </a:cubicBezTo>
                  <a:close/>
                  <a:moveTo>
                    <a:pt x="16416" y="675"/>
                  </a:moveTo>
                  <a:cubicBezTo>
                    <a:pt x="15336" y="2531"/>
                    <a:pt x="15336" y="2531"/>
                    <a:pt x="15336" y="2531"/>
                  </a:cubicBezTo>
                  <a:cubicBezTo>
                    <a:pt x="6264" y="2531"/>
                    <a:pt x="6264" y="2531"/>
                    <a:pt x="6264" y="2531"/>
                  </a:cubicBezTo>
                  <a:cubicBezTo>
                    <a:pt x="5184" y="675"/>
                    <a:pt x="5184" y="675"/>
                    <a:pt x="5184" y="675"/>
                  </a:cubicBezTo>
                  <a:lnTo>
                    <a:pt x="16416" y="675"/>
                  </a:lnTo>
                  <a:close/>
                  <a:moveTo>
                    <a:pt x="20736" y="20756"/>
                  </a:moveTo>
                  <a:cubicBezTo>
                    <a:pt x="864" y="20756"/>
                    <a:pt x="864" y="20756"/>
                    <a:pt x="864" y="20756"/>
                  </a:cubicBezTo>
                  <a:cubicBezTo>
                    <a:pt x="864" y="675"/>
                    <a:pt x="864" y="675"/>
                    <a:pt x="864" y="675"/>
                  </a:cubicBezTo>
                  <a:cubicBezTo>
                    <a:pt x="4104" y="675"/>
                    <a:pt x="4104" y="675"/>
                    <a:pt x="4104" y="675"/>
                  </a:cubicBezTo>
                  <a:cubicBezTo>
                    <a:pt x="5616" y="3037"/>
                    <a:pt x="5616" y="3037"/>
                    <a:pt x="5616" y="3037"/>
                  </a:cubicBezTo>
                  <a:cubicBezTo>
                    <a:pt x="5616" y="3206"/>
                    <a:pt x="5832" y="3206"/>
                    <a:pt x="6048" y="3206"/>
                  </a:cubicBezTo>
                  <a:cubicBezTo>
                    <a:pt x="15552" y="3206"/>
                    <a:pt x="15552" y="3206"/>
                    <a:pt x="15552" y="3206"/>
                  </a:cubicBezTo>
                  <a:cubicBezTo>
                    <a:pt x="15768" y="3206"/>
                    <a:pt x="15984" y="3206"/>
                    <a:pt x="15984" y="3037"/>
                  </a:cubicBezTo>
                  <a:cubicBezTo>
                    <a:pt x="17496" y="675"/>
                    <a:pt x="17496" y="675"/>
                    <a:pt x="17496" y="675"/>
                  </a:cubicBezTo>
                  <a:cubicBezTo>
                    <a:pt x="20736" y="675"/>
                    <a:pt x="20736" y="675"/>
                    <a:pt x="20736" y="675"/>
                  </a:cubicBezTo>
                  <a:lnTo>
                    <a:pt x="2073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accent2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0140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7C10844-9EE0-F640-8ECA-01F6EF2F598D}"/>
              </a:ext>
            </a:extLst>
          </p:cNvPr>
          <p:cNvGrpSpPr/>
          <p:nvPr/>
        </p:nvGrpSpPr>
        <p:grpSpPr>
          <a:xfrm>
            <a:off x="1129745" y="1759016"/>
            <a:ext cx="4370425" cy="4161233"/>
            <a:chOff x="1129745" y="1759016"/>
            <a:chExt cx="4370425" cy="4161233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4F10EA8F-E958-6F44-A128-2643E226F57B}"/>
                </a:ext>
              </a:extLst>
            </p:cNvPr>
            <p:cNvSpPr/>
            <p:nvPr/>
          </p:nvSpPr>
          <p:spPr>
            <a:xfrm>
              <a:off x="2139568" y="1759016"/>
              <a:ext cx="2350778" cy="2350778"/>
            </a:xfrm>
            <a:prstGeom prst="ellipse">
              <a:avLst/>
            </a:prstGeom>
            <a:solidFill>
              <a:schemeClr val="accent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AB7E1AF1-4EEB-724A-A6E5-A867ABBDDBCD}"/>
                </a:ext>
              </a:extLst>
            </p:cNvPr>
            <p:cNvSpPr/>
            <p:nvPr/>
          </p:nvSpPr>
          <p:spPr>
            <a:xfrm>
              <a:off x="1129745" y="3569471"/>
              <a:ext cx="2350778" cy="2350778"/>
            </a:xfrm>
            <a:prstGeom prst="ellipse">
              <a:avLst/>
            </a:prstGeom>
            <a:solidFill>
              <a:schemeClr val="accent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453156E-0D0B-8949-8848-D9AA1DE3C7A3}"/>
                </a:ext>
              </a:extLst>
            </p:cNvPr>
            <p:cNvSpPr/>
            <p:nvPr/>
          </p:nvSpPr>
          <p:spPr>
            <a:xfrm>
              <a:off x="3149392" y="3569471"/>
              <a:ext cx="2350778" cy="2350778"/>
            </a:xfrm>
            <a:prstGeom prst="ellipse">
              <a:avLst/>
            </a:prstGeom>
            <a:solidFill>
              <a:schemeClr val="accent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58DFBD6-A712-4E48-92B8-2DF8B777917F}"/>
                </a:ext>
              </a:extLst>
            </p:cNvPr>
            <p:cNvSpPr/>
            <p:nvPr/>
          </p:nvSpPr>
          <p:spPr>
            <a:xfrm>
              <a:off x="2460617" y="2080066"/>
              <a:ext cx="1708682" cy="17086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A9BFD8A0-3929-374C-86FF-BC5E35F5109C}"/>
                </a:ext>
              </a:extLst>
            </p:cNvPr>
            <p:cNvSpPr/>
            <p:nvPr/>
          </p:nvSpPr>
          <p:spPr>
            <a:xfrm>
              <a:off x="3470440" y="3890520"/>
              <a:ext cx="1708682" cy="17086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82E4A1-9A8A-E34C-AFCF-0CA6DFA09845}"/>
                </a:ext>
              </a:extLst>
            </p:cNvPr>
            <p:cNvSpPr/>
            <p:nvPr/>
          </p:nvSpPr>
          <p:spPr>
            <a:xfrm>
              <a:off x="1450793" y="3890520"/>
              <a:ext cx="1708682" cy="17086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CCC5A7-8213-F142-BD53-1880FFCD8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三角模型图示</a:t>
            </a:r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xmlns="" id="{982E5DB5-254B-E14F-82CA-1ED027011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858268" y="2322846"/>
            <a:ext cx="952500" cy="952500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xmlns="" id="{E9764AD4-A9F2-6045-AA57-7A9D420136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871653" y="4237427"/>
            <a:ext cx="952500" cy="95250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6AF925CC-EDBF-6A4A-BF07-0934416002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25881" y="4186202"/>
            <a:ext cx="952500" cy="9525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FCEE3D1-9E00-D142-B533-01B50ABE1091}"/>
              </a:ext>
            </a:extLst>
          </p:cNvPr>
          <p:cNvSpPr txBox="1"/>
          <p:nvPr/>
        </p:nvSpPr>
        <p:spPr>
          <a:xfrm>
            <a:off x="2527515" y="2719903"/>
            <a:ext cx="1659467" cy="711200"/>
          </a:xfrm>
          <a:prstGeom prst="rect">
            <a:avLst/>
          </a:prstGeom>
          <a:noFill/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1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0099C42-7C26-A34B-963D-5A41AAB4C176}"/>
              </a:ext>
            </a:extLst>
          </p:cNvPr>
          <p:cNvSpPr txBox="1"/>
          <p:nvPr/>
        </p:nvSpPr>
        <p:spPr>
          <a:xfrm>
            <a:off x="1500008" y="4531595"/>
            <a:ext cx="1659467" cy="711200"/>
          </a:xfrm>
          <a:prstGeom prst="rect">
            <a:avLst/>
          </a:prstGeom>
          <a:noFill/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2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7022CC6-1A70-2546-B3FF-81DF79BE5E9A}"/>
              </a:ext>
            </a:extLst>
          </p:cNvPr>
          <p:cNvSpPr txBox="1"/>
          <p:nvPr/>
        </p:nvSpPr>
        <p:spPr>
          <a:xfrm>
            <a:off x="3524508" y="4592475"/>
            <a:ext cx="1659467" cy="711200"/>
          </a:xfrm>
          <a:prstGeom prst="rect">
            <a:avLst/>
          </a:prstGeom>
          <a:noFill/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标题 </a:t>
            </a:r>
            <a:r>
              <a:rPr kumimoji="1" lang="en-US" altLang="zh-CN" sz="2400" b="1" dirty="0">
                <a:solidFill>
                  <a:schemeClr val="accent2"/>
                </a:solidFill>
              </a:rPr>
              <a:t>3</a:t>
            </a:r>
            <a:endParaRPr kumimoji="1" lang="zh-CN" altLang="en-US" sz="2400" b="1" dirty="0">
              <a:solidFill>
                <a:schemeClr val="accent2"/>
              </a:solidFill>
            </a:endParaRPr>
          </a:p>
        </p:txBody>
      </p:sp>
      <p:cxnSp>
        <p:nvCxnSpPr>
          <p:cNvPr id="53" name="直线连接符 52">
            <a:extLst>
              <a:ext uri="{FF2B5EF4-FFF2-40B4-BE49-F238E27FC236}">
                <a16:creationId xmlns:a16="http://schemas.microsoft.com/office/drawing/2014/main" xmlns="" id="{1A94CF04-F5E0-6C45-905A-004B9600A42C}"/>
              </a:ext>
            </a:extLst>
          </p:cNvPr>
          <p:cNvCxnSpPr/>
          <p:nvPr/>
        </p:nvCxnSpPr>
        <p:spPr>
          <a:xfrm>
            <a:off x="8542807" y="2154866"/>
            <a:ext cx="542806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F5E9460-D96B-F14D-8461-A78934BE20FB}"/>
              </a:ext>
            </a:extLst>
          </p:cNvPr>
          <p:cNvSpPr/>
          <p:nvPr/>
        </p:nvSpPr>
        <p:spPr>
          <a:xfrm>
            <a:off x="8371544" y="1545165"/>
            <a:ext cx="902811" cy="5978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</a:rPr>
              <a:t>标题</a:t>
            </a:r>
            <a:endParaRPr lang="en-US" altLang="zh-CN" sz="2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5" name="文本占位符 2">
            <a:extLst>
              <a:ext uri="{FF2B5EF4-FFF2-40B4-BE49-F238E27FC236}">
                <a16:creationId xmlns:a16="http://schemas.microsoft.com/office/drawing/2014/main" xmlns="" id="{04291AFD-F70B-1344-A2FA-5E6B9CC5EBC7}"/>
              </a:ext>
            </a:extLst>
          </p:cNvPr>
          <p:cNvSpPr txBox="1">
            <a:spLocks/>
          </p:cNvSpPr>
          <p:nvPr/>
        </p:nvSpPr>
        <p:spPr>
          <a:xfrm>
            <a:off x="5950338" y="2322847"/>
            <a:ext cx="5438388" cy="3914439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武汉大学学科门类齐全、综合性强、特色明显，涵盖哲、经、法、教育、文、史、理、工、农、医、管理、艺术等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学校里设有人文学、社会学、理学、工学、信息科学和医学六大学部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GB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个二级学科被认定为国家重点学科。武汉大学学科门类齐全、特色明显。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武汉大学学科门类齐全、综合性强、特色明显。</a:t>
            </a:r>
            <a:endParaRPr kumimoji="1" lang="en-GB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8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94E31D3-FE25-114D-B936-651D2FE42BAD}"/>
              </a:ext>
            </a:extLst>
          </p:cNvPr>
          <p:cNvGrpSpPr/>
          <p:nvPr/>
        </p:nvGrpSpPr>
        <p:grpSpPr>
          <a:xfrm>
            <a:off x="6387967" y="1823065"/>
            <a:ext cx="4753532" cy="3811253"/>
            <a:chOff x="6241663" y="1545165"/>
            <a:chExt cx="5112731" cy="409924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C7580BC-5F6D-0747-8534-E4581CD44721}"/>
                </a:ext>
              </a:extLst>
            </p:cNvPr>
            <p:cNvGrpSpPr/>
            <p:nvPr/>
          </p:nvGrpSpPr>
          <p:grpSpPr>
            <a:xfrm>
              <a:off x="6450002" y="1726573"/>
              <a:ext cx="4696669" cy="3811253"/>
              <a:chOff x="1483360" y="1071034"/>
              <a:chExt cx="5811520" cy="4715932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xmlns="" id="{FD9B1558-A37F-4846-B7C2-B24852528667}"/>
                  </a:ext>
                </a:extLst>
              </p:cNvPr>
              <p:cNvSpPr/>
              <p:nvPr/>
            </p:nvSpPr>
            <p:spPr>
              <a:xfrm>
                <a:off x="3420533" y="1071034"/>
                <a:ext cx="1937173" cy="1571977"/>
              </a:xfrm>
              <a:custGeom>
                <a:avLst/>
                <a:gdLst>
                  <a:gd name="connsiteX0" fmla="*/ 0 w 1937173"/>
                  <a:gd name="connsiteY0" fmla="*/ 1571977 h 1571977"/>
                  <a:gd name="connsiteX1" fmla="*/ 968587 w 1937173"/>
                  <a:gd name="connsiteY1" fmla="*/ 0 h 1571977"/>
                  <a:gd name="connsiteX2" fmla="*/ 968586 w 1937173"/>
                  <a:gd name="connsiteY2" fmla="*/ 0 h 1571977"/>
                  <a:gd name="connsiteX3" fmla="*/ 1937173 w 1937173"/>
                  <a:gd name="connsiteY3" fmla="*/ 1571977 h 1571977"/>
                  <a:gd name="connsiteX4" fmla="*/ 0 w 1937173"/>
                  <a:gd name="connsiteY4" fmla="*/ 1571977 h 157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7173" h="1571977">
                    <a:moveTo>
                      <a:pt x="0" y="1571977"/>
                    </a:moveTo>
                    <a:lnTo>
                      <a:pt x="968587" y="0"/>
                    </a:lnTo>
                    <a:lnTo>
                      <a:pt x="968586" y="0"/>
                    </a:lnTo>
                    <a:lnTo>
                      <a:pt x="1937173" y="1571977"/>
                    </a:lnTo>
                    <a:lnTo>
                      <a:pt x="0" y="157197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7470" tIns="77470" rIns="77470" bIns="77470" numCol="1" spcCol="1270" anchor="ctr" anchorCtr="0">
                <a:noAutofit/>
              </a:bodyPr>
              <a:lstStyle/>
              <a:p>
                <a:pPr marL="0" lvl="0" indent="0" algn="ctr" defTabSz="2711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100" kern="1200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xmlns="" id="{CE5D0D20-B0FA-4DB8-8F36-B67B4CFF5A0B}"/>
                  </a:ext>
                </a:extLst>
              </p:cNvPr>
              <p:cNvSpPr/>
              <p:nvPr/>
            </p:nvSpPr>
            <p:spPr>
              <a:xfrm>
                <a:off x="2451946" y="2643011"/>
                <a:ext cx="3874346" cy="1571977"/>
              </a:xfrm>
              <a:custGeom>
                <a:avLst/>
                <a:gdLst>
                  <a:gd name="connsiteX0" fmla="*/ 0 w 3874346"/>
                  <a:gd name="connsiteY0" fmla="*/ 1571977 h 1571977"/>
                  <a:gd name="connsiteX1" fmla="*/ 968589 w 3874346"/>
                  <a:gd name="connsiteY1" fmla="*/ 0 h 1571977"/>
                  <a:gd name="connsiteX2" fmla="*/ 2905757 w 3874346"/>
                  <a:gd name="connsiteY2" fmla="*/ 0 h 1571977"/>
                  <a:gd name="connsiteX3" fmla="*/ 3874346 w 3874346"/>
                  <a:gd name="connsiteY3" fmla="*/ 1571977 h 1571977"/>
                  <a:gd name="connsiteX4" fmla="*/ 0 w 3874346"/>
                  <a:gd name="connsiteY4" fmla="*/ 1571977 h 157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4346" h="1571977">
                    <a:moveTo>
                      <a:pt x="0" y="1571977"/>
                    </a:moveTo>
                    <a:lnTo>
                      <a:pt x="968589" y="0"/>
                    </a:lnTo>
                    <a:lnTo>
                      <a:pt x="2905757" y="0"/>
                    </a:lnTo>
                    <a:lnTo>
                      <a:pt x="3874346" y="1571977"/>
                    </a:lnTo>
                    <a:lnTo>
                      <a:pt x="0" y="157197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0561" tIns="82550" rIns="760560" bIns="8255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500" kern="120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xmlns="" id="{537ED386-B0E1-42EF-94FD-B01429D48DF9}"/>
                  </a:ext>
                </a:extLst>
              </p:cNvPr>
              <p:cNvSpPr/>
              <p:nvPr/>
            </p:nvSpPr>
            <p:spPr>
              <a:xfrm>
                <a:off x="1483360" y="4214989"/>
                <a:ext cx="5811520" cy="1571977"/>
              </a:xfrm>
              <a:custGeom>
                <a:avLst/>
                <a:gdLst>
                  <a:gd name="connsiteX0" fmla="*/ 0 w 5811520"/>
                  <a:gd name="connsiteY0" fmla="*/ 1571977 h 1571977"/>
                  <a:gd name="connsiteX1" fmla="*/ 968589 w 5811520"/>
                  <a:gd name="connsiteY1" fmla="*/ 0 h 1571977"/>
                  <a:gd name="connsiteX2" fmla="*/ 4842931 w 5811520"/>
                  <a:gd name="connsiteY2" fmla="*/ 0 h 1571977"/>
                  <a:gd name="connsiteX3" fmla="*/ 5811520 w 5811520"/>
                  <a:gd name="connsiteY3" fmla="*/ 1571977 h 1571977"/>
                  <a:gd name="connsiteX4" fmla="*/ 0 w 5811520"/>
                  <a:gd name="connsiteY4" fmla="*/ 1571977 h 157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11520" h="1571977">
                    <a:moveTo>
                      <a:pt x="0" y="1571977"/>
                    </a:moveTo>
                    <a:lnTo>
                      <a:pt x="968589" y="0"/>
                    </a:lnTo>
                    <a:lnTo>
                      <a:pt x="4842931" y="0"/>
                    </a:lnTo>
                    <a:lnTo>
                      <a:pt x="5811520" y="1571977"/>
                    </a:lnTo>
                    <a:lnTo>
                      <a:pt x="0" y="157197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99565" tIns="82550" rIns="1099567" bIns="8255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500" kern="1200"/>
              </a:p>
            </p:txBody>
          </p:sp>
        </p:grpSp>
        <p:sp>
          <p:nvSpPr>
            <p:cNvPr id="3" name="三角形 2">
              <a:extLst>
                <a:ext uri="{FF2B5EF4-FFF2-40B4-BE49-F238E27FC236}">
                  <a16:creationId xmlns:a16="http://schemas.microsoft.com/office/drawing/2014/main" xmlns="" id="{84CD1B01-C371-4F43-8C57-AA6EA19282C6}"/>
                </a:ext>
              </a:extLst>
            </p:cNvPr>
            <p:cNvSpPr/>
            <p:nvPr/>
          </p:nvSpPr>
          <p:spPr>
            <a:xfrm>
              <a:off x="6241663" y="1545165"/>
              <a:ext cx="5112731" cy="4099249"/>
            </a:xfrm>
            <a:prstGeom prst="triangl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891478-A704-F845-B1DB-3F8C47843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金字塔模型图示</a:t>
            </a:r>
          </a:p>
        </p:txBody>
      </p:sp>
      <p:cxnSp>
        <p:nvCxnSpPr>
          <p:cNvPr id="22" name="直线连接符 21">
            <a:extLst>
              <a:ext uri="{FF2B5EF4-FFF2-40B4-BE49-F238E27FC236}">
                <a16:creationId xmlns:a16="http://schemas.microsoft.com/office/drawing/2014/main" xmlns="" id="{166C55D1-F69A-A64C-80CC-376A095E45CB}"/>
              </a:ext>
            </a:extLst>
          </p:cNvPr>
          <p:cNvCxnSpPr/>
          <p:nvPr/>
        </p:nvCxnSpPr>
        <p:spPr>
          <a:xfrm>
            <a:off x="3178235" y="2154866"/>
            <a:ext cx="542806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9BC457A-D131-C540-9863-27E44D897D04}"/>
              </a:ext>
            </a:extLst>
          </p:cNvPr>
          <p:cNvSpPr/>
          <p:nvPr/>
        </p:nvSpPr>
        <p:spPr>
          <a:xfrm>
            <a:off x="803275" y="1545165"/>
            <a:ext cx="5292726" cy="597856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</a:rPr>
              <a:t>标题</a:t>
            </a:r>
            <a:endParaRPr lang="en-US" altLang="zh-CN" sz="2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4" name="文本占位符 2">
            <a:extLst>
              <a:ext uri="{FF2B5EF4-FFF2-40B4-BE49-F238E27FC236}">
                <a16:creationId xmlns:a16="http://schemas.microsoft.com/office/drawing/2014/main" xmlns="" id="{E33FFA59-C586-6445-81E4-874BC9F31A84}"/>
              </a:ext>
            </a:extLst>
          </p:cNvPr>
          <p:cNvSpPr txBox="1">
            <a:spLocks/>
          </p:cNvSpPr>
          <p:nvPr/>
        </p:nvSpPr>
        <p:spPr>
          <a:xfrm>
            <a:off x="803275" y="2322847"/>
            <a:ext cx="5438388" cy="3914441"/>
          </a:xfrm>
          <a:prstGeom prst="rect">
            <a:avLst/>
          </a:prstGeom>
        </p:spPr>
        <p:txBody>
          <a:bodyPr vert="horz" lIns="180000" tIns="45720" rIns="18000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武汉大学学科门类齐全、综合性强、特色明显，涵盖哲、经、法、教育、文、史、理、工、农、医、管理、艺术等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个学科门类。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学校里设有人文学、社会学、理学、工学、信息科学和医学六大学部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个学院（系）。</a:t>
            </a:r>
            <a:endParaRPr kumimoji="1" lang="en-GB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学校有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123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个本科专业。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个一级学科、</a:t>
            </a:r>
            <a:r>
              <a:rPr kumimoji="1"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个二级学科被认定为国家重点学科。武汉大学学科门类齐全、特色明显。</a:t>
            </a:r>
            <a:endParaRPr kumimoji="1"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30000"/>
              </a:lnSpc>
              <a:spcAft>
                <a:spcPts val="600"/>
              </a:spcAft>
              <a:buNone/>
            </a:pPr>
            <a:r>
              <a:rPr kumimoji="1"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武汉大学学科门类齐全、综合性强、特色明显。</a:t>
            </a:r>
            <a:endParaRPr kumimoji="1" lang="en-GB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xmlns="" id="{22274474-2B14-8F4C-B845-FC6373D40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331857" y="2355383"/>
            <a:ext cx="865752" cy="865752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xmlns="" id="{9DF5EF68-CCDD-F742-9A48-F937BC777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331857" y="3389203"/>
            <a:ext cx="865752" cy="865752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xmlns="" id="{286CBFA5-B61A-8E44-AEFB-FD24273552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331857" y="4609465"/>
            <a:ext cx="865752" cy="86575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3205D85-05CB-8F46-B798-07290311B1FA}"/>
              </a:ext>
            </a:extLst>
          </p:cNvPr>
          <p:cNvSpPr txBox="1"/>
          <p:nvPr/>
        </p:nvSpPr>
        <p:spPr>
          <a:xfrm>
            <a:off x="7189021" y="4724885"/>
            <a:ext cx="3151424" cy="47385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D074587-F5CE-134F-BE45-192C753AA44E}"/>
              </a:ext>
            </a:extLst>
          </p:cNvPr>
          <p:cNvSpPr txBox="1"/>
          <p:nvPr/>
        </p:nvSpPr>
        <p:spPr>
          <a:xfrm>
            <a:off x="7677646" y="3543722"/>
            <a:ext cx="2174174" cy="47385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81845DD-F6BB-B34E-BAC5-641EF4AEA574}"/>
              </a:ext>
            </a:extLst>
          </p:cNvPr>
          <p:cNvSpPr txBox="1"/>
          <p:nvPr/>
        </p:nvSpPr>
        <p:spPr>
          <a:xfrm>
            <a:off x="8331857" y="2450792"/>
            <a:ext cx="865752" cy="47385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b="1" dirty="0">
                <a:solidFill>
                  <a:schemeClr val="accent2"/>
                </a:solidFill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11788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AC55644C-D1CE-D746-8AA6-C4B6FC5CE647}"/>
              </a:ext>
            </a:extLst>
          </p:cNvPr>
          <p:cNvGrpSpPr/>
          <p:nvPr/>
        </p:nvGrpSpPr>
        <p:grpSpPr>
          <a:xfrm>
            <a:off x="851388" y="3498911"/>
            <a:ext cx="2325600" cy="482277"/>
            <a:chOff x="8758869" y="4975140"/>
            <a:chExt cx="2325600" cy="482277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D64CB54A-A27B-9E4E-8BD3-723F13C3D941}"/>
                </a:ext>
              </a:extLst>
            </p:cNvPr>
            <p:cNvSpPr/>
            <p:nvPr/>
          </p:nvSpPr>
          <p:spPr>
            <a:xfrm>
              <a:off x="8758869" y="4975140"/>
              <a:ext cx="2325600" cy="48227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37005C81-21C3-2642-99FB-DD60A838BFE7}"/>
                </a:ext>
              </a:extLst>
            </p:cNvPr>
            <p:cNvSpPr/>
            <p:nvPr/>
          </p:nvSpPr>
          <p:spPr>
            <a:xfrm>
              <a:off x="8797956" y="5012554"/>
              <a:ext cx="2247426" cy="407448"/>
            </a:xfrm>
            <a:prstGeom prst="rect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F22E9A1C-B0C5-D042-A7CC-A5EE8C835B1C}"/>
              </a:ext>
            </a:extLst>
          </p:cNvPr>
          <p:cNvGrpSpPr/>
          <p:nvPr/>
        </p:nvGrpSpPr>
        <p:grpSpPr>
          <a:xfrm>
            <a:off x="1079250" y="4874767"/>
            <a:ext cx="2325600" cy="482277"/>
            <a:chOff x="8758869" y="4975140"/>
            <a:chExt cx="2325600" cy="482277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C2440A0C-26A1-9E44-AA3B-9000BB7495EF}"/>
                </a:ext>
              </a:extLst>
            </p:cNvPr>
            <p:cNvSpPr/>
            <p:nvPr/>
          </p:nvSpPr>
          <p:spPr>
            <a:xfrm>
              <a:off x="8758869" y="4975140"/>
              <a:ext cx="2325600" cy="48227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921FE147-7B59-3240-A99E-CAA87481F7FE}"/>
                </a:ext>
              </a:extLst>
            </p:cNvPr>
            <p:cNvSpPr/>
            <p:nvPr/>
          </p:nvSpPr>
          <p:spPr>
            <a:xfrm>
              <a:off x="8797956" y="5012554"/>
              <a:ext cx="2247426" cy="407448"/>
            </a:xfrm>
            <a:prstGeom prst="rect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E31E63C-3BAE-6B44-9F8A-1365FD9EDD88}"/>
              </a:ext>
            </a:extLst>
          </p:cNvPr>
          <p:cNvGrpSpPr/>
          <p:nvPr/>
        </p:nvGrpSpPr>
        <p:grpSpPr>
          <a:xfrm>
            <a:off x="8733020" y="2165861"/>
            <a:ext cx="2325600" cy="482277"/>
            <a:chOff x="8758869" y="4975140"/>
            <a:chExt cx="2325600" cy="482277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EC5B7C48-1C61-7C4D-AA9A-4B8AF7742E8F}"/>
                </a:ext>
              </a:extLst>
            </p:cNvPr>
            <p:cNvSpPr/>
            <p:nvPr/>
          </p:nvSpPr>
          <p:spPr>
            <a:xfrm>
              <a:off x="8758869" y="4975140"/>
              <a:ext cx="2325600" cy="48227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8902D93F-5D75-A74B-A07D-C110F7CAA732}"/>
                </a:ext>
              </a:extLst>
            </p:cNvPr>
            <p:cNvSpPr/>
            <p:nvPr/>
          </p:nvSpPr>
          <p:spPr>
            <a:xfrm>
              <a:off x="8797956" y="5012554"/>
              <a:ext cx="2247426" cy="407448"/>
            </a:xfrm>
            <a:prstGeom prst="rect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9F9E641-F3A4-CB44-A0EA-EF5E8CE4E3DE}"/>
              </a:ext>
            </a:extLst>
          </p:cNvPr>
          <p:cNvGrpSpPr/>
          <p:nvPr/>
        </p:nvGrpSpPr>
        <p:grpSpPr>
          <a:xfrm>
            <a:off x="9043104" y="3507333"/>
            <a:ext cx="2325600" cy="482277"/>
            <a:chOff x="8758869" y="4975140"/>
            <a:chExt cx="2325600" cy="482277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189F231B-9B42-1F4C-B7D3-F4C1DE24BE17}"/>
                </a:ext>
              </a:extLst>
            </p:cNvPr>
            <p:cNvSpPr/>
            <p:nvPr/>
          </p:nvSpPr>
          <p:spPr>
            <a:xfrm>
              <a:off x="8758869" y="4975140"/>
              <a:ext cx="2325600" cy="48227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6305ECA1-5DE6-AB40-9188-37FFC83880D4}"/>
                </a:ext>
              </a:extLst>
            </p:cNvPr>
            <p:cNvSpPr/>
            <p:nvPr/>
          </p:nvSpPr>
          <p:spPr>
            <a:xfrm>
              <a:off x="8797956" y="5012554"/>
              <a:ext cx="2247426" cy="407448"/>
            </a:xfrm>
            <a:prstGeom prst="rect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C5A7E2A6-6588-1C4A-A7D3-2595CB6C5A6B}"/>
              </a:ext>
            </a:extLst>
          </p:cNvPr>
          <p:cNvGrpSpPr/>
          <p:nvPr/>
        </p:nvGrpSpPr>
        <p:grpSpPr>
          <a:xfrm>
            <a:off x="1209511" y="2169790"/>
            <a:ext cx="2325600" cy="482277"/>
            <a:chOff x="8758869" y="4975140"/>
            <a:chExt cx="2325600" cy="48227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9FA3E6B1-8253-B345-AB08-FC7B4E993BAE}"/>
                </a:ext>
              </a:extLst>
            </p:cNvPr>
            <p:cNvSpPr/>
            <p:nvPr/>
          </p:nvSpPr>
          <p:spPr>
            <a:xfrm>
              <a:off x="8758869" y="4975140"/>
              <a:ext cx="2325600" cy="48227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49330CA6-D676-4B46-94ED-6CE93CA2AB92}"/>
                </a:ext>
              </a:extLst>
            </p:cNvPr>
            <p:cNvSpPr/>
            <p:nvPr/>
          </p:nvSpPr>
          <p:spPr>
            <a:xfrm>
              <a:off x="8797956" y="5012554"/>
              <a:ext cx="2247426" cy="407448"/>
            </a:xfrm>
            <a:prstGeom prst="rect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5DD155C-DB08-CF4C-8CD4-28CC994115D3}"/>
              </a:ext>
            </a:extLst>
          </p:cNvPr>
          <p:cNvGrpSpPr/>
          <p:nvPr/>
        </p:nvGrpSpPr>
        <p:grpSpPr>
          <a:xfrm>
            <a:off x="8738449" y="4900187"/>
            <a:ext cx="2325600" cy="482277"/>
            <a:chOff x="8758869" y="4975140"/>
            <a:chExt cx="2325600" cy="48227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62BFD048-2608-4A18-B765-AF11BD162F90}"/>
                </a:ext>
              </a:extLst>
            </p:cNvPr>
            <p:cNvSpPr/>
            <p:nvPr/>
          </p:nvSpPr>
          <p:spPr>
            <a:xfrm>
              <a:off x="8758869" y="4975140"/>
              <a:ext cx="2325600" cy="48227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8A48E6CD-30BA-964B-B12C-C8813AC6269A}"/>
                </a:ext>
              </a:extLst>
            </p:cNvPr>
            <p:cNvSpPr/>
            <p:nvPr/>
          </p:nvSpPr>
          <p:spPr>
            <a:xfrm>
              <a:off x="8797956" y="5012554"/>
              <a:ext cx="2247426" cy="407448"/>
            </a:xfrm>
            <a:prstGeom prst="rect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D53CE1E3-B729-3246-8F02-D2688C9CE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六点论证图示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0129DBF-2CFF-9446-A254-4C602A9A8D98}"/>
              </a:ext>
            </a:extLst>
          </p:cNvPr>
          <p:cNvGrpSpPr/>
          <p:nvPr/>
        </p:nvGrpSpPr>
        <p:grpSpPr>
          <a:xfrm>
            <a:off x="3706572" y="1392011"/>
            <a:ext cx="4764309" cy="4764309"/>
            <a:chOff x="3440361" y="1318403"/>
            <a:chExt cx="5311282" cy="531128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93124791-029D-41C9-9856-78C9945C233C}"/>
                </a:ext>
              </a:extLst>
            </p:cNvPr>
            <p:cNvSpPr/>
            <p:nvPr/>
          </p:nvSpPr>
          <p:spPr>
            <a:xfrm>
              <a:off x="4039500" y="1917545"/>
              <a:ext cx="4112996" cy="4112996"/>
            </a:xfrm>
            <a:prstGeom prst="ellipse">
              <a:avLst/>
            </a:prstGeom>
            <a:solidFill>
              <a:schemeClr val="accent2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BB5E2C9-FA57-4204-89D3-81567BA608ED}"/>
                </a:ext>
              </a:extLst>
            </p:cNvPr>
            <p:cNvSpPr/>
            <p:nvPr/>
          </p:nvSpPr>
          <p:spPr>
            <a:xfrm>
              <a:off x="3440361" y="1318403"/>
              <a:ext cx="5311282" cy="5311282"/>
            </a:xfrm>
            <a:prstGeom prst="ellipse">
              <a:avLst/>
            </a:prstGeom>
            <a:noFill/>
            <a:ln>
              <a:solidFill>
                <a:schemeClr val="accent2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A069C05-68DB-47CE-BA40-002E386B5D59}"/>
                </a:ext>
              </a:extLst>
            </p:cNvPr>
            <p:cNvSpPr/>
            <p:nvPr/>
          </p:nvSpPr>
          <p:spPr>
            <a:xfrm>
              <a:off x="3758516" y="1636558"/>
              <a:ext cx="4674968" cy="4674968"/>
            </a:xfrm>
            <a:prstGeom prst="ellipse">
              <a:avLst/>
            </a:prstGeom>
            <a:noFill/>
            <a:ln>
              <a:solidFill>
                <a:schemeClr val="accent2">
                  <a:alpha val="59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F432D97A-63B3-8F44-8915-75B1BC52A8D0}"/>
                </a:ext>
              </a:extLst>
            </p:cNvPr>
            <p:cNvGrpSpPr/>
            <p:nvPr/>
          </p:nvGrpSpPr>
          <p:grpSpPr>
            <a:xfrm>
              <a:off x="4034873" y="2564056"/>
              <a:ext cx="229172" cy="229172"/>
              <a:chOff x="1342372" y="2408481"/>
              <a:chExt cx="229172" cy="229172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BF0EA733-3B1F-45FA-A5F9-CCC01D38DCA9}"/>
                  </a:ext>
                </a:extLst>
              </p:cNvPr>
              <p:cNvSpPr/>
              <p:nvPr/>
            </p:nvSpPr>
            <p:spPr>
              <a:xfrm>
                <a:off x="1342372" y="2408481"/>
                <a:ext cx="229172" cy="22917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63D4EF46-EB0D-4DE8-A7D2-3A5AB61ACE6E}"/>
                  </a:ext>
                </a:extLst>
              </p:cNvPr>
              <p:cNvSpPr/>
              <p:nvPr/>
            </p:nvSpPr>
            <p:spPr>
              <a:xfrm>
                <a:off x="1391824" y="2457933"/>
                <a:ext cx="130267" cy="13026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032CF53A-0760-D442-A9E3-F183185F3ABD}"/>
                </a:ext>
              </a:extLst>
            </p:cNvPr>
            <p:cNvGrpSpPr/>
            <p:nvPr/>
          </p:nvGrpSpPr>
          <p:grpSpPr>
            <a:xfrm>
              <a:off x="3644229" y="3859456"/>
              <a:ext cx="229172" cy="229172"/>
              <a:chOff x="1154367" y="3703881"/>
              <a:chExt cx="229172" cy="229172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4F39AB1D-C158-4651-93A6-4C2F9B2DD813}"/>
                  </a:ext>
                </a:extLst>
              </p:cNvPr>
              <p:cNvSpPr/>
              <p:nvPr/>
            </p:nvSpPr>
            <p:spPr>
              <a:xfrm>
                <a:off x="1154367" y="3703881"/>
                <a:ext cx="229172" cy="22917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C3204571-CF67-4CFD-AD03-F13DAEF7D587}"/>
                  </a:ext>
                </a:extLst>
              </p:cNvPr>
              <p:cNvSpPr/>
              <p:nvPr/>
            </p:nvSpPr>
            <p:spPr>
              <a:xfrm>
                <a:off x="1203819" y="3753333"/>
                <a:ext cx="130267" cy="13026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DF4A44AB-ACE7-DD40-9AE9-D9F9167E112D}"/>
                </a:ext>
              </a:extLst>
            </p:cNvPr>
            <p:cNvGrpSpPr/>
            <p:nvPr/>
          </p:nvGrpSpPr>
          <p:grpSpPr>
            <a:xfrm>
              <a:off x="4039506" y="5166632"/>
              <a:ext cx="229172" cy="229172"/>
              <a:chOff x="1342372" y="5011057"/>
              <a:chExt cx="229172" cy="229172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430A7C33-6880-4BD2-9372-8C2A00F2CD3D}"/>
                  </a:ext>
                </a:extLst>
              </p:cNvPr>
              <p:cNvSpPr/>
              <p:nvPr/>
            </p:nvSpPr>
            <p:spPr>
              <a:xfrm>
                <a:off x="1342372" y="5011057"/>
                <a:ext cx="229172" cy="22917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4E533F78-C733-46D6-80B6-CE719973A74D}"/>
                  </a:ext>
                </a:extLst>
              </p:cNvPr>
              <p:cNvSpPr/>
              <p:nvPr/>
            </p:nvSpPr>
            <p:spPr>
              <a:xfrm>
                <a:off x="1391824" y="5060509"/>
                <a:ext cx="130267" cy="13026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4A08D04D-D884-0D46-BE57-D551A5D75FBC}"/>
                </a:ext>
              </a:extLst>
            </p:cNvPr>
            <p:cNvGrpSpPr/>
            <p:nvPr/>
          </p:nvGrpSpPr>
          <p:grpSpPr>
            <a:xfrm>
              <a:off x="7923324" y="2578234"/>
              <a:ext cx="229172" cy="229172"/>
              <a:chOff x="10630084" y="2408481"/>
              <a:chExt cx="229172" cy="229172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1512179F-BA19-413A-B369-9A9CBCB69F2B}"/>
                  </a:ext>
                </a:extLst>
              </p:cNvPr>
              <p:cNvSpPr/>
              <p:nvPr/>
            </p:nvSpPr>
            <p:spPr>
              <a:xfrm flipH="1">
                <a:off x="10630084" y="2408481"/>
                <a:ext cx="229172" cy="22917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638649CC-BDC9-4904-A203-DB47A019CC69}"/>
                  </a:ext>
                </a:extLst>
              </p:cNvPr>
              <p:cNvSpPr/>
              <p:nvPr/>
            </p:nvSpPr>
            <p:spPr>
              <a:xfrm flipH="1">
                <a:off x="10679536" y="2457933"/>
                <a:ext cx="130267" cy="13026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E4292F3B-C14E-D041-A581-55CDFDC83645}"/>
                </a:ext>
              </a:extLst>
            </p:cNvPr>
            <p:cNvGrpSpPr/>
            <p:nvPr/>
          </p:nvGrpSpPr>
          <p:grpSpPr>
            <a:xfrm>
              <a:off x="8309363" y="3859456"/>
              <a:ext cx="229172" cy="229172"/>
              <a:chOff x="10818089" y="3703881"/>
              <a:chExt cx="229172" cy="229172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DE697E40-8373-453D-9548-4283F839F893}"/>
                  </a:ext>
                </a:extLst>
              </p:cNvPr>
              <p:cNvSpPr/>
              <p:nvPr/>
            </p:nvSpPr>
            <p:spPr>
              <a:xfrm flipH="1">
                <a:off x="10818089" y="3703881"/>
                <a:ext cx="229172" cy="22917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BBF8A7A9-D519-4F12-A5A3-A85A595D8233}"/>
                  </a:ext>
                </a:extLst>
              </p:cNvPr>
              <p:cNvSpPr/>
              <p:nvPr/>
            </p:nvSpPr>
            <p:spPr>
              <a:xfrm flipH="1">
                <a:off x="10867541" y="3753333"/>
                <a:ext cx="130267" cy="13026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6E5053DE-A3BD-DD4B-B93B-B4009278E422}"/>
                </a:ext>
              </a:extLst>
            </p:cNvPr>
            <p:cNvGrpSpPr/>
            <p:nvPr/>
          </p:nvGrpSpPr>
          <p:grpSpPr>
            <a:xfrm>
              <a:off x="7923324" y="5166632"/>
              <a:ext cx="229172" cy="229172"/>
              <a:chOff x="10630084" y="5011057"/>
              <a:chExt cx="229172" cy="22917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0A3D2837-AEA6-4A81-81D2-E36F9157A1C4}"/>
                  </a:ext>
                </a:extLst>
              </p:cNvPr>
              <p:cNvSpPr/>
              <p:nvPr/>
            </p:nvSpPr>
            <p:spPr>
              <a:xfrm flipH="1">
                <a:off x="10630084" y="5011057"/>
                <a:ext cx="229172" cy="22917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71BA0C13-9580-46CE-AA2C-2BC7DBF5BD9E}"/>
                  </a:ext>
                </a:extLst>
              </p:cNvPr>
              <p:cNvSpPr/>
              <p:nvPr/>
            </p:nvSpPr>
            <p:spPr>
              <a:xfrm flipH="1">
                <a:off x="10679536" y="5060509"/>
                <a:ext cx="130267" cy="13026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xmlns="" id="{83E36F38-D625-D046-BAD9-BB3CC17BF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354174" y="3138104"/>
              <a:ext cx="1538000" cy="1537996"/>
            </a:xfrm>
            <a:prstGeom prst="rect">
              <a:avLst/>
            </a:prstGeom>
          </p:spPr>
        </p:pic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5C3667AB-AB85-8741-8C5A-22F2B5BF1276}"/>
                </a:ext>
              </a:extLst>
            </p:cNvPr>
            <p:cNvSpPr/>
            <p:nvPr/>
          </p:nvSpPr>
          <p:spPr>
            <a:xfrm>
              <a:off x="4663957" y="2563516"/>
              <a:ext cx="2864091" cy="2864089"/>
            </a:xfrm>
            <a:prstGeom prst="ellipse">
              <a:avLst/>
            </a:prstGeom>
            <a:noFill/>
            <a:ln>
              <a:solidFill>
                <a:schemeClr val="accent2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A71694A-5A25-324B-B223-AE59DEF40A12}"/>
              </a:ext>
            </a:extLst>
          </p:cNvPr>
          <p:cNvSpPr txBox="1"/>
          <p:nvPr/>
        </p:nvSpPr>
        <p:spPr>
          <a:xfrm>
            <a:off x="1209512" y="2116829"/>
            <a:ext cx="2325599" cy="588199"/>
          </a:xfrm>
          <a:prstGeom prst="rect">
            <a:avLst/>
          </a:prstGeom>
          <a:noFill/>
        </p:spPr>
        <p:txBody>
          <a:bodyPr wrap="square" lIns="108000" tIns="0" rIns="108000" bIns="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师资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D6CC26B-6B10-0E4B-A295-4BF3785DB520}"/>
              </a:ext>
            </a:extLst>
          </p:cNvPr>
          <p:cNvSpPr txBox="1"/>
          <p:nvPr/>
        </p:nvSpPr>
        <p:spPr>
          <a:xfrm>
            <a:off x="853940" y="3445950"/>
            <a:ext cx="2320496" cy="588199"/>
          </a:xfrm>
          <a:prstGeom prst="rect">
            <a:avLst/>
          </a:prstGeom>
          <a:noFill/>
        </p:spPr>
        <p:txBody>
          <a:bodyPr wrap="square" lIns="108000" tIns="0" rIns="108000" bIns="0" rtlCol="0" anchor="ctr" anchorCtr="0">
            <a:norm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kumimoj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生源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DE7D4BD-1509-714D-A15F-0F6AF872B5D3}"/>
              </a:ext>
            </a:extLst>
          </p:cNvPr>
          <p:cNvSpPr txBox="1"/>
          <p:nvPr/>
        </p:nvSpPr>
        <p:spPr>
          <a:xfrm>
            <a:off x="1081802" y="4821806"/>
            <a:ext cx="2320496" cy="588199"/>
          </a:xfrm>
          <a:prstGeom prst="rect">
            <a:avLst/>
          </a:prstGeom>
          <a:noFill/>
        </p:spPr>
        <p:txBody>
          <a:bodyPr wrap="square" lIns="108000" tIns="0" rIns="108000" bIns="0" rtlCol="0" anchor="ctr" anchorCtr="0">
            <a:norm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kumimoj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声誉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ED1C311-443F-F944-B93F-840E02318BA4}"/>
              </a:ext>
            </a:extLst>
          </p:cNvPr>
          <p:cNvSpPr txBox="1"/>
          <p:nvPr/>
        </p:nvSpPr>
        <p:spPr>
          <a:xfrm>
            <a:off x="8756019" y="2112900"/>
            <a:ext cx="2279603" cy="588199"/>
          </a:xfrm>
          <a:prstGeom prst="rect">
            <a:avLst/>
          </a:prstGeom>
          <a:noFill/>
        </p:spPr>
        <p:txBody>
          <a:bodyPr wrap="square" lIns="108000" tIns="0" rIns="108000" bIns="0" rtlCol="0" anchor="ctr" anchorCtr="0">
            <a:norm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kumimoj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学术排名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707E16D-A70B-9146-A926-FB3E16CBEE56}"/>
              </a:ext>
            </a:extLst>
          </p:cNvPr>
          <p:cNvSpPr txBox="1"/>
          <p:nvPr/>
        </p:nvSpPr>
        <p:spPr>
          <a:xfrm>
            <a:off x="9054890" y="3454372"/>
            <a:ext cx="2302029" cy="588199"/>
          </a:xfrm>
          <a:prstGeom prst="rect">
            <a:avLst/>
          </a:prstGeom>
          <a:noFill/>
        </p:spPr>
        <p:txBody>
          <a:bodyPr wrap="square" lIns="108000" tIns="0" rIns="108000" bIns="0" rtlCol="0" anchor="ctr" anchorCtr="0">
            <a:norm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kumimoj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研究投入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B7F5DC8-1FDF-B34B-82DB-00ED2C7FBC3B}"/>
              </a:ext>
            </a:extLst>
          </p:cNvPr>
          <p:cNvSpPr txBox="1"/>
          <p:nvPr/>
        </p:nvSpPr>
        <p:spPr>
          <a:xfrm>
            <a:off x="8750235" y="4847226"/>
            <a:ext cx="2302029" cy="588199"/>
          </a:xfrm>
          <a:prstGeom prst="rect">
            <a:avLst/>
          </a:prstGeom>
          <a:noFill/>
        </p:spPr>
        <p:txBody>
          <a:bodyPr wrap="square" lIns="108000" tIns="0" rIns="108000" bIns="0" rtlCol="0" anchor="ctr" anchorCtr="0">
            <a:norm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kumimoj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教学保证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A8E2915-478E-AF46-A42B-27C04BA76E34}"/>
              </a:ext>
            </a:extLst>
          </p:cNvPr>
          <p:cNvSpPr txBox="1"/>
          <p:nvPr/>
        </p:nvSpPr>
        <p:spPr>
          <a:xfrm>
            <a:off x="4660777" y="3774166"/>
            <a:ext cx="2915996" cy="781395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en-US" altLang="zh-CN" sz="1400" dirty="0">
                <a:solidFill>
                  <a:schemeClr val="tx2"/>
                </a:solidFill>
              </a:rPr>
              <a:t>Wuhan University</a:t>
            </a:r>
            <a:endParaRPr kumimoji="1"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8935F19-CA94-42B2-93DE-428EBA28A4FE}"/>
              </a:ext>
            </a:extLst>
          </p:cNvPr>
          <p:cNvSpPr/>
          <p:nvPr/>
        </p:nvSpPr>
        <p:spPr>
          <a:xfrm>
            <a:off x="4673765" y="2953584"/>
            <a:ext cx="2878667" cy="1670731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chemeClr val="accent2">
                    <a:alpha val="80000"/>
                  </a:schemeClr>
                </a:solidFill>
                <a:latin typeface="DINCond-Bold" pitchFamily="50" charset="0"/>
                <a:ea typeface="微软雅黑 Light"/>
              </a:rPr>
              <a:t>武汉大学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alpha val="80000"/>
                </a:schemeClr>
              </a:solidFill>
              <a:effectLst/>
              <a:uLnTx/>
              <a:uFillTx/>
              <a:latin typeface="DINCond-Bold" pitchFamily="50" charset="0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198144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E3C059-D232-AC4A-B179-AE3AF96F7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文字替换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EB5F382-A68F-7F44-8645-7949CB336F0E}"/>
              </a:ext>
            </a:extLst>
          </p:cNvPr>
          <p:cNvSpPr txBox="1"/>
          <p:nvPr/>
        </p:nvSpPr>
        <p:spPr>
          <a:xfrm>
            <a:off x="2214567" y="1765737"/>
            <a:ext cx="363580" cy="686104"/>
          </a:xfrm>
          <a:prstGeom prst="rect">
            <a:avLst/>
          </a:prstGeom>
          <a:noFill/>
        </p:spPr>
        <p:txBody>
          <a:bodyPr wrap="non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B867A01-C418-A342-953C-A934F87B7E13}"/>
              </a:ext>
            </a:extLst>
          </p:cNvPr>
          <p:cNvSpPr txBox="1"/>
          <p:nvPr/>
        </p:nvSpPr>
        <p:spPr>
          <a:xfrm>
            <a:off x="803275" y="1205338"/>
            <a:ext cx="10585452" cy="1922276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模板中所有文字均可替换或删除。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默认字体为：中文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微软雅黑，英文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，默认字号为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号，默认颜色为灰黑色。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章节转场页和每页幻灯片上方的标题（如下图），在模板中用于幻灯片分类及说明，使用时请改为对应的章节标题和编号。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9E0E6B3-99BF-AA4D-94C2-C7E2DF674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67" y="3532187"/>
            <a:ext cx="4838227" cy="2705101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A771C45-EABF-864E-8930-3FBDBC32A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32186"/>
            <a:ext cx="5300684" cy="2705101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9466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E3C059-D232-AC4A-B179-AE3AF96F7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版式更改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B867A01-C418-A342-953C-A934F87B7E13}"/>
              </a:ext>
            </a:extLst>
          </p:cNvPr>
          <p:cNvSpPr txBox="1"/>
          <p:nvPr/>
        </p:nvSpPr>
        <p:spPr>
          <a:xfrm>
            <a:off x="658813" y="2418386"/>
            <a:ext cx="3268854" cy="2282374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模板中设置了多种常用版式，更改版式操作如下：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开始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版式，如右图。</a:t>
            </a:r>
            <a:endParaRPr kumimoji="1" lang="en-GB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如果您想要使用或制作其他版式，可以选用空白版式。</a:t>
            </a:r>
          </a:p>
        </p:txBody>
      </p:sp>
      <p:pic>
        <p:nvPicPr>
          <p:cNvPr id="6" name="图片 5" descr="图片包含 屏幕截图&#10;&#10;描述已自动生成">
            <a:extLst>
              <a:ext uri="{FF2B5EF4-FFF2-40B4-BE49-F238E27FC236}">
                <a16:creationId xmlns:a16="http://schemas.microsoft.com/office/drawing/2014/main" xmlns="" id="{B252BC1E-9014-904E-B217-25F955DAA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1263651"/>
            <a:ext cx="7092950" cy="497363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58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E3C059-D232-AC4A-B179-AE3AF96F7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固定内容更改（如</a:t>
            </a:r>
            <a:r>
              <a:rPr kumimoji="1" lang="en-US" altLang="zh-CN" dirty="0"/>
              <a:t>logo</a:t>
            </a:r>
            <a:r>
              <a:rPr kumimoji="1" lang="zh-CN" altLang="en-US" dirty="0"/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EB5F382-A68F-7F44-8645-7949CB336F0E}"/>
              </a:ext>
            </a:extLst>
          </p:cNvPr>
          <p:cNvSpPr txBox="1"/>
          <p:nvPr/>
        </p:nvSpPr>
        <p:spPr>
          <a:xfrm>
            <a:off x="2214567" y="1765737"/>
            <a:ext cx="363580" cy="686104"/>
          </a:xfrm>
          <a:prstGeom prst="rect">
            <a:avLst/>
          </a:prstGeom>
          <a:noFill/>
        </p:spPr>
        <p:txBody>
          <a:bodyPr wrap="non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B867A01-C418-A342-953C-A934F87B7E13}"/>
              </a:ext>
            </a:extLst>
          </p:cNvPr>
          <p:cNvSpPr txBox="1"/>
          <p:nvPr/>
        </p:nvSpPr>
        <p:spPr>
          <a:xfrm>
            <a:off x="803275" y="1172655"/>
            <a:ext cx="10585452" cy="1920288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为了使用方便，防止误删或移动，学校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、右下角的校训等少量内容在普通版式中不能更改。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如需更改，操作如下：视图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幻灯片母版，删除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更改相应内容，然后退出母版视图，如下图。</a:t>
            </a:r>
            <a:endParaRPr kumimoji="1" lang="en-GB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注意，在母板中做的改动，会影响所有使用这个版式的幻灯片。比如，如果在母版中删除此页右上角的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，所有文字类内容页面上的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会同时被删掉。</a:t>
            </a:r>
          </a:p>
        </p:txBody>
      </p:sp>
      <p:pic>
        <p:nvPicPr>
          <p:cNvPr id="6" name="图片 5" descr="图片包含 屏幕截图&#10;&#10;描述已自动生成">
            <a:extLst>
              <a:ext uri="{FF2B5EF4-FFF2-40B4-BE49-F238E27FC236}">
                <a16:creationId xmlns:a16="http://schemas.microsoft.com/office/drawing/2014/main" xmlns="" id="{94CF6AE0-93D3-724E-9774-8D837EFF9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3632200"/>
            <a:ext cx="5292725" cy="1735740"/>
          </a:xfrm>
          <a:prstGeom prst="rect">
            <a:avLst/>
          </a:prstGeom>
          <a:ln w="12700">
            <a:noFill/>
          </a:ln>
        </p:spPr>
      </p:pic>
      <p:pic>
        <p:nvPicPr>
          <p:cNvPr id="9" name="图片 8" descr="图片包含 屏幕截图&#10;&#10;描述已自动生成">
            <a:extLst>
              <a:ext uri="{FF2B5EF4-FFF2-40B4-BE49-F238E27FC236}">
                <a16:creationId xmlns:a16="http://schemas.microsoft.com/office/drawing/2014/main" xmlns="" id="{64B422D6-2DFE-3141-9A8A-F81BA9733F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211" y="3654970"/>
            <a:ext cx="4713514" cy="2030375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197672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BE3D001D-86C0-0248-A090-6A9E40BEC2D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5" r="30085"/>
          <a:stretch/>
        </p:blipFill>
        <p:spPr/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E4F9170-9B4D-4742-8900-EC5744E137D3}"/>
              </a:ext>
            </a:extLst>
          </p:cNvPr>
          <p:cNvSpPr txBox="1"/>
          <p:nvPr/>
        </p:nvSpPr>
        <p:spPr>
          <a:xfrm>
            <a:off x="6096000" y="1777923"/>
            <a:ext cx="3351407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dist"/>
            <a:r>
              <a:rPr kumimoji="1" lang="en-US" altLang="zh-CN" sz="1600" dirty="0">
                <a:solidFill>
                  <a:schemeClr val="tx2"/>
                </a:solidFill>
              </a:rPr>
              <a:t>Background and Purpose</a:t>
            </a:r>
            <a:endParaRPr kumimoji="1" lang="zh-CN" altLang="en-US" sz="1600" dirty="0">
              <a:solidFill>
                <a:schemeClr val="tx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4017DE8-F12C-B04A-95C0-BB9B8A8F8ACF}"/>
              </a:ext>
            </a:extLst>
          </p:cNvPr>
          <p:cNvSpPr txBox="1"/>
          <p:nvPr/>
        </p:nvSpPr>
        <p:spPr>
          <a:xfrm>
            <a:off x="6152274" y="3092286"/>
            <a:ext cx="3295132" cy="33855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defRPr kumimoji="1" sz="1600">
                <a:solidFill>
                  <a:schemeClr val="tx2"/>
                </a:solidFill>
              </a:defRPr>
            </a:lvl1pPr>
          </a:lstStyle>
          <a:p>
            <a:r>
              <a:rPr lang="en-GB" altLang="zh-CN" dirty="0"/>
              <a:t>Materials and Methods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5BA102E-E142-7645-87C2-857E65B2D2CC}"/>
              </a:ext>
            </a:extLst>
          </p:cNvPr>
          <p:cNvSpPr txBox="1"/>
          <p:nvPr/>
        </p:nvSpPr>
        <p:spPr>
          <a:xfrm>
            <a:off x="6152274" y="4449771"/>
            <a:ext cx="329513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defRPr kumimoji="1" sz="1600">
                <a:solidFill>
                  <a:schemeClr val="tx2"/>
                </a:solidFill>
              </a:defRPr>
            </a:lvl1pPr>
          </a:lstStyle>
          <a:p>
            <a:r>
              <a:rPr lang="en-GB" altLang="zh-CN" dirty="0"/>
              <a:t>Results and Discussion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D69613D-44BC-274F-BFBE-C6E7FB476347}"/>
              </a:ext>
            </a:extLst>
          </p:cNvPr>
          <p:cNvSpPr txBox="1"/>
          <p:nvPr/>
        </p:nvSpPr>
        <p:spPr>
          <a:xfrm>
            <a:off x="6152273" y="5795546"/>
            <a:ext cx="3295131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defRPr kumimoji="1" sz="1600">
                <a:solidFill>
                  <a:schemeClr val="tx2"/>
                </a:solidFill>
              </a:defRPr>
            </a:lvl1pPr>
          </a:lstStyle>
          <a:p>
            <a:r>
              <a:rPr lang="en-GB" altLang="zh-CN" dirty="0"/>
              <a:t>Conclusion and Outlook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77792A1-AB06-D347-BC12-99FB3544F69F}"/>
              </a:ext>
            </a:extLst>
          </p:cNvPr>
          <p:cNvSpPr txBox="1"/>
          <p:nvPr/>
        </p:nvSpPr>
        <p:spPr>
          <a:xfrm>
            <a:off x="5054706" y="1189592"/>
            <a:ext cx="898003" cy="615553"/>
          </a:xfrm>
          <a:prstGeom prst="rect">
            <a:avLst/>
          </a:prstGeom>
          <a:noFill/>
        </p:spPr>
        <p:txBody>
          <a:bodyPr wrap="none" tIns="0" bIns="0" rtlCol="0" anchor="b" anchorCtr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占位符 27">
            <a:extLst>
              <a:ext uri="{FF2B5EF4-FFF2-40B4-BE49-F238E27FC236}">
                <a16:creationId xmlns:a16="http://schemas.microsoft.com/office/drawing/2014/main" xmlns="" id="{1D92E383-DF31-274F-9B68-44C96C45CF23}"/>
              </a:ext>
            </a:extLst>
          </p:cNvPr>
          <p:cNvSpPr txBox="1">
            <a:spLocks/>
          </p:cNvSpPr>
          <p:nvPr/>
        </p:nvSpPr>
        <p:spPr>
          <a:xfrm>
            <a:off x="6096000" y="1055557"/>
            <a:ext cx="5292725" cy="708025"/>
          </a:xfrm>
          <a:prstGeom prst="rect">
            <a:avLst/>
          </a:prstGeom>
        </p:spPr>
        <p:txBody>
          <a:bodyPr lIns="0" rIns="0" bIns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研究背景与意义</a:t>
            </a:r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xmlns="" id="{37568274-F86A-F948-9E95-4F698C860108}"/>
              </a:ext>
            </a:extLst>
          </p:cNvPr>
          <p:cNvCxnSpPr>
            <a:cxnSpLocks/>
          </p:cNvCxnSpPr>
          <p:nvPr/>
        </p:nvCxnSpPr>
        <p:spPr>
          <a:xfrm>
            <a:off x="5054706" y="1763582"/>
            <a:ext cx="633401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5A5DD8C-73E4-CD46-95CC-D02DE2A7E6D2}"/>
              </a:ext>
            </a:extLst>
          </p:cNvPr>
          <p:cNvSpPr txBox="1"/>
          <p:nvPr/>
        </p:nvSpPr>
        <p:spPr>
          <a:xfrm>
            <a:off x="5054706" y="2525516"/>
            <a:ext cx="898003" cy="615553"/>
          </a:xfrm>
          <a:prstGeom prst="rect">
            <a:avLst/>
          </a:prstGeom>
          <a:noFill/>
        </p:spPr>
        <p:txBody>
          <a:bodyPr wrap="none" tIns="0" bIns="0" rtlCol="0" anchor="b" anchorCtr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占位符 27">
            <a:extLst>
              <a:ext uri="{FF2B5EF4-FFF2-40B4-BE49-F238E27FC236}">
                <a16:creationId xmlns:a16="http://schemas.microsoft.com/office/drawing/2014/main" xmlns="" id="{413E14A6-BB7D-7C4E-9B98-2A68C07A1BD5}"/>
              </a:ext>
            </a:extLst>
          </p:cNvPr>
          <p:cNvSpPr txBox="1">
            <a:spLocks/>
          </p:cNvSpPr>
          <p:nvPr/>
        </p:nvSpPr>
        <p:spPr>
          <a:xfrm>
            <a:off x="6096000" y="2391481"/>
            <a:ext cx="5292725" cy="708025"/>
          </a:xfrm>
          <a:prstGeom prst="rect">
            <a:avLst/>
          </a:prstGeom>
        </p:spPr>
        <p:txBody>
          <a:bodyPr lIns="0" rIns="0" bIns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研究材料与方法</a:t>
            </a:r>
          </a:p>
        </p:txBody>
      </p:sp>
      <p:cxnSp>
        <p:nvCxnSpPr>
          <p:cNvPr id="17" name="直线连接符 16">
            <a:extLst>
              <a:ext uri="{FF2B5EF4-FFF2-40B4-BE49-F238E27FC236}">
                <a16:creationId xmlns:a16="http://schemas.microsoft.com/office/drawing/2014/main" xmlns="" id="{D5470F72-2ABB-4D47-A743-CDB1412D4CE0}"/>
              </a:ext>
            </a:extLst>
          </p:cNvPr>
          <p:cNvCxnSpPr>
            <a:cxnSpLocks/>
          </p:cNvCxnSpPr>
          <p:nvPr/>
        </p:nvCxnSpPr>
        <p:spPr>
          <a:xfrm>
            <a:off x="5054706" y="3099506"/>
            <a:ext cx="633401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091DE9D-CB10-0C44-B8C6-6EA7A3240AE8}"/>
              </a:ext>
            </a:extLst>
          </p:cNvPr>
          <p:cNvSpPr txBox="1"/>
          <p:nvPr/>
        </p:nvSpPr>
        <p:spPr>
          <a:xfrm>
            <a:off x="5054706" y="3861440"/>
            <a:ext cx="898003" cy="615553"/>
          </a:xfrm>
          <a:prstGeom prst="rect">
            <a:avLst/>
          </a:prstGeom>
          <a:noFill/>
        </p:spPr>
        <p:txBody>
          <a:bodyPr wrap="none" tIns="0" bIns="0" rtlCol="0" anchor="b" anchorCtr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03.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占位符 27">
            <a:extLst>
              <a:ext uri="{FF2B5EF4-FFF2-40B4-BE49-F238E27FC236}">
                <a16:creationId xmlns:a16="http://schemas.microsoft.com/office/drawing/2014/main" xmlns="" id="{46E7969E-B20C-514D-83E6-B475365270A3}"/>
              </a:ext>
            </a:extLst>
          </p:cNvPr>
          <p:cNvSpPr txBox="1">
            <a:spLocks/>
          </p:cNvSpPr>
          <p:nvPr/>
        </p:nvSpPr>
        <p:spPr>
          <a:xfrm>
            <a:off x="6096000" y="3727405"/>
            <a:ext cx="5292725" cy="708025"/>
          </a:xfrm>
          <a:prstGeom prst="rect">
            <a:avLst/>
          </a:prstGeom>
        </p:spPr>
        <p:txBody>
          <a:bodyPr lIns="0" rIns="0" bIns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研究结果与讨论</a:t>
            </a:r>
          </a:p>
        </p:txBody>
      </p: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xmlns="" id="{C252FECA-4B70-AF4F-9399-72A0E1B94892}"/>
              </a:ext>
            </a:extLst>
          </p:cNvPr>
          <p:cNvCxnSpPr>
            <a:cxnSpLocks/>
          </p:cNvCxnSpPr>
          <p:nvPr/>
        </p:nvCxnSpPr>
        <p:spPr>
          <a:xfrm>
            <a:off x="5054706" y="4435430"/>
            <a:ext cx="633401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CA32A01-80D7-A048-90B6-0F2C48C31C57}"/>
              </a:ext>
            </a:extLst>
          </p:cNvPr>
          <p:cNvSpPr txBox="1"/>
          <p:nvPr/>
        </p:nvSpPr>
        <p:spPr>
          <a:xfrm>
            <a:off x="5054706" y="5197364"/>
            <a:ext cx="898003" cy="615553"/>
          </a:xfrm>
          <a:prstGeom prst="rect">
            <a:avLst/>
          </a:prstGeom>
          <a:noFill/>
        </p:spPr>
        <p:txBody>
          <a:bodyPr wrap="none" tIns="0" bIns="0" rtlCol="0" anchor="b" anchorCtr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04.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占位符 27">
            <a:extLst>
              <a:ext uri="{FF2B5EF4-FFF2-40B4-BE49-F238E27FC236}">
                <a16:creationId xmlns:a16="http://schemas.microsoft.com/office/drawing/2014/main" xmlns="" id="{4AAD2E0C-648B-6342-8D38-CDE59C6EC0F9}"/>
              </a:ext>
            </a:extLst>
          </p:cNvPr>
          <p:cNvSpPr txBox="1">
            <a:spLocks/>
          </p:cNvSpPr>
          <p:nvPr/>
        </p:nvSpPr>
        <p:spPr>
          <a:xfrm>
            <a:off x="6096000" y="5063329"/>
            <a:ext cx="5292725" cy="708025"/>
          </a:xfrm>
          <a:prstGeom prst="rect">
            <a:avLst/>
          </a:prstGeom>
        </p:spPr>
        <p:txBody>
          <a:bodyPr lIns="0" rIns="0" bIns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研究结论和展望</a:t>
            </a:r>
          </a:p>
        </p:txBody>
      </p:sp>
      <p:cxnSp>
        <p:nvCxnSpPr>
          <p:cNvPr id="23" name="直线连接符 22">
            <a:extLst>
              <a:ext uri="{FF2B5EF4-FFF2-40B4-BE49-F238E27FC236}">
                <a16:creationId xmlns:a16="http://schemas.microsoft.com/office/drawing/2014/main" xmlns="" id="{669AC68D-60CE-714C-A279-37635C21B312}"/>
              </a:ext>
            </a:extLst>
          </p:cNvPr>
          <p:cNvCxnSpPr>
            <a:cxnSpLocks/>
          </p:cNvCxnSpPr>
          <p:nvPr/>
        </p:nvCxnSpPr>
        <p:spPr>
          <a:xfrm>
            <a:off x="5054706" y="5771354"/>
            <a:ext cx="633401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07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37AF96-5AC2-6C4A-B95F-E3123694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一键恢复原版式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171BB5A-9A32-1142-8411-0F9867E5E95F}"/>
              </a:ext>
            </a:extLst>
          </p:cNvPr>
          <p:cNvSpPr txBox="1"/>
          <p:nvPr/>
        </p:nvSpPr>
        <p:spPr>
          <a:xfrm>
            <a:off x="803275" y="1324662"/>
            <a:ext cx="10585450" cy="1796489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如果版式在普通视图下被更改，比如图片、标题的位置被移动或被删除，可以一键恢复原有版式。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操作如下：开始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重置，如</a:t>
            </a:r>
            <a:r>
              <a:rPr kumimoji="1" lang="zh-CN" alt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下图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sz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B510125-B007-CB4E-9674-674170BE2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846" y="2807208"/>
            <a:ext cx="57277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56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AE6A119A-CACC-6A4F-BE1A-2A0094CB1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一键换色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B97A847-561C-8047-BBA3-BF554DCE1E09}"/>
              </a:ext>
            </a:extLst>
          </p:cNvPr>
          <p:cNvSpPr txBox="1"/>
          <p:nvPr/>
        </p:nvSpPr>
        <p:spPr>
          <a:xfrm>
            <a:off x="829950" y="3215806"/>
            <a:ext cx="5266050" cy="2214530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本模板支持一键换色，具体操作如下：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ct val="130000"/>
              </a:lnSpc>
              <a:spcAft>
                <a:spcPts val="600"/>
              </a:spcAft>
              <a:buAutoNum type="arabicPeriod"/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变体，找到向下的小箭头，如上图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ct val="130000"/>
              </a:lnSpc>
              <a:spcAft>
                <a:spcPts val="600"/>
              </a:spcAft>
              <a:buAutoNum type="arabicPeriod"/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颜色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选择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预设的颜色，也可以自定义颜色 ，如右图</a:t>
            </a:r>
          </a:p>
        </p:txBody>
      </p:sp>
      <p:pic>
        <p:nvPicPr>
          <p:cNvPr id="3" name="图片 2" descr="图片包含 屏幕截图&#10;&#10;描述已自动生成">
            <a:extLst>
              <a:ext uri="{FF2B5EF4-FFF2-40B4-BE49-F238E27FC236}">
                <a16:creationId xmlns:a16="http://schemas.microsoft.com/office/drawing/2014/main" xmlns="" id="{2198BBEB-C6F2-704D-BCCF-EBFDFA163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6" y="1160463"/>
            <a:ext cx="10585449" cy="1374467"/>
          </a:xfrm>
          <a:prstGeom prst="rect">
            <a:avLst/>
          </a:prstGeom>
        </p:spPr>
      </p:pic>
      <p:pic>
        <p:nvPicPr>
          <p:cNvPr id="5" name="图片 4" descr="图片包含 文字, 地图&#10;&#10;描述已自动生成">
            <a:extLst>
              <a:ext uri="{FF2B5EF4-FFF2-40B4-BE49-F238E27FC236}">
                <a16:creationId xmlns:a16="http://schemas.microsoft.com/office/drawing/2014/main" xmlns="" id="{9EC658B5-4A6D-0042-AE75-E3DA55DED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382" y="2642912"/>
            <a:ext cx="4658141" cy="367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37AF96-5AC2-6C4A-B95F-E3123694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图片替换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171BB5A-9A32-1142-8411-0F9867E5E95F}"/>
              </a:ext>
            </a:extLst>
          </p:cNvPr>
          <p:cNvSpPr txBox="1"/>
          <p:nvPr/>
        </p:nvSpPr>
        <p:spPr>
          <a:xfrm>
            <a:off x="803275" y="1160463"/>
            <a:ext cx="5159543" cy="1178004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marL="342900" indent="-342900" algn="just">
              <a:lnSpc>
                <a:spcPct val="130000"/>
              </a:lnSpc>
              <a:spcAft>
                <a:spcPts val="600"/>
              </a:spcAft>
              <a:buAutoNum type="arabicPeriod"/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选中照片（下图左），按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delete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键删除，出现界面（下图右）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sz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图片 4" descr="图片包含 竞技运动, 运动&#10;&#10;描述已自动生成">
            <a:extLst>
              <a:ext uri="{FF2B5EF4-FFF2-40B4-BE49-F238E27FC236}">
                <a16:creationId xmlns:a16="http://schemas.microsoft.com/office/drawing/2014/main" xmlns="" id="{6CE10CE6-2C17-0E44-B050-1928E48FE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21" y="2870078"/>
            <a:ext cx="2161040" cy="2373951"/>
          </a:xfrm>
          <a:prstGeom prst="rect">
            <a:avLst/>
          </a:prstGeom>
        </p:spPr>
      </p:pic>
      <p:pic>
        <p:nvPicPr>
          <p:cNvPr id="7" name="图片 6" descr="图片包含 人员&#10;&#10;描述已自动生成">
            <a:extLst>
              <a:ext uri="{FF2B5EF4-FFF2-40B4-BE49-F238E27FC236}">
                <a16:creationId xmlns:a16="http://schemas.microsoft.com/office/drawing/2014/main" xmlns="" id="{9EC272C1-69A3-FC43-B6EA-D9B15FD61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"/>
          <a:stretch/>
        </p:blipFill>
        <p:spPr>
          <a:xfrm>
            <a:off x="939663" y="2677045"/>
            <a:ext cx="2274744" cy="25669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CD00B63-00D2-5D48-B7D4-66E3E22DB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921" y="2806191"/>
            <a:ext cx="2101634" cy="230869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655ED07-8128-1042-8B60-49EEB92217C3}"/>
              </a:ext>
            </a:extLst>
          </p:cNvPr>
          <p:cNvSpPr/>
          <p:nvPr/>
        </p:nvSpPr>
        <p:spPr>
          <a:xfrm>
            <a:off x="6229181" y="1277335"/>
            <a:ext cx="515954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点击上右图中间的「图标」，从文件夹添加图片，如下图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0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37AF96-5AC2-6C4A-B95F-E3123694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图片替换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A9352E6-A64C-C640-B38C-349D78F9E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710" y="3696161"/>
            <a:ext cx="4541235" cy="253560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6EECE23-DF71-3C4D-8AC5-BE6DB43FC0CF}"/>
              </a:ext>
            </a:extLst>
          </p:cNvPr>
          <p:cNvSpPr txBox="1"/>
          <p:nvPr/>
        </p:nvSpPr>
        <p:spPr>
          <a:xfrm>
            <a:off x="3759830" y="1312591"/>
            <a:ext cx="4672388" cy="796198"/>
          </a:xfrm>
          <a:prstGeom prst="rect">
            <a:avLst/>
          </a:prstGeom>
          <a:noFill/>
        </p:spPr>
        <p:txBody>
          <a:bodyPr wrap="none" lIns="180000" tIns="180000" rIns="180000" bIns="18000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z="2400" b="1" dirty="0">
                <a:solidFill>
                  <a:schemeClr val="accent2"/>
                </a:solidFill>
              </a:rPr>
              <a:t>替换图片后，图片压住其他内容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462E238-778A-F045-A1B7-A7CBF085A88F}"/>
              </a:ext>
            </a:extLst>
          </p:cNvPr>
          <p:cNvSpPr txBox="1"/>
          <p:nvPr/>
        </p:nvSpPr>
        <p:spPr>
          <a:xfrm>
            <a:off x="803275" y="2108789"/>
            <a:ext cx="10585452" cy="1485233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封面结尾的图片一般不用替换，如需替换，可能会出现替换后的图片压住页面中其他内容的情况，如下图左。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解决办法：右键单击图片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置于底层，如下图右。</a:t>
            </a:r>
          </a:p>
        </p:txBody>
      </p:sp>
      <p:pic>
        <p:nvPicPr>
          <p:cNvPr id="5" name="图片 4" descr="图片包含 文字, 地图&#10;&#10;描述已自动生成">
            <a:extLst>
              <a:ext uri="{FF2B5EF4-FFF2-40B4-BE49-F238E27FC236}">
                <a16:creationId xmlns:a16="http://schemas.microsoft.com/office/drawing/2014/main" xmlns="" id="{74AE44B9-B3B1-704F-BB6A-2A960817C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3707591"/>
            <a:ext cx="4203590" cy="249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2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37AF96-5AC2-6C4A-B95F-E3123694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在</a:t>
            </a:r>
            <a:r>
              <a:rPr kumimoji="1" lang="en-US" altLang="zh-CN" dirty="0"/>
              <a:t>Excel</a:t>
            </a:r>
            <a:r>
              <a:rPr kumimoji="1" lang="zh-CN" altLang="en-US" dirty="0"/>
              <a:t>中更改图表数据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171BB5A-9A32-1142-8411-0F9867E5E95F}"/>
              </a:ext>
            </a:extLst>
          </p:cNvPr>
          <p:cNvSpPr txBox="1"/>
          <p:nvPr/>
        </p:nvSpPr>
        <p:spPr>
          <a:xfrm>
            <a:off x="803275" y="1324662"/>
            <a:ext cx="3492500" cy="4912626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模板中图表所用的数据均为随机数据，可在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Excel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里更改，更改步骤如下（操作截图见右图）：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ct val="130000"/>
              </a:lnSpc>
              <a:spcAft>
                <a:spcPts val="600"/>
              </a:spcAft>
              <a:buAutoNum type="arabicPeriod"/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选中图表，按右键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ct val="130000"/>
              </a:lnSpc>
              <a:spcAft>
                <a:spcPts val="600"/>
              </a:spcAft>
              <a:buAutoNum type="arabicPeriod"/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编辑数据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在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Excel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中编辑数据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ct val="130000"/>
              </a:lnSpc>
              <a:spcAft>
                <a:spcPts val="600"/>
              </a:spcAft>
              <a:buAutoNum type="arabicPeriod"/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Excel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中编辑好之后，直接关掉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Excel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里的图表会立即更新。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sz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片 5" descr="图片包含 文字, 地图&#10;&#10;描述已自动生成">
            <a:extLst>
              <a:ext uri="{FF2B5EF4-FFF2-40B4-BE49-F238E27FC236}">
                <a16:creationId xmlns:a16="http://schemas.microsoft.com/office/drawing/2014/main" xmlns="" id="{CCE2EDBA-F84B-ED41-B94C-144DB8C79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639" y="1494975"/>
            <a:ext cx="7161085" cy="437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AE3CA22C-656D-4942-B95F-811A49653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图标素材</a:t>
            </a:r>
          </a:p>
        </p:txBody>
      </p:sp>
      <p:grpSp>
        <p:nvGrpSpPr>
          <p:cNvPr id="294" name="组合 293">
            <a:extLst>
              <a:ext uri="{FF2B5EF4-FFF2-40B4-BE49-F238E27FC236}">
                <a16:creationId xmlns:a16="http://schemas.microsoft.com/office/drawing/2014/main" xmlns="" id="{C4DE9A26-C051-894B-82FC-EBC1AD9798F7}"/>
              </a:ext>
            </a:extLst>
          </p:cNvPr>
          <p:cNvGrpSpPr/>
          <p:nvPr/>
        </p:nvGrpSpPr>
        <p:grpSpPr>
          <a:xfrm>
            <a:off x="10899386" y="1500069"/>
            <a:ext cx="278003" cy="404976"/>
            <a:chOff x="10111722" y="6358428"/>
            <a:chExt cx="278003" cy="404976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C431BDBD-7D06-5846-8D83-5DA44021D87F}"/>
                </a:ext>
              </a:extLst>
            </p:cNvPr>
            <p:cNvSpPr/>
            <p:nvPr/>
          </p:nvSpPr>
          <p:spPr>
            <a:xfrm>
              <a:off x="10111722" y="6358428"/>
              <a:ext cx="278003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7" y="0"/>
                  </a:moveTo>
                  <a:cubicBezTo>
                    <a:pt x="1473" y="0"/>
                    <a:pt x="1473" y="0"/>
                    <a:pt x="1473" y="0"/>
                  </a:cubicBezTo>
                  <a:cubicBezTo>
                    <a:pt x="736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736" y="21600"/>
                    <a:pt x="1473" y="21600"/>
                  </a:cubicBezTo>
                  <a:cubicBezTo>
                    <a:pt x="20127" y="21600"/>
                    <a:pt x="20127" y="21600"/>
                    <a:pt x="20127" y="21600"/>
                  </a:cubicBezTo>
                  <a:cubicBezTo>
                    <a:pt x="20864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0864" y="0"/>
                    <a:pt x="20127" y="0"/>
                  </a:cubicBezTo>
                  <a:close/>
                  <a:moveTo>
                    <a:pt x="20373" y="20756"/>
                  </a:moveTo>
                  <a:cubicBezTo>
                    <a:pt x="1227" y="20756"/>
                    <a:pt x="1227" y="20756"/>
                    <a:pt x="1227" y="20756"/>
                  </a:cubicBezTo>
                  <a:cubicBezTo>
                    <a:pt x="1227" y="844"/>
                    <a:pt x="1227" y="844"/>
                    <a:pt x="1227" y="844"/>
                  </a:cubicBezTo>
                  <a:cubicBezTo>
                    <a:pt x="20373" y="844"/>
                    <a:pt x="20373" y="844"/>
                    <a:pt x="20373" y="844"/>
                  </a:cubicBezTo>
                  <a:lnTo>
                    <a:pt x="20373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2240EA4C-9FA4-DE4A-9DE3-BB902F0CBAB4}"/>
                </a:ext>
              </a:extLst>
            </p:cNvPr>
            <p:cNvSpPr/>
            <p:nvPr/>
          </p:nvSpPr>
          <p:spPr>
            <a:xfrm>
              <a:off x="10218646" y="6427929"/>
              <a:ext cx="62819" cy="62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6200"/>
                    <a:pt x="21600" y="10800"/>
                  </a:cubicBezTo>
                  <a:cubicBezTo>
                    <a:pt x="21600" y="5400"/>
                    <a:pt x="16200" y="0"/>
                    <a:pt x="10800" y="0"/>
                  </a:cubicBezTo>
                  <a:cubicBezTo>
                    <a:pt x="5400" y="0"/>
                    <a:pt x="0" y="5400"/>
                    <a:pt x="0" y="10800"/>
                  </a:cubicBezTo>
                  <a:cubicBezTo>
                    <a:pt x="0" y="16200"/>
                    <a:pt x="5400" y="21600"/>
                    <a:pt x="10800" y="21600"/>
                  </a:cubicBezTo>
                  <a:close/>
                  <a:moveTo>
                    <a:pt x="10800" y="5400"/>
                  </a:moveTo>
                  <a:cubicBezTo>
                    <a:pt x="14040" y="5400"/>
                    <a:pt x="16200" y="7560"/>
                    <a:pt x="16200" y="10800"/>
                  </a:cubicBezTo>
                  <a:cubicBezTo>
                    <a:pt x="16200" y="14040"/>
                    <a:pt x="14040" y="16200"/>
                    <a:pt x="10800" y="16200"/>
                  </a:cubicBezTo>
                  <a:cubicBezTo>
                    <a:pt x="7560" y="16200"/>
                    <a:pt x="5400" y="14040"/>
                    <a:pt x="5400" y="10800"/>
                  </a:cubicBezTo>
                  <a:cubicBezTo>
                    <a:pt x="5400" y="7560"/>
                    <a:pt x="7560" y="5400"/>
                    <a:pt x="10800" y="5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943F15F8-C018-9543-B1E2-FAB93A12112C}"/>
                </a:ext>
              </a:extLst>
            </p:cNvPr>
            <p:cNvSpPr/>
            <p:nvPr/>
          </p:nvSpPr>
          <p:spPr>
            <a:xfrm>
              <a:off x="10161173" y="6538863"/>
              <a:ext cx="177763" cy="17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971" y="21600"/>
                    <a:pt x="21600" y="16586"/>
                    <a:pt x="21600" y="10800"/>
                  </a:cubicBezTo>
                  <a:cubicBezTo>
                    <a:pt x="21600" y="4629"/>
                    <a:pt x="16971" y="0"/>
                    <a:pt x="10800" y="0"/>
                  </a:cubicBezTo>
                  <a:cubicBezTo>
                    <a:pt x="4629" y="0"/>
                    <a:pt x="0" y="4629"/>
                    <a:pt x="0" y="10800"/>
                  </a:cubicBezTo>
                  <a:cubicBezTo>
                    <a:pt x="0" y="16586"/>
                    <a:pt x="4629" y="21600"/>
                    <a:pt x="10800" y="21600"/>
                  </a:cubicBezTo>
                  <a:close/>
                  <a:moveTo>
                    <a:pt x="10800" y="1543"/>
                  </a:moveTo>
                  <a:cubicBezTo>
                    <a:pt x="15814" y="1543"/>
                    <a:pt x="20057" y="5786"/>
                    <a:pt x="20057" y="10800"/>
                  </a:cubicBezTo>
                  <a:cubicBezTo>
                    <a:pt x="20057" y="15814"/>
                    <a:pt x="15814" y="20057"/>
                    <a:pt x="10800" y="20057"/>
                  </a:cubicBezTo>
                  <a:cubicBezTo>
                    <a:pt x="5786" y="20057"/>
                    <a:pt x="1543" y="15814"/>
                    <a:pt x="1543" y="10800"/>
                  </a:cubicBezTo>
                  <a:cubicBezTo>
                    <a:pt x="1543" y="5786"/>
                    <a:pt x="5786" y="1543"/>
                    <a:pt x="10800" y="15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" name="Oval 8">
              <a:extLst>
                <a:ext uri="{FF2B5EF4-FFF2-40B4-BE49-F238E27FC236}">
                  <a16:creationId xmlns:a16="http://schemas.microsoft.com/office/drawing/2014/main" xmlns="" id="{4B6307C1-D79C-4F49-8271-ABD658A72E47}"/>
                </a:ext>
              </a:extLst>
            </p:cNvPr>
            <p:cNvSpPr/>
            <p:nvPr/>
          </p:nvSpPr>
          <p:spPr>
            <a:xfrm>
              <a:off x="10237358" y="6613709"/>
              <a:ext cx="25396" cy="25397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xmlns="" id="{18FDAC81-8F90-C948-8CFB-057F5ADDC1DD}"/>
              </a:ext>
            </a:extLst>
          </p:cNvPr>
          <p:cNvGrpSpPr/>
          <p:nvPr/>
        </p:nvGrpSpPr>
        <p:grpSpPr>
          <a:xfrm>
            <a:off x="10880674" y="2282702"/>
            <a:ext cx="315427" cy="404976"/>
            <a:chOff x="9283061" y="6358428"/>
            <a:chExt cx="315427" cy="404976"/>
          </a:xfrm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xmlns="" id="{D64A12D3-790B-894B-8DFA-97157BB78748}"/>
                </a:ext>
              </a:extLst>
            </p:cNvPr>
            <p:cNvSpPr/>
            <p:nvPr/>
          </p:nvSpPr>
          <p:spPr>
            <a:xfrm>
              <a:off x="9428744" y="6504112"/>
              <a:ext cx="25396" cy="2539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401B36D0-4EA6-644C-A78B-F6825F1B5045}"/>
                </a:ext>
              </a:extLst>
            </p:cNvPr>
            <p:cNvSpPr/>
            <p:nvPr/>
          </p:nvSpPr>
          <p:spPr>
            <a:xfrm>
              <a:off x="9361917" y="6439958"/>
              <a:ext cx="157714" cy="155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752" y="0"/>
                    <a:pt x="0" y="4849"/>
                    <a:pt x="0" y="10580"/>
                  </a:cubicBezTo>
                  <a:cubicBezTo>
                    <a:pt x="0" y="16751"/>
                    <a:pt x="4752" y="21600"/>
                    <a:pt x="10800" y="21600"/>
                  </a:cubicBezTo>
                  <a:cubicBezTo>
                    <a:pt x="16848" y="21600"/>
                    <a:pt x="21600" y="16751"/>
                    <a:pt x="21600" y="10580"/>
                  </a:cubicBezTo>
                  <a:cubicBezTo>
                    <a:pt x="21600" y="4849"/>
                    <a:pt x="16848" y="0"/>
                    <a:pt x="10800" y="0"/>
                  </a:cubicBezTo>
                  <a:close/>
                  <a:moveTo>
                    <a:pt x="16848" y="16751"/>
                  </a:moveTo>
                  <a:cubicBezTo>
                    <a:pt x="15120" y="18514"/>
                    <a:pt x="12960" y="19396"/>
                    <a:pt x="10800" y="19396"/>
                  </a:cubicBezTo>
                  <a:cubicBezTo>
                    <a:pt x="8640" y="19396"/>
                    <a:pt x="6480" y="18514"/>
                    <a:pt x="4752" y="16751"/>
                  </a:cubicBezTo>
                  <a:cubicBezTo>
                    <a:pt x="3024" y="14988"/>
                    <a:pt x="2160" y="12784"/>
                    <a:pt x="2160" y="10580"/>
                  </a:cubicBezTo>
                  <a:cubicBezTo>
                    <a:pt x="2160" y="8376"/>
                    <a:pt x="3024" y="6171"/>
                    <a:pt x="4752" y="4408"/>
                  </a:cubicBezTo>
                  <a:cubicBezTo>
                    <a:pt x="6480" y="2645"/>
                    <a:pt x="8640" y="1763"/>
                    <a:pt x="10800" y="1763"/>
                  </a:cubicBezTo>
                  <a:cubicBezTo>
                    <a:pt x="12960" y="1763"/>
                    <a:pt x="15120" y="2645"/>
                    <a:pt x="16848" y="4408"/>
                  </a:cubicBezTo>
                  <a:cubicBezTo>
                    <a:pt x="18576" y="6171"/>
                    <a:pt x="19440" y="8376"/>
                    <a:pt x="19440" y="10580"/>
                  </a:cubicBezTo>
                  <a:cubicBezTo>
                    <a:pt x="19440" y="12784"/>
                    <a:pt x="18576" y="14988"/>
                    <a:pt x="16848" y="1675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D697E32A-EDF6-7B4E-A169-351FF2194A43}"/>
                </a:ext>
              </a:extLst>
            </p:cNvPr>
            <p:cNvSpPr/>
            <p:nvPr/>
          </p:nvSpPr>
          <p:spPr>
            <a:xfrm>
              <a:off x="9283061" y="6358428"/>
              <a:ext cx="315427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6875"/>
                  </a:moveTo>
                  <a:cubicBezTo>
                    <a:pt x="17280" y="16537"/>
                    <a:pt x="21600" y="12825"/>
                    <a:pt x="21600" y="8437"/>
                  </a:cubicBezTo>
                  <a:cubicBezTo>
                    <a:pt x="21600" y="3713"/>
                    <a:pt x="16848" y="0"/>
                    <a:pt x="10800" y="0"/>
                  </a:cubicBezTo>
                  <a:cubicBezTo>
                    <a:pt x="4752" y="0"/>
                    <a:pt x="0" y="3713"/>
                    <a:pt x="0" y="8437"/>
                  </a:cubicBezTo>
                  <a:cubicBezTo>
                    <a:pt x="0" y="12825"/>
                    <a:pt x="4320" y="16537"/>
                    <a:pt x="9936" y="16875"/>
                  </a:cubicBezTo>
                  <a:cubicBezTo>
                    <a:pt x="10368" y="16875"/>
                    <a:pt x="10368" y="16875"/>
                    <a:pt x="10368" y="16875"/>
                  </a:cubicBezTo>
                  <a:cubicBezTo>
                    <a:pt x="10368" y="20756"/>
                    <a:pt x="10368" y="20756"/>
                    <a:pt x="10368" y="20756"/>
                  </a:cubicBezTo>
                  <a:cubicBezTo>
                    <a:pt x="3672" y="20756"/>
                    <a:pt x="3672" y="20756"/>
                    <a:pt x="3672" y="20756"/>
                  </a:cubicBezTo>
                  <a:cubicBezTo>
                    <a:pt x="3240" y="20756"/>
                    <a:pt x="3024" y="20925"/>
                    <a:pt x="3024" y="21262"/>
                  </a:cubicBezTo>
                  <a:cubicBezTo>
                    <a:pt x="3024" y="21431"/>
                    <a:pt x="3240" y="21600"/>
                    <a:pt x="3672" y="21600"/>
                  </a:cubicBezTo>
                  <a:cubicBezTo>
                    <a:pt x="17928" y="21600"/>
                    <a:pt x="17928" y="21600"/>
                    <a:pt x="17928" y="21600"/>
                  </a:cubicBezTo>
                  <a:cubicBezTo>
                    <a:pt x="18360" y="21600"/>
                    <a:pt x="18576" y="21431"/>
                    <a:pt x="18576" y="21262"/>
                  </a:cubicBezTo>
                  <a:cubicBezTo>
                    <a:pt x="18576" y="20925"/>
                    <a:pt x="18360" y="20756"/>
                    <a:pt x="17928" y="20756"/>
                  </a:cubicBezTo>
                  <a:cubicBezTo>
                    <a:pt x="11232" y="20756"/>
                    <a:pt x="11232" y="20756"/>
                    <a:pt x="11232" y="20756"/>
                  </a:cubicBezTo>
                  <a:cubicBezTo>
                    <a:pt x="11232" y="16875"/>
                    <a:pt x="11232" y="16875"/>
                    <a:pt x="11232" y="16875"/>
                  </a:cubicBezTo>
                  <a:lnTo>
                    <a:pt x="11664" y="16875"/>
                  </a:lnTo>
                  <a:close/>
                  <a:moveTo>
                    <a:pt x="10800" y="16200"/>
                  </a:moveTo>
                  <a:cubicBezTo>
                    <a:pt x="9504" y="16200"/>
                    <a:pt x="8208" y="15862"/>
                    <a:pt x="6912" y="15525"/>
                  </a:cubicBezTo>
                  <a:cubicBezTo>
                    <a:pt x="5832" y="15187"/>
                    <a:pt x="4752" y="14512"/>
                    <a:pt x="3888" y="13837"/>
                  </a:cubicBezTo>
                  <a:cubicBezTo>
                    <a:pt x="3024" y="13162"/>
                    <a:pt x="2160" y="12319"/>
                    <a:pt x="1728" y="11475"/>
                  </a:cubicBezTo>
                  <a:cubicBezTo>
                    <a:pt x="1296" y="10462"/>
                    <a:pt x="1080" y="9450"/>
                    <a:pt x="1080" y="8437"/>
                  </a:cubicBezTo>
                  <a:cubicBezTo>
                    <a:pt x="1080" y="7425"/>
                    <a:pt x="1296" y="6412"/>
                    <a:pt x="1728" y="5400"/>
                  </a:cubicBezTo>
                  <a:cubicBezTo>
                    <a:pt x="2160" y="4556"/>
                    <a:pt x="3024" y="3713"/>
                    <a:pt x="3888" y="3038"/>
                  </a:cubicBezTo>
                  <a:cubicBezTo>
                    <a:pt x="4752" y="2363"/>
                    <a:pt x="5832" y="1688"/>
                    <a:pt x="6912" y="1350"/>
                  </a:cubicBezTo>
                  <a:cubicBezTo>
                    <a:pt x="9504" y="506"/>
                    <a:pt x="12096" y="506"/>
                    <a:pt x="14688" y="1350"/>
                  </a:cubicBezTo>
                  <a:cubicBezTo>
                    <a:pt x="15768" y="1688"/>
                    <a:pt x="16848" y="2363"/>
                    <a:pt x="17712" y="3038"/>
                  </a:cubicBezTo>
                  <a:cubicBezTo>
                    <a:pt x="18576" y="3713"/>
                    <a:pt x="19440" y="4556"/>
                    <a:pt x="19872" y="5400"/>
                  </a:cubicBezTo>
                  <a:cubicBezTo>
                    <a:pt x="20304" y="6412"/>
                    <a:pt x="20520" y="7425"/>
                    <a:pt x="20520" y="8437"/>
                  </a:cubicBezTo>
                  <a:cubicBezTo>
                    <a:pt x="20520" y="9450"/>
                    <a:pt x="20304" y="10462"/>
                    <a:pt x="19872" y="11475"/>
                  </a:cubicBezTo>
                  <a:cubicBezTo>
                    <a:pt x="19440" y="12319"/>
                    <a:pt x="18576" y="13162"/>
                    <a:pt x="17712" y="13837"/>
                  </a:cubicBezTo>
                  <a:cubicBezTo>
                    <a:pt x="16848" y="14512"/>
                    <a:pt x="15768" y="15187"/>
                    <a:pt x="14688" y="15525"/>
                  </a:cubicBezTo>
                  <a:cubicBezTo>
                    <a:pt x="13392" y="15862"/>
                    <a:pt x="12096" y="16200"/>
                    <a:pt x="10800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92" name="组合 291">
            <a:extLst>
              <a:ext uri="{FF2B5EF4-FFF2-40B4-BE49-F238E27FC236}">
                <a16:creationId xmlns:a16="http://schemas.microsoft.com/office/drawing/2014/main" xmlns="" id="{350DC671-2144-FD40-A495-BDF719C5E68B}"/>
              </a:ext>
            </a:extLst>
          </p:cNvPr>
          <p:cNvGrpSpPr/>
          <p:nvPr/>
        </p:nvGrpSpPr>
        <p:grpSpPr>
          <a:xfrm>
            <a:off x="10835899" y="3117687"/>
            <a:ext cx="404976" cy="404976"/>
            <a:chOff x="8429005" y="6358428"/>
            <a:chExt cx="404976" cy="404976"/>
          </a:xfrm>
        </p:grpSpPr>
        <p:sp>
          <p:nvSpPr>
            <p:cNvPr id="15" name="Oval 12">
              <a:extLst>
                <a:ext uri="{FF2B5EF4-FFF2-40B4-BE49-F238E27FC236}">
                  <a16:creationId xmlns:a16="http://schemas.microsoft.com/office/drawing/2014/main" xmlns="" id="{096BD253-C46E-7F4E-A82E-33EC0596B9B6}"/>
                </a:ext>
              </a:extLst>
            </p:cNvPr>
            <p:cNvSpPr/>
            <p:nvPr/>
          </p:nvSpPr>
          <p:spPr>
            <a:xfrm>
              <a:off x="8613449" y="6541535"/>
              <a:ext cx="37424" cy="4143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B7FE27FD-CDD2-1941-8D11-4E12624DAA4D}"/>
                </a:ext>
              </a:extLst>
            </p:cNvPr>
            <p:cNvSpPr/>
            <p:nvPr/>
          </p:nvSpPr>
          <p:spPr>
            <a:xfrm>
              <a:off x="8429005" y="6358428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700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700"/>
                    <a:pt x="17887" y="3713"/>
                  </a:cubicBezTo>
                  <a:cubicBezTo>
                    <a:pt x="18900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900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1D725F6E-16E1-F64E-88DA-8E3D3DFACAF6}"/>
                </a:ext>
              </a:extLst>
            </p:cNvPr>
            <p:cNvSpPr/>
            <p:nvPr/>
          </p:nvSpPr>
          <p:spPr>
            <a:xfrm>
              <a:off x="8678941" y="6506785"/>
              <a:ext cx="108262" cy="10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082" y="0"/>
                    <a:pt x="0" y="5082"/>
                    <a:pt x="0" y="10800"/>
                  </a:cubicBezTo>
                  <a:cubicBezTo>
                    <a:pt x="0" y="17153"/>
                    <a:pt x="5082" y="21600"/>
                    <a:pt x="10800" y="21600"/>
                  </a:cubicBezTo>
                  <a:cubicBezTo>
                    <a:pt x="16518" y="21600"/>
                    <a:pt x="21600" y="17153"/>
                    <a:pt x="21600" y="10800"/>
                  </a:cubicBezTo>
                  <a:cubicBezTo>
                    <a:pt x="21600" y="5082"/>
                    <a:pt x="16518" y="0"/>
                    <a:pt x="10800" y="0"/>
                  </a:cubicBezTo>
                  <a:close/>
                  <a:moveTo>
                    <a:pt x="10800" y="19059"/>
                  </a:moveTo>
                  <a:cubicBezTo>
                    <a:pt x="6353" y="19059"/>
                    <a:pt x="3176" y="15247"/>
                    <a:pt x="3176" y="10800"/>
                  </a:cubicBezTo>
                  <a:cubicBezTo>
                    <a:pt x="3176" y="6353"/>
                    <a:pt x="6353" y="3176"/>
                    <a:pt x="10800" y="3176"/>
                  </a:cubicBezTo>
                  <a:cubicBezTo>
                    <a:pt x="15247" y="3176"/>
                    <a:pt x="19059" y="6353"/>
                    <a:pt x="19059" y="10800"/>
                  </a:cubicBezTo>
                  <a:cubicBezTo>
                    <a:pt x="19059" y="15247"/>
                    <a:pt x="15247" y="19059"/>
                    <a:pt x="10800" y="19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xmlns="" id="{CF2DC08D-1793-8A47-8DE1-68750E9BBD5A}"/>
                </a:ext>
              </a:extLst>
            </p:cNvPr>
            <p:cNvSpPr/>
            <p:nvPr/>
          </p:nvSpPr>
          <p:spPr>
            <a:xfrm>
              <a:off x="8477121" y="6506785"/>
              <a:ext cx="106925" cy="10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082" y="0"/>
                    <a:pt x="0" y="5082"/>
                    <a:pt x="0" y="10800"/>
                  </a:cubicBezTo>
                  <a:cubicBezTo>
                    <a:pt x="0" y="17153"/>
                    <a:pt x="5082" y="21600"/>
                    <a:pt x="10800" y="21600"/>
                  </a:cubicBezTo>
                  <a:cubicBezTo>
                    <a:pt x="16518" y="21600"/>
                    <a:pt x="21600" y="17153"/>
                    <a:pt x="21600" y="10800"/>
                  </a:cubicBezTo>
                  <a:cubicBezTo>
                    <a:pt x="21600" y="5082"/>
                    <a:pt x="16518" y="0"/>
                    <a:pt x="10800" y="0"/>
                  </a:cubicBezTo>
                  <a:close/>
                  <a:moveTo>
                    <a:pt x="10800" y="19059"/>
                  </a:moveTo>
                  <a:cubicBezTo>
                    <a:pt x="6353" y="19059"/>
                    <a:pt x="2541" y="15247"/>
                    <a:pt x="2541" y="10800"/>
                  </a:cubicBezTo>
                  <a:cubicBezTo>
                    <a:pt x="2541" y="6353"/>
                    <a:pt x="6353" y="3176"/>
                    <a:pt x="10800" y="3176"/>
                  </a:cubicBezTo>
                  <a:cubicBezTo>
                    <a:pt x="15247" y="3176"/>
                    <a:pt x="18424" y="6353"/>
                    <a:pt x="18424" y="10800"/>
                  </a:cubicBezTo>
                  <a:cubicBezTo>
                    <a:pt x="18424" y="15247"/>
                    <a:pt x="15247" y="19059"/>
                    <a:pt x="10800" y="19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xmlns="" id="{0EECAF32-7905-3848-9019-F4C9B6FCA25A}"/>
                </a:ext>
              </a:extLst>
            </p:cNvPr>
            <p:cNvSpPr/>
            <p:nvPr/>
          </p:nvSpPr>
          <p:spPr>
            <a:xfrm>
              <a:off x="8578698" y="6608363"/>
              <a:ext cx="106925" cy="10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082" y="0"/>
                    <a:pt x="0" y="5082"/>
                    <a:pt x="0" y="10800"/>
                  </a:cubicBezTo>
                  <a:cubicBezTo>
                    <a:pt x="0" y="17153"/>
                    <a:pt x="5082" y="21600"/>
                    <a:pt x="10800" y="21600"/>
                  </a:cubicBezTo>
                  <a:cubicBezTo>
                    <a:pt x="16518" y="21600"/>
                    <a:pt x="21600" y="17153"/>
                    <a:pt x="21600" y="10800"/>
                  </a:cubicBezTo>
                  <a:cubicBezTo>
                    <a:pt x="21600" y="5082"/>
                    <a:pt x="16518" y="0"/>
                    <a:pt x="10800" y="0"/>
                  </a:cubicBezTo>
                  <a:close/>
                  <a:moveTo>
                    <a:pt x="10800" y="19059"/>
                  </a:moveTo>
                  <a:cubicBezTo>
                    <a:pt x="6353" y="19059"/>
                    <a:pt x="2541" y="15247"/>
                    <a:pt x="2541" y="10800"/>
                  </a:cubicBezTo>
                  <a:cubicBezTo>
                    <a:pt x="2541" y="6353"/>
                    <a:pt x="6353" y="3176"/>
                    <a:pt x="10800" y="3176"/>
                  </a:cubicBezTo>
                  <a:cubicBezTo>
                    <a:pt x="15247" y="3176"/>
                    <a:pt x="19059" y="6353"/>
                    <a:pt x="19059" y="10800"/>
                  </a:cubicBezTo>
                  <a:cubicBezTo>
                    <a:pt x="19059" y="15247"/>
                    <a:pt x="15247" y="19059"/>
                    <a:pt x="10800" y="190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xmlns="" id="{3862167B-2363-2945-9A20-CF7C66C26498}"/>
                </a:ext>
              </a:extLst>
            </p:cNvPr>
            <p:cNvSpPr/>
            <p:nvPr/>
          </p:nvSpPr>
          <p:spPr>
            <a:xfrm>
              <a:off x="8578698" y="6405208"/>
              <a:ext cx="106925" cy="108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518" y="21600"/>
                    <a:pt x="21600" y="17153"/>
                    <a:pt x="21600" y="10800"/>
                  </a:cubicBezTo>
                  <a:cubicBezTo>
                    <a:pt x="21600" y="5082"/>
                    <a:pt x="16518" y="0"/>
                    <a:pt x="10800" y="0"/>
                  </a:cubicBezTo>
                  <a:cubicBezTo>
                    <a:pt x="5082" y="0"/>
                    <a:pt x="0" y="5082"/>
                    <a:pt x="0" y="10800"/>
                  </a:cubicBezTo>
                  <a:cubicBezTo>
                    <a:pt x="0" y="17153"/>
                    <a:pt x="5082" y="21600"/>
                    <a:pt x="10800" y="21600"/>
                  </a:cubicBezTo>
                  <a:close/>
                  <a:moveTo>
                    <a:pt x="10800" y="3176"/>
                  </a:moveTo>
                  <a:cubicBezTo>
                    <a:pt x="15247" y="3176"/>
                    <a:pt x="19059" y="6353"/>
                    <a:pt x="19059" y="10800"/>
                  </a:cubicBezTo>
                  <a:cubicBezTo>
                    <a:pt x="19059" y="15247"/>
                    <a:pt x="15247" y="19059"/>
                    <a:pt x="10800" y="19059"/>
                  </a:cubicBezTo>
                  <a:cubicBezTo>
                    <a:pt x="6353" y="19059"/>
                    <a:pt x="2541" y="15247"/>
                    <a:pt x="2541" y="10800"/>
                  </a:cubicBezTo>
                  <a:cubicBezTo>
                    <a:pt x="2541" y="6353"/>
                    <a:pt x="6353" y="3176"/>
                    <a:pt x="10800" y="31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91" name="组合 290">
            <a:extLst>
              <a:ext uri="{FF2B5EF4-FFF2-40B4-BE49-F238E27FC236}">
                <a16:creationId xmlns:a16="http://schemas.microsoft.com/office/drawing/2014/main" xmlns="" id="{AC782DAA-6184-104B-8DE9-68FAD423F640}"/>
              </a:ext>
            </a:extLst>
          </p:cNvPr>
          <p:cNvGrpSpPr/>
          <p:nvPr/>
        </p:nvGrpSpPr>
        <p:grpSpPr>
          <a:xfrm>
            <a:off x="10835899" y="3928581"/>
            <a:ext cx="404976" cy="402302"/>
            <a:chOff x="7620393" y="6361102"/>
            <a:chExt cx="404976" cy="402302"/>
          </a:xfrm>
        </p:grpSpPr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xmlns="" id="{00F6A47E-45C8-D04C-A1A0-283CB0FD6B31}"/>
                </a:ext>
              </a:extLst>
            </p:cNvPr>
            <p:cNvSpPr/>
            <p:nvPr/>
          </p:nvSpPr>
          <p:spPr>
            <a:xfrm>
              <a:off x="7620393" y="6361102"/>
              <a:ext cx="404976" cy="402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4" y="8504"/>
                  </a:moveTo>
                  <a:cubicBezTo>
                    <a:pt x="21600" y="5272"/>
                    <a:pt x="21600" y="5272"/>
                    <a:pt x="21600" y="5272"/>
                  </a:cubicBezTo>
                  <a:cubicBezTo>
                    <a:pt x="20756" y="680"/>
                    <a:pt x="20756" y="680"/>
                    <a:pt x="20756" y="680"/>
                  </a:cubicBezTo>
                  <a:cubicBezTo>
                    <a:pt x="20587" y="340"/>
                    <a:pt x="20250" y="0"/>
                    <a:pt x="19744" y="0"/>
                  </a:cubicBezTo>
                  <a:cubicBezTo>
                    <a:pt x="19575" y="0"/>
                    <a:pt x="19575" y="0"/>
                    <a:pt x="19575" y="0"/>
                  </a:cubicBezTo>
                  <a:cubicBezTo>
                    <a:pt x="844" y="3572"/>
                    <a:pt x="844" y="3572"/>
                    <a:pt x="844" y="3572"/>
                  </a:cubicBezTo>
                  <a:cubicBezTo>
                    <a:pt x="338" y="3742"/>
                    <a:pt x="0" y="4082"/>
                    <a:pt x="0" y="4592"/>
                  </a:cubicBezTo>
                  <a:cubicBezTo>
                    <a:pt x="0" y="20580"/>
                    <a:pt x="0" y="20580"/>
                    <a:pt x="0" y="20580"/>
                  </a:cubicBezTo>
                  <a:cubicBezTo>
                    <a:pt x="0" y="21090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0"/>
                    <a:pt x="21600" y="20580"/>
                  </a:cubicBezTo>
                  <a:cubicBezTo>
                    <a:pt x="21600" y="8674"/>
                    <a:pt x="21600" y="8674"/>
                    <a:pt x="21600" y="8674"/>
                  </a:cubicBezTo>
                  <a:lnTo>
                    <a:pt x="4894" y="8504"/>
                  </a:lnTo>
                  <a:close/>
                  <a:moveTo>
                    <a:pt x="19912" y="680"/>
                  </a:moveTo>
                  <a:cubicBezTo>
                    <a:pt x="20419" y="3231"/>
                    <a:pt x="20419" y="3231"/>
                    <a:pt x="20419" y="3231"/>
                  </a:cubicBezTo>
                  <a:cubicBezTo>
                    <a:pt x="17212" y="1191"/>
                    <a:pt x="17212" y="1191"/>
                    <a:pt x="17212" y="1191"/>
                  </a:cubicBezTo>
                  <a:lnTo>
                    <a:pt x="19912" y="680"/>
                  </a:lnTo>
                  <a:close/>
                  <a:moveTo>
                    <a:pt x="16200" y="1361"/>
                  </a:moveTo>
                  <a:cubicBezTo>
                    <a:pt x="20587" y="4422"/>
                    <a:pt x="20587" y="4422"/>
                    <a:pt x="20587" y="4422"/>
                  </a:cubicBezTo>
                  <a:cubicBezTo>
                    <a:pt x="20756" y="4762"/>
                    <a:pt x="20756" y="4762"/>
                    <a:pt x="20756" y="4762"/>
                  </a:cubicBezTo>
                  <a:cubicBezTo>
                    <a:pt x="20419" y="4762"/>
                    <a:pt x="20419" y="4762"/>
                    <a:pt x="20419" y="4762"/>
                  </a:cubicBezTo>
                  <a:cubicBezTo>
                    <a:pt x="18731" y="5102"/>
                    <a:pt x="18731" y="5102"/>
                    <a:pt x="18731" y="5102"/>
                  </a:cubicBezTo>
                  <a:cubicBezTo>
                    <a:pt x="13837" y="1871"/>
                    <a:pt x="13837" y="1871"/>
                    <a:pt x="13837" y="1871"/>
                  </a:cubicBezTo>
                  <a:lnTo>
                    <a:pt x="16200" y="1361"/>
                  </a:lnTo>
                  <a:close/>
                  <a:moveTo>
                    <a:pt x="12825" y="2041"/>
                  </a:moveTo>
                  <a:cubicBezTo>
                    <a:pt x="17719" y="5272"/>
                    <a:pt x="17719" y="5272"/>
                    <a:pt x="17719" y="5272"/>
                  </a:cubicBezTo>
                  <a:cubicBezTo>
                    <a:pt x="15356" y="5783"/>
                    <a:pt x="15356" y="5783"/>
                    <a:pt x="15356" y="5783"/>
                  </a:cubicBezTo>
                  <a:cubicBezTo>
                    <a:pt x="10462" y="2551"/>
                    <a:pt x="10462" y="2551"/>
                    <a:pt x="10462" y="2551"/>
                  </a:cubicBezTo>
                  <a:lnTo>
                    <a:pt x="12825" y="2041"/>
                  </a:lnTo>
                  <a:close/>
                  <a:moveTo>
                    <a:pt x="9450" y="2721"/>
                  </a:moveTo>
                  <a:cubicBezTo>
                    <a:pt x="14344" y="5953"/>
                    <a:pt x="14344" y="5953"/>
                    <a:pt x="14344" y="5953"/>
                  </a:cubicBezTo>
                  <a:cubicBezTo>
                    <a:pt x="11981" y="6463"/>
                    <a:pt x="11981" y="6463"/>
                    <a:pt x="11981" y="6463"/>
                  </a:cubicBezTo>
                  <a:cubicBezTo>
                    <a:pt x="7088" y="3061"/>
                    <a:pt x="7088" y="3061"/>
                    <a:pt x="7088" y="3061"/>
                  </a:cubicBezTo>
                  <a:lnTo>
                    <a:pt x="9450" y="2721"/>
                  </a:lnTo>
                  <a:close/>
                  <a:moveTo>
                    <a:pt x="6075" y="3402"/>
                  </a:moveTo>
                  <a:cubicBezTo>
                    <a:pt x="10969" y="6633"/>
                    <a:pt x="10969" y="6633"/>
                    <a:pt x="10969" y="6633"/>
                  </a:cubicBezTo>
                  <a:cubicBezTo>
                    <a:pt x="8606" y="7143"/>
                    <a:pt x="8606" y="7143"/>
                    <a:pt x="8606" y="7143"/>
                  </a:cubicBezTo>
                  <a:cubicBezTo>
                    <a:pt x="3713" y="3742"/>
                    <a:pt x="3713" y="3742"/>
                    <a:pt x="3713" y="3742"/>
                  </a:cubicBezTo>
                  <a:lnTo>
                    <a:pt x="6075" y="3402"/>
                  </a:lnTo>
                  <a:close/>
                  <a:moveTo>
                    <a:pt x="1013" y="4422"/>
                  </a:moveTo>
                  <a:cubicBezTo>
                    <a:pt x="2700" y="4082"/>
                    <a:pt x="2700" y="4082"/>
                    <a:pt x="2700" y="4082"/>
                  </a:cubicBezTo>
                  <a:cubicBezTo>
                    <a:pt x="7594" y="7313"/>
                    <a:pt x="7594" y="7313"/>
                    <a:pt x="7594" y="7313"/>
                  </a:cubicBezTo>
                  <a:cubicBezTo>
                    <a:pt x="5231" y="7824"/>
                    <a:pt x="5231" y="7824"/>
                    <a:pt x="5231" y="7824"/>
                  </a:cubicBezTo>
                  <a:cubicBezTo>
                    <a:pt x="844" y="4762"/>
                    <a:pt x="844" y="4762"/>
                    <a:pt x="844" y="4762"/>
                  </a:cubicBezTo>
                  <a:cubicBezTo>
                    <a:pt x="675" y="4422"/>
                    <a:pt x="675" y="4422"/>
                    <a:pt x="675" y="4422"/>
                  </a:cubicBezTo>
                  <a:lnTo>
                    <a:pt x="1013" y="4422"/>
                  </a:lnTo>
                  <a:close/>
                  <a:moveTo>
                    <a:pt x="4219" y="7994"/>
                  </a:moveTo>
                  <a:cubicBezTo>
                    <a:pt x="1519" y="8504"/>
                    <a:pt x="1519" y="8504"/>
                    <a:pt x="1519" y="8504"/>
                  </a:cubicBezTo>
                  <a:cubicBezTo>
                    <a:pt x="1013" y="5783"/>
                    <a:pt x="1013" y="5783"/>
                    <a:pt x="1013" y="5783"/>
                  </a:cubicBezTo>
                  <a:lnTo>
                    <a:pt x="4219" y="7994"/>
                  </a:lnTo>
                  <a:close/>
                  <a:moveTo>
                    <a:pt x="20756" y="20750"/>
                  </a:moveTo>
                  <a:cubicBezTo>
                    <a:pt x="844" y="20750"/>
                    <a:pt x="844" y="20750"/>
                    <a:pt x="844" y="20750"/>
                  </a:cubicBezTo>
                  <a:cubicBezTo>
                    <a:pt x="844" y="9354"/>
                    <a:pt x="844" y="9354"/>
                    <a:pt x="844" y="9354"/>
                  </a:cubicBezTo>
                  <a:cubicBezTo>
                    <a:pt x="20756" y="9354"/>
                    <a:pt x="20756" y="9354"/>
                    <a:pt x="20756" y="9354"/>
                  </a:cubicBezTo>
                  <a:lnTo>
                    <a:pt x="20756" y="2075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xmlns="" id="{712D9111-19E8-3247-B06A-C62CCFB5DC15}"/>
                </a:ext>
              </a:extLst>
            </p:cNvPr>
            <p:cNvSpPr/>
            <p:nvPr/>
          </p:nvSpPr>
          <p:spPr>
            <a:xfrm>
              <a:off x="7680537" y="6594998"/>
              <a:ext cx="284686" cy="13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" y="21600"/>
                  </a:moveTo>
                  <a:cubicBezTo>
                    <a:pt x="21120" y="21600"/>
                    <a:pt x="21120" y="21600"/>
                    <a:pt x="21120" y="21600"/>
                  </a:cubicBezTo>
                  <a:cubicBezTo>
                    <a:pt x="21360" y="21600"/>
                    <a:pt x="21600" y="16200"/>
                    <a:pt x="21600" y="10800"/>
                  </a:cubicBezTo>
                  <a:cubicBezTo>
                    <a:pt x="21600" y="5400"/>
                    <a:pt x="21360" y="0"/>
                    <a:pt x="2112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40" y="0"/>
                    <a:pt x="0" y="5400"/>
                    <a:pt x="0" y="10800"/>
                  </a:cubicBezTo>
                  <a:cubicBezTo>
                    <a:pt x="0" y="16200"/>
                    <a:pt x="240" y="21600"/>
                    <a:pt x="48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5E060134-2797-D94A-86B0-6168F857586B}"/>
                </a:ext>
              </a:extLst>
            </p:cNvPr>
            <p:cNvSpPr/>
            <p:nvPr/>
          </p:nvSpPr>
          <p:spPr>
            <a:xfrm>
              <a:off x="7680537" y="6643113"/>
              <a:ext cx="284686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" y="21600"/>
                  </a:moveTo>
                  <a:cubicBezTo>
                    <a:pt x="21120" y="21600"/>
                    <a:pt x="21120" y="21600"/>
                    <a:pt x="21120" y="21600"/>
                  </a:cubicBezTo>
                  <a:cubicBezTo>
                    <a:pt x="21360" y="21600"/>
                    <a:pt x="21600" y="16200"/>
                    <a:pt x="21600" y="10800"/>
                  </a:cubicBezTo>
                  <a:cubicBezTo>
                    <a:pt x="21600" y="5400"/>
                    <a:pt x="21360" y="0"/>
                    <a:pt x="2112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40" y="0"/>
                    <a:pt x="0" y="5400"/>
                    <a:pt x="0" y="10800"/>
                  </a:cubicBezTo>
                  <a:cubicBezTo>
                    <a:pt x="0" y="16200"/>
                    <a:pt x="240" y="21600"/>
                    <a:pt x="48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xmlns="" id="{CC84258F-BB8A-8F43-B0E5-3D93ACA8F741}"/>
                </a:ext>
              </a:extLst>
            </p:cNvPr>
            <p:cNvSpPr/>
            <p:nvPr/>
          </p:nvSpPr>
          <p:spPr>
            <a:xfrm>
              <a:off x="7680537" y="6689893"/>
              <a:ext cx="139002" cy="13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2" y="21600"/>
                  </a:moveTo>
                  <a:cubicBezTo>
                    <a:pt x="20127" y="21600"/>
                    <a:pt x="20127" y="21600"/>
                    <a:pt x="20127" y="21600"/>
                  </a:cubicBezTo>
                  <a:cubicBezTo>
                    <a:pt x="21109" y="21600"/>
                    <a:pt x="21600" y="16200"/>
                    <a:pt x="21600" y="10800"/>
                  </a:cubicBezTo>
                  <a:cubicBezTo>
                    <a:pt x="21600" y="5400"/>
                    <a:pt x="21109" y="0"/>
                    <a:pt x="20127" y="0"/>
                  </a:cubicBezTo>
                  <a:cubicBezTo>
                    <a:pt x="982" y="0"/>
                    <a:pt x="982" y="0"/>
                    <a:pt x="982" y="0"/>
                  </a:cubicBezTo>
                  <a:cubicBezTo>
                    <a:pt x="491" y="0"/>
                    <a:pt x="0" y="5400"/>
                    <a:pt x="0" y="10800"/>
                  </a:cubicBezTo>
                  <a:cubicBezTo>
                    <a:pt x="0" y="16200"/>
                    <a:pt x="491" y="21600"/>
                    <a:pt x="98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86" name="组合 285">
            <a:extLst>
              <a:ext uri="{FF2B5EF4-FFF2-40B4-BE49-F238E27FC236}">
                <a16:creationId xmlns:a16="http://schemas.microsoft.com/office/drawing/2014/main" xmlns="" id="{F2C8FA09-A6BB-BF4E-9A4C-A4E518BE71B9}"/>
              </a:ext>
            </a:extLst>
          </p:cNvPr>
          <p:cNvGrpSpPr/>
          <p:nvPr/>
        </p:nvGrpSpPr>
        <p:grpSpPr>
          <a:xfrm>
            <a:off x="10835899" y="5520412"/>
            <a:ext cx="404976" cy="404976"/>
            <a:chOff x="2764706" y="6358428"/>
            <a:chExt cx="404976" cy="404976"/>
          </a:xfrm>
        </p:grpSpPr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xmlns="" id="{137722C3-EC16-B44E-BF07-1C42B094475B}"/>
                </a:ext>
              </a:extLst>
            </p:cNvPr>
            <p:cNvSpPr/>
            <p:nvPr/>
          </p:nvSpPr>
          <p:spPr>
            <a:xfrm>
              <a:off x="2859601" y="6541535"/>
              <a:ext cx="66828" cy="6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86" y="21600"/>
                  </a:moveTo>
                  <a:cubicBezTo>
                    <a:pt x="16457" y="21600"/>
                    <a:pt x="21600" y="16691"/>
                    <a:pt x="21600" y="10800"/>
                  </a:cubicBezTo>
                  <a:cubicBezTo>
                    <a:pt x="21600" y="4909"/>
                    <a:pt x="16457" y="0"/>
                    <a:pt x="10286" y="0"/>
                  </a:cubicBezTo>
                  <a:cubicBezTo>
                    <a:pt x="4114" y="0"/>
                    <a:pt x="0" y="4909"/>
                    <a:pt x="0" y="10800"/>
                  </a:cubicBezTo>
                  <a:cubicBezTo>
                    <a:pt x="0" y="16691"/>
                    <a:pt x="4114" y="21600"/>
                    <a:pt x="10286" y="21600"/>
                  </a:cubicBezTo>
                  <a:close/>
                  <a:moveTo>
                    <a:pt x="10286" y="4909"/>
                  </a:moveTo>
                  <a:cubicBezTo>
                    <a:pt x="14400" y="4909"/>
                    <a:pt x="16457" y="7855"/>
                    <a:pt x="16457" y="10800"/>
                  </a:cubicBezTo>
                  <a:cubicBezTo>
                    <a:pt x="16457" y="13745"/>
                    <a:pt x="14400" y="16691"/>
                    <a:pt x="10286" y="16691"/>
                  </a:cubicBezTo>
                  <a:cubicBezTo>
                    <a:pt x="7200" y="16691"/>
                    <a:pt x="4114" y="13745"/>
                    <a:pt x="4114" y="10800"/>
                  </a:cubicBezTo>
                  <a:cubicBezTo>
                    <a:pt x="4114" y="7855"/>
                    <a:pt x="7200" y="4909"/>
                    <a:pt x="10286" y="49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xmlns="" id="{0527BA7C-72C2-8A44-948F-DAC844CE4642}"/>
                </a:ext>
              </a:extLst>
            </p:cNvPr>
            <p:cNvSpPr/>
            <p:nvPr/>
          </p:nvSpPr>
          <p:spPr>
            <a:xfrm>
              <a:off x="2879650" y="6589109"/>
              <a:ext cx="243252" cy="126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5" extrusionOk="0">
                  <a:moveTo>
                    <a:pt x="0" y="20385"/>
                  </a:moveTo>
                  <a:cubicBezTo>
                    <a:pt x="0" y="20925"/>
                    <a:pt x="281" y="21465"/>
                    <a:pt x="561" y="21465"/>
                  </a:cubicBezTo>
                  <a:cubicBezTo>
                    <a:pt x="21039" y="21465"/>
                    <a:pt x="21039" y="21465"/>
                    <a:pt x="21039" y="21465"/>
                  </a:cubicBezTo>
                  <a:cubicBezTo>
                    <a:pt x="21319" y="21465"/>
                    <a:pt x="21600" y="20925"/>
                    <a:pt x="21600" y="20385"/>
                  </a:cubicBezTo>
                  <a:cubicBezTo>
                    <a:pt x="21600" y="20385"/>
                    <a:pt x="21600" y="19845"/>
                    <a:pt x="21600" y="19845"/>
                  </a:cubicBezTo>
                  <a:cubicBezTo>
                    <a:pt x="21319" y="19305"/>
                    <a:pt x="21319" y="19305"/>
                    <a:pt x="21319" y="19305"/>
                  </a:cubicBezTo>
                  <a:cubicBezTo>
                    <a:pt x="21319" y="19305"/>
                    <a:pt x="21319" y="19305"/>
                    <a:pt x="21319" y="19305"/>
                  </a:cubicBezTo>
                  <a:cubicBezTo>
                    <a:pt x="13465" y="405"/>
                    <a:pt x="13465" y="405"/>
                    <a:pt x="13465" y="405"/>
                  </a:cubicBezTo>
                  <a:cubicBezTo>
                    <a:pt x="13184" y="-135"/>
                    <a:pt x="12904" y="-135"/>
                    <a:pt x="12623" y="405"/>
                  </a:cubicBezTo>
                  <a:cubicBezTo>
                    <a:pt x="8416" y="10665"/>
                    <a:pt x="8416" y="10665"/>
                    <a:pt x="8416" y="10665"/>
                  </a:cubicBezTo>
                  <a:cubicBezTo>
                    <a:pt x="6732" y="6345"/>
                    <a:pt x="6732" y="6345"/>
                    <a:pt x="6732" y="6345"/>
                  </a:cubicBezTo>
                  <a:cubicBezTo>
                    <a:pt x="6732" y="5805"/>
                    <a:pt x="6452" y="5805"/>
                    <a:pt x="6171" y="5805"/>
                  </a:cubicBezTo>
                  <a:cubicBezTo>
                    <a:pt x="6171" y="5805"/>
                    <a:pt x="5891" y="5805"/>
                    <a:pt x="5891" y="6345"/>
                  </a:cubicBezTo>
                  <a:cubicBezTo>
                    <a:pt x="281" y="19845"/>
                    <a:pt x="281" y="19845"/>
                    <a:pt x="281" y="19845"/>
                  </a:cubicBezTo>
                  <a:cubicBezTo>
                    <a:pt x="0" y="19845"/>
                    <a:pt x="0" y="20385"/>
                    <a:pt x="0" y="20385"/>
                  </a:cubicBezTo>
                  <a:close/>
                  <a:moveTo>
                    <a:pt x="6171" y="9045"/>
                  </a:moveTo>
                  <a:cubicBezTo>
                    <a:pt x="8416" y="14445"/>
                    <a:pt x="8416" y="14445"/>
                    <a:pt x="8416" y="14445"/>
                  </a:cubicBezTo>
                  <a:cubicBezTo>
                    <a:pt x="13184" y="3105"/>
                    <a:pt x="13184" y="3105"/>
                    <a:pt x="13184" y="3105"/>
                  </a:cubicBezTo>
                  <a:cubicBezTo>
                    <a:pt x="19636" y="19305"/>
                    <a:pt x="19636" y="19305"/>
                    <a:pt x="19636" y="19305"/>
                  </a:cubicBezTo>
                  <a:cubicBezTo>
                    <a:pt x="2244" y="19305"/>
                    <a:pt x="2244" y="19305"/>
                    <a:pt x="2244" y="19305"/>
                  </a:cubicBezTo>
                  <a:lnTo>
                    <a:pt x="6171" y="90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xmlns="" id="{BF0D50C8-9914-0644-8C99-7DA1EB82A530}"/>
                </a:ext>
              </a:extLst>
            </p:cNvPr>
            <p:cNvSpPr/>
            <p:nvPr/>
          </p:nvSpPr>
          <p:spPr>
            <a:xfrm>
              <a:off x="2764706" y="6358428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7425"/>
                  </a:moveTo>
                  <a:cubicBezTo>
                    <a:pt x="20419" y="7425"/>
                    <a:pt x="20419" y="7425"/>
                    <a:pt x="20419" y="7425"/>
                  </a:cubicBezTo>
                  <a:cubicBezTo>
                    <a:pt x="18056" y="675"/>
                    <a:pt x="18056" y="675"/>
                    <a:pt x="18056" y="675"/>
                  </a:cubicBezTo>
                  <a:cubicBezTo>
                    <a:pt x="17887" y="338"/>
                    <a:pt x="17550" y="0"/>
                    <a:pt x="17044" y="0"/>
                  </a:cubicBezTo>
                  <a:cubicBezTo>
                    <a:pt x="16875" y="0"/>
                    <a:pt x="16875" y="0"/>
                    <a:pt x="16706" y="0"/>
                  </a:cubicBezTo>
                  <a:cubicBezTo>
                    <a:pt x="675" y="5906"/>
                    <a:pt x="675" y="5906"/>
                    <a:pt x="675" y="5906"/>
                  </a:cubicBezTo>
                  <a:cubicBezTo>
                    <a:pt x="338" y="6075"/>
                    <a:pt x="169" y="6244"/>
                    <a:pt x="169" y="6412"/>
                  </a:cubicBezTo>
                  <a:cubicBezTo>
                    <a:pt x="0" y="6750"/>
                    <a:pt x="0" y="6919"/>
                    <a:pt x="0" y="7256"/>
                  </a:cubicBezTo>
                  <a:cubicBezTo>
                    <a:pt x="2531" y="14006"/>
                    <a:pt x="2531" y="14006"/>
                    <a:pt x="2531" y="14006"/>
                  </a:cubicBezTo>
                  <a:cubicBezTo>
                    <a:pt x="2531" y="20587"/>
                    <a:pt x="2531" y="20587"/>
                    <a:pt x="2531" y="20587"/>
                  </a:cubicBezTo>
                  <a:cubicBezTo>
                    <a:pt x="2531" y="21094"/>
                    <a:pt x="3038" y="21600"/>
                    <a:pt x="3544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8437"/>
                    <a:pt x="21600" y="8437"/>
                    <a:pt x="21600" y="8437"/>
                  </a:cubicBezTo>
                  <a:cubicBezTo>
                    <a:pt x="21600" y="7762"/>
                    <a:pt x="21094" y="7425"/>
                    <a:pt x="20587" y="7425"/>
                  </a:cubicBezTo>
                  <a:close/>
                  <a:moveTo>
                    <a:pt x="2531" y="8437"/>
                  </a:moveTo>
                  <a:cubicBezTo>
                    <a:pt x="2531" y="11644"/>
                    <a:pt x="2531" y="11644"/>
                    <a:pt x="2531" y="11644"/>
                  </a:cubicBezTo>
                  <a:cubicBezTo>
                    <a:pt x="675" y="6750"/>
                    <a:pt x="675" y="6750"/>
                    <a:pt x="675" y="6750"/>
                  </a:cubicBezTo>
                  <a:cubicBezTo>
                    <a:pt x="17212" y="675"/>
                    <a:pt x="17212" y="675"/>
                    <a:pt x="17212" y="675"/>
                  </a:cubicBezTo>
                  <a:cubicBezTo>
                    <a:pt x="19575" y="7425"/>
                    <a:pt x="19575" y="7425"/>
                    <a:pt x="19575" y="7425"/>
                  </a:cubicBezTo>
                  <a:cubicBezTo>
                    <a:pt x="3544" y="7425"/>
                    <a:pt x="3544" y="7425"/>
                    <a:pt x="3544" y="7425"/>
                  </a:cubicBezTo>
                  <a:cubicBezTo>
                    <a:pt x="3038" y="7425"/>
                    <a:pt x="2531" y="7762"/>
                    <a:pt x="2531" y="8437"/>
                  </a:cubicBezTo>
                  <a:close/>
                  <a:moveTo>
                    <a:pt x="20756" y="20756"/>
                  </a:moveTo>
                  <a:cubicBezTo>
                    <a:pt x="3206" y="20756"/>
                    <a:pt x="3206" y="20756"/>
                    <a:pt x="3206" y="20756"/>
                  </a:cubicBezTo>
                  <a:cubicBezTo>
                    <a:pt x="3206" y="8100"/>
                    <a:pt x="3206" y="8100"/>
                    <a:pt x="3206" y="8100"/>
                  </a:cubicBezTo>
                  <a:cubicBezTo>
                    <a:pt x="20756" y="8100"/>
                    <a:pt x="20756" y="8100"/>
                    <a:pt x="20756" y="8100"/>
                  </a:cubicBezTo>
                  <a:lnTo>
                    <a:pt x="2075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84" name="组合 283">
            <a:extLst>
              <a:ext uri="{FF2B5EF4-FFF2-40B4-BE49-F238E27FC236}">
                <a16:creationId xmlns:a16="http://schemas.microsoft.com/office/drawing/2014/main" xmlns="" id="{70266E70-4A35-5342-A9A8-D8186E808F1D}"/>
              </a:ext>
            </a:extLst>
          </p:cNvPr>
          <p:cNvGrpSpPr/>
          <p:nvPr/>
        </p:nvGrpSpPr>
        <p:grpSpPr>
          <a:xfrm>
            <a:off x="10836568" y="4798674"/>
            <a:ext cx="403639" cy="291369"/>
            <a:chOff x="1147481" y="6414563"/>
            <a:chExt cx="403639" cy="291369"/>
          </a:xfrm>
        </p:grpSpPr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xmlns="" id="{0758E006-C68E-5E4B-9838-D21CE35279B9}"/>
                </a:ext>
              </a:extLst>
            </p:cNvPr>
            <p:cNvSpPr/>
            <p:nvPr/>
          </p:nvSpPr>
          <p:spPr>
            <a:xfrm>
              <a:off x="1194260" y="6474708"/>
              <a:ext cx="76185" cy="76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7100"/>
                    <a:pt x="21600" y="10800"/>
                  </a:cubicBezTo>
                  <a:cubicBezTo>
                    <a:pt x="21600" y="5400"/>
                    <a:pt x="16200" y="0"/>
                    <a:pt x="10800" y="0"/>
                  </a:cubicBezTo>
                  <a:cubicBezTo>
                    <a:pt x="4500" y="0"/>
                    <a:pt x="0" y="5400"/>
                    <a:pt x="0" y="10800"/>
                  </a:cubicBezTo>
                  <a:cubicBezTo>
                    <a:pt x="0" y="17100"/>
                    <a:pt x="4500" y="21600"/>
                    <a:pt x="10800" y="21600"/>
                  </a:cubicBezTo>
                  <a:close/>
                  <a:moveTo>
                    <a:pt x="10800" y="4500"/>
                  </a:moveTo>
                  <a:cubicBezTo>
                    <a:pt x="14400" y="4500"/>
                    <a:pt x="17100" y="7200"/>
                    <a:pt x="17100" y="10800"/>
                  </a:cubicBezTo>
                  <a:cubicBezTo>
                    <a:pt x="17100" y="14400"/>
                    <a:pt x="14400" y="17100"/>
                    <a:pt x="10800" y="17100"/>
                  </a:cubicBezTo>
                  <a:cubicBezTo>
                    <a:pt x="7200" y="17100"/>
                    <a:pt x="3600" y="14400"/>
                    <a:pt x="3600" y="10800"/>
                  </a:cubicBezTo>
                  <a:cubicBezTo>
                    <a:pt x="3600" y="7200"/>
                    <a:pt x="7200" y="4500"/>
                    <a:pt x="10800" y="45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xmlns="" id="{3C9925A5-55AC-EC43-976D-609B3DFE5688}"/>
                </a:ext>
              </a:extLst>
            </p:cNvPr>
            <p:cNvSpPr/>
            <p:nvPr/>
          </p:nvSpPr>
          <p:spPr>
            <a:xfrm>
              <a:off x="1147481" y="6414563"/>
              <a:ext cx="403639" cy="291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704"/>
                    <a:pt x="0" y="1409"/>
                  </a:cubicBezTo>
                  <a:cubicBezTo>
                    <a:pt x="0" y="20191"/>
                    <a:pt x="0" y="20191"/>
                    <a:pt x="0" y="20191"/>
                  </a:cubicBezTo>
                  <a:cubicBezTo>
                    <a:pt x="0" y="20896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0896"/>
                    <a:pt x="21600" y="20191"/>
                  </a:cubicBezTo>
                  <a:cubicBezTo>
                    <a:pt x="21600" y="1409"/>
                    <a:pt x="21600" y="1409"/>
                    <a:pt x="21600" y="1409"/>
                  </a:cubicBezTo>
                  <a:cubicBezTo>
                    <a:pt x="21600" y="704"/>
                    <a:pt x="21094" y="0"/>
                    <a:pt x="20588" y="0"/>
                  </a:cubicBezTo>
                  <a:close/>
                  <a:moveTo>
                    <a:pt x="20756" y="20426"/>
                  </a:moveTo>
                  <a:cubicBezTo>
                    <a:pt x="844" y="20426"/>
                    <a:pt x="844" y="20426"/>
                    <a:pt x="844" y="20426"/>
                  </a:cubicBezTo>
                  <a:cubicBezTo>
                    <a:pt x="844" y="1174"/>
                    <a:pt x="844" y="1174"/>
                    <a:pt x="844" y="1174"/>
                  </a:cubicBezTo>
                  <a:cubicBezTo>
                    <a:pt x="20756" y="1174"/>
                    <a:pt x="20756" y="1174"/>
                    <a:pt x="20756" y="1174"/>
                  </a:cubicBezTo>
                  <a:lnTo>
                    <a:pt x="20756" y="2042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xmlns="" id="{53584108-AA35-4D48-A427-F1A942308A3C}"/>
                </a:ext>
              </a:extLst>
            </p:cNvPr>
            <p:cNvSpPr/>
            <p:nvPr/>
          </p:nvSpPr>
          <p:spPr>
            <a:xfrm>
              <a:off x="1235693" y="6519612"/>
              <a:ext cx="268648" cy="139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7" extrusionOk="0">
                  <a:moveTo>
                    <a:pt x="0" y="20495"/>
                  </a:moveTo>
                  <a:cubicBezTo>
                    <a:pt x="0" y="20986"/>
                    <a:pt x="254" y="21477"/>
                    <a:pt x="508" y="21477"/>
                  </a:cubicBezTo>
                  <a:cubicBezTo>
                    <a:pt x="21092" y="21477"/>
                    <a:pt x="21092" y="21477"/>
                    <a:pt x="21092" y="21477"/>
                  </a:cubicBezTo>
                  <a:cubicBezTo>
                    <a:pt x="21346" y="21477"/>
                    <a:pt x="21600" y="20986"/>
                    <a:pt x="21600" y="20495"/>
                  </a:cubicBezTo>
                  <a:cubicBezTo>
                    <a:pt x="21600" y="20004"/>
                    <a:pt x="21600" y="20004"/>
                    <a:pt x="21600" y="19513"/>
                  </a:cubicBezTo>
                  <a:cubicBezTo>
                    <a:pt x="21346" y="19513"/>
                    <a:pt x="21346" y="19513"/>
                    <a:pt x="21346" y="19513"/>
                  </a:cubicBezTo>
                  <a:cubicBezTo>
                    <a:pt x="21346" y="19513"/>
                    <a:pt x="21346" y="19513"/>
                    <a:pt x="21346" y="19513"/>
                  </a:cubicBezTo>
                  <a:cubicBezTo>
                    <a:pt x="13468" y="368"/>
                    <a:pt x="13468" y="368"/>
                    <a:pt x="13468" y="368"/>
                  </a:cubicBezTo>
                  <a:cubicBezTo>
                    <a:pt x="13214" y="-123"/>
                    <a:pt x="12706" y="-123"/>
                    <a:pt x="12452" y="368"/>
                  </a:cubicBezTo>
                  <a:cubicBezTo>
                    <a:pt x="8386" y="10186"/>
                    <a:pt x="8386" y="10186"/>
                    <a:pt x="8386" y="10186"/>
                  </a:cubicBezTo>
                  <a:cubicBezTo>
                    <a:pt x="6607" y="5768"/>
                    <a:pt x="6607" y="5768"/>
                    <a:pt x="6607" y="5768"/>
                  </a:cubicBezTo>
                  <a:cubicBezTo>
                    <a:pt x="6607" y="5768"/>
                    <a:pt x="6353" y="5277"/>
                    <a:pt x="6353" y="5277"/>
                  </a:cubicBezTo>
                  <a:cubicBezTo>
                    <a:pt x="6099" y="5277"/>
                    <a:pt x="5845" y="5768"/>
                    <a:pt x="5845" y="5768"/>
                  </a:cubicBezTo>
                  <a:cubicBezTo>
                    <a:pt x="254" y="19513"/>
                    <a:pt x="254" y="19513"/>
                    <a:pt x="254" y="19513"/>
                  </a:cubicBezTo>
                  <a:cubicBezTo>
                    <a:pt x="0" y="20004"/>
                    <a:pt x="0" y="20004"/>
                    <a:pt x="0" y="20495"/>
                  </a:cubicBezTo>
                  <a:close/>
                  <a:moveTo>
                    <a:pt x="6353" y="8222"/>
                  </a:moveTo>
                  <a:cubicBezTo>
                    <a:pt x="8386" y="13622"/>
                    <a:pt x="8386" y="13622"/>
                    <a:pt x="8386" y="13622"/>
                  </a:cubicBezTo>
                  <a:cubicBezTo>
                    <a:pt x="12960" y="2822"/>
                    <a:pt x="12960" y="2822"/>
                    <a:pt x="12960" y="2822"/>
                  </a:cubicBezTo>
                  <a:cubicBezTo>
                    <a:pt x="19821" y="19513"/>
                    <a:pt x="19821" y="19513"/>
                    <a:pt x="19821" y="19513"/>
                  </a:cubicBezTo>
                  <a:cubicBezTo>
                    <a:pt x="1779" y="19513"/>
                    <a:pt x="1779" y="19513"/>
                    <a:pt x="1779" y="19513"/>
                  </a:cubicBezTo>
                  <a:lnTo>
                    <a:pt x="6353" y="822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8" name="Freeform 45">
            <a:extLst>
              <a:ext uri="{FF2B5EF4-FFF2-40B4-BE49-F238E27FC236}">
                <a16:creationId xmlns:a16="http://schemas.microsoft.com/office/drawing/2014/main" xmlns="" id="{E27B0C1D-B6CE-8546-A30F-2C140CB42A9B}"/>
              </a:ext>
            </a:extLst>
          </p:cNvPr>
          <p:cNvSpPr/>
          <p:nvPr/>
        </p:nvSpPr>
        <p:spPr>
          <a:xfrm>
            <a:off x="10047568" y="5576547"/>
            <a:ext cx="404976" cy="348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7" y="12175"/>
                </a:moveTo>
                <a:cubicBezTo>
                  <a:pt x="19069" y="12175"/>
                  <a:pt x="19069" y="12175"/>
                  <a:pt x="19069" y="12175"/>
                </a:cubicBezTo>
                <a:cubicBezTo>
                  <a:pt x="19069" y="9622"/>
                  <a:pt x="19069" y="9622"/>
                  <a:pt x="19069" y="9622"/>
                </a:cubicBezTo>
                <a:cubicBezTo>
                  <a:pt x="19069" y="4320"/>
                  <a:pt x="15356" y="0"/>
                  <a:pt x="10800" y="0"/>
                </a:cubicBezTo>
                <a:cubicBezTo>
                  <a:pt x="6244" y="0"/>
                  <a:pt x="2531" y="4320"/>
                  <a:pt x="2531" y="9622"/>
                </a:cubicBezTo>
                <a:cubicBezTo>
                  <a:pt x="2531" y="12175"/>
                  <a:pt x="2531" y="12175"/>
                  <a:pt x="2531" y="12175"/>
                </a:cubicBezTo>
                <a:cubicBezTo>
                  <a:pt x="2363" y="12175"/>
                  <a:pt x="2363" y="12175"/>
                  <a:pt x="2363" y="12175"/>
                </a:cubicBezTo>
                <a:cubicBezTo>
                  <a:pt x="1013" y="12960"/>
                  <a:pt x="0" y="14727"/>
                  <a:pt x="0" y="16691"/>
                </a:cubicBezTo>
                <a:cubicBezTo>
                  <a:pt x="0" y="19440"/>
                  <a:pt x="1519" y="21600"/>
                  <a:pt x="3544" y="21600"/>
                </a:cubicBezTo>
                <a:cubicBezTo>
                  <a:pt x="4725" y="21600"/>
                  <a:pt x="4725" y="21600"/>
                  <a:pt x="4725" y="21600"/>
                </a:cubicBezTo>
                <a:cubicBezTo>
                  <a:pt x="5400" y="21600"/>
                  <a:pt x="5737" y="21011"/>
                  <a:pt x="5737" y="20422"/>
                </a:cubicBezTo>
                <a:cubicBezTo>
                  <a:pt x="5737" y="13156"/>
                  <a:pt x="5737" y="13156"/>
                  <a:pt x="5737" y="13156"/>
                </a:cubicBezTo>
                <a:cubicBezTo>
                  <a:pt x="5737" y="12371"/>
                  <a:pt x="5400" y="11978"/>
                  <a:pt x="4725" y="11978"/>
                </a:cubicBezTo>
                <a:cubicBezTo>
                  <a:pt x="3206" y="11978"/>
                  <a:pt x="3206" y="11978"/>
                  <a:pt x="3206" y="11978"/>
                </a:cubicBezTo>
                <a:cubicBezTo>
                  <a:pt x="3206" y="9622"/>
                  <a:pt x="3206" y="9622"/>
                  <a:pt x="3206" y="9622"/>
                </a:cubicBezTo>
                <a:cubicBezTo>
                  <a:pt x="3206" y="8444"/>
                  <a:pt x="3544" y="7462"/>
                  <a:pt x="3881" y="6284"/>
                </a:cubicBezTo>
                <a:cubicBezTo>
                  <a:pt x="4219" y="5302"/>
                  <a:pt x="4725" y="4320"/>
                  <a:pt x="5400" y="3535"/>
                </a:cubicBezTo>
                <a:cubicBezTo>
                  <a:pt x="6244" y="2749"/>
                  <a:pt x="6919" y="2160"/>
                  <a:pt x="7931" y="1571"/>
                </a:cubicBezTo>
                <a:cubicBezTo>
                  <a:pt x="9787" y="785"/>
                  <a:pt x="11812" y="785"/>
                  <a:pt x="13669" y="1571"/>
                </a:cubicBezTo>
                <a:cubicBezTo>
                  <a:pt x="14681" y="2160"/>
                  <a:pt x="15356" y="2749"/>
                  <a:pt x="16200" y="3535"/>
                </a:cubicBezTo>
                <a:cubicBezTo>
                  <a:pt x="16875" y="4320"/>
                  <a:pt x="17381" y="5302"/>
                  <a:pt x="17719" y="6284"/>
                </a:cubicBezTo>
                <a:cubicBezTo>
                  <a:pt x="18056" y="7462"/>
                  <a:pt x="18394" y="8444"/>
                  <a:pt x="18394" y="9622"/>
                </a:cubicBezTo>
                <a:cubicBezTo>
                  <a:pt x="18394" y="11978"/>
                  <a:pt x="18394" y="11978"/>
                  <a:pt x="18394" y="11978"/>
                </a:cubicBezTo>
                <a:cubicBezTo>
                  <a:pt x="16875" y="11978"/>
                  <a:pt x="16875" y="11978"/>
                  <a:pt x="16875" y="11978"/>
                </a:cubicBezTo>
                <a:cubicBezTo>
                  <a:pt x="16200" y="11978"/>
                  <a:pt x="15862" y="12371"/>
                  <a:pt x="15862" y="13156"/>
                </a:cubicBezTo>
                <a:cubicBezTo>
                  <a:pt x="15862" y="20422"/>
                  <a:pt x="15862" y="20422"/>
                  <a:pt x="15862" y="20422"/>
                </a:cubicBezTo>
                <a:cubicBezTo>
                  <a:pt x="15862" y="21011"/>
                  <a:pt x="16200" y="21600"/>
                  <a:pt x="16875" y="21600"/>
                </a:cubicBezTo>
                <a:cubicBezTo>
                  <a:pt x="18056" y="21600"/>
                  <a:pt x="18056" y="21600"/>
                  <a:pt x="18056" y="21600"/>
                </a:cubicBezTo>
                <a:cubicBezTo>
                  <a:pt x="20081" y="21600"/>
                  <a:pt x="21600" y="19440"/>
                  <a:pt x="21600" y="16691"/>
                </a:cubicBezTo>
                <a:cubicBezTo>
                  <a:pt x="21600" y="14727"/>
                  <a:pt x="20587" y="12960"/>
                  <a:pt x="19237" y="12175"/>
                </a:cubicBezTo>
                <a:close/>
                <a:moveTo>
                  <a:pt x="2531" y="20422"/>
                </a:moveTo>
                <a:cubicBezTo>
                  <a:pt x="2194" y="20029"/>
                  <a:pt x="2194" y="20029"/>
                  <a:pt x="2194" y="20029"/>
                </a:cubicBezTo>
                <a:cubicBezTo>
                  <a:pt x="1856" y="20029"/>
                  <a:pt x="1856" y="19833"/>
                  <a:pt x="1688" y="19636"/>
                </a:cubicBezTo>
                <a:cubicBezTo>
                  <a:pt x="1013" y="18851"/>
                  <a:pt x="844" y="17869"/>
                  <a:pt x="844" y="16691"/>
                </a:cubicBezTo>
                <a:cubicBezTo>
                  <a:pt x="844" y="15709"/>
                  <a:pt x="1013" y="14727"/>
                  <a:pt x="1688" y="13942"/>
                </a:cubicBezTo>
                <a:cubicBezTo>
                  <a:pt x="1856" y="13745"/>
                  <a:pt x="2025" y="13549"/>
                  <a:pt x="2194" y="13353"/>
                </a:cubicBezTo>
                <a:cubicBezTo>
                  <a:pt x="2531" y="12960"/>
                  <a:pt x="2531" y="12960"/>
                  <a:pt x="2531" y="12960"/>
                </a:cubicBezTo>
                <a:lnTo>
                  <a:pt x="2531" y="20422"/>
                </a:lnTo>
                <a:close/>
                <a:moveTo>
                  <a:pt x="5063" y="12764"/>
                </a:moveTo>
                <a:cubicBezTo>
                  <a:pt x="5063" y="20618"/>
                  <a:pt x="5063" y="20618"/>
                  <a:pt x="5063" y="20618"/>
                </a:cubicBezTo>
                <a:cubicBezTo>
                  <a:pt x="3206" y="20618"/>
                  <a:pt x="3206" y="20618"/>
                  <a:pt x="3206" y="20618"/>
                </a:cubicBezTo>
                <a:cubicBezTo>
                  <a:pt x="3206" y="12764"/>
                  <a:pt x="3206" y="12764"/>
                  <a:pt x="3206" y="12764"/>
                </a:cubicBezTo>
                <a:lnTo>
                  <a:pt x="5063" y="12764"/>
                </a:lnTo>
                <a:close/>
                <a:moveTo>
                  <a:pt x="18394" y="20618"/>
                </a:moveTo>
                <a:cubicBezTo>
                  <a:pt x="16537" y="20618"/>
                  <a:pt x="16537" y="20618"/>
                  <a:pt x="16537" y="20618"/>
                </a:cubicBezTo>
                <a:cubicBezTo>
                  <a:pt x="16537" y="12764"/>
                  <a:pt x="16537" y="12764"/>
                  <a:pt x="16537" y="12764"/>
                </a:cubicBezTo>
                <a:cubicBezTo>
                  <a:pt x="18394" y="12764"/>
                  <a:pt x="18394" y="12764"/>
                  <a:pt x="18394" y="12764"/>
                </a:cubicBezTo>
                <a:lnTo>
                  <a:pt x="18394" y="20618"/>
                </a:lnTo>
                <a:close/>
                <a:moveTo>
                  <a:pt x="19912" y="19636"/>
                </a:moveTo>
                <a:cubicBezTo>
                  <a:pt x="19744" y="19833"/>
                  <a:pt x="19744" y="20029"/>
                  <a:pt x="19406" y="20029"/>
                </a:cubicBezTo>
                <a:cubicBezTo>
                  <a:pt x="19069" y="20422"/>
                  <a:pt x="19069" y="20422"/>
                  <a:pt x="19069" y="20422"/>
                </a:cubicBezTo>
                <a:cubicBezTo>
                  <a:pt x="19069" y="12960"/>
                  <a:pt x="19069" y="12960"/>
                  <a:pt x="19069" y="12960"/>
                </a:cubicBezTo>
                <a:cubicBezTo>
                  <a:pt x="19406" y="13353"/>
                  <a:pt x="19406" y="13353"/>
                  <a:pt x="19406" y="13353"/>
                </a:cubicBezTo>
                <a:cubicBezTo>
                  <a:pt x="19575" y="13549"/>
                  <a:pt x="19744" y="13745"/>
                  <a:pt x="19912" y="13942"/>
                </a:cubicBezTo>
                <a:cubicBezTo>
                  <a:pt x="20587" y="14727"/>
                  <a:pt x="20756" y="15709"/>
                  <a:pt x="20756" y="16691"/>
                </a:cubicBezTo>
                <a:cubicBezTo>
                  <a:pt x="20756" y="17869"/>
                  <a:pt x="20587" y="18851"/>
                  <a:pt x="19912" y="1963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83" name="组合 282">
            <a:extLst>
              <a:ext uri="{FF2B5EF4-FFF2-40B4-BE49-F238E27FC236}">
                <a16:creationId xmlns:a16="http://schemas.microsoft.com/office/drawing/2014/main" xmlns="" id="{F57A5D82-061C-9E40-B859-DA52B39A62C9}"/>
              </a:ext>
            </a:extLst>
          </p:cNvPr>
          <p:cNvGrpSpPr/>
          <p:nvPr/>
        </p:nvGrpSpPr>
        <p:grpSpPr>
          <a:xfrm>
            <a:off x="9238954" y="5615307"/>
            <a:ext cx="404976" cy="294041"/>
            <a:chOff x="9238954" y="5615307"/>
            <a:chExt cx="404976" cy="294041"/>
          </a:xfrm>
        </p:grpSpPr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xmlns="" id="{3CC646BF-600B-6D4F-9300-588C60753812}"/>
                </a:ext>
              </a:extLst>
            </p:cNvPr>
            <p:cNvSpPr/>
            <p:nvPr/>
          </p:nvSpPr>
          <p:spPr>
            <a:xfrm>
              <a:off x="9238954" y="5615307"/>
              <a:ext cx="404976" cy="294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465"/>
                    <a:pt x="0" y="1394"/>
                  </a:cubicBezTo>
                  <a:cubicBezTo>
                    <a:pt x="0" y="20206"/>
                    <a:pt x="0" y="20206"/>
                    <a:pt x="0" y="20206"/>
                  </a:cubicBezTo>
                  <a:cubicBezTo>
                    <a:pt x="0" y="21135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135"/>
                    <a:pt x="21600" y="20206"/>
                  </a:cubicBezTo>
                  <a:cubicBezTo>
                    <a:pt x="21600" y="1394"/>
                    <a:pt x="21600" y="1394"/>
                    <a:pt x="21600" y="1394"/>
                  </a:cubicBezTo>
                  <a:cubicBezTo>
                    <a:pt x="21600" y="465"/>
                    <a:pt x="21094" y="0"/>
                    <a:pt x="20587" y="0"/>
                  </a:cubicBezTo>
                  <a:close/>
                  <a:moveTo>
                    <a:pt x="15019" y="929"/>
                  </a:moveTo>
                  <a:cubicBezTo>
                    <a:pt x="14512" y="3484"/>
                    <a:pt x="14512" y="3484"/>
                    <a:pt x="14512" y="3484"/>
                  </a:cubicBezTo>
                  <a:cubicBezTo>
                    <a:pt x="7088" y="3484"/>
                    <a:pt x="7088" y="3484"/>
                    <a:pt x="7088" y="3484"/>
                  </a:cubicBezTo>
                  <a:cubicBezTo>
                    <a:pt x="6581" y="929"/>
                    <a:pt x="6581" y="929"/>
                    <a:pt x="6581" y="929"/>
                  </a:cubicBezTo>
                  <a:lnTo>
                    <a:pt x="15019" y="929"/>
                  </a:lnTo>
                  <a:close/>
                  <a:moveTo>
                    <a:pt x="20756" y="20671"/>
                  </a:moveTo>
                  <a:cubicBezTo>
                    <a:pt x="844" y="20671"/>
                    <a:pt x="844" y="20671"/>
                    <a:pt x="844" y="20671"/>
                  </a:cubicBezTo>
                  <a:cubicBezTo>
                    <a:pt x="844" y="929"/>
                    <a:pt x="844" y="929"/>
                    <a:pt x="844" y="929"/>
                  </a:cubicBezTo>
                  <a:cubicBezTo>
                    <a:pt x="5737" y="929"/>
                    <a:pt x="5737" y="929"/>
                    <a:pt x="5737" y="929"/>
                  </a:cubicBezTo>
                  <a:cubicBezTo>
                    <a:pt x="6581" y="3948"/>
                    <a:pt x="6581" y="3948"/>
                    <a:pt x="6581" y="3948"/>
                  </a:cubicBezTo>
                  <a:cubicBezTo>
                    <a:pt x="6581" y="4181"/>
                    <a:pt x="6750" y="4413"/>
                    <a:pt x="6919" y="4413"/>
                  </a:cubicBezTo>
                  <a:cubicBezTo>
                    <a:pt x="14681" y="4413"/>
                    <a:pt x="14681" y="4413"/>
                    <a:pt x="14681" y="4413"/>
                  </a:cubicBezTo>
                  <a:cubicBezTo>
                    <a:pt x="14850" y="4413"/>
                    <a:pt x="15019" y="4413"/>
                    <a:pt x="15019" y="4181"/>
                  </a:cubicBezTo>
                  <a:cubicBezTo>
                    <a:pt x="15862" y="929"/>
                    <a:pt x="15862" y="929"/>
                    <a:pt x="15862" y="929"/>
                  </a:cubicBezTo>
                  <a:cubicBezTo>
                    <a:pt x="20756" y="929"/>
                    <a:pt x="20756" y="929"/>
                    <a:pt x="20756" y="929"/>
                  </a:cubicBezTo>
                  <a:lnTo>
                    <a:pt x="20756" y="206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0" name="Oval 47">
              <a:extLst>
                <a:ext uri="{FF2B5EF4-FFF2-40B4-BE49-F238E27FC236}">
                  <a16:creationId xmlns:a16="http://schemas.microsoft.com/office/drawing/2014/main" xmlns="" id="{946D17B6-DA05-B444-84B6-94A708DFFAF4}"/>
                </a:ext>
              </a:extLst>
            </p:cNvPr>
            <p:cNvSpPr/>
            <p:nvPr/>
          </p:nvSpPr>
          <p:spPr>
            <a:xfrm>
              <a:off x="9519630" y="5775692"/>
              <a:ext cx="22723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1" name="Oval 48">
              <a:extLst>
                <a:ext uri="{FF2B5EF4-FFF2-40B4-BE49-F238E27FC236}">
                  <a16:creationId xmlns:a16="http://schemas.microsoft.com/office/drawing/2014/main" xmlns="" id="{598960DC-2F22-8C43-B718-3E1721C5DDC2}"/>
                </a:ext>
              </a:extLst>
            </p:cNvPr>
            <p:cNvSpPr/>
            <p:nvPr/>
          </p:nvSpPr>
          <p:spPr>
            <a:xfrm>
              <a:off x="9340532" y="5775692"/>
              <a:ext cx="21385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xmlns="" id="{90F80ED0-80EF-BB42-9BC1-8694CA4AFD11}"/>
                </a:ext>
              </a:extLst>
            </p:cNvPr>
            <p:cNvSpPr/>
            <p:nvPr/>
          </p:nvSpPr>
          <p:spPr>
            <a:xfrm>
              <a:off x="9299100" y="5731586"/>
              <a:ext cx="284686" cy="108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80" y="0"/>
                  </a:moveTo>
                  <a:cubicBezTo>
                    <a:pt x="1680" y="0"/>
                    <a:pt x="0" y="5082"/>
                    <a:pt x="0" y="10800"/>
                  </a:cubicBezTo>
                  <a:cubicBezTo>
                    <a:pt x="0" y="17153"/>
                    <a:pt x="1680" y="21600"/>
                    <a:pt x="4080" y="21600"/>
                  </a:cubicBezTo>
                  <a:cubicBezTo>
                    <a:pt x="17520" y="21600"/>
                    <a:pt x="17520" y="21600"/>
                    <a:pt x="17520" y="21600"/>
                  </a:cubicBezTo>
                  <a:cubicBezTo>
                    <a:pt x="19920" y="21600"/>
                    <a:pt x="21600" y="17153"/>
                    <a:pt x="21600" y="10800"/>
                  </a:cubicBezTo>
                  <a:cubicBezTo>
                    <a:pt x="21600" y="5082"/>
                    <a:pt x="19920" y="0"/>
                    <a:pt x="17520" y="0"/>
                  </a:cubicBezTo>
                  <a:lnTo>
                    <a:pt x="4080" y="0"/>
                  </a:lnTo>
                  <a:close/>
                  <a:moveTo>
                    <a:pt x="20640" y="10800"/>
                  </a:moveTo>
                  <a:cubicBezTo>
                    <a:pt x="20640" y="15247"/>
                    <a:pt x="19200" y="19059"/>
                    <a:pt x="17520" y="19059"/>
                  </a:cubicBezTo>
                  <a:cubicBezTo>
                    <a:pt x="4080" y="19059"/>
                    <a:pt x="4080" y="19059"/>
                    <a:pt x="4080" y="19059"/>
                  </a:cubicBezTo>
                  <a:cubicBezTo>
                    <a:pt x="2400" y="19059"/>
                    <a:pt x="960" y="15247"/>
                    <a:pt x="960" y="10800"/>
                  </a:cubicBezTo>
                  <a:cubicBezTo>
                    <a:pt x="960" y="6353"/>
                    <a:pt x="2400" y="3176"/>
                    <a:pt x="4080" y="3176"/>
                  </a:cubicBezTo>
                  <a:cubicBezTo>
                    <a:pt x="17520" y="3176"/>
                    <a:pt x="17520" y="3176"/>
                    <a:pt x="17520" y="3176"/>
                  </a:cubicBezTo>
                  <a:cubicBezTo>
                    <a:pt x="19200" y="3176"/>
                    <a:pt x="20640" y="6353"/>
                    <a:pt x="2064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xmlns="" id="{40B2AC59-E783-1E48-B6FE-8EE740CF8307}"/>
                </a:ext>
              </a:extLst>
            </p:cNvPr>
            <p:cNvSpPr/>
            <p:nvPr/>
          </p:nvSpPr>
          <p:spPr>
            <a:xfrm>
              <a:off x="9415378" y="5775692"/>
              <a:ext cx="50790" cy="22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50" y="0"/>
                  </a:moveTo>
                  <a:cubicBezTo>
                    <a:pt x="4050" y="0"/>
                    <a:pt x="4050" y="0"/>
                    <a:pt x="4050" y="0"/>
                  </a:cubicBezTo>
                  <a:cubicBezTo>
                    <a:pt x="1350" y="0"/>
                    <a:pt x="0" y="3086"/>
                    <a:pt x="0" y="9257"/>
                  </a:cubicBezTo>
                  <a:cubicBezTo>
                    <a:pt x="0" y="15429"/>
                    <a:pt x="1350" y="21600"/>
                    <a:pt x="4050" y="21600"/>
                  </a:cubicBezTo>
                  <a:cubicBezTo>
                    <a:pt x="17550" y="21600"/>
                    <a:pt x="17550" y="21600"/>
                    <a:pt x="17550" y="21600"/>
                  </a:cubicBezTo>
                  <a:cubicBezTo>
                    <a:pt x="20250" y="21600"/>
                    <a:pt x="21600" y="15429"/>
                    <a:pt x="21600" y="9257"/>
                  </a:cubicBezTo>
                  <a:cubicBezTo>
                    <a:pt x="21600" y="3086"/>
                    <a:pt x="20250" y="0"/>
                    <a:pt x="1755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54" name="Freeform 51">
            <a:extLst>
              <a:ext uri="{FF2B5EF4-FFF2-40B4-BE49-F238E27FC236}">
                <a16:creationId xmlns:a16="http://schemas.microsoft.com/office/drawing/2014/main" xmlns="" id="{8095B6F3-AE22-8F4A-AB71-F00E8B587D4C}"/>
              </a:ext>
            </a:extLst>
          </p:cNvPr>
          <p:cNvSpPr/>
          <p:nvPr/>
        </p:nvSpPr>
        <p:spPr>
          <a:xfrm>
            <a:off x="8429005" y="5662086"/>
            <a:ext cx="404976" cy="177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75" y="0"/>
                </a:moveTo>
                <a:cubicBezTo>
                  <a:pt x="14175" y="0"/>
                  <a:pt x="12150" y="4629"/>
                  <a:pt x="12150" y="10800"/>
                </a:cubicBezTo>
                <a:cubicBezTo>
                  <a:pt x="12150" y="13886"/>
                  <a:pt x="12656" y="16971"/>
                  <a:pt x="13669" y="18900"/>
                </a:cubicBezTo>
                <a:cubicBezTo>
                  <a:pt x="14175" y="20057"/>
                  <a:pt x="14175" y="20057"/>
                  <a:pt x="14175" y="20057"/>
                </a:cubicBezTo>
                <a:cubicBezTo>
                  <a:pt x="7425" y="20057"/>
                  <a:pt x="7425" y="20057"/>
                  <a:pt x="7425" y="20057"/>
                </a:cubicBezTo>
                <a:cubicBezTo>
                  <a:pt x="7931" y="18900"/>
                  <a:pt x="7931" y="18900"/>
                  <a:pt x="7931" y="18900"/>
                </a:cubicBezTo>
                <a:cubicBezTo>
                  <a:pt x="8944" y="16971"/>
                  <a:pt x="9450" y="13886"/>
                  <a:pt x="9450" y="10800"/>
                </a:cubicBezTo>
                <a:cubicBezTo>
                  <a:pt x="9450" y="4629"/>
                  <a:pt x="7425" y="0"/>
                  <a:pt x="4725" y="0"/>
                </a:cubicBezTo>
                <a:cubicBezTo>
                  <a:pt x="2194" y="0"/>
                  <a:pt x="0" y="4629"/>
                  <a:pt x="0" y="10800"/>
                </a:cubicBezTo>
                <a:cubicBezTo>
                  <a:pt x="0" y="16971"/>
                  <a:pt x="2194" y="21600"/>
                  <a:pt x="4725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9406" y="21600"/>
                  <a:pt x="21600" y="16971"/>
                  <a:pt x="21600" y="10800"/>
                </a:cubicBezTo>
                <a:cubicBezTo>
                  <a:pt x="21600" y="4629"/>
                  <a:pt x="19406" y="0"/>
                  <a:pt x="16875" y="0"/>
                </a:cubicBezTo>
                <a:close/>
                <a:moveTo>
                  <a:pt x="1856" y="17357"/>
                </a:moveTo>
                <a:cubicBezTo>
                  <a:pt x="1181" y="15429"/>
                  <a:pt x="844" y="13114"/>
                  <a:pt x="844" y="10800"/>
                </a:cubicBezTo>
                <a:cubicBezTo>
                  <a:pt x="844" y="8486"/>
                  <a:pt x="1181" y="6171"/>
                  <a:pt x="1856" y="4243"/>
                </a:cubicBezTo>
                <a:cubicBezTo>
                  <a:pt x="2700" y="2700"/>
                  <a:pt x="3713" y="1543"/>
                  <a:pt x="4725" y="1543"/>
                </a:cubicBezTo>
                <a:cubicBezTo>
                  <a:pt x="5906" y="1543"/>
                  <a:pt x="6919" y="2700"/>
                  <a:pt x="7594" y="4243"/>
                </a:cubicBezTo>
                <a:cubicBezTo>
                  <a:pt x="8269" y="6171"/>
                  <a:pt x="8775" y="8486"/>
                  <a:pt x="8775" y="10800"/>
                </a:cubicBezTo>
                <a:cubicBezTo>
                  <a:pt x="8775" y="13114"/>
                  <a:pt x="8269" y="15429"/>
                  <a:pt x="7594" y="17357"/>
                </a:cubicBezTo>
                <a:cubicBezTo>
                  <a:pt x="6919" y="18900"/>
                  <a:pt x="5906" y="20057"/>
                  <a:pt x="4725" y="20057"/>
                </a:cubicBezTo>
                <a:cubicBezTo>
                  <a:pt x="3713" y="20057"/>
                  <a:pt x="2700" y="18900"/>
                  <a:pt x="1856" y="17357"/>
                </a:cubicBezTo>
                <a:close/>
                <a:moveTo>
                  <a:pt x="19744" y="17357"/>
                </a:moveTo>
                <a:cubicBezTo>
                  <a:pt x="18900" y="18900"/>
                  <a:pt x="17887" y="20057"/>
                  <a:pt x="16875" y="20057"/>
                </a:cubicBezTo>
                <a:cubicBezTo>
                  <a:pt x="15694" y="20057"/>
                  <a:pt x="14850" y="18900"/>
                  <a:pt x="14006" y="17357"/>
                </a:cubicBezTo>
                <a:cubicBezTo>
                  <a:pt x="13331" y="15429"/>
                  <a:pt x="12825" y="13114"/>
                  <a:pt x="12825" y="10800"/>
                </a:cubicBezTo>
                <a:cubicBezTo>
                  <a:pt x="12825" y="8486"/>
                  <a:pt x="13331" y="6171"/>
                  <a:pt x="14006" y="4243"/>
                </a:cubicBezTo>
                <a:cubicBezTo>
                  <a:pt x="14850" y="2700"/>
                  <a:pt x="15694" y="1543"/>
                  <a:pt x="16875" y="1543"/>
                </a:cubicBezTo>
                <a:cubicBezTo>
                  <a:pt x="17887" y="1543"/>
                  <a:pt x="18900" y="2700"/>
                  <a:pt x="19744" y="4243"/>
                </a:cubicBezTo>
                <a:cubicBezTo>
                  <a:pt x="20419" y="6171"/>
                  <a:pt x="20756" y="8486"/>
                  <a:pt x="20756" y="10800"/>
                </a:cubicBezTo>
                <a:cubicBezTo>
                  <a:pt x="20756" y="13114"/>
                  <a:pt x="20419" y="15429"/>
                  <a:pt x="19744" y="1735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82" name="组合 281">
            <a:extLst>
              <a:ext uri="{FF2B5EF4-FFF2-40B4-BE49-F238E27FC236}">
                <a16:creationId xmlns:a16="http://schemas.microsoft.com/office/drawing/2014/main" xmlns="" id="{F4F43C91-B6F3-214B-9E30-016B789AE51F}"/>
              </a:ext>
            </a:extLst>
          </p:cNvPr>
          <p:cNvGrpSpPr/>
          <p:nvPr/>
        </p:nvGrpSpPr>
        <p:grpSpPr>
          <a:xfrm>
            <a:off x="7699249" y="5548479"/>
            <a:ext cx="247263" cy="404975"/>
            <a:chOff x="7699249" y="5548479"/>
            <a:chExt cx="247263" cy="404975"/>
          </a:xfrm>
        </p:grpSpPr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xmlns="" id="{208B12EE-DB66-9E40-8A84-5EBBCFEC352B}"/>
                </a:ext>
              </a:extLst>
            </p:cNvPr>
            <p:cNvSpPr/>
            <p:nvPr/>
          </p:nvSpPr>
          <p:spPr>
            <a:xfrm>
              <a:off x="7699249" y="5731586"/>
              <a:ext cx="247263" cy="221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08" y="20057"/>
                  </a:moveTo>
                  <a:cubicBezTo>
                    <a:pt x="11354" y="20057"/>
                    <a:pt x="11354" y="20057"/>
                    <a:pt x="11354" y="20057"/>
                  </a:cubicBezTo>
                  <a:cubicBezTo>
                    <a:pt x="11354" y="13269"/>
                    <a:pt x="11354" y="13269"/>
                    <a:pt x="11354" y="13269"/>
                  </a:cubicBezTo>
                  <a:cubicBezTo>
                    <a:pt x="11908" y="12960"/>
                    <a:pt x="11908" y="12960"/>
                    <a:pt x="11908" y="12960"/>
                  </a:cubicBezTo>
                  <a:cubicBezTo>
                    <a:pt x="17446" y="12343"/>
                    <a:pt x="21600" y="7097"/>
                    <a:pt x="21600" y="926"/>
                  </a:cubicBezTo>
                  <a:cubicBezTo>
                    <a:pt x="21600" y="617"/>
                    <a:pt x="21323" y="0"/>
                    <a:pt x="21046" y="0"/>
                  </a:cubicBezTo>
                  <a:cubicBezTo>
                    <a:pt x="20769" y="0"/>
                    <a:pt x="20492" y="617"/>
                    <a:pt x="20492" y="926"/>
                  </a:cubicBezTo>
                  <a:cubicBezTo>
                    <a:pt x="20492" y="3703"/>
                    <a:pt x="19385" y="6480"/>
                    <a:pt x="17723" y="8331"/>
                  </a:cubicBezTo>
                  <a:cubicBezTo>
                    <a:pt x="15785" y="10491"/>
                    <a:pt x="13292" y="11726"/>
                    <a:pt x="10800" y="11726"/>
                  </a:cubicBezTo>
                  <a:cubicBezTo>
                    <a:pt x="8308" y="11726"/>
                    <a:pt x="5815" y="10491"/>
                    <a:pt x="3877" y="8331"/>
                  </a:cubicBezTo>
                  <a:cubicBezTo>
                    <a:pt x="2215" y="6480"/>
                    <a:pt x="1385" y="4011"/>
                    <a:pt x="1108" y="1234"/>
                  </a:cubicBezTo>
                  <a:cubicBezTo>
                    <a:pt x="1108" y="926"/>
                    <a:pt x="1108" y="926"/>
                    <a:pt x="1108" y="926"/>
                  </a:cubicBezTo>
                  <a:cubicBezTo>
                    <a:pt x="1108" y="309"/>
                    <a:pt x="831" y="0"/>
                    <a:pt x="554" y="0"/>
                  </a:cubicBezTo>
                  <a:cubicBezTo>
                    <a:pt x="277" y="0"/>
                    <a:pt x="0" y="309"/>
                    <a:pt x="0" y="617"/>
                  </a:cubicBezTo>
                  <a:cubicBezTo>
                    <a:pt x="0" y="1234"/>
                    <a:pt x="0" y="1234"/>
                    <a:pt x="0" y="1234"/>
                  </a:cubicBezTo>
                  <a:cubicBezTo>
                    <a:pt x="0" y="7406"/>
                    <a:pt x="4154" y="12343"/>
                    <a:pt x="9692" y="12960"/>
                  </a:cubicBezTo>
                  <a:cubicBezTo>
                    <a:pt x="10246" y="13269"/>
                    <a:pt x="10246" y="13269"/>
                    <a:pt x="10246" y="13269"/>
                  </a:cubicBezTo>
                  <a:cubicBezTo>
                    <a:pt x="10246" y="20057"/>
                    <a:pt x="10246" y="20057"/>
                    <a:pt x="10246" y="20057"/>
                  </a:cubicBezTo>
                  <a:cubicBezTo>
                    <a:pt x="2492" y="20057"/>
                    <a:pt x="2492" y="20057"/>
                    <a:pt x="2492" y="20057"/>
                  </a:cubicBezTo>
                  <a:cubicBezTo>
                    <a:pt x="2215" y="20057"/>
                    <a:pt x="1938" y="20366"/>
                    <a:pt x="1938" y="20983"/>
                  </a:cubicBezTo>
                  <a:cubicBezTo>
                    <a:pt x="1938" y="21291"/>
                    <a:pt x="2215" y="21600"/>
                    <a:pt x="2492" y="21600"/>
                  </a:cubicBezTo>
                  <a:cubicBezTo>
                    <a:pt x="19108" y="21600"/>
                    <a:pt x="19108" y="21600"/>
                    <a:pt x="19108" y="21600"/>
                  </a:cubicBezTo>
                  <a:cubicBezTo>
                    <a:pt x="19385" y="21600"/>
                    <a:pt x="19662" y="21291"/>
                    <a:pt x="19662" y="20983"/>
                  </a:cubicBezTo>
                  <a:cubicBezTo>
                    <a:pt x="19662" y="20366"/>
                    <a:pt x="19385" y="20057"/>
                    <a:pt x="19108" y="200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xmlns="" id="{BB5E2A30-4DF7-EB42-8FF2-2F4B2E5793B5}"/>
                </a:ext>
              </a:extLst>
            </p:cNvPr>
            <p:cNvSpPr/>
            <p:nvPr/>
          </p:nvSpPr>
          <p:spPr>
            <a:xfrm>
              <a:off x="7743355" y="5548479"/>
              <a:ext cx="157714" cy="268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848" y="21600"/>
                    <a:pt x="21600" y="18805"/>
                    <a:pt x="21600" y="15501"/>
                  </a:cubicBezTo>
                  <a:cubicBezTo>
                    <a:pt x="21600" y="6353"/>
                    <a:pt x="21600" y="6353"/>
                    <a:pt x="21600" y="6353"/>
                  </a:cubicBezTo>
                  <a:cubicBezTo>
                    <a:pt x="21600" y="2795"/>
                    <a:pt x="16848" y="0"/>
                    <a:pt x="10800" y="0"/>
                  </a:cubicBezTo>
                  <a:cubicBezTo>
                    <a:pt x="4752" y="0"/>
                    <a:pt x="0" y="2795"/>
                    <a:pt x="0" y="6353"/>
                  </a:cubicBezTo>
                  <a:cubicBezTo>
                    <a:pt x="0" y="15501"/>
                    <a:pt x="0" y="15501"/>
                    <a:pt x="0" y="15501"/>
                  </a:cubicBezTo>
                  <a:cubicBezTo>
                    <a:pt x="0" y="18805"/>
                    <a:pt x="4752" y="21600"/>
                    <a:pt x="10800" y="21600"/>
                  </a:cubicBezTo>
                  <a:close/>
                  <a:moveTo>
                    <a:pt x="3024" y="4066"/>
                  </a:moveTo>
                  <a:cubicBezTo>
                    <a:pt x="3456" y="3558"/>
                    <a:pt x="3888" y="3049"/>
                    <a:pt x="4752" y="2541"/>
                  </a:cubicBezTo>
                  <a:cubicBezTo>
                    <a:pt x="6480" y="1779"/>
                    <a:pt x="8640" y="1271"/>
                    <a:pt x="10800" y="1271"/>
                  </a:cubicBezTo>
                  <a:cubicBezTo>
                    <a:pt x="12960" y="1271"/>
                    <a:pt x="15120" y="1779"/>
                    <a:pt x="16848" y="2541"/>
                  </a:cubicBezTo>
                  <a:cubicBezTo>
                    <a:pt x="17712" y="3049"/>
                    <a:pt x="18144" y="3558"/>
                    <a:pt x="18576" y="4066"/>
                  </a:cubicBezTo>
                  <a:cubicBezTo>
                    <a:pt x="19008" y="4574"/>
                    <a:pt x="19008" y="4574"/>
                    <a:pt x="19008" y="4574"/>
                  </a:cubicBezTo>
                  <a:cubicBezTo>
                    <a:pt x="2592" y="4574"/>
                    <a:pt x="2592" y="4574"/>
                    <a:pt x="2592" y="4574"/>
                  </a:cubicBezTo>
                  <a:lnTo>
                    <a:pt x="3024" y="4066"/>
                  </a:lnTo>
                  <a:close/>
                  <a:moveTo>
                    <a:pt x="2160" y="5845"/>
                  </a:moveTo>
                  <a:cubicBezTo>
                    <a:pt x="19440" y="5845"/>
                    <a:pt x="19440" y="5845"/>
                    <a:pt x="19440" y="5845"/>
                  </a:cubicBezTo>
                  <a:cubicBezTo>
                    <a:pt x="19440" y="6353"/>
                    <a:pt x="19440" y="6353"/>
                    <a:pt x="19440" y="6353"/>
                  </a:cubicBezTo>
                  <a:cubicBezTo>
                    <a:pt x="19440" y="8386"/>
                    <a:pt x="19440" y="8386"/>
                    <a:pt x="19440" y="8386"/>
                  </a:cubicBezTo>
                  <a:cubicBezTo>
                    <a:pt x="2160" y="8386"/>
                    <a:pt x="2160" y="8386"/>
                    <a:pt x="2160" y="8386"/>
                  </a:cubicBezTo>
                  <a:lnTo>
                    <a:pt x="2160" y="5845"/>
                  </a:lnTo>
                  <a:close/>
                  <a:moveTo>
                    <a:pt x="2160" y="9402"/>
                  </a:moveTo>
                  <a:cubicBezTo>
                    <a:pt x="19440" y="9402"/>
                    <a:pt x="19440" y="9402"/>
                    <a:pt x="19440" y="9402"/>
                  </a:cubicBezTo>
                  <a:cubicBezTo>
                    <a:pt x="19440" y="12198"/>
                    <a:pt x="19440" y="12198"/>
                    <a:pt x="19440" y="12198"/>
                  </a:cubicBezTo>
                  <a:cubicBezTo>
                    <a:pt x="2160" y="12198"/>
                    <a:pt x="2160" y="12198"/>
                    <a:pt x="2160" y="12198"/>
                  </a:cubicBezTo>
                  <a:lnTo>
                    <a:pt x="2160" y="9402"/>
                  </a:lnTo>
                  <a:close/>
                  <a:moveTo>
                    <a:pt x="2160" y="15501"/>
                  </a:moveTo>
                  <a:cubicBezTo>
                    <a:pt x="2160" y="13214"/>
                    <a:pt x="2160" y="13214"/>
                    <a:pt x="2160" y="13214"/>
                  </a:cubicBezTo>
                  <a:cubicBezTo>
                    <a:pt x="19440" y="13214"/>
                    <a:pt x="19440" y="13214"/>
                    <a:pt x="19440" y="13214"/>
                  </a:cubicBezTo>
                  <a:cubicBezTo>
                    <a:pt x="19440" y="16009"/>
                    <a:pt x="19440" y="16009"/>
                    <a:pt x="19440" y="16009"/>
                  </a:cubicBezTo>
                  <a:cubicBezTo>
                    <a:pt x="2160" y="16009"/>
                    <a:pt x="2160" y="16009"/>
                    <a:pt x="2160" y="16009"/>
                  </a:cubicBezTo>
                  <a:lnTo>
                    <a:pt x="2160" y="15501"/>
                  </a:lnTo>
                  <a:close/>
                  <a:moveTo>
                    <a:pt x="2592" y="17026"/>
                  </a:moveTo>
                  <a:cubicBezTo>
                    <a:pt x="19008" y="17026"/>
                    <a:pt x="19008" y="17026"/>
                    <a:pt x="19008" y="17026"/>
                  </a:cubicBezTo>
                  <a:cubicBezTo>
                    <a:pt x="18576" y="17534"/>
                    <a:pt x="18576" y="17534"/>
                    <a:pt x="18576" y="17534"/>
                  </a:cubicBezTo>
                  <a:cubicBezTo>
                    <a:pt x="18144" y="18042"/>
                    <a:pt x="17712" y="18551"/>
                    <a:pt x="16848" y="19059"/>
                  </a:cubicBezTo>
                  <a:cubicBezTo>
                    <a:pt x="15120" y="20075"/>
                    <a:pt x="12960" y="20584"/>
                    <a:pt x="10800" y="20584"/>
                  </a:cubicBezTo>
                  <a:cubicBezTo>
                    <a:pt x="8640" y="20584"/>
                    <a:pt x="6480" y="20075"/>
                    <a:pt x="4752" y="19059"/>
                  </a:cubicBezTo>
                  <a:cubicBezTo>
                    <a:pt x="3888" y="18551"/>
                    <a:pt x="3456" y="18042"/>
                    <a:pt x="3024" y="17534"/>
                  </a:cubicBezTo>
                  <a:lnTo>
                    <a:pt x="2592" y="1702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57" name="Freeform 54">
            <a:extLst>
              <a:ext uri="{FF2B5EF4-FFF2-40B4-BE49-F238E27FC236}">
                <a16:creationId xmlns:a16="http://schemas.microsoft.com/office/drawing/2014/main" xmlns="" id="{FBF0DA33-4A64-394B-ACB0-293DACC2CD59}"/>
              </a:ext>
            </a:extLst>
          </p:cNvPr>
          <p:cNvSpPr/>
          <p:nvPr/>
        </p:nvSpPr>
        <p:spPr>
          <a:xfrm>
            <a:off x="6868707" y="5548479"/>
            <a:ext cx="289785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600" extrusionOk="0">
                <a:moveTo>
                  <a:pt x="20602" y="3206"/>
                </a:moveTo>
                <a:cubicBezTo>
                  <a:pt x="16376" y="6075"/>
                  <a:pt x="16376" y="6075"/>
                  <a:pt x="16376" y="6075"/>
                </a:cubicBezTo>
                <a:cubicBezTo>
                  <a:pt x="16376" y="4050"/>
                  <a:pt x="16376" y="4050"/>
                  <a:pt x="16376" y="4050"/>
                </a:cubicBezTo>
                <a:cubicBezTo>
                  <a:pt x="16376" y="1856"/>
                  <a:pt x="13793" y="0"/>
                  <a:pt x="10741" y="0"/>
                </a:cubicBezTo>
                <a:cubicBezTo>
                  <a:pt x="7689" y="0"/>
                  <a:pt x="5106" y="1856"/>
                  <a:pt x="5106" y="4050"/>
                </a:cubicBezTo>
                <a:cubicBezTo>
                  <a:pt x="5106" y="10125"/>
                  <a:pt x="5106" y="10125"/>
                  <a:pt x="5106" y="10125"/>
                </a:cubicBezTo>
                <a:cubicBezTo>
                  <a:pt x="5106" y="11137"/>
                  <a:pt x="5576" y="12150"/>
                  <a:pt x="6515" y="12994"/>
                </a:cubicBezTo>
                <a:cubicBezTo>
                  <a:pt x="6750" y="13162"/>
                  <a:pt x="6750" y="13162"/>
                  <a:pt x="6750" y="13162"/>
                </a:cubicBezTo>
                <a:cubicBezTo>
                  <a:pt x="4871" y="14344"/>
                  <a:pt x="4871" y="14344"/>
                  <a:pt x="4871" y="14344"/>
                </a:cubicBezTo>
                <a:cubicBezTo>
                  <a:pt x="4637" y="14175"/>
                  <a:pt x="4637" y="14175"/>
                  <a:pt x="4637" y="14175"/>
                </a:cubicBezTo>
                <a:cubicBezTo>
                  <a:pt x="3463" y="13162"/>
                  <a:pt x="2758" y="11981"/>
                  <a:pt x="2524" y="10631"/>
                </a:cubicBezTo>
                <a:cubicBezTo>
                  <a:pt x="2524" y="10294"/>
                  <a:pt x="2524" y="10294"/>
                  <a:pt x="2524" y="10294"/>
                </a:cubicBezTo>
                <a:cubicBezTo>
                  <a:pt x="2524" y="9956"/>
                  <a:pt x="2289" y="9787"/>
                  <a:pt x="2054" y="9787"/>
                </a:cubicBezTo>
                <a:cubicBezTo>
                  <a:pt x="1819" y="9787"/>
                  <a:pt x="1584" y="9956"/>
                  <a:pt x="1584" y="10294"/>
                </a:cubicBezTo>
                <a:cubicBezTo>
                  <a:pt x="1584" y="10462"/>
                  <a:pt x="1584" y="10462"/>
                  <a:pt x="1584" y="10462"/>
                </a:cubicBezTo>
                <a:cubicBezTo>
                  <a:pt x="1584" y="12150"/>
                  <a:pt x="2524" y="13669"/>
                  <a:pt x="3932" y="14850"/>
                </a:cubicBezTo>
                <a:cubicBezTo>
                  <a:pt x="4167" y="15019"/>
                  <a:pt x="4167" y="15019"/>
                  <a:pt x="4167" y="15019"/>
                </a:cubicBezTo>
                <a:cubicBezTo>
                  <a:pt x="176" y="17887"/>
                  <a:pt x="176" y="17887"/>
                  <a:pt x="176" y="17887"/>
                </a:cubicBezTo>
                <a:cubicBezTo>
                  <a:pt x="-59" y="18056"/>
                  <a:pt x="-59" y="18225"/>
                  <a:pt x="176" y="18394"/>
                </a:cubicBezTo>
                <a:cubicBezTo>
                  <a:pt x="411" y="18562"/>
                  <a:pt x="645" y="18562"/>
                  <a:pt x="880" y="18394"/>
                </a:cubicBezTo>
                <a:cubicBezTo>
                  <a:pt x="4871" y="15525"/>
                  <a:pt x="4871" y="15525"/>
                  <a:pt x="4871" y="15525"/>
                </a:cubicBezTo>
                <a:cubicBezTo>
                  <a:pt x="5106" y="15525"/>
                  <a:pt x="5106" y="15525"/>
                  <a:pt x="5106" y="15525"/>
                </a:cubicBezTo>
                <a:cubicBezTo>
                  <a:pt x="6515" y="16369"/>
                  <a:pt x="8158" y="16875"/>
                  <a:pt x="9802" y="16875"/>
                </a:cubicBezTo>
                <a:cubicBezTo>
                  <a:pt x="10271" y="17212"/>
                  <a:pt x="10271" y="17212"/>
                  <a:pt x="10271" y="17212"/>
                </a:cubicBezTo>
                <a:cubicBezTo>
                  <a:pt x="10271" y="20756"/>
                  <a:pt x="10271" y="20756"/>
                  <a:pt x="10271" y="20756"/>
                </a:cubicBezTo>
                <a:cubicBezTo>
                  <a:pt x="3932" y="20756"/>
                  <a:pt x="3932" y="20756"/>
                  <a:pt x="3932" y="20756"/>
                </a:cubicBezTo>
                <a:cubicBezTo>
                  <a:pt x="3463" y="20756"/>
                  <a:pt x="3228" y="21094"/>
                  <a:pt x="3228" y="21262"/>
                </a:cubicBezTo>
                <a:cubicBezTo>
                  <a:pt x="3228" y="21431"/>
                  <a:pt x="3463" y="21600"/>
                  <a:pt x="3932" y="21600"/>
                </a:cubicBezTo>
                <a:cubicBezTo>
                  <a:pt x="17550" y="21600"/>
                  <a:pt x="17550" y="21600"/>
                  <a:pt x="17550" y="21600"/>
                </a:cubicBezTo>
                <a:cubicBezTo>
                  <a:pt x="18019" y="21600"/>
                  <a:pt x="18254" y="21431"/>
                  <a:pt x="18254" y="21262"/>
                </a:cubicBezTo>
                <a:cubicBezTo>
                  <a:pt x="18254" y="21094"/>
                  <a:pt x="18019" y="20756"/>
                  <a:pt x="17550" y="20756"/>
                </a:cubicBezTo>
                <a:cubicBezTo>
                  <a:pt x="11211" y="20756"/>
                  <a:pt x="11211" y="20756"/>
                  <a:pt x="11211" y="20756"/>
                </a:cubicBezTo>
                <a:cubicBezTo>
                  <a:pt x="11211" y="17212"/>
                  <a:pt x="11211" y="17212"/>
                  <a:pt x="11211" y="17212"/>
                </a:cubicBezTo>
                <a:cubicBezTo>
                  <a:pt x="11680" y="16875"/>
                  <a:pt x="11680" y="16875"/>
                  <a:pt x="11680" y="16875"/>
                </a:cubicBezTo>
                <a:cubicBezTo>
                  <a:pt x="16376" y="16537"/>
                  <a:pt x="19898" y="13837"/>
                  <a:pt x="19898" y="10294"/>
                </a:cubicBezTo>
                <a:cubicBezTo>
                  <a:pt x="19898" y="10125"/>
                  <a:pt x="19663" y="9956"/>
                  <a:pt x="19428" y="9956"/>
                </a:cubicBezTo>
                <a:cubicBezTo>
                  <a:pt x="19193" y="9956"/>
                  <a:pt x="18958" y="10125"/>
                  <a:pt x="18958" y="10294"/>
                </a:cubicBezTo>
                <a:cubicBezTo>
                  <a:pt x="18958" y="11812"/>
                  <a:pt x="18019" y="13331"/>
                  <a:pt x="16376" y="14512"/>
                </a:cubicBezTo>
                <a:cubicBezTo>
                  <a:pt x="14967" y="15525"/>
                  <a:pt x="12854" y="16200"/>
                  <a:pt x="10741" y="16200"/>
                </a:cubicBezTo>
                <a:cubicBezTo>
                  <a:pt x="9098" y="16200"/>
                  <a:pt x="7454" y="15862"/>
                  <a:pt x="6045" y="15019"/>
                </a:cubicBezTo>
                <a:cubicBezTo>
                  <a:pt x="5811" y="15019"/>
                  <a:pt x="5811" y="15019"/>
                  <a:pt x="5811" y="15019"/>
                </a:cubicBezTo>
                <a:cubicBezTo>
                  <a:pt x="7689" y="13669"/>
                  <a:pt x="7689" y="13669"/>
                  <a:pt x="7689" y="13669"/>
                </a:cubicBezTo>
                <a:cubicBezTo>
                  <a:pt x="7689" y="13669"/>
                  <a:pt x="7689" y="13669"/>
                  <a:pt x="7689" y="13669"/>
                </a:cubicBezTo>
                <a:cubicBezTo>
                  <a:pt x="8628" y="14006"/>
                  <a:pt x="9802" y="14344"/>
                  <a:pt x="10741" y="14344"/>
                </a:cubicBezTo>
                <a:cubicBezTo>
                  <a:pt x="13793" y="14344"/>
                  <a:pt x="16376" y="12487"/>
                  <a:pt x="16376" y="10125"/>
                </a:cubicBezTo>
                <a:cubicBezTo>
                  <a:pt x="16376" y="7256"/>
                  <a:pt x="16376" y="7256"/>
                  <a:pt x="16376" y="7256"/>
                </a:cubicBezTo>
                <a:cubicBezTo>
                  <a:pt x="21306" y="3713"/>
                  <a:pt x="21306" y="3713"/>
                  <a:pt x="21306" y="3713"/>
                </a:cubicBezTo>
                <a:cubicBezTo>
                  <a:pt x="21541" y="3544"/>
                  <a:pt x="21541" y="3375"/>
                  <a:pt x="21306" y="3206"/>
                </a:cubicBezTo>
                <a:cubicBezTo>
                  <a:pt x="21071" y="3038"/>
                  <a:pt x="20837" y="3038"/>
                  <a:pt x="20602" y="3206"/>
                </a:cubicBezTo>
                <a:close/>
                <a:moveTo>
                  <a:pt x="15437" y="10125"/>
                </a:moveTo>
                <a:cubicBezTo>
                  <a:pt x="15437" y="11137"/>
                  <a:pt x="14967" y="11981"/>
                  <a:pt x="14028" y="12487"/>
                </a:cubicBezTo>
                <a:cubicBezTo>
                  <a:pt x="13089" y="13162"/>
                  <a:pt x="11915" y="13500"/>
                  <a:pt x="10741" y="13500"/>
                </a:cubicBezTo>
                <a:cubicBezTo>
                  <a:pt x="10037" y="13500"/>
                  <a:pt x="9332" y="13500"/>
                  <a:pt x="8863" y="13162"/>
                </a:cubicBezTo>
                <a:cubicBezTo>
                  <a:pt x="8393" y="12994"/>
                  <a:pt x="8393" y="12994"/>
                  <a:pt x="8393" y="12994"/>
                </a:cubicBezTo>
                <a:cubicBezTo>
                  <a:pt x="15437" y="7931"/>
                  <a:pt x="15437" y="7931"/>
                  <a:pt x="15437" y="7931"/>
                </a:cubicBezTo>
                <a:lnTo>
                  <a:pt x="15437" y="10125"/>
                </a:lnTo>
                <a:close/>
                <a:moveTo>
                  <a:pt x="15437" y="6919"/>
                </a:moveTo>
                <a:cubicBezTo>
                  <a:pt x="7454" y="12656"/>
                  <a:pt x="7454" y="12656"/>
                  <a:pt x="7454" y="12656"/>
                </a:cubicBezTo>
                <a:cubicBezTo>
                  <a:pt x="7219" y="12487"/>
                  <a:pt x="7219" y="12487"/>
                  <a:pt x="7219" y="12487"/>
                </a:cubicBezTo>
                <a:cubicBezTo>
                  <a:pt x="6515" y="11812"/>
                  <a:pt x="6045" y="10969"/>
                  <a:pt x="6045" y="10125"/>
                </a:cubicBezTo>
                <a:cubicBezTo>
                  <a:pt x="6045" y="4050"/>
                  <a:pt x="6045" y="4050"/>
                  <a:pt x="6045" y="4050"/>
                </a:cubicBezTo>
                <a:cubicBezTo>
                  <a:pt x="6045" y="3206"/>
                  <a:pt x="6515" y="2363"/>
                  <a:pt x="7454" y="1688"/>
                </a:cubicBezTo>
                <a:cubicBezTo>
                  <a:pt x="8393" y="1181"/>
                  <a:pt x="9567" y="844"/>
                  <a:pt x="10741" y="844"/>
                </a:cubicBezTo>
                <a:cubicBezTo>
                  <a:pt x="11915" y="844"/>
                  <a:pt x="13089" y="1181"/>
                  <a:pt x="14028" y="1688"/>
                </a:cubicBezTo>
                <a:cubicBezTo>
                  <a:pt x="14967" y="2363"/>
                  <a:pt x="15437" y="3206"/>
                  <a:pt x="15437" y="4050"/>
                </a:cubicBezTo>
                <a:lnTo>
                  <a:pt x="15437" y="6919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81" name="组合 280">
            <a:extLst>
              <a:ext uri="{FF2B5EF4-FFF2-40B4-BE49-F238E27FC236}">
                <a16:creationId xmlns:a16="http://schemas.microsoft.com/office/drawing/2014/main" xmlns="" id="{8DCA6C89-8E73-ED4C-94FB-E1EB5A6C962C}"/>
              </a:ext>
            </a:extLst>
          </p:cNvPr>
          <p:cNvGrpSpPr/>
          <p:nvPr/>
        </p:nvGrpSpPr>
        <p:grpSpPr>
          <a:xfrm>
            <a:off x="6080687" y="5548479"/>
            <a:ext cx="247263" cy="404975"/>
            <a:chOff x="6080687" y="5548479"/>
            <a:chExt cx="247263" cy="404975"/>
          </a:xfrm>
        </p:grpSpPr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xmlns="" id="{5BFC5659-3D2A-1647-8645-01628C4FF851}"/>
                </a:ext>
              </a:extLst>
            </p:cNvPr>
            <p:cNvSpPr/>
            <p:nvPr/>
          </p:nvSpPr>
          <p:spPr>
            <a:xfrm>
              <a:off x="6128802" y="5548479"/>
              <a:ext cx="151031" cy="268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650" y="21600"/>
                    <a:pt x="21600" y="18805"/>
                    <a:pt x="21600" y="15247"/>
                  </a:cubicBezTo>
                  <a:cubicBezTo>
                    <a:pt x="21600" y="6099"/>
                    <a:pt x="21600" y="6099"/>
                    <a:pt x="21600" y="6099"/>
                  </a:cubicBezTo>
                  <a:cubicBezTo>
                    <a:pt x="21600" y="2795"/>
                    <a:pt x="16650" y="0"/>
                    <a:pt x="10800" y="0"/>
                  </a:cubicBezTo>
                  <a:cubicBezTo>
                    <a:pt x="4950" y="0"/>
                    <a:pt x="0" y="2795"/>
                    <a:pt x="0" y="6099"/>
                  </a:cubicBezTo>
                  <a:cubicBezTo>
                    <a:pt x="0" y="15247"/>
                    <a:pt x="0" y="15247"/>
                    <a:pt x="0" y="15247"/>
                  </a:cubicBezTo>
                  <a:cubicBezTo>
                    <a:pt x="0" y="18805"/>
                    <a:pt x="4950" y="21600"/>
                    <a:pt x="10800" y="21600"/>
                  </a:cubicBezTo>
                  <a:close/>
                  <a:moveTo>
                    <a:pt x="1800" y="6099"/>
                  </a:moveTo>
                  <a:cubicBezTo>
                    <a:pt x="1800" y="4828"/>
                    <a:pt x="2700" y="3558"/>
                    <a:pt x="4500" y="2541"/>
                  </a:cubicBezTo>
                  <a:cubicBezTo>
                    <a:pt x="6300" y="1779"/>
                    <a:pt x="8550" y="1271"/>
                    <a:pt x="10800" y="1271"/>
                  </a:cubicBezTo>
                  <a:cubicBezTo>
                    <a:pt x="13050" y="1271"/>
                    <a:pt x="15300" y="1779"/>
                    <a:pt x="17100" y="2541"/>
                  </a:cubicBezTo>
                  <a:cubicBezTo>
                    <a:pt x="18900" y="3558"/>
                    <a:pt x="19800" y="4828"/>
                    <a:pt x="19800" y="6099"/>
                  </a:cubicBezTo>
                  <a:cubicBezTo>
                    <a:pt x="19800" y="15247"/>
                    <a:pt x="19800" y="15247"/>
                    <a:pt x="19800" y="15247"/>
                  </a:cubicBezTo>
                  <a:cubicBezTo>
                    <a:pt x="19800" y="16772"/>
                    <a:pt x="18900" y="18042"/>
                    <a:pt x="17100" y="18805"/>
                  </a:cubicBezTo>
                  <a:cubicBezTo>
                    <a:pt x="15300" y="19821"/>
                    <a:pt x="13050" y="20329"/>
                    <a:pt x="10800" y="20329"/>
                  </a:cubicBezTo>
                  <a:cubicBezTo>
                    <a:pt x="8550" y="20329"/>
                    <a:pt x="6300" y="19821"/>
                    <a:pt x="4500" y="18805"/>
                  </a:cubicBezTo>
                  <a:cubicBezTo>
                    <a:pt x="2700" y="18042"/>
                    <a:pt x="1800" y="16772"/>
                    <a:pt x="1800" y="15247"/>
                  </a:cubicBezTo>
                  <a:lnTo>
                    <a:pt x="1800" y="609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xmlns="" id="{E85A7248-7E0B-8947-8E6C-554A40AE7360}"/>
                </a:ext>
              </a:extLst>
            </p:cNvPr>
            <p:cNvSpPr/>
            <p:nvPr/>
          </p:nvSpPr>
          <p:spPr>
            <a:xfrm>
              <a:off x="6080687" y="5731586"/>
              <a:ext cx="247263" cy="221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31" y="20057"/>
                  </a:moveTo>
                  <a:cubicBezTo>
                    <a:pt x="11354" y="20057"/>
                    <a:pt x="11354" y="20057"/>
                    <a:pt x="11354" y="20057"/>
                  </a:cubicBezTo>
                  <a:cubicBezTo>
                    <a:pt x="11354" y="13577"/>
                    <a:pt x="11354" y="13577"/>
                    <a:pt x="11354" y="13577"/>
                  </a:cubicBezTo>
                  <a:cubicBezTo>
                    <a:pt x="11908" y="12960"/>
                    <a:pt x="11908" y="12960"/>
                    <a:pt x="11908" y="12960"/>
                  </a:cubicBezTo>
                  <a:cubicBezTo>
                    <a:pt x="17446" y="12343"/>
                    <a:pt x="21600" y="7406"/>
                    <a:pt x="21600" y="926"/>
                  </a:cubicBezTo>
                  <a:cubicBezTo>
                    <a:pt x="21600" y="617"/>
                    <a:pt x="21323" y="309"/>
                    <a:pt x="21046" y="309"/>
                  </a:cubicBezTo>
                  <a:cubicBezTo>
                    <a:pt x="20769" y="309"/>
                    <a:pt x="20492" y="617"/>
                    <a:pt x="20492" y="926"/>
                  </a:cubicBezTo>
                  <a:cubicBezTo>
                    <a:pt x="20492" y="3703"/>
                    <a:pt x="19385" y="6480"/>
                    <a:pt x="17446" y="8640"/>
                  </a:cubicBezTo>
                  <a:cubicBezTo>
                    <a:pt x="15785" y="10491"/>
                    <a:pt x="13292" y="11726"/>
                    <a:pt x="10800" y="11726"/>
                  </a:cubicBezTo>
                  <a:cubicBezTo>
                    <a:pt x="8308" y="11726"/>
                    <a:pt x="5815" y="10491"/>
                    <a:pt x="4154" y="8640"/>
                  </a:cubicBezTo>
                  <a:cubicBezTo>
                    <a:pt x="2215" y="6480"/>
                    <a:pt x="1385" y="4011"/>
                    <a:pt x="1108" y="1543"/>
                  </a:cubicBezTo>
                  <a:cubicBezTo>
                    <a:pt x="1108" y="926"/>
                    <a:pt x="1108" y="926"/>
                    <a:pt x="1108" y="926"/>
                  </a:cubicBezTo>
                  <a:cubicBezTo>
                    <a:pt x="1108" y="309"/>
                    <a:pt x="831" y="0"/>
                    <a:pt x="554" y="0"/>
                  </a:cubicBezTo>
                  <a:cubicBezTo>
                    <a:pt x="277" y="0"/>
                    <a:pt x="0" y="309"/>
                    <a:pt x="0" y="926"/>
                  </a:cubicBezTo>
                  <a:cubicBezTo>
                    <a:pt x="0" y="1234"/>
                    <a:pt x="0" y="1234"/>
                    <a:pt x="0" y="1234"/>
                  </a:cubicBezTo>
                  <a:cubicBezTo>
                    <a:pt x="277" y="7406"/>
                    <a:pt x="4431" y="12343"/>
                    <a:pt x="9692" y="12960"/>
                  </a:cubicBezTo>
                  <a:cubicBezTo>
                    <a:pt x="10246" y="13577"/>
                    <a:pt x="10246" y="13577"/>
                    <a:pt x="10246" y="13577"/>
                  </a:cubicBezTo>
                  <a:cubicBezTo>
                    <a:pt x="10246" y="20057"/>
                    <a:pt x="10246" y="20057"/>
                    <a:pt x="10246" y="20057"/>
                  </a:cubicBezTo>
                  <a:cubicBezTo>
                    <a:pt x="2769" y="20057"/>
                    <a:pt x="2769" y="20057"/>
                    <a:pt x="2769" y="20057"/>
                  </a:cubicBezTo>
                  <a:cubicBezTo>
                    <a:pt x="2215" y="20057"/>
                    <a:pt x="1938" y="20674"/>
                    <a:pt x="1938" y="20983"/>
                  </a:cubicBezTo>
                  <a:cubicBezTo>
                    <a:pt x="1938" y="21291"/>
                    <a:pt x="2215" y="21600"/>
                    <a:pt x="2769" y="21600"/>
                  </a:cubicBezTo>
                  <a:cubicBezTo>
                    <a:pt x="18831" y="21600"/>
                    <a:pt x="18831" y="21600"/>
                    <a:pt x="18831" y="21600"/>
                  </a:cubicBezTo>
                  <a:cubicBezTo>
                    <a:pt x="19385" y="21600"/>
                    <a:pt x="19662" y="21291"/>
                    <a:pt x="19662" y="20983"/>
                  </a:cubicBezTo>
                  <a:cubicBezTo>
                    <a:pt x="19662" y="20674"/>
                    <a:pt x="19385" y="20057"/>
                    <a:pt x="18831" y="200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60" name="Freeform 57">
            <a:extLst>
              <a:ext uri="{FF2B5EF4-FFF2-40B4-BE49-F238E27FC236}">
                <a16:creationId xmlns:a16="http://schemas.microsoft.com/office/drawing/2014/main" xmlns="" id="{CCEC78E4-B6AC-0649-86D6-47B599D981CB}"/>
              </a:ext>
            </a:extLst>
          </p:cNvPr>
          <p:cNvSpPr/>
          <p:nvPr/>
        </p:nvSpPr>
        <p:spPr>
          <a:xfrm>
            <a:off x="5193218" y="5553073"/>
            <a:ext cx="403639" cy="396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96" extrusionOk="0">
                <a:moveTo>
                  <a:pt x="21094" y="16696"/>
                </a:moveTo>
                <a:cubicBezTo>
                  <a:pt x="21263" y="16867"/>
                  <a:pt x="21600" y="16696"/>
                  <a:pt x="21600" y="16353"/>
                </a:cubicBezTo>
                <a:cubicBezTo>
                  <a:pt x="21600" y="410"/>
                  <a:pt x="21600" y="410"/>
                  <a:pt x="21600" y="410"/>
                </a:cubicBezTo>
                <a:cubicBezTo>
                  <a:pt x="21600" y="67"/>
                  <a:pt x="21263" y="-104"/>
                  <a:pt x="21094" y="67"/>
                </a:cubicBezTo>
                <a:cubicBezTo>
                  <a:pt x="10631" y="3496"/>
                  <a:pt x="10631" y="3496"/>
                  <a:pt x="10631" y="3496"/>
                </a:cubicBezTo>
                <a:cubicBezTo>
                  <a:pt x="4725" y="3496"/>
                  <a:pt x="4725" y="3496"/>
                  <a:pt x="4725" y="3496"/>
                </a:cubicBezTo>
                <a:cubicBezTo>
                  <a:pt x="2194" y="3496"/>
                  <a:pt x="0" y="5725"/>
                  <a:pt x="0" y="8296"/>
                </a:cubicBezTo>
                <a:cubicBezTo>
                  <a:pt x="0" y="11039"/>
                  <a:pt x="2194" y="13267"/>
                  <a:pt x="4725" y="13267"/>
                </a:cubicBezTo>
                <a:cubicBezTo>
                  <a:pt x="5569" y="13267"/>
                  <a:pt x="5569" y="13267"/>
                  <a:pt x="5569" y="13267"/>
                </a:cubicBezTo>
                <a:cubicBezTo>
                  <a:pt x="8437" y="19953"/>
                  <a:pt x="8437" y="19953"/>
                  <a:pt x="8437" y="19953"/>
                </a:cubicBezTo>
                <a:cubicBezTo>
                  <a:pt x="8775" y="20810"/>
                  <a:pt x="9619" y="21496"/>
                  <a:pt x="10462" y="21496"/>
                </a:cubicBezTo>
                <a:cubicBezTo>
                  <a:pt x="10800" y="21496"/>
                  <a:pt x="11138" y="21325"/>
                  <a:pt x="11306" y="21325"/>
                </a:cubicBezTo>
                <a:cubicBezTo>
                  <a:pt x="11981" y="20982"/>
                  <a:pt x="12319" y="20467"/>
                  <a:pt x="12488" y="19953"/>
                </a:cubicBezTo>
                <a:cubicBezTo>
                  <a:pt x="12825" y="19439"/>
                  <a:pt x="12825" y="18753"/>
                  <a:pt x="12488" y="18239"/>
                </a:cubicBezTo>
                <a:cubicBezTo>
                  <a:pt x="10462" y="13096"/>
                  <a:pt x="10462" y="13096"/>
                  <a:pt x="10462" y="13096"/>
                </a:cubicBezTo>
                <a:lnTo>
                  <a:pt x="21094" y="16696"/>
                </a:lnTo>
                <a:close/>
                <a:moveTo>
                  <a:pt x="10462" y="4353"/>
                </a:moveTo>
                <a:cubicBezTo>
                  <a:pt x="20756" y="925"/>
                  <a:pt x="20756" y="925"/>
                  <a:pt x="20756" y="925"/>
                </a:cubicBezTo>
                <a:cubicBezTo>
                  <a:pt x="20756" y="15839"/>
                  <a:pt x="20756" y="15839"/>
                  <a:pt x="20756" y="15839"/>
                </a:cubicBezTo>
                <a:cubicBezTo>
                  <a:pt x="10462" y="12410"/>
                  <a:pt x="10462" y="12410"/>
                  <a:pt x="10462" y="12410"/>
                </a:cubicBezTo>
                <a:lnTo>
                  <a:pt x="10462" y="4353"/>
                </a:lnTo>
                <a:close/>
                <a:moveTo>
                  <a:pt x="4725" y="12410"/>
                </a:moveTo>
                <a:cubicBezTo>
                  <a:pt x="3712" y="12410"/>
                  <a:pt x="2700" y="12067"/>
                  <a:pt x="1856" y="11210"/>
                </a:cubicBezTo>
                <a:cubicBezTo>
                  <a:pt x="1181" y="10525"/>
                  <a:pt x="844" y="9496"/>
                  <a:pt x="844" y="8296"/>
                </a:cubicBezTo>
                <a:cubicBezTo>
                  <a:pt x="844" y="7267"/>
                  <a:pt x="1181" y="6239"/>
                  <a:pt x="1856" y="5553"/>
                </a:cubicBezTo>
                <a:cubicBezTo>
                  <a:pt x="2700" y="4696"/>
                  <a:pt x="3712" y="4353"/>
                  <a:pt x="4725" y="4353"/>
                </a:cubicBezTo>
                <a:cubicBezTo>
                  <a:pt x="9787" y="4353"/>
                  <a:pt x="9787" y="4353"/>
                  <a:pt x="9787" y="4353"/>
                </a:cubicBezTo>
                <a:cubicBezTo>
                  <a:pt x="9787" y="12410"/>
                  <a:pt x="9787" y="12410"/>
                  <a:pt x="9787" y="12410"/>
                </a:cubicBezTo>
                <a:lnTo>
                  <a:pt x="4725" y="12410"/>
                </a:lnTo>
                <a:close/>
                <a:moveTo>
                  <a:pt x="11813" y="18582"/>
                </a:moveTo>
                <a:cubicBezTo>
                  <a:pt x="11981" y="18925"/>
                  <a:pt x="11981" y="19267"/>
                  <a:pt x="11813" y="19610"/>
                </a:cubicBezTo>
                <a:cubicBezTo>
                  <a:pt x="11644" y="20125"/>
                  <a:pt x="11475" y="20296"/>
                  <a:pt x="10969" y="20467"/>
                </a:cubicBezTo>
                <a:cubicBezTo>
                  <a:pt x="10800" y="20639"/>
                  <a:pt x="10631" y="20639"/>
                  <a:pt x="10462" y="20639"/>
                </a:cubicBezTo>
                <a:cubicBezTo>
                  <a:pt x="9787" y="20639"/>
                  <a:pt x="9281" y="20296"/>
                  <a:pt x="9112" y="19782"/>
                </a:cubicBezTo>
                <a:cubicBezTo>
                  <a:pt x="6412" y="13267"/>
                  <a:pt x="6412" y="13267"/>
                  <a:pt x="6412" y="13267"/>
                </a:cubicBezTo>
                <a:cubicBezTo>
                  <a:pt x="9619" y="13267"/>
                  <a:pt x="9619" y="13267"/>
                  <a:pt x="9619" y="13267"/>
                </a:cubicBezTo>
                <a:lnTo>
                  <a:pt x="11813" y="18582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xmlns="" id="{EE5EB19F-5FBE-AA4C-B5E7-C6BAE716F3C0}"/>
              </a:ext>
            </a:extLst>
          </p:cNvPr>
          <p:cNvGrpSpPr/>
          <p:nvPr/>
        </p:nvGrpSpPr>
        <p:grpSpPr>
          <a:xfrm>
            <a:off x="4383269" y="5580556"/>
            <a:ext cx="404192" cy="342977"/>
            <a:chOff x="4383269" y="5580556"/>
            <a:chExt cx="404192" cy="342977"/>
          </a:xfrm>
        </p:grpSpPr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xmlns="" id="{8A587B45-A066-2043-BA7F-D4ED9868C2CE}"/>
                </a:ext>
              </a:extLst>
            </p:cNvPr>
            <p:cNvSpPr/>
            <p:nvPr/>
          </p:nvSpPr>
          <p:spPr>
            <a:xfrm>
              <a:off x="4383269" y="5580556"/>
              <a:ext cx="288695" cy="342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21125" y="0"/>
                  </a:moveTo>
                  <a:cubicBezTo>
                    <a:pt x="21125" y="0"/>
                    <a:pt x="21125" y="0"/>
                    <a:pt x="21125" y="0"/>
                  </a:cubicBezTo>
                  <a:cubicBezTo>
                    <a:pt x="9969" y="4756"/>
                    <a:pt x="9969" y="4756"/>
                    <a:pt x="9969" y="4756"/>
                  </a:cubicBezTo>
                  <a:cubicBezTo>
                    <a:pt x="1187" y="4756"/>
                    <a:pt x="1187" y="4756"/>
                    <a:pt x="1187" y="4756"/>
                  </a:cubicBezTo>
                  <a:cubicBezTo>
                    <a:pt x="475" y="4756"/>
                    <a:pt x="0" y="5152"/>
                    <a:pt x="0" y="5747"/>
                  </a:cubicBezTo>
                  <a:cubicBezTo>
                    <a:pt x="0" y="15655"/>
                    <a:pt x="0" y="15655"/>
                    <a:pt x="0" y="15655"/>
                  </a:cubicBezTo>
                  <a:cubicBezTo>
                    <a:pt x="0" y="16250"/>
                    <a:pt x="475" y="16646"/>
                    <a:pt x="1187" y="16646"/>
                  </a:cubicBezTo>
                  <a:cubicBezTo>
                    <a:pt x="10207" y="16646"/>
                    <a:pt x="10207" y="16646"/>
                    <a:pt x="10207" y="16646"/>
                  </a:cubicBezTo>
                  <a:cubicBezTo>
                    <a:pt x="20888" y="21402"/>
                    <a:pt x="20888" y="21402"/>
                    <a:pt x="20888" y="21402"/>
                  </a:cubicBezTo>
                  <a:cubicBezTo>
                    <a:pt x="21363" y="21600"/>
                    <a:pt x="21600" y="21402"/>
                    <a:pt x="21600" y="21204"/>
                  </a:cubicBezTo>
                  <a:cubicBezTo>
                    <a:pt x="21600" y="198"/>
                    <a:pt x="21600" y="198"/>
                    <a:pt x="21600" y="198"/>
                  </a:cubicBezTo>
                  <a:cubicBezTo>
                    <a:pt x="21600" y="198"/>
                    <a:pt x="21600" y="198"/>
                    <a:pt x="21600" y="0"/>
                  </a:cubicBezTo>
                  <a:cubicBezTo>
                    <a:pt x="21363" y="0"/>
                    <a:pt x="21363" y="0"/>
                    <a:pt x="21125" y="0"/>
                  </a:cubicBezTo>
                  <a:close/>
                  <a:moveTo>
                    <a:pt x="9020" y="15853"/>
                  </a:moveTo>
                  <a:cubicBezTo>
                    <a:pt x="1187" y="15853"/>
                    <a:pt x="1187" y="15853"/>
                    <a:pt x="1187" y="15853"/>
                  </a:cubicBezTo>
                  <a:cubicBezTo>
                    <a:pt x="1187" y="5549"/>
                    <a:pt x="1187" y="5549"/>
                    <a:pt x="1187" y="5549"/>
                  </a:cubicBezTo>
                  <a:cubicBezTo>
                    <a:pt x="9020" y="5549"/>
                    <a:pt x="9020" y="5549"/>
                    <a:pt x="9020" y="5549"/>
                  </a:cubicBezTo>
                  <a:lnTo>
                    <a:pt x="9020" y="15853"/>
                  </a:lnTo>
                  <a:close/>
                  <a:moveTo>
                    <a:pt x="20651" y="20213"/>
                  </a:moveTo>
                  <a:cubicBezTo>
                    <a:pt x="9969" y="15655"/>
                    <a:pt x="9969" y="15655"/>
                    <a:pt x="9969" y="15655"/>
                  </a:cubicBezTo>
                  <a:cubicBezTo>
                    <a:pt x="9969" y="5747"/>
                    <a:pt x="9969" y="5747"/>
                    <a:pt x="9969" y="5747"/>
                  </a:cubicBezTo>
                  <a:cubicBezTo>
                    <a:pt x="20651" y="1189"/>
                    <a:pt x="20651" y="1189"/>
                    <a:pt x="20651" y="1189"/>
                  </a:cubicBezTo>
                  <a:lnTo>
                    <a:pt x="20651" y="2021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xmlns="" id="{C53D1669-3AD8-4C41-A931-9719FFABE09B}"/>
                </a:ext>
              </a:extLst>
            </p:cNvPr>
            <p:cNvSpPr/>
            <p:nvPr/>
          </p:nvSpPr>
          <p:spPr>
            <a:xfrm>
              <a:off x="4706714" y="5710986"/>
              <a:ext cx="80747" cy="80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392" extrusionOk="0">
                  <a:moveTo>
                    <a:pt x="13292" y="10592"/>
                  </a:moveTo>
                  <a:cubicBezTo>
                    <a:pt x="20769" y="3115"/>
                    <a:pt x="20769" y="3115"/>
                    <a:pt x="20769" y="3115"/>
                  </a:cubicBezTo>
                  <a:cubicBezTo>
                    <a:pt x="21600" y="2284"/>
                    <a:pt x="21600" y="1454"/>
                    <a:pt x="20769" y="623"/>
                  </a:cubicBezTo>
                  <a:cubicBezTo>
                    <a:pt x="19938" y="-208"/>
                    <a:pt x="19108" y="-208"/>
                    <a:pt x="18277" y="623"/>
                  </a:cubicBezTo>
                  <a:cubicBezTo>
                    <a:pt x="10800" y="8100"/>
                    <a:pt x="10800" y="8100"/>
                    <a:pt x="10800" y="8100"/>
                  </a:cubicBezTo>
                  <a:cubicBezTo>
                    <a:pt x="3323" y="623"/>
                    <a:pt x="3323" y="623"/>
                    <a:pt x="3323" y="623"/>
                  </a:cubicBezTo>
                  <a:cubicBezTo>
                    <a:pt x="3323" y="-208"/>
                    <a:pt x="1662" y="-208"/>
                    <a:pt x="831" y="623"/>
                  </a:cubicBezTo>
                  <a:cubicBezTo>
                    <a:pt x="831" y="623"/>
                    <a:pt x="0" y="1454"/>
                    <a:pt x="0" y="2284"/>
                  </a:cubicBezTo>
                  <a:cubicBezTo>
                    <a:pt x="0" y="2284"/>
                    <a:pt x="831" y="3115"/>
                    <a:pt x="831" y="3115"/>
                  </a:cubicBezTo>
                  <a:cubicBezTo>
                    <a:pt x="8308" y="10592"/>
                    <a:pt x="8308" y="10592"/>
                    <a:pt x="8308" y="10592"/>
                  </a:cubicBezTo>
                  <a:cubicBezTo>
                    <a:pt x="831" y="18069"/>
                    <a:pt x="831" y="18069"/>
                    <a:pt x="831" y="18069"/>
                  </a:cubicBezTo>
                  <a:cubicBezTo>
                    <a:pt x="0" y="18900"/>
                    <a:pt x="0" y="19730"/>
                    <a:pt x="831" y="20561"/>
                  </a:cubicBezTo>
                  <a:cubicBezTo>
                    <a:pt x="1662" y="21392"/>
                    <a:pt x="2492" y="21392"/>
                    <a:pt x="3323" y="20561"/>
                  </a:cubicBezTo>
                  <a:cubicBezTo>
                    <a:pt x="10800" y="13084"/>
                    <a:pt x="10800" y="13084"/>
                    <a:pt x="10800" y="13084"/>
                  </a:cubicBezTo>
                  <a:cubicBezTo>
                    <a:pt x="18277" y="20561"/>
                    <a:pt x="18277" y="20561"/>
                    <a:pt x="18277" y="20561"/>
                  </a:cubicBezTo>
                  <a:cubicBezTo>
                    <a:pt x="19108" y="21392"/>
                    <a:pt x="19108" y="21392"/>
                    <a:pt x="19938" y="21392"/>
                  </a:cubicBezTo>
                  <a:cubicBezTo>
                    <a:pt x="19938" y="21392"/>
                    <a:pt x="20769" y="21392"/>
                    <a:pt x="20769" y="20561"/>
                  </a:cubicBezTo>
                  <a:cubicBezTo>
                    <a:pt x="21600" y="19730"/>
                    <a:pt x="21600" y="18900"/>
                    <a:pt x="20769" y="18069"/>
                  </a:cubicBezTo>
                  <a:lnTo>
                    <a:pt x="13292" y="1059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xmlns="" id="{FCC8C751-5EC4-D04B-A6C9-8D718CF3C74A}"/>
              </a:ext>
            </a:extLst>
          </p:cNvPr>
          <p:cNvGrpSpPr/>
          <p:nvPr/>
        </p:nvGrpSpPr>
        <p:grpSpPr>
          <a:xfrm>
            <a:off x="3574655" y="5599268"/>
            <a:ext cx="404976" cy="342977"/>
            <a:chOff x="3574655" y="5599268"/>
            <a:chExt cx="404976" cy="342977"/>
          </a:xfrm>
        </p:grpSpPr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xmlns="" id="{7E74C282-2699-9E49-89A4-1C4FF3DF3840}"/>
                </a:ext>
              </a:extLst>
            </p:cNvPr>
            <p:cNvSpPr/>
            <p:nvPr/>
          </p:nvSpPr>
          <p:spPr>
            <a:xfrm>
              <a:off x="3574655" y="5599268"/>
              <a:ext cx="287360" cy="342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21125" y="0"/>
                  </a:moveTo>
                  <a:cubicBezTo>
                    <a:pt x="9969" y="4756"/>
                    <a:pt x="9969" y="4756"/>
                    <a:pt x="9969" y="4756"/>
                  </a:cubicBezTo>
                  <a:cubicBezTo>
                    <a:pt x="1187" y="4756"/>
                    <a:pt x="1187" y="4756"/>
                    <a:pt x="1187" y="4756"/>
                  </a:cubicBezTo>
                  <a:cubicBezTo>
                    <a:pt x="475" y="4756"/>
                    <a:pt x="0" y="5152"/>
                    <a:pt x="0" y="5747"/>
                  </a:cubicBezTo>
                  <a:cubicBezTo>
                    <a:pt x="0" y="15853"/>
                    <a:pt x="0" y="15853"/>
                    <a:pt x="0" y="15853"/>
                  </a:cubicBezTo>
                  <a:cubicBezTo>
                    <a:pt x="0" y="16250"/>
                    <a:pt x="475" y="16646"/>
                    <a:pt x="1187" y="16646"/>
                  </a:cubicBezTo>
                  <a:cubicBezTo>
                    <a:pt x="10207" y="16844"/>
                    <a:pt x="10207" y="16844"/>
                    <a:pt x="10207" y="16844"/>
                  </a:cubicBezTo>
                  <a:cubicBezTo>
                    <a:pt x="20888" y="21402"/>
                    <a:pt x="20888" y="21402"/>
                    <a:pt x="20888" y="21402"/>
                  </a:cubicBezTo>
                  <a:cubicBezTo>
                    <a:pt x="21363" y="21600"/>
                    <a:pt x="21600" y="21402"/>
                    <a:pt x="21600" y="21204"/>
                  </a:cubicBezTo>
                  <a:cubicBezTo>
                    <a:pt x="21600" y="396"/>
                    <a:pt x="21600" y="396"/>
                    <a:pt x="21600" y="396"/>
                  </a:cubicBezTo>
                  <a:cubicBezTo>
                    <a:pt x="21600" y="0"/>
                    <a:pt x="21363" y="0"/>
                    <a:pt x="21125" y="0"/>
                  </a:cubicBezTo>
                  <a:close/>
                  <a:moveTo>
                    <a:pt x="9020" y="15853"/>
                  </a:moveTo>
                  <a:cubicBezTo>
                    <a:pt x="1187" y="15853"/>
                    <a:pt x="1187" y="15853"/>
                    <a:pt x="1187" y="15853"/>
                  </a:cubicBezTo>
                  <a:cubicBezTo>
                    <a:pt x="1187" y="5747"/>
                    <a:pt x="1187" y="5747"/>
                    <a:pt x="1187" y="5747"/>
                  </a:cubicBezTo>
                  <a:cubicBezTo>
                    <a:pt x="9020" y="5747"/>
                    <a:pt x="9020" y="5747"/>
                    <a:pt x="9020" y="5747"/>
                  </a:cubicBezTo>
                  <a:lnTo>
                    <a:pt x="9020" y="15853"/>
                  </a:lnTo>
                  <a:close/>
                  <a:moveTo>
                    <a:pt x="20651" y="20213"/>
                  </a:moveTo>
                  <a:cubicBezTo>
                    <a:pt x="9969" y="15655"/>
                    <a:pt x="9969" y="15655"/>
                    <a:pt x="9969" y="15655"/>
                  </a:cubicBezTo>
                  <a:cubicBezTo>
                    <a:pt x="9969" y="5747"/>
                    <a:pt x="9969" y="5747"/>
                    <a:pt x="9969" y="5747"/>
                  </a:cubicBezTo>
                  <a:cubicBezTo>
                    <a:pt x="20651" y="1189"/>
                    <a:pt x="20651" y="1189"/>
                    <a:pt x="20651" y="1189"/>
                  </a:cubicBezTo>
                  <a:lnTo>
                    <a:pt x="20651" y="2021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Freeform 61">
              <a:extLst>
                <a:ext uri="{FF2B5EF4-FFF2-40B4-BE49-F238E27FC236}">
                  <a16:creationId xmlns:a16="http://schemas.microsoft.com/office/drawing/2014/main" xmlns="" id="{C1DF5244-B4D1-7344-BEE1-4267BB19D920}"/>
                </a:ext>
              </a:extLst>
            </p:cNvPr>
            <p:cNvSpPr/>
            <p:nvPr/>
          </p:nvSpPr>
          <p:spPr>
            <a:xfrm>
              <a:off x="3896764" y="5700846"/>
              <a:ext cx="34751" cy="134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502"/>
                  </a:moveTo>
                  <a:cubicBezTo>
                    <a:pt x="7855" y="0"/>
                    <a:pt x="7855" y="0"/>
                    <a:pt x="7855" y="0"/>
                  </a:cubicBezTo>
                  <a:cubicBezTo>
                    <a:pt x="5891" y="0"/>
                    <a:pt x="5891" y="0"/>
                    <a:pt x="3927" y="0"/>
                  </a:cubicBezTo>
                  <a:cubicBezTo>
                    <a:pt x="1964" y="0"/>
                    <a:pt x="0" y="502"/>
                    <a:pt x="0" y="1005"/>
                  </a:cubicBezTo>
                  <a:cubicBezTo>
                    <a:pt x="0" y="1005"/>
                    <a:pt x="0" y="1507"/>
                    <a:pt x="0" y="1507"/>
                  </a:cubicBezTo>
                  <a:cubicBezTo>
                    <a:pt x="1964" y="2009"/>
                    <a:pt x="1964" y="2009"/>
                    <a:pt x="1964" y="2009"/>
                  </a:cubicBezTo>
                  <a:cubicBezTo>
                    <a:pt x="9818" y="4521"/>
                    <a:pt x="13745" y="7535"/>
                    <a:pt x="13745" y="11051"/>
                  </a:cubicBezTo>
                  <a:cubicBezTo>
                    <a:pt x="13745" y="14065"/>
                    <a:pt x="9818" y="17079"/>
                    <a:pt x="1964" y="19591"/>
                  </a:cubicBezTo>
                  <a:cubicBezTo>
                    <a:pt x="0" y="20093"/>
                    <a:pt x="0" y="20093"/>
                    <a:pt x="0" y="20093"/>
                  </a:cubicBezTo>
                  <a:cubicBezTo>
                    <a:pt x="0" y="20093"/>
                    <a:pt x="0" y="20595"/>
                    <a:pt x="0" y="20595"/>
                  </a:cubicBezTo>
                  <a:cubicBezTo>
                    <a:pt x="0" y="21098"/>
                    <a:pt x="1964" y="21600"/>
                    <a:pt x="3927" y="21600"/>
                  </a:cubicBezTo>
                  <a:cubicBezTo>
                    <a:pt x="5891" y="21600"/>
                    <a:pt x="5891" y="21600"/>
                    <a:pt x="7855" y="21600"/>
                  </a:cubicBezTo>
                  <a:cubicBezTo>
                    <a:pt x="7855" y="21600"/>
                    <a:pt x="7855" y="21600"/>
                    <a:pt x="7855" y="21600"/>
                  </a:cubicBezTo>
                  <a:cubicBezTo>
                    <a:pt x="17673" y="18084"/>
                    <a:pt x="21600" y="14567"/>
                    <a:pt x="21600" y="11051"/>
                  </a:cubicBezTo>
                  <a:cubicBezTo>
                    <a:pt x="21600" y="7033"/>
                    <a:pt x="17673" y="3516"/>
                    <a:pt x="7855" y="5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xmlns="" id="{8053B84A-2CD9-6F4C-BBB1-2070DAF2BD4B}"/>
                </a:ext>
              </a:extLst>
            </p:cNvPr>
            <p:cNvSpPr/>
            <p:nvPr/>
          </p:nvSpPr>
          <p:spPr>
            <a:xfrm>
              <a:off x="3922158" y="5659413"/>
              <a:ext cx="57473" cy="220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0" y="309"/>
                  </a:moveTo>
                  <a:cubicBezTo>
                    <a:pt x="3600" y="309"/>
                    <a:pt x="3600" y="0"/>
                    <a:pt x="2400" y="0"/>
                  </a:cubicBezTo>
                  <a:cubicBezTo>
                    <a:pt x="1200" y="0"/>
                    <a:pt x="0" y="309"/>
                    <a:pt x="0" y="926"/>
                  </a:cubicBezTo>
                  <a:cubicBezTo>
                    <a:pt x="0" y="926"/>
                    <a:pt x="0" y="1234"/>
                    <a:pt x="0" y="1234"/>
                  </a:cubicBezTo>
                  <a:cubicBezTo>
                    <a:pt x="6000" y="2777"/>
                    <a:pt x="9600" y="4011"/>
                    <a:pt x="12000" y="5863"/>
                  </a:cubicBezTo>
                  <a:cubicBezTo>
                    <a:pt x="14400" y="7406"/>
                    <a:pt x="15600" y="8949"/>
                    <a:pt x="15600" y="10800"/>
                  </a:cubicBezTo>
                  <a:cubicBezTo>
                    <a:pt x="15600" y="12651"/>
                    <a:pt x="14400" y="14503"/>
                    <a:pt x="12000" y="16046"/>
                  </a:cubicBezTo>
                  <a:cubicBezTo>
                    <a:pt x="9600" y="17589"/>
                    <a:pt x="6000" y="19131"/>
                    <a:pt x="0" y="20366"/>
                  </a:cubicBezTo>
                  <a:cubicBezTo>
                    <a:pt x="0" y="20674"/>
                    <a:pt x="0" y="20674"/>
                    <a:pt x="0" y="20983"/>
                  </a:cubicBezTo>
                  <a:cubicBezTo>
                    <a:pt x="0" y="21291"/>
                    <a:pt x="1200" y="21600"/>
                    <a:pt x="2400" y="21600"/>
                  </a:cubicBezTo>
                  <a:cubicBezTo>
                    <a:pt x="3600" y="21600"/>
                    <a:pt x="3600" y="21600"/>
                    <a:pt x="4800" y="21600"/>
                  </a:cubicBezTo>
                  <a:cubicBezTo>
                    <a:pt x="15600" y="18514"/>
                    <a:pt x="21600" y="14811"/>
                    <a:pt x="21600" y="10800"/>
                  </a:cubicBezTo>
                  <a:cubicBezTo>
                    <a:pt x="21600" y="6789"/>
                    <a:pt x="15600" y="3086"/>
                    <a:pt x="4800" y="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66" name="Freeform 63">
            <a:extLst>
              <a:ext uri="{FF2B5EF4-FFF2-40B4-BE49-F238E27FC236}">
                <a16:creationId xmlns:a16="http://schemas.microsoft.com/office/drawing/2014/main" xmlns="" id="{C5F79E6F-288D-1E4C-89DE-219A98DDC7AA}"/>
              </a:ext>
            </a:extLst>
          </p:cNvPr>
          <p:cNvSpPr/>
          <p:nvPr/>
        </p:nvSpPr>
        <p:spPr>
          <a:xfrm>
            <a:off x="2796783" y="5548102"/>
            <a:ext cx="342158" cy="405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58" extrusionOk="0">
                <a:moveTo>
                  <a:pt x="20800" y="45"/>
                </a:moveTo>
                <a:cubicBezTo>
                  <a:pt x="10000" y="4697"/>
                  <a:pt x="10000" y="4697"/>
                  <a:pt x="10000" y="4697"/>
                </a:cubicBezTo>
                <a:cubicBezTo>
                  <a:pt x="1200" y="4697"/>
                  <a:pt x="1200" y="4697"/>
                  <a:pt x="1200" y="4697"/>
                </a:cubicBezTo>
                <a:cubicBezTo>
                  <a:pt x="600" y="4697"/>
                  <a:pt x="0" y="5196"/>
                  <a:pt x="0" y="5694"/>
                </a:cubicBezTo>
                <a:cubicBezTo>
                  <a:pt x="0" y="15664"/>
                  <a:pt x="0" y="15664"/>
                  <a:pt x="0" y="15664"/>
                </a:cubicBezTo>
                <a:cubicBezTo>
                  <a:pt x="0" y="16162"/>
                  <a:pt x="600" y="16661"/>
                  <a:pt x="1200" y="16661"/>
                </a:cubicBezTo>
                <a:cubicBezTo>
                  <a:pt x="10000" y="16661"/>
                  <a:pt x="10000" y="16661"/>
                  <a:pt x="10000" y="16661"/>
                </a:cubicBezTo>
                <a:cubicBezTo>
                  <a:pt x="20800" y="21313"/>
                  <a:pt x="20800" y="21313"/>
                  <a:pt x="20800" y="21313"/>
                </a:cubicBezTo>
                <a:cubicBezTo>
                  <a:pt x="21200" y="21479"/>
                  <a:pt x="21600" y="21147"/>
                  <a:pt x="21600" y="20981"/>
                </a:cubicBezTo>
                <a:cubicBezTo>
                  <a:pt x="21600" y="377"/>
                  <a:pt x="21600" y="377"/>
                  <a:pt x="21600" y="377"/>
                </a:cubicBezTo>
                <a:cubicBezTo>
                  <a:pt x="21600" y="211"/>
                  <a:pt x="21200" y="-121"/>
                  <a:pt x="20800" y="45"/>
                </a:cubicBezTo>
                <a:close/>
                <a:moveTo>
                  <a:pt x="9200" y="15830"/>
                </a:moveTo>
                <a:cubicBezTo>
                  <a:pt x="1000" y="15830"/>
                  <a:pt x="1000" y="15830"/>
                  <a:pt x="1000" y="15830"/>
                </a:cubicBezTo>
                <a:cubicBezTo>
                  <a:pt x="1000" y="5528"/>
                  <a:pt x="1000" y="5528"/>
                  <a:pt x="1000" y="5528"/>
                </a:cubicBezTo>
                <a:cubicBezTo>
                  <a:pt x="9200" y="5528"/>
                  <a:pt x="9200" y="5528"/>
                  <a:pt x="9200" y="5528"/>
                </a:cubicBezTo>
                <a:lnTo>
                  <a:pt x="9200" y="15830"/>
                </a:lnTo>
                <a:close/>
                <a:moveTo>
                  <a:pt x="20600" y="20316"/>
                </a:moveTo>
                <a:cubicBezTo>
                  <a:pt x="10000" y="15830"/>
                  <a:pt x="10000" y="15830"/>
                  <a:pt x="10000" y="15830"/>
                </a:cubicBezTo>
                <a:cubicBezTo>
                  <a:pt x="10000" y="5528"/>
                  <a:pt x="10000" y="5528"/>
                  <a:pt x="10000" y="5528"/>
                </a:cubicBezTo>
                <a:cubicBezTo>
                  <a:pt x="20600" y="1042"/>
                  <a:pt x="20600" y="1042"/>
                  <a:pt x="20600" y="1042"/>
                </a:cubicBezTo>
                <a:lnTo>
                  <a:pt x="20600" y="2031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67" name="Freeform 64">
            <a:extLst>
              <a:ext uri="{FF2B5EF4-FFF2-40B4-BE49-F238E27FC236}">
                <a16:creationId xmlns:a16="http://schemas.microsoft.com/office/drawing/2014/main" xmlns="" id="{82BFC103-9E3D-8D45-A4BA-DA8B6DD7DF09}"/>
              </a:ext>
            </a:extLst>
          </p:cNvPr>
          <p:cNvSpPr/>
          <p:nvPr/>
        </p:nvSpPr>
        <p:spPr>
          <a:xfrm>
            <a:off x="1970465" y="5548479"/>
            <a:ext cx="374564" cy="404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451" extrusionOk="0">
                <a:moveTo>
                  <a:pt x="21466" y="16242"/>
                </a:moveTo>
                <a:cubicBezTo>
                  <a:pt x="21466" y="0"/>
                  <a:pt x="21466" y="0"/>
                  <a:pt x="21466" y="0"/>
                </a:cubicBezTo>
                <a:cubicBezTo>
                  <a:pt x="6763" y="3349"/>
                  <a:pt x="6763" y="3349"/>
                  <a:pt x="6763" y="3349"/>
                </a:cubicBezTo>
                <a:cubicBezTo>
                  <a:pt x="6763" y="16577"/>
                  <a:pt x="6763" y="16577"/>
                  <a:pt x="6763" y="16577"/>
                </a:cubicBezTo>
                <a:cubicBezTo>
                  <a:pt x="6219" y="16409"/>
                  <a:pt x="6219" y="16409"/>
                  <a:pt x="6219" y="16409"/>
                </a:cubicBezTo>
                <a:cubicBezTo>
                  <a:pt x="5674" y="15907"/>
                  <a:pt x="4767" y="15740"/>
                  <a:pt x="3859" y="15740"/>
                </a:cubicBezTo>
                <a:cubicBezTo>
                  <a:pt x="3678" y="15740"/>
                  <a:pt x="3496" y="15740"/>
                  <a:pt x="3315" y="15740"/>
                </a:cubicBezTo>
                <a:cubicBezTo>
                  <a:pt x="2407" y="15907"/>
                  <a:pt x="1500" y="16242"/>
                  <a:pt x="774" y="16912"/>
                </a:cubicBezTo>
                <a:cubicBezTo>
                  <a:pt x="229" y="17414"/>
                  <a:pt x="-134" y="18251"/>
                  <a:pt x="48" y="18921"/>
                </a:cubicBezTo>
                <a:cubicBezTo>
                  <a:pt x="229" y="20595"/>
                  <a:pt x="2044" y="21600"/>
                  <a:pt x="4041" y="21433"/>
                </a:cubicBezTo>
                <a:cubicBezTo>
                  <a:pt x="6037" y="21265"/>
                  <a:pt x="7490" y="19926"/>
                  <a:pt x="7490" y="18419"/>
                </a:cubicBezTo>
                <a:cubicBezTo>
                  <a:pt x="7490" y="8205"/>
                  <a:pt x="7490" y="8205"/>
                  <a:pt x="7490" y="8205"/>
                </a:cubicBezTo>
                <a:cubicBezTo>
                  <a:pt x="20740" y="5358"/>
                  <a:pt x="20740" y="5358"/>
                  <a:pt x="20740" y="5358"/>
                </a:cubicBezTo>
                <a:cubicBezTo>
                  <a:pt x="20740" y="14233"/>
                  <a:pt x="20740" y="14233"/>
                  <a:pt x="20740" y="14233"/>
                </a:cubicBezTo>
                <a:cubicBezTo>
                  <a:pt x="20377" y="14065"/>
                  <a:pt x="20377" y="14065"/>
                  <a:pt x="20377" y="14065"/>
                </a:cubicBezTo>
                <a:cubicBezTo>
                  <a:pt x="19469" y="13563"/>
                  <a:pt x="18562" y="13228"/>
                  <a:pt x="17473" y="13395"/>
                </a:cubicBezTo>
                <a:cubicBezTo>
                  <a:pt x="16384" y="13563"/>
                  <a:pt x="15476" y="13898"/>
                  <a:pt x="14750" y="14567"/>
                </a:cubicBezTo>
                <a:cubicBezTo>
                  <a:pt x="14205" y="15070"/>
                  <a:pt x="13842" y="15907"/>
                  <a:pt x="14024" y="16577"/>
                </a:cubicBezTo>
                <a:cubicBezTo>
                  <a:pt x="14205" y="18251"/>
                  <a:pt x="16021" y="19256"/>
                  <a:pt x="18199" y="19088"/>
                </a:cubicBezTo>
                <a:cubicBezTo>
                  <a:pt x="20014" y="18921"/>
                  <a:pt x="21466" y="17581"/>
                  <a:pt x="21466" y="16242"/>
                </a:cubicBezTo>
                <a:close/>
                <a:moveTo>
                  <a:pt x="6037" y="19758"/>
                </a:moveTo>
                <a:cubicBezTo>
                  <a:pt x="5674" y="20260"/>
                  <a:pt x="4767" y="20595"/>
                  <a:pt x="4041" y="20595"/>
                </a:cubicBezTo>
                <a:cubicBezTo>
                  <a:pt x="3859" y="20763"/>
                  <a:pt x="3678" y="20763"/>
                  <a:pt x="3496" y="20763"/>
                </a:cubicBezTo>
                <a:cubicBezTo>
                  <a:pt x="2770" y="20763"/>
                  <a:pt x="2226" y="20428"/>
                  <a:pt x="1681" y="20093"/>
                </a:cubicBezTo>
                <a:cubicBezTo>
                  <a:pt x="1318" y="19926"/>
                  <a:pt x="955" y="19591"/>
                  <a:pt x="774" y="18921"/>
                </a:cubicBezTo>
                <a:cubicBezTo>
                  <a:pt x="774" y="18419"/>
                  <a:pt x="955" y="17916"/>
                  <a:pt x="1500" y="17414"/>
                </a:cubicBezTo>
                <a:cubicBezTo>
                  <a:pt x="1863" y="16912"/>
                  <a:pt x="2589" y="16577"/>
                  <a:pt x="3496" y="16409"/>
                </a:cubicBezTo>
                <a:cubicBezTo>
                  <a:pt x="4404" y="16409"/>
                  <a:pt x="5311" y="16577"/>
                  <a:pt x="5856" y="17079"/>
                </a:cubicBezTo>
                <a:cubicBezTo>
                  <a:pt x="6219" y="17247"/>
                  <a:pt x="6582" y="17581"/>
                  <a:pt x="6763" y="18251"/>
                </a:cubicBezTo>
                <a:cubicBezTo>
                  <a:pt x="6763" y="18753"/>
                  <a:pt x="6582" y="19256"/>
                  <a:pt x="6037" y="19758"/>
                </a:cubicBezTo>
                <a:close/>
                <a:moveTo>
                  <a:pt x="7490" y="7535"/>
                </a:moveTo>
                <a:cubicBezTo>
                  <a:pt x="7490" y="3851"/>
                  <a:pt x="7490" y="3851"/>
                  <a:pt x="7490" y="3851"/>
                </a:cubicBezTo>
                <a:cubicBezTo>
                  <a:pt x="20740" y="1005"/>
                  <a:pt x="20740" y="1005"/>
                  <a:pt x="20740" y="1005"/>
                </a:cubicBezTo>
                <a:cubicBezTo>
                  <a:pt x="20740" y="4521"/>
                  <a:pt x="20740" y="4521"/>
                  <a:pt x="20740" y="4521"/>
                </a:cubicBezTo>
                <a:lnTo>
                  <a:pt x="7490" y="7535"/>
                </a:lnTo>
                <a:close/>
                <a:moveTo>
                  <a:pt x="17654" y="18419"/>
                </a:moveTo>
                <a:cubicBezTo>
                  <a:pt x="16928" y="18419"/>
                  <a:pt x="16202" y="18084"/>
                  <a:pt x="15658" y="17749"/>
                </a:cubicBezTo>
                <a:cubicBezTo>
                  <a:pt x="15295" y="17581"/>
                  <a:pt x="14932" y="17079"/>
                  <a:pt x="14750" y="16577"/>
                </a:cubicBezTo>
                <a:cubicBezTo>
                  <a:pt x="14750" y="16074"/>
                  <a:pt x="14932" y="15572"/>
                  <a:pt x="15476" y="15070"/>
                </a:cubicBezTo>
                <a:cubicBezTo>
                  <a:pt x="15839" y="14567"/>
                  <a:pt x="16747" y="14233"/>
                  <a:pt x="17473" y="14065"/>
                </a:cubicBezTo>
                <a:cubicBezTo>
                  <a:pt x="18380" y="14065"/>
                  <a:pt x="19288" y="14233"/>
                  <a:pt x="19832" y="14735"/>
                </a:cubicBezTo>
                <a:cubicBezTo>
                  <a:pt x="20195" y="14902"/>
                  <a:pt x="20558" y="15237"/>
                  <a:pt x="20740" y="15907"/>
                </a:cubicBezTo>
                <a:cubicBezTo>
                  <a:pt x="20740" y="16409"/>
                  <a:pt x="20558" y="16912"/>
                  <a:pt x="20014" y="17414"/>
                </a:cubicBezTo>
                <a:cubicBezTo>
                  <a:pt x="19651" y="17916"/>
                  <a:pt x="18925" y="18251"/>
                  <a:pt x="18017" y="18251"/>
                </a:cubicBezTo>
                <a:cubicBezTo>
                  <a:pt x="17836" y="18419"/>
                  <a:pt x="17654" y="18419"/>
                  <a:pt x="17654" y="1841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68" name="Freeform 65">
            <a:extLst>
              <a:ext uri="{FF2B5EF4-FFF2-40B4-BE49-F238E27FC236}">
                <a16:creationId xmlns:a16="http://schemas.microsoft.com/office/drawing/2014/main" xmlns="" id="{CCF1572E-95BC-DA4B-AAA0-2E7F25BBA192}"/>
              </a:ext>
            </a:extLst>
          </p:cNvPr>
          <p:cNvSpPr/>
          <p:nvPr/>
        </p:nvSpPr>
        <p:spPr>
          <a:xfrm>
            <a:off x="1190486" y="5551152"/>
            <a:ext cx="313855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3" h="21600" extrusionOk="0">
                <a:moveTo>
                  <a:pt x="12027" y="17550"/>
                </a:moveTo>
                <a:cubicBezTo>
                  <a:pt x="12027" y="7425"/>
                  <a:pt x="12027" y="7425"/>
                  <a:pt x="12027" y="7425"/>
                </a:cubicBezTo>
                <a:cubicBezTo>
                  <a:pt x="21223" y="5400"/>
                  <a:pt x="21223" y="5400"/>
                  <a:pt x="21223" y="5400"/>
                </a:cubicBezTo>
                <a:cubicBezTo>
                  <a:pt x="10958" y="0"/>
                  <a:pt x="10958" y="0"/>
                  <a:pt x="10958" y="0"/>
                </a:cubicBezTo>
                <a:cubicBezTo>
                  <a:pt x="10958" y="15694"/>
                  <a:pt x="10958" y="15694"/>
                  <a:pt x="10958" y="15694"/>
                </a:cubicBezTo>
                <a:cubicBezTo>
                  <a:pt x="10530" y="15356"/>
                  <a:pt x="10530" y="15356"/>
                  <a:pt x="10530" y="15356"/>
                </a:cubicBezTo>
                <a:cubicBezTo>
                  <a:pt x="9461" y="14681"/>
                  <a:pt x="8177" y="14344"/>
                  <a:pt x="6680" y="14344"/>
                </a:cubicBezTo>
                <a:cubicBezTo>
                  <a:pt x="6039" y="14344"/>
                  <a:pt x="5611" y="14344"/>
                  <a:pt x="5183" y="14512"/>
                </a:cubicBezTo>
                <a:cubicBezTo>
                  <a:pt x="1975" y="14850"/>
                  <a:pt x="-377" y="16875"/>
                  <a:pt x="51" y="18731"/>
                </a:cubicBezTo>
                <a:cubicBezTo>
                  <a:pt x="265" y="20419"/>
                  <a:pt x="2617" y="21600"/>
                  <a:pt x="5397" y="21600"/>
                </a:cubicBezTo>
                <a:cubicBezTo>
                  <a:pt x="5825" y="21600"/>
                  <a:pt x="6253" y="21431"/>
                  <a:pt x="6680" y="21431"/>
                </a:cubicBezTo>
                <a:cubicBezTo>
                  <a:pt x="9674" y="21094"/>
                  <a:pt x="12027" y="19406"/>
                  <a:pt x="12027" y="17550"/>
                </a:cubicBezTo>
                <a:close/>
                <a:moveTo>
                  <a:pt x="12027" y="1350"/>
                </a:moveTo>
                <a:cubicBezTo>
                  <a:pt x="18871" y="5063"/>
                  <a:pt x="18871" y="5063"/>
                  <a:pt x="18871" y="5063"/>
                </a:cubicBezTo>
                <a:cubicBezTo>
                  <a:pt x="12027" y="6581"/>
                  <a:pt x="12027" y="6581"/>
                  <a:pt x="12027" y="6581"/>
                </a:cubicBezTo>
                <a:lnTo>
                  <a:pt x="12027" y="1350"/>
                </a:lnTo>
                <a:close/>
                <a:moveTo>
                  <a:pt x="8605" y="20081"/>
                </a:moveTo>
                <a:cubicBezTo>
                  <a:pt x="7964" y="20419"/>
                  <a:pt x="7322" y="20587"/>
                  <a:pt x="6467" y="20756"/>
                </a:cubicBezTo>
                <a:cubicBezTo>
                  <a:pt x="6253" y="20756"/>
                  <a:pt x="5825" y="20756"/>
                  <a:pt x="5397" y="20756"/>
                </a:cubicBezTo>
                <a:cubicBezTo>
                  <a:pt x="4114" y="20756"/>
                  <a:pt x="3045" y="20587"/>
                  <a:pt x="2189" y="20081"/>
                </a:cubicBezTo>
                <a:cubicBezTo>
                  <a:pt x="1762" y="19912"/>
                  <a:pt x="1120" y="19406"/>
                  <a:pt x="906" y="18562"/>
                </a:cubicBezTo>
                <a:cubicBezTo>
                  <a:pt x="692" y="17719"/>
                  <a:pt x="1334" y="17044"/>
                  <a:pt x="1975" y="16537"/>
                </a:cubicBezTo>
                <a:cubicBezTo>
                  <a:pt x="2189" y="16200"/>
                  <a:pt x="2831" y="16031"/>
                  <a:pt x="3259" y="15694"/>
                </a:cubicBezTo>
                <a:cubicBezTo>
                  <a:pt x="3900" y="15525"/>
                  <a:pt x="4756" y="15356"/>
                  <a:pt x="5397" y="15187"/>
                </a:cubicBezTo>
                <a:cubicBezTo>
                  <a:pt x="6894" y="15019"/>
                  <a:pt x="8605" y="15187"/>
                  <a:pt x="9674" y="15862"/>
                </a:cubicBezTo>
                <a:cubicBezTo>
                  <a:pt x="10102" y="16031"/>
                  <a:pt x="10958" y="16537"/>
                  <a:pt x="10958" y="17212"/>
                </a:cubicBezTo>
                <a:cubicBezTo>
                  <a:pt x="11172" y="18225"/>
                  <a:pt x="10530" y="18900"/>
                  <a:pt x="10102" y="19237"/>
                </a:cubicBezTo>
                <a:cubicBezTo>
                  <a:pt x="9674" y="19575"/>
                  <a:pt x="9247" y="19912"/>
                  <a:pt x="8605" y="20081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69" name="Freeform 66">
            <a:extLst>
              <a:ext uri="{FF2B5EF4-FFF2-40B4-BE49-F238E27FC236}">
                <a16:creationId xmlns:a16="http://schemas.microsoft.com/office/drawing/2014/main" xmlns="" id="{A412D093-3501-954E-B42E-447A4D33DA2C}"/>
              </a:ext>
            </a:extLst>
          </p:cNvPr>
          <p:cNvSpPr/>
          <p:nvPr/>
        </p:nvSpPr>
        <p:spPr>
          <a:xfrm>
            <a:off x="10047568" y="4738224"/>
            <a:ext cx="405279" cy="4055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4" h="21351" extrusionOk="0">
                <a:moveTo>
                  <a:pt x="21098" y="3863"/>
                </a:moveTo>
                <a:cubicBezTo>
                  <a:pt x="17581" y="373"/>
                  <a:pt x="17581" y="373"/>
                  <a:pt x="17581" y="373"/>
                </a:cubicBezTo>
                <a:cubicBezTo>
                  <a:pt x="17247" y="-125"/>
                  <a:pt x="16577" y="-125"/>
                  <a:pt x="16242" y="373"/>
                </a:cubicBezTo>
                <a:cubicBezTo>
                  <a:pt x="12391" y="4029"/>
                  <a:pt x="12391" y="4029"/>
                  <a:pt x="12391" y="4029"/>
                </a:cubicBezTo>
                <a:cubicBezTo>
                  <a:pt x="12223" y="3863"/>
                  <a:pt x="12223" y="3863"/>
                  <a:pt x="12223" y="3863"/>
                </a:cubicBezTo>
                <a:cubicBezTo>
                  <a:pt x="12056" y="3697"/>
                  <a:pt x="11888" y="3530"/>
                  <a:pt x="11553" y="3530"/>
                </a:cubicBezTo>
                <a:cubicBezTo>
                  <a:pt x="11219" y="3530"/>
                  <a:pt x="11051" y="3697"/>
                  <a:pt x="10884" y="3863"/>
                </a:cubicBezTo>
                <a:cubicBezTo>
                  <a:pt x="335" y="14330"/>
                  <a:pt x="335" y="14330"/>
                  <a:pt x="335" y="14330"/>
                </a:cubicBezTo>
                <a:cubicBezTo>
                  <a:pt x="167" y="14497"/>
                  <a:pt x="0" y="14829"/>
                  <a:pt x="0" y="14995"/>
                </a:cubicBezTo>
                <a:cubicBezTo>
                  <a:pt x="0" y="15327"/>
                  <a:pt x="167" y="15660"/>
                  <a:pt x="335" y="15826"/>
                </a:cubicBezTo>
                <a:cubicBezTo>
                  <a:pt x="5526" y="20977"/>
                  <a:pt x="5526" y="20977"/>
                  <a:pt x="5526" y="20977"/>
                </a:cubicBezTo>
                <a:cubicBezTo>
                  <a:pt x="6028" y="21475"/>
                  <a:pt x="6530" y="21475"/>
                  <a:pt x="7033" y="20977"/>
                </a:cubicBezTo>
                <a:cubicBezTo>
                  <a:pt x="17581" y="10509"/>
                  <a:pt x="17581" y="10509"/>
                  <a:pt x="17581" y="10509"/>
                </a:cubicBezTo>
                <a:cubicBezTo>
                  <a:pt x="17916" y="10177"/>
                  <a:pt x="17916" y="9512"/>
                  <a:pt x="17581" y="9180"/>
                </a:cubicBezTo>
                <a:cubicBezTo>
                  <a:pt x="17414" y="9013"/>
                  <a:pt x="17414" y="9013"/>
                  <a:pt x="17414" y="9013"/>
                </a:cubicBezTo>
                <a:cubicBezTo>
                  <a:pt x="21098" y="5192"/>
                  <a:pt x="21098" y="5192"/>
                  <a:pt x="21098" y="5192"/>
                </a:cubicBezTo>
                <a:cubicBezTo>
                  <a:pt x="21600" y="4860"/>
                  <a:pt x="21600" y="4195"/>
                  <a:pt x="21098" y="3863"/>
                </a:cubicBezTo>
                <a:close/>
                <a:moveTo>
                  <a:pt x="6363" y="20644"/>
                </a:moveTo>
                <a:cubicBezTo>
                  <a:pt x="670" y="14995"/>
                  <a:pt x="670" y="14995"/>
                  <a:pt x="670" y="14995"/>
                </a:cubicBezTo>
                <a:cubicBezTo>
                  <a:pt x="11553" y="4195"/>
                  <a:pt x="11553" y="4195"/>
                  <a:pt x="11553" y="4195"/>
                </a:cubicBezTo>
                <a:cubicBezTo>
                  <a:pt x="17247" y="9844"/>
                  <a:pt x="17247" y="9844"/>
                  <a:pt x="17247" y="9844"/>
                </a:cubicBezTo>
                <a:lnTo>
                  <a:pt x="6363" y="20644"/>
                </a:lnTo>
                <a:close/>
                <a:moveTo>
                  <a:pt x="18586" y="6687"/>
                </a:moveTo>
                <a:cubicBezTo>
                  <a:pt x="17581" y="5690"/>
                  <a:pt x="17581" y="5690"/>
                  <a:pt x="17581" y="5690"/>
                </a:cubicBezTo>
                <a:cubicBezTo>
                  <a:pt x="17414" y="5524"/>
                  <a:pt x="17079" y="5524"/>
                  <a:pt x="17079" y="5690"/>
                </a:cubicBezTo>
                <a:cubicBezTo>
                  <a:pt x="16912" y="5690"/>
                  <a:pt x="16912" y="5857"/>
                  <a:pt x="16912" y="5857"/>
                </a:cubicBezTo>
                <a:cubicBezTo>
                  <a:pt x="16912" y="6023"/>
                  <a:pt x="16912" y="6189"/>
                  <a:pt x="17079" y="6189"/>
                </a:cubicBezTo>
                <a:cubicBezTo>
                  <a:pt x="18084" y="7186"/>
                  <a:pt x="18084" y="7186"/>
                  <a:pt x="18084" y="7186"/>
                </a:cubicBezTo>
                <a:cubicBezTo>
                  <a:pt x="16912" y="8515"/>
                  <a:pt x="16912" y="8515"/>
                  <a:pt x="16912" y="8515"/>
                </a:cubicBezTo>
                <a:cubicBezTo>
                  <a:pt x="12893" y="4527"/>
                  <a:pt x="12893" y="4527"/>
                  <a:pt x="12893" y="4527"/>
                </a:cubicBezTo>
                <a:cubicBezTo>
                  <a:pt x="14233" y="3364"/>
                  <a:pt x="14233" y="3364"/>
                  <a:pt x="14233" y="3364"/>
                </a:cubicBezTo>
                <a:cubicBezTo>
                  <a:pt x="15237" y="4361"/>
                  <a:pt x="15237" y="4361"/>
                  <a:pt x="15237" y="4361"/>
                </a:cubicBezTo>
                <a:cubicBezTo>
                  <a:pt x="15405" y="4527"/>
                  <a:pt x="15572" y="4527"/>
                  <a:pt x="15740" y="4361"/>
                </a:cubicBezTo>
                <a:cubicBezTo>
                  <a:pt x="15907" y="4361"/>
                  <a:pt x="15907" y="4195"/>
                  <a:pt x="15907" y="4195"/>
                </a:cubicBezTo>
                <a:cubicBezTo>
                  <a:pt x="15907" y="4029"/>
                  <a:pt x="15907" y="4029"/>
                  <a:pt x="15740" y="3863"/>
                </a:cubicBezTo>
                <a:cubicBezTo>
                  <a:pt x="14735" y="2866"/>
                  <a:pt x="14735" y="2866"/>
                  <a:pt x="14735" y="2866"/>
                </a:cubicBezTo>
                <a:cubicBezTo>
                  <a:pt x="16912" y="706"/>
                  <a:pt x="16912" y="706"/>
                  <a:pt x="16912" y="706"/>
                </a:cubicBezTo>
                <a:cubicBezTo>
                  <a:pt x="20763" y="4527"/>
                  <a:pt x="20763" y="4527"/>
                  <a:pt x="20763" y="4527"/>
                </a:cubicBezTo>
                <a:lnTo>
                  <a:pt x="18586" y="6687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70" name="Freeform 67">
            <a:extLst>
              <a:ext uri="{FF2B5EF4-FFF2-40B4-BE49-F238E27FC236}">
                <a16:creationId xmlns:a16="http://schemas.microsoft.com/office/drawing/2014/main" xmlns="" id="{4D6BA48E-F4BE-FF41-8C58-AA5BCBEBE223}"/>
              </a:ext>
            </a:extLst>
          </p:cNvPr>
          <p:cNvSpPr/>
          <p:nvPr/>
        </p:nvSpPr>
        <p:spPr>
          <a:xfrm>
            <a:off x="9238954" y="4738530"/>
            <a:ext cx="404976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94" y="3206"/>
                </a:moveTo>
                <a:cubicBezTo>
                  <a:pt x="16369" y="1181"/>
                  <a:pt x="13669" y="0"/>
                  <a:pt x="10800" y="0"/>
                </a:cubicBezTo>
                <a:cubicBezTo>
                  <a:pt x="7931" y="0"/>
                  <a:pt x="5231" y="1181"/>
                  <a:pt x="3206" y="3206"/>
                </a:cubicBezTo>
                <a:cubicBezTo>
                  <a:pt x="1181" y="5231"/>
                  <a:pt x="0" y="7931"/>
                  <a:pt x="0" y="10800"/>
                </a:cubicBezTo>
                <a:cubicBezTo>
                  <a:pt x="0" y="13669"/>
                  <a:pt x="1181" y="16369"/>
                  <a:pt x="3206" y="18394"/>
                </a:cubicBezTo>
                <a:cubicBezTo>
                  <a:pt x="5231" y="20419"/>
                  <a:pt x="7931" y="21600"/>
                  <a:pt x="10800" y="21600"/>
                </a:cubicBezTo>
                <a:cubicBezTo>
                  <a:pt x="13669" y="21600"/>
                  <a:pt x="16369" y="20419"/>
                  <a:pt x="18394" y="18394"/>
                </a:cubicBezTo>
                <a:cubicBezTo>
                  <a:pt x="20419" y="16369"/>
                  <a:pt x="21600" y="13669"/>
                  <a:pt x="21600" y="10800"/>
                </a:cubicBezTo>
                <a:cubicBezTo>
                  <a:pt x="21600" y="7931"/>
                  <a:pt x="20419" y="5231"/>
                  <a:pt x="18394" y="3206"/>
                </a:cubicBezTo>
                <a:close/>
                <a:moveTo>
                  <a:pt x="2025" y="5906"/>
                </a:moveTo>
                <a:cubicBezTo>
                  <a:pt x="2531" y="5063"/>
                  <a:pt x="3038" y="4388"/>
                  <a:pt x="3713" y="3713"/>
                </a:cubicBezTo>
                <a:cubicBezTo>
                  <a:pt x="4388" y="3038"/>
                  <a:pt x="5063" y="2531"/>
                  <a:pt x="5906" y="2025"/>
                </a:cubicBezTo>
                <a:cubicBezTo>
                  <a:pt x="6075" y="2025"/>
                  <a:pt x="6075" y="2025"/>
                  <a:pt x="6075" y="2025"/>
                </a:cubicBezTo>
                <a:cubicBezTo>
                  <a:pt x="9450" y="8944"/>
                  <a:pt x="9450" y="8944"/>
                  <a:pt x="9450" y="8944"/>
                </a:cubicBezTo>
                <a:cubicBezTo>
                  <a:pt x="9281" y="9112"/>
                  <a:pt x="9281" y="9112"/>
                  <a:pt x="9281" y="9112"/>
                </a:cubicBezTo>
                <a:cubicBezTo>
                  <a:pt x="9281" y="9112"/>
                  <a:pt x="9281" y="9112"/>
                  <a:pt x="9281" y="9281"/>
                </a:cubicBezTo>
                <a:cubicBezTo>
                  <a:pt x="9112" y="9281"/>
                  <a:pt x="9112" y="9281"/>
                  <a:pt x="9112" y="9281"/>
                </a:cubicBezTo>
                <a:cubicBezTo>
                  <a:pt x="8944" y="9450"/>
                  <a:pt x="8944" y="9450"/>
                  <a:pt x="8944" y="9450"/>
                </a:cubicBezTo>
                <a:cubicBezTo>
                  <a:pt x="2025" y="6075"/>
                  <a:pt x="2025" y="6075"/>
                  <a:pt x="2025" y="6075"/>
                </a:cubicBezTo>
                <a:lnTo>
                  <a:pt x="2025" y="5906"/>
                </a:lnTo>
                <a:close/>
                <a:moveTo>
                  <a:pt x="9787" y="9787"/>
                </a:moveTo>
                <a:cubicBezTo>
                  <a:pt x="10294" y="9112"/>
                  <a:pt x="11306" y="9112"/>
                  <a:pt x="11812" y="9787"/>
                </a:cubicBezTo>
                <a:cubicBezTo>
                  <a:pt x="12487" y="10294"/>
                  <a:pt x="12487" y="11306"/>
                  <a:pt x="11812" y="11812"/>
                </a:cubicBezTo>
                <a:cubicBezTo>
                  <a:pt x="11644" y="12150"/>
                  <a:pt x="11137" y="12319"/>
                  <a:pt x="10800" y="12319"/>
                </a:cubicBezTo>
                <a:cubicBezTo>
                  <a:pt x="10462" y="12319"/>
                  <a:pt x="9956" y="12150"/>
                  <a:pt x="9787" y="11812"/>
                </a:cubicBezTo>
                <a:cubicBezTo>
                  <a:pt x="9112" y="11306"/>
                  <a:pt x="9112" y="10294"/>
                  <a:pt x="9787" y="9787"/>
                </a:cubicBezTo>
                <a:close/>
                <a:moveTo>
                  <a:pt x="15187" y="19744"/>
                </a:moveTo>
                <a:cubicBezTo>
                  <a:pt x="15019" y="19912"/>
                  <a:pt x="14850" y="20081"/>
                  <a:pt x="14512" y="20081"/>
                </a:cubicBezTo>
                <a:cubicBezTo>
                  <a:pt x="13331" y="20587"/>
                  <a:pt x="12150" y="20756"/>
                  <a:pt x="10800" y="20756"/>
                </a:cubicBezTo>
                <a:cubicBezTo>
                  <a:pt x="9450" y="20756"/>
                  <a:pt x="8269" y="20587"/>
                  <a:pt x="7088" y="20081"/>
                </a:cubicBezTo>
                <a:cubicBezTo>
                  <a:pt x="5737" y="19575"/>
                  <a:pt x="4725" y="18900"/>
                  <a:pt x="3713" y="17887"/>
                </a:cubicBezTo>
                <a:cubicBezTo>
                  <a:pt x="2700" y="16875"/>
                  <a:pt x="2025" y="15862"/>
                  <a:pt x="1519" y="14512"/>
                </a:cubicBezTo>
                <a:cubicBezTo>
                  <a:pt x="1013" y="13331"/>
                  <a:pt x="844" y="12150"/>
                  <a:pt x="844" y="10800"/>
                </a:cubicBezTo>
                <a:cubicBezTo>
                  <a:pt x="844" y="9450"/>
                  <a:pt x="1013" y="8269"/>
                  <a:pt x="1519" y="7088"/>
                </a:cubicBezTo>
                <a:cubicBezTo>
                  <a:pt x="1519" y="6750"/>
                  <a:pt x="1519" y="6750"/>
                  <a:pt x="1519" y="6750"/>
                </a:cubicBezTo>
                <a:cubicBezTo>
                  <a:pt x="1856" y="6919"/>
                  <a:pt x="1856" y="6919"/>
                  <a:pt x="1856" y="6919"/>
                </a:cubicBezTo>
                <a:cubicBezTo>
                  <a:pt x="8606" y="10125"/>
                  <a:pt x="8606" y="10125"/>
                  <a:pt x="8606" y="10125"/>
                </a:cubicBezTo>
                <a:cubicBezTo>
                  <a:pt x="8606" y="10294"/>
                  <a:pt x="8606" y="10294"/>
                  <a:pt x="8606" y="10294"/>
                </a:cubicBezTo>
                <a:cubicBezTo>
                  <a:pt x="8437" y="11137"/>
                  <a:pt x="8606" y="11812"/>
                  <a:pt x="9281" y="12319"/>
                </a:cubicBezTo>
                <a:cubicBezTo>
                  <a:pt x="9787" y="12994"/>
                  <a:pt x="10631" y="13162"/>
                  <a:pt x="11306" y="12994"/>
                </a:cubicBezTo>
                <a:cubicBezTo>
                  <a:pt x="11644" y="12994"/>
                  <a:pt x="11644" y="12994"/>
                  <a:pt x="11644" y="12994"/>
                </a:cubicBezTo>
                <a:cubicBezTo>
                  <a:pt x="15525" y="19744"/>
                  <a:pt x="15525" y="19744"/>
                  <a:pt x="15525" y="19744"/>
                </a:cubicBezTo>
                <a:lnTo>
                  <a:pt x="15187" y="19744"/>
                </a:lnTo>
                <a:close/>
                <a:moveTo>
                  <a:pt x="19069" y="16369"/>
                </a:moveTo>
                <a:cubicBezTo>
                  <a:pt x="18731" y="16875"/>
                  <a:pt x="18394" y="17381"/>
                  <a:pt x="17887" y="17887"/>
                </a:cubicBezTo>
                <a:cubicBezTo>
                  <a:pt x="17381" y="18394"/>
                  <a:pt x="16875" y="18731"/>
                  <a:pt x="16369" y="19069"/>
                </a:cubicBezTo>
                <a:cubicBezTo>
                  <a:pt x="16200" y="19237"/>
                  <a:pt x="16200" y="19237"/>
                  <a:pt x="16200" y="19237"/>
                </a:cubicBezTo>
                <a:cubicBezTo>
                  <a:pt x="12150" y="12487"/>
                  <a:pt x="12150" y="12487"/>
                  <a:pt x="12150" y="12487"/>
                </a:cubicBezTo>
                <a:cubicBezTo>
                  <a:pt x="12487" y="12319"/>
                  <a:pt x="12487" y="12319"/>
                  <a:pt x="12487" y="12319"/>
                </a:cubicBezTo>
                <a:cubicBezTo>
                  <a:pt x="12656" y="12319"/>
                  <a:pt x="12656" y="12319"/>
                  <a:pt x="12656" y="12319"/>
                </a:cubicBezTo>
                <a:cubicBezTo>
                  <a:pt x="19237" y="16200"/>
                  <a:pt x="19237" y="16200"/>
                  <a:pt x="19237" y="16200"/>
                </a:cubicBezTo>
                <a:lnTo>
                  <a:pt x="19069" y="16369"/>
                </a:lnTo>
                <a:close/>
                <a:moveTo>
                  <a:pt x="19744" y="15187"/>
                </a:moveTo>
                <a:cubicBezTo>
                  <a:pt x="19744" y="15525"/>
                  <a:pt x="19744" y="15525"/>
                  <a:pt x="19744" y="15525"/>
                </a:cubicBezTo>
                <a:cubicBezTo>
                  <a:pt x="12994" y="11644"/>
                  <a:pt x="12994" y="11644"/>
                  <a:pt x="12994" y="11644"/>
                </a:cubicBezTo>
                <a:cubicBezTo>
                  <a:pt x="12994" y="11306"/>
                  <a:pt x="12994" y="11306"/>
                  <a:pt x="12994" y="11306"/>
                </a:cubicBezTo>
                <a:cubicBezTo>
                  <a:pt x="13162" y="10631"/>
                  <a:pt x="12994" y="9787"/>
                  <a:pt x="12319" y="9281"/>
                </a:cubicBezTo>
                <a:cubicBezTo>
                  <a:pt x="11812" y="8606"/>
                  <a:pt x="11137" y="8437"/>
                  <a:pt x="10294" y="8606"/>
                </a:cubicBezTo>
                <a:cubicBezTo>
                  <a:pt x="10125" y="8606"/>
                  <a:pt x="10125" y="8606"/>
                  <a:pt x="10125" y="8606"/>
                </a:cubicBezTo>
                <a:cubicBezTo>
                  <a:pt x="10125" y="8437"/>
                  <a:pt x="10125" y="8437"/>
                  <a:pt x="10125" y="8437"/>
                </a:cubicBezTo>
                <a:cubicBezTo>
                  <a:pt x="6750" y="1688"/>
                  <a:pt x="6750" y="1688"/>
                  <a:pt x="6750" y="1688"/>
                </a:cubicBezTo>
                <a:cubicBezTo>
                  <a:pt x="6919" y="1519"/>
                  <a:pt x="6919" y="1519"/>
                  <a:pt x="6919" y="1519"/>
                </a:cubicBezTo>
                <a:cubicBezTo>
                  <a:pt x="9450" y="506"/>
                  <a:pt x="12150" y="506"/>
                  <a:pt x="14512" y="1519"/>
                </a:cubicBezTo>
                <a:cubicBezTo>
                  <a:pt x="15862" y="2025"/>
                  <a:pt x="16875" y="2700"/>
                  <a:pt x="17887" y="3713"/>
                </a:cubicBezTo>
                <a:cubicBezTo>
                  <a:pt x="18900" y="4725"/>
                  <a:pt x="19575" y="5737"/>
                  <a:pt x="20081" y="7088"/>
                </a:cubicBezTo>
                <a:cubicBezTo>
                  <a:pt x="20587" y="8269"/>
                  <a:pt x="20756" y="9450"/>
                  <a:pt x="20756" y="10800"/>
                </a:cubicBezTo>
                <a:cubicBezTo>
                  <a:pt x="20756" y="12150"/>
                  <a:pt x="20587" y="13331"/>
                  <a:pt x="20081" y="14512"/>
                </a:cubicBezTo>
                <a:cubicBezTo>
                  <a:pt x="20081" y="14850"/>
                  <a:pt x="19912" y="15019"/>
                  <a:pt x="19744" y="1518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xmlns="" id="{0EF2A9B4-CA8D-5045-9634-35D1F99B5501}"/>
              </a:ext>
            </a:extLst>
          </p:cNvPr>
          <p:cNvGrpSpPr/>
          <p:nvPr/>
        </p:nvGrpSpPr>
        <p:grpSpPr>
          <a:xfrm>
            <a:off x="8429005" y="4738530"/>
            <a:ext cx="404976" cy="404976"/>
            <a:chOff x="8429005" y="4738530"/>
            <a:chExt cx="404976" cy="404976"/>
          </a:xfrm>
        </p:grpSpPr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xmlns="" id="{FE609F7B-D41E-8E40-B515-F4C0DF3F6BE7}"/>
                </a:ext>
              </a:extLst>
            </p:cNvPr>
            <p:cNvSpPr/>
            <p:nvPr/>
          </p:nvSpPr>
          <p:spPr>
            <a:xfrm>
              <a:off x="8429005" y="4738530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31" y="4725"/>
                  </a:moveTo>
                  <a:cubicBezTo>
                    <a:pt x="21431" y="4725"/>
                    <a:pt x="21431" y="4725"/>
                    <a:pt x="21431" y="4725"/>
                  </a:cubicBezTo>
                  <a:cubicBezTo>
                    <a:pt x="16875" y="169"/>
                    <a:pt x="16875" y="169"/>
                    <a:pt x="16875" y="169"/>
                  </a:cubicBezTo>
                  <a:cubicBezTo>
                    <a:pt x="16706" y="0"/>
                    <a:pt x="16706" y="0"/>
                    <a:pt x="16537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5063"/>
                    <a:pt x="21600" y="5063"/>
                    <a:pt x="21600" y="5063"/>
                  </a:cubicBezTo>
                  <a:cubicBezTo>
                    <a:pt x="21600" y="4894"/>
                    <a:pt x="21600" y="4894"/>
                    <a:pt x="21431" y="4725"/>
                  </a:cubicBezTo>
                  <a:close/>
                  <a:moveTo>
                    <a:pt x="7425" y="844"/>
                  </a:moveTo>
                  <a:cubicBezTo>
                    <a:pt x="15356" y="844"/>
                    <a:pt x="15356" y="844"/>
                    <a:pt x="15356" y="844"/>
                  </a:cubicBezTo>
                  <a:cubicBezTo>
                    <a:pt x="15356" y="6244"/>
                    <a:pt x="15356" y="6244"/>
                    <a:pt x="15356" y="6244"/>
                  </a:cubicBezTo>
                  <a:cubicBezTo>
                    <a:pt x="7425" y="6244"/>
                    <a:pt x="7425" y="6244"/>
                    <a:pt x="7425" y="6244"/>
                  </a:cubicBezTo>
                  <a:lnTo>
                    <a:pt x="7425" y="844"/>
                  </a:lnTo>
                  <a:close/>
                  <a:moveTo>
                    <a:pt x="17044" y="20756"/>
                  </a:moveTo>
                  <a:cubicBezTo>
                    <a:pt x="4556" y="20756"/>
                    <a:pt x="4556" y="20756"/>
                    <a:pt x="4556" y="20756"/>
                  </a:cubicBezTo>
                  <a:cubicBezTo>
                    <a:pt x="4556" y="12825"/>
                    <a:pt x="4556" y="12825"/>
                    <a:pt x="4556" y="12825"/>
                  </a:cubicBezTo>
                  <a:cubicBezTo>
                    <a:pt x="17044" y="12825"/>
                    <a:pt x="17044" y="12825"/>
                    <a:pt x="17044" y="12825"/>
                  </a:cubicBezTo>
                  <a:lnTo>
                    <a:pt x="17044" y="20756"/>
                  </a:lnTo>
                  <a:close/>
                  <a:moveTo>
                    <a:pt x="20756" y="20756"/>
                  </a:moveTo>
                  <a:cubicBezTo>
                    <a:pt x="17887" y="20756"/>
                    <a:pt x="17887" y="20756"/>
                    <a:pt x="17887" y="20756"/>
                  </a:cubicBezTo>
                  <a:cubicBezTo>
                    <a:pt x="17887" y="13162"/>
                    <a:pt x="17887" y="13162"/>
                    <a:pt x="17887" y="13162"/>
                  </a:cubicBezTo>
                  <a:cubicBezTo>
                    <a:pt x="17887" y="12487"/>
                    <a:pt x="17381" y="12150"/>
                    <a:pt x="16875" y="12150"/>
                  </a:cubicBezTo>
                  <a:cubicBezTo>
                    <a:pt x="4725" y="12150"/>
                    <a:pt x="4725" y="12150"/>
                    <a:pt x="4725" y="12150"/>
                  </a:cubicBezTo>
                  <a:cubicBezTo>
                    <a:pt x="4219" y="12150"/>
                    <a:pt x="3713" y="12487"/>
                    <a:pt x="3713" y="13162"/>
                  </a:cubicBezTo>
                  <a:cubicBezTo>
                    <a:pt x="3713" y="20756"/>
                    <a:pt x="3713" y="20756"/>
                    <a:pt x="3713" y="20756"/>
                  </a:cubicBezTo>
                  <a:cubicBezTo>
                    <a:pt x="844" y="20756"/>
                    <a:pt x="844" y="20756"/>
                    <a:pt x="844" y="20756"/>
                  </a:cubicBezTo>
                  <a:cubicBezTo>
                    <a:pt x="844" y="844"/>
                    <a:pt x="844" y="844"/>
                    <a:pt x="844" y="844"/>
                  </a:cubicBezTo>
                  <a:cubicBezTo>
                    <a:pt x="6581" y="844"/>
                    <a:pt x="6581" y="844"/>
                    <a:pt x="6581" y="844"/>
                  </a:cubicBezTo>
                  <a:cubicBezTo>
                    <a:pt x="6581" y="6075"/>
                    <a:pt x="6581" y="6075"/>
                    <a:pt x="6581" y="6075"/>
                  </a:cubicBezTo>
                  <a:cubicBezTo>
                    <a:pt x="6581" y="6581"/>
                    <a:pt x="7088" y="7088"/>
                    <a:pt x="7594" y="7088"/>
                  </a:cubicBezTo>
                  <a:cubicBezTo>
                    <a:pt x="15187" y="7088"/>
                    <a:pt x="15187" y="7088"/>
                    <a:pt x="15187" y="7088"/>
                  </a:cubicBezTo>
                  <a:cubicBezTo>
                    <a:pt x="15694" y="7088"/>
                    <a:pt x="16200" y="6581"/>
                    <a:pt x="16200" y="6075"/>
                  </a:cubicBezTo>
                  <a:cubicBezTo>
                    <a:pt x="16200" y="506"/>
                    <a:pt x="16200" y="506"/>
                    <a:pt x="16200" y="506"/>
                  </a:cubicBezTo>
                  <a:cubicBezTo>
                    <a:pt x="20756" y="5231"/>
                    <a:pt x="20756" y="5231"/>
                    <a:pt x="20756" y="5231"/>
                  </a:cubicBezTo>
                  <a:lnTo>
                    <a:pt x="2075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xmlns="" id="{C2EF4037-0305-8B43-B04E-7F05DB6167B5}"/>
                </a:ext>
              </a:extLst>
            </p:cNvPr>
            <p:cNvSpPr/>
            <p:nvPr/>
          </p:nvSpPr>
          <p:spPr>
            <a:xfrm>
              <a:off x="8673594" y="4786646"/>
              <a:ext cx="12030" cy="37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1800"/>
                    <a:pt x="0" y="3600"/>
                  </a:cubicBezTo>
                  <a:cubicBezTo>
                    <a:pt x="0" y="18000"/>
                    <a:pt x="0" y="18000"/>
                    <a:pt x="0" y="18000"/>
                  </a:cubicBezTo>
                  <a:cubicBezTo>
                    <a:pt x="0" y="19800"/>
                    <a:pt x="5400" y="21600"/>
                    <a:pt x="10800" y="21600"/>
                  </a:cubicBezTo>
                  <a:cubicBezTo>
                    <a:pt x="16200" y="21600"/>
                    <a:pt x="21600" y="19800"/>
                    <a:pt x="21600" y="18000"/>
                  </a:cubicBezTo>
                  <a:cubicBezTo>
                    <a:pt x="21600" y="3600"/>
                    <a:pt x="21600" y="3600"/>
                    <a:pt x="21600" y="3600"/>
                  </a:cubicBezTo>
                  <a:cubicBezTo>
                    <a:pt x="21600" y="1800"/>
                    <a:pt x="162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xmlns="" id="{B09791F7-D7E0-734C-8BAD-A2AA08716087}"/>
                </a:ext>
              </a:extLst>
            </p:cNvPr>
            <p:cNvSpPr/>
            <p:nvPr/>
          </p:nvSpPr>
          <p:spPr>
            <a:xfrm>
              <a:off x="8546621" y="5027225"/>
              <a:ext cx="171079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0" y="21600"/>
                  </a:moveTo>
                  <a:cubicBezTo>
                    <a:pt x="20800" y="21600"/>
                    <a:pt x="20800" y="21600"/>
                    <a:pt x="20800" y="21600"/>
                  </a:cubicBezTo>
                  <a:cubicBezTo>
                    <a:pt x="21200" y="21600"/>
                    <a:pt x="21600" y="16200"/>
                    <a:pt x="21600" y="10800"/>
                  </a:cubicBezTo>
                  <a:cubicBezTo>
                    <a:pt x="21600" y="5400"/>
                    <a:pt x="21200" y="0"/>
                    <a:pt x="20800" y="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400" y="0"/>
                    <a:pt x="0" y="5400"/>
                    <a:pt x="0" y="10800"/>
                  </a:cubicBezTo>
                  <a:cubicBezTo>
                    <a:pt x="0" y="16200"/>
                    <a:pt x="400" y="21600"/>
                    <a:pt x="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xmlns="" id="{998E50F9-73B6-CB49-9419-B68C858AB6E9}"/>
                </a:ext>
              </a:extLst>
            </p:cNvPr>
            <p:cNvSpPr/>
            <p:nvPr/>
          </p:nvSpPr>
          <p:spPr>
            <a:xfrm>
              <a:off x="8546621" y="5071330"/>
              <a:ext cx="171079" cy="14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0" y="21600"/>
                  </a:moveTo>
                  <a:cubicBezTo>
                    <a:pt x="20800" y="21600"/>
                    <a:pt x="20800" y="21600"/>
                    <a:pt x="20800" y="21600"/>
                  </a:cubicBezTo>
                  <a:cubicBezTo>
                    <a:pt x="21200" y="21600"/>
                    <a:pt x="21600" y="17280"/>
                    <a:pt x="21600" y="12960"/>
                  </a:cubicBezTo>
                  <a:cubicBezTo>
                    <a:pt x="21600" y="4320"/>
                    <a:pt x="21200" y="0"/>
                    <a:pt x="20800" y="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400" y="0"/>
                    <a:pt x="0" y="4320"/>
                    <a:pt x="0" y="12960"/>
                  </a:cubicBezTo>
                  <a:cubicBezTo>
                    <a:pt x="0" y="17280"/>
                    <a:pt x="400" y="21600"/>
                    <a:pt x="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5" name="Freeform 72">
            <a:extLst>
              <a:ext uri="{FF2B5EF4-FFF2-40B4-BE49-F238E27FC236}">
                <a16:creationId xmlns:a16="http://schemas.microsoft.com/office/drawing/2014/main" xmlns="" id="{5557E15D-73AF-A740-9BF1-E3E2060888D1}"/>
              </a:ext>
            </a:extLst>
          </p:cNvPr>
          <p:cNvSpPr/>
          <p:nvPr/>
        </p:nvSpPr>
        <p:spPr>
          <a:xfrm>
            <a:off x="7620393" y="4738530"/>
            <a:ext cx="404976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063"/>
                </a:moveTo>
                <a:cubicBezTo>
                  <a:pt x="21600" y="4894"/>
                  <a:pt x="21600" y="4894"/>
                  <a:pt x="21431" y="4725"/>
                </a:cubicBezTo>
                <a:cubicBezTo>
                  <a:pt x="21431" y="4725"/>
                  <a:pt x="21431" y="4725"/>
                  <a:pt x="21431" y="4725"/>
                </a:cubicBezTo>
                <a:cubicBezTo>
                  <a:pt x="16875" y="169"/>
                  <a:pt x="16875" y="169"/>
                  <a:pt x="16875" y="169"/>
                </a:cubicBezTo>
                <a:cubicBezTo>
                  <a:pt x="16706" y="0"/>
                  <a:pt x="16706" y="0"/>
                  <a:pt x="16537" y="0"/>
                </a:cubicBezTo>
                <a:cubicBezTo>
                  <a:pt x="1013" y="0"/>
                  <a:pt x="1013" y="0"/>
                  <a:pt x="1013" y="0"/>
                </a:cubicBezTo>
                <a:cubicBezTo>
                  <a:pt x="506" y="0"/>
                  <a:pt x="0" y="506"/>
                  <a:pt x="0" y="1013"/>
                </a:cubicBezTo>
                <a:cubicBezTo>
                  <a:pt x="0" y="20587"/>
                  <a:pt x="0" y="20587"/>
                  <a:pt x="0" y="20587"/>
                </a:cubicBezTo>
                <a:cubicBezTo>
                  <a:pt x="0" y="21094"/>
                  <a:pt x="506" y="21600"/>
                  <a:pt x="1013" y="21600"/>
                </a:cubicBezTo>
                <a:cubicBezTo>
                  <a:pt x="20587" y="21600"/>
                  <a:pt x="20587" y="21600"/>
                  <a:pt x="20587" y="21600"/>
                </a:cubicBezTo>
                <a:cubicBezTo>
                  <a:pt x="21094" y="21600"/>
                  <a:pt x="21600" y="21094"/>
                  <a:pt x="21600" y="20587"/>
                </a:cubicBezTo>
                <a:lnTo>
                  <a:pt x="21600" y="5063"/>
                </a:lnTo>
                <a:close/>
                <a:moveTo>
                  <a:pt x="7425" y="844"/>
                </a:moveTo>
                <a:cubicBezTo>
                  <a:pt x="15356" y="844"/>
                  <a:pt x="15356" y="844"/>
                  <a:pt x="15356" y="844"/>
                </a:cubicBezTo>
                <a:cubicBezTo>
                  <a:pt x="15356" y="6244"/>
                  <a:pt x="15356" y="6244"/>
                  <a:pt x="15356" y="6244"/>
                </a:cubicBezTo>
                <a:cubicBezTo>
                  <a:pt x="7425" y="6244"/>
                  <a:pt x="7425" y="6244"/>
                  <a:pt x="7425" y="6244"/>
                </a:cubicBezTo>
                <a:lnTo>
                  <a:pt x="7425" y="844"/>
                </a:lnTo>
                <a:close/>
                <a:moveTo>
                  <a:pt x="17044" y="20756"/>
                </a:moveTo>
                <a:cubicBezTo>
                  <a:pt x="4556" y="20756"/>
                  <a:pt x="4556" y="20756"/>
                  <a:pt x="4556" y="20756"/>
                </a:cubicBezTo>
                <a:cubicBezTo>
                  <a:pt x="4556" y="12825"/>
                  <a:pt x="4556" y="12825"/>
                  <a:pt x="4556" y="12825"/>
                </a:cubicBezTo>
                <a:cubicBezTo>
                  <a:pt x="17044" y="12825"/>
                  <a:pt x="17044" y="12825"/>
                  <a:pt x="17044" y="12825"/>
                </a:cubicBezTo>
                <a:lnTo>
                  <a:pt x="17044" y="20756"/>
                </a:lnTo>
                <a:close/>
                <a:moveTo>
                  <a:pt x="20756" y="20756"/>
                </a:moveTo>
                <a:cubicBezTo>
                  <a:pt x="17887" y="20756"/>
                  <a:pt x="17887" y="20756"/>
                  <a:pt x="17887" y="20756"/>
                </a:cubicBezTo>
                <a:cubicBezTo>
                  <a:pt x="17887" y="13162"/>
                  <a:pt x="17887" y="13162"/>
                  <a:pt x="17887" y="13162"/>
                </a:cubicBezTo>
                <a:cubicBezTo>
                  <a:pt x="17887" y="12487"/>
                  <a:pt x="17381" y="12150"/>
                  <a:pt x="16875" y="12150"/>
                </a:cubicBezTo>
                <a:cubicBezTo>
                  <a:pt x="4725" y="12150"/>
                  <a:pt x="4725" y="12150"/>
                  <a:pt x="4725" y="12150"/>
                </a:cubicBezTo>
                <a:cubicBezTo>
                  <a:pt x="4219" y="12150"/>
                  <a:pt x="3713" y="12487"/>
                  <a:pt x="3713" y="13162"/>
                </a:cubicBezTo>
                <a:cubicBezTo>
                  <a:pt x="3713" y="20756"/>
                  <a:pt x="3713" y="20756"/>
                  <a:pt x="3713" y="20756"/>
                </a:cubicBezTo>
                <a:cubicBezTo>
                  <a:pt x="844" y="20756"/>
                  <a:pt x="844" y="20756"/>
                  <a:pt x="844" y="20756"/>
                </a:cubicBezTo>
                <a:cubicBezTo>
                  <a:pt x="844" y="844"/>
                  <a:pt x="844" y="844"/>
                  <a:pt x="844" y="844"/>
                </a:cubicBezTo>
                <a:cubicBezTo>
                  <a:pt x="6581" y="844"/>
                  <a:pt x="6581" y="844"/>
                  <a:pt x="6581" y="844"/>
                </a:cubicBezTo>
                <a:cubicBezTo>
                  <a:pt x="6581" y="6075"/>
                  <a:pt x="6581" y="6075"/>
                  <a:pt x="6581" y="6075"/>
                </a:cubicBezTo>
                <a:cubicBezTo>
                  <a:pt x="6581" y="6581"/>
                  <a:pt x="7088" y="7088"/>
                  <a:pt x="7594" y="7088"/>
                </a:cubicBezTo>
                <a:cubicBezTo>
                  <a:pt x="15187" y="7088"/>
                  <a:pt x="15187" y="7088"/>
                  <a:pt x="15187" y="7088"/>
                </a:cubicBezTo>
                <a:cubicBezTo>
                  <a:pt x="15694" y="7088"/>
                  <a:pt x="16200" y="6581"/>
                  <a:pt x="16200" y="6075"/>
                </a:cubicBezTo>
                <a:cubicBezTo>
                  <a:pt x="16200" y="506"/>
                  <a:pt x="16200" y="506"/>
                  <a:pt x="16200" y="506"/>
                </a:cubicBezTo>
                <a:cubicBezTo>
                  <a:pt x="20756" y="5231"/>
                  <a:pt x="20756" y="5231"/>
                  <a:pt x="20756" y="5231"/>
                </a:cubicBezTo>
                <a:lnTo>
                  <a:pt x="20756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76" name="Freeform 73">
            <a:extLst>
              <a:ext uri="{FF2B5EF4-FFF2-40B4-BE49-F238E27FC236}">
                <a16:creationId xmlns:a16="http://schemas.microsoft.com/office/drawing/2014/main" xmlns="" id="{DE7C1EC5-28C9-D94E-BD6D-691DED10563A}"/>
              </a:ext>
            </a:extLst>
          </p:cNvPr>
          <p:cNvSpPr/>
          <p:nvPr/>
        </p:nvSpPr>
        <p:spPr>
          <a:xfrm>
            <a:off x="6811779" y="4751896"/>
            <a:ext cx="403639" cy="379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8" y="6660"/>
                </a:moveTo>
                <a:cubicBezTo>
                  <a:pt x="20081" y="5760"/>
                  <a:pt x="19406" y="5040"/>
                  <a:pt x="18394" y="4500"/>
                </a:cubicBezTo>
                <a:cubicBezTo>
                  <a:pt x="18394" y="4500"/>
                  <a:pt x="18394" y="4500"/>
                  <a:pt x="18394" y="4500"/>
                </a:cubicBezTo>
                <a:cubicBezTo>
                  <a:pt x="18394" y="4500"/>
                  <a:pt x="18394" y="4500"/>
                  <a:pt x="18394" y="4500"/>
                </a:cubicBezTo>
                <a:cubicBezTo>
                  <a:pt x="17888" y="3240"/>
                  <a:pt x="17213" y="2160"/>
                  <a:pt x="16200" y="1260"/>
                </a:cubicBezTo>
                <a:cubicBezTo>
                  <a:pt x="15188" y="360"/>
                  <a:pt x="13838" y="0"/>
                  <a:pt x="12488" y="0"/>
                </a:cubicBezTo>
                <a:cubicBezTo>
                  <a:pt x="10800" y="0"/>
                  <a:pt x="9112" y="900"/>
                  <a:pt x="7931" y="2340"/>
                </a:cubicBezTo>
                <a:cubicBezTo>
                  <a:pt x="7762" y="2520"/>
                  <a:pt x="7762" y="2520"/>
                  <a:pt x="7762" y="2520"/>
                </a:cubicBezTo>
                <a:cubicBezTo>
                  <a:pt x="7594" y="2340"/>
                  <a:pt x="7594" y="2340"/>
                  <a:pt x="7594" y="2340"/>
                </a:cubicBezTo>
                <a:cubicBezTo>
                  <a:pt x="7087" y="2160"/>
                  <a:pt x="6581" y="1980"/>
                  <a:pt x="5906" y="1980"/>
                </a:cubicBezTo>
                <a:cubicBezTo>
                  <a:pt x="4050" y="1980"/>
                  <a:pt x="2531" y="3600"/>
                  <a:pt x="2531" y="5580"/>
                </a:cubicBezTo>
                <a:cubicBezTo>
                  <a:pt x="2531" y="5760"/>
                  <a:pt x="2531" y="5940"/>
                  <a:pt x="2531" y="6120"/>
                </a:cubicBezTo>
                <a:cubicBezTo>
                  <a:pt x="2531" y="6300"/>
                  <a:pt x="2531" y="6300"/>
                  <a:pt x="2531" y="6300"/>
                </a:cubicBezTo>
                <a:cubicBezTo>
                  <a:pt x="2362" y="6300"/>
                  <a:pt x="2362" y="6300"/>
                  <a:pt x="2362" y="6300"/>
                </a:cubicBezTo>
                <a:cubicBezTo>
                  <a:pt x="844" y="7380"/>
                  <a:pt x="0" y="9000"/>
                  <a:pt x="0" y="10980"/>
                </a:cubicBezTo>
                <a:cubicBezTo>
                  <a:pt x="0" y="13860"/>
                  <a:pt x="2194" y="16200"/>
                  <a:pt x="4725" y="16200"/>
                </a:cubicBezTo>
                <a:cubicBezTo>
                  <a:pt x="10462" y="16200"/>
                  <a:pt x="10462" y="16200"/>
                  <a:pt x="10462" y="16200"/>
                </a:cubicBezTo>
                <a:cubicBezTo>
                  <a:pt x="10462" y="21240"/>
                  <a:pt x="10462" y="21240"/>
                  <a:pt x="10462" y="21240"/>
                </a:cubicBezTo>
                <a:cubicBezTo>
                  <a:pt x="10462" y="21420"/>
                  <a:pt x="10631" y="21600"/>
                  <a:pt x="10800" y="21600"/>
                </a:cubicBezTo>
                <a:cubicBezTo>
                  <a:pt x="10969" y="21600"/>
                  <a:pt x="11138" y="21420"/>
                  <a:pt x="11138" y="21240"/>
                </a:cubicBezTo>
                <a:cubicBezTo>
                  <a:pt x="11138" y="16200"/>
                  <a:pt x="11138" y="16200"/>
                  <a:pt x="11138" y="16200"/>
                </a:cubicBezTo>
                <a:cubicBezTo>
                  <a:pt x="16031" y="16200"/>
                  <a:pt x="16031" y="16200"/>
                  <a:pt x="16031" y="16200"/>
                </a:cubicBezTo>
                <a:cubicBezTo>
                  <a:pt x="17550" y="16200"/>
                  <a:pt x="18900" y="15480"/>
                  <a:pt x="19913" y="14400"/>
                </a:cubicBezTo>
                <a:cubicBezTo>
                  <a:pt x="21094" y="13140"/>
                  <a:pt x="21600" y="11700"/>
                  <a:pt x="21600" y="10080"/>
                </a:cubicBezTo>
                <a:cubicBezTo>
                  <a:pt x="21600" y="8820"/>
                  <a:pt x="21263" y="7740"/>
                  <a:pt x="20588" y="6660"/>
                </a:cubicBezTo>
                <a:close/>
                <a:moveTo>
                  <a:pt x="16031" y="15300"/>
                </a:moveTo>
                <a:cubicBezTo>
                  <a:pt x="11138" y="15300"/>
                  <a:pt x="11138" y="15300"/>
                  <a:pt x="11138" y="15300"/>
                </a:cubicBezTo>
                <a:cubicBezTo>
                  <a:pt x="11138" y="10260"/>
                  <a:pt x="11138" y="10260"/>
                  <a:pt x="11138" y="10260"/>
                </a:cubicBezTo>
                <a:cubicBezTo>
                  <a:pt x="14006" y="13320"/>
                  <a:pt x="14006" y="13320"/>
                  <a:pt x="14006" y="13320"/>
                </a:cubicBezTo>
                <a:cubicBezTo>
                  <a:pt x="14175" y="13500"/>
                  <a:pt x="14513" y="13500"/>
                  <a:pt x="14681" y="13320"/>
                </a:cubicBezTo>
                <a:cubicBezTo>
                  <a:pt x="14681" y="13140"/>
                  <a:pt x="14681" y="12780"/>
                  <a:pt x="14681" y="12780"/>
                </a:cubicBezTo>
                <a:cubicBezTo>
                  <a:pt x="11138" y="9000"/>
                  <a:pt x="11138" y="9000"/>
                  <a:pt x="11138" y="9000"/>
                </a:cubicBezTo>
                <a:cubicBezTo>
                  <a:pt x="10969" y="8820"/>
                  <a:pt x="10631" y="8820"/>
                  <a:pt x="10462" y="9000"/>
                </a:cubicBezTo>
                <a:cubicBezTo>
                  <a:pt x="6919" y="12780"/>
                  <a:pt x="6919" y="12780"/>
                  <a:pt x="6919" y="12780"/>
                </a:cubicBezTo>
                <a:cubicBezTo>
                  <a:pt x="6919" y="12780"/>
                  <a:pt x="6919" y="13140"/>
                  <a:pt x="6919" y="13320"/>
                </a:cubicBezTo>
                <a:cubicBezTo>
                  <a:pt x="7087" y="13500"/>
                  <a:pt x="7425" y="13500"/>
                  <a:pt x="7594" y="13320"/>
                </a:cubicBezTo>
                <a:cubicBezTo>
                  <a:pt x="10462" y="10260"/>
                  <a:pt x="10462" y="10260"/>
                  <a:pt x="10462" y="10260"/>
                </a:cubicBezTo>
                <a:cubicBezTo>
                  <a:pt x="10462" y="15300"/>
                  <a:pt x="10462" y="15300"/>
                  <a:pt x="10462" y="15300"/>
                </a:cubicBezTo>
                <a:cubicBezTo>
                  <a:pt x="4725" y="15300"/>
                  <a:pt x="4725" y="15300"/>
                  <a:pt x="4725" y="15300"/>
                </a:cubicBezTo>
                <a:cubicBezTo>
                  <a:pt x="2531" y="15300"/>
                  <a:pt x="844" y="13320"/>
                  <a:pt x="844" y="10980"/>
                </a:cubicBezTo>
                <a:cubicBezTo>
                  <a:pt x="844" y="9180"/>
                  <a:pt x="1687" y="7560"/>
                  <a:pt x="3206" y="6840"/>
                </a:cubicBezTo>
                <a:cubicBezTo>
                  <a:pt x="3375" y="6660"/>
                  <a:pt x="3375" y="6660"/>
                  <a:pt x="3375" y="6660"/>
                </a:cubicBezTo>
                <a:cubicBezTo>
                  <a:pt x="3375" y="6480"/>
                  <a:pt x="3375" y="6480"/>
                  <a:pt x="3375" y="6480"/>
                </a:cubicBezTo>
                <a:cubicBezTo>
                  <a:pt x="3375" y="6120"/>
                  <a:pt x="3206" y="5940"/>
                  <a:pt x="3206" y="5580"/>
                </a:cubicBezTo>
                <a:cubicBezTo>
                  <a:pt x="3206" y="3960"/>
                  <a:pt x="4387" y="2700"/>
                  <a:pt x="5906" y="2700"/>
                </a:cubicBezTo>
                <a:cubicBezTo>
                  <a:pt x="6581" y="2700"/>
                  <a:pt x="7087" y="2880"/>
                  <a:pt x="7594" y="3420"/>
                </a:cubicBezTo>
                <a:cubicBezTo>
                  <a:pt x="7931" y="3600"/>
                  <a:pt x="7931" y="3600"/>
                  <a:pt x="7931" y="3600"/>
                </a:cubicBezTo>
                <a:cubicBezTo>
                  <a:pt x="8100" y="3240"/>
                  <a:pt x="8100" y="3240"/>
                  <a:pt x="8100" y="3240"/>
                </a:cubicBezTo>
                <a:cubicBezTo>
                  <a:pt x="9112" y="1800"/>
                  <a:pt x="10800" y="720"/>
                  <a:pt x="12488" y="720"/>
                </a:cubicBezTo>
                <a:cubicBezTo>
                  <a:pt x="13669" y="720"/>
                  <a:pt x="14850" y="1260"/>
                  <a:pt x="15694" y="1980"/>
                </a:cubicBezTo>
                <a:cubicBezTo>
                  <a:pt x="16706" y="2700"/>
                  <a:pt x="17381" y="3780"/>
                  <a:pt x="17719" y="4860"/>
                </a:cubicBezTo>
                <a:cubicBezTo>
                  <a:pt x="17719" y="5040"/>
                  <a:pt x="17719" y="5040"/>
                  <a:pt x="17719" y="5040"/>
                </a:cubicBezTo>
                <a:cubicBezTo>
                  <a:pt x="17888" y="5220"/>
                  <a:pt x="17888" y="5220"/>
                  <a:pt x="17888" y="5220"/>
                </a:cubicBezTo>
                <a:cubicBezTo>
                  <a:pt x="19744" y="5940"/>
                  <a:pt x="20756" y="7920"/>
                  <a:pt x="20756" y="10080"/>
                </a:cubicBezTo>
                <a:cubicBezTo>
                  <a:pt x="20756" y="12960"/>
                  <a:pt x="18731" y="15300"/>
                  <a:pt x="16031" y="1530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77" name="Freeform 74">
            <a:extLst>
              <a:ext uri="{FF2B5EF4-FFF2-40B4-BE49-F238E27FC236}">
                <a16:creationId xmlns:a16="http://schemas.microsoft.com/office/drawing/2014/main" xmlns="" id="{CC00FDEA-E28D-D34B-B8E0-243B45BC0F87}"/>
              </a:ext>
            </a:extLst>
          </p:cNvPr>
          <p:cNvSpPr/>
          <p:nvPr/>
        </p:nvSpPr>
        <p:spPr>
          <a:xfrm>
            <a:off x="6001830" y="4738530"/>
            <a:ext cx="404976" cy="404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20587" y="6244"/>
                </a:moveTo>
                <a:cubicBezTo>
                  <a:pt x="20081" y="5400"/>
                  <a:pt x="19406" y="4725"/>
                  <a:pt x="18394" y="4388"/>
                </a:cubicBezTo>
                <a:cubicBezTo>
                  <a:pt x="18394" y="4219"/>
                  <a:pt x="18394" y="4219"/>
                  <a:pt x="18394" y="4219"/>
                </a:cubicBezTo>
                <a:cubicBezTo>
                  <a:pt x="18394" y="4219"/>
                  <a:pt x="18394" y="4219"/>
                  <a:pt x="18394" y="4219"/>
                </a:cubicBezTo>
                <a:cubicBezTo>
                  <a:pt x="17887" y="3038"/>
                  <a:pt x="17212" y="2025"/>
                  <a:pt x="16200" y="1350"/>
                </a:cubicBezTo>
                <a:cubicBezTo>
                  <a:pt x="15187" y="506"/>
                  <a:pt x="13837" y="0"/>
                  <a:pt x="12487" y="0"/>
                </a:cubicBezTo>
                <a:cubicBezTo>
                  <a:pt x="10800" y="0"/>
                  <a:pt x="9112" y="844"/>
                  <a:pt x="7931" y="2194"/>
                </a:cubicBezTo>
                <a:cubicBezTo>
                  <a:pt x="7762" y="2363"/>
                  <a:pt x="7762" y="2363"/>
                  <a:pt x="7762" y="2363"/>
                </a:cubicBezTo>
                <a:cubicBezTo>
                  <a:pt x="7594" y="2363"/>
                  <a:pt x="7594" y="2363"/>
                  <a:pt x="7594" y="2363"/>
                </a:cubicBezTo>
                <a:cubicBezTo>
                  <a:pt x="7088" y="2025"/>
                  <a:pt x="6581" y="1856"/>
                  <a:pt x="5906" y="1856"/>
                </a:cubicBezTo>
                <a:cubicBezTo>
                  <a:pt x="4050" y="1856"/>
                  <a:pt x="2531" y="3375"/>
                  <a:pt x="2531" y="5400"/>
                </a:cubicBezTo>
                <a:cubicBezTo>
                  <a:pt x="2531" y="5400"/>
                  <a:pt x="2531" y="5569"/>
                  <a:pt x="2531" y="5737"/>
                </a:cubicBezTo>
                <a:cubicBezTo>
                  <a:pt x="2531" y="5906"/>
                  <a:pt x="2531" y="5906"/>
                  <a:pt x="2531" y="5906"/>
                </a:cubicBezTo>
                <a:cubicBezTo>
                  <a:pt x="2363" y="6075"/>
                  <a:pt x="2363" y="6075"/>
                  <a:pt x="2363" y="6075"/>
                </a:cubicBezTo>
                <a:cubicBezTo>
                  <a:pt x="844" y="6919"/>
                  <a:pt x="0" y="8437"/>
                  <a:pt x="0" y="10294"/>
                </a:cubicBezTo>
                <a:cubicBezTo>
                  <a:pt x="0" y="12994"/>
                  <a:pt x="2194" y="15187"/>
                  <a:pt x="4725" y="15187"/>
                </a:cubicBezTo>
                <a:cubicBezTo>
                  <a:pt x="10462" y="15187"/>
                  <a:pt x="10462" y="15187"/>
                  <a:pt x="10462" y="15187"/>
                </a:cubicBezTo>
                <a:cubicBezTo>
                  <a:pt x="10462" y="20250"/>
                  <a:pt x="10462" y="20250"/>
                  <a:pt x="10462" y="20250"/>
                </a:cubicBezTo>
                <a:cubicBezTo>
                  <a:pt x="7594" y="17381"/>
                  <a:pt x="7594" y="17381"/>
                  <a:pt x="7594" y="17381"/>
                </a:cubicBezTo>
                <a:cubicBezTo>
                  <a:pt x="7425" y="17381"/>
                  <a:pt x="7425" y="17212"/>
                  <a:pt x="7256" y="17212"/>
                </a:cubicBezTo>
                <a:cubicBezTo>
                  <a:pt x="7088" y="17212"/>
                  <a:pt x="7088" y="17381"/>
                  <a:pt x="6919" y="17381"/>
                </a:cubicBezTo>
                <a:cubicBezTo>
                  <a:pt x="6919" y="17550"/>
                  <a:pt x="6919" y="17550"/>
                  <a:pt x="6919" y="17719"/>
                </a:cubicBezTo>
                <a:cubicBezTo>
                  <a:pt x="6919" y="17719"/>
                  <a:pt x="6919" y="17887"/>
                  <a:pt x="6919" y="17887"/>
                </a:cubicBezTo>
                <a:cubicBezTo>
                  <a:pt x="10462" y="21431"/>
                  <a:pt x="10462" y="21431"/>
                  <a:pt x="10462" y="21431"/>
                </a:cubicBezTo>
                <a:cubicBezTo>
                  <a:pt x="10631" y="21600"/>
                  <a:pt x="10969" y="21600"/>
                  <a:pt x="11137" y="21431"/>
                </a:cubicBezTo>
                <a:cubicBezTo>
                  <a:pt x="14681" y="17887"/>
                  <a:pt x="14681" y="17887"/>
                  <a:pt x="14681" y="17887"/>
                </a:cubicBezTo>
                <a:cubicBezTo>
                  <a:pt x="14681" y="17887"/>
                  <a:pt x="14681" y="17719"/>
                  <a:pt x="14681" y="17719"/>
                </a:cubicBezTo>
                <a:cubicBezTo>
                  <a:pt x="14681" y="17550"/>
                  <a:pt x="14681" y="17550"/>
                  <a:pt x="14681" y="17381"/>
                </a:cubicBezTo>
                <a:cubicBezTo>
                  <a:pt x="14512" y="17212"/>
                  <a:pt x="14175" y="17212"/>
                  <a:pt x="14006" y="17381"/>
                </a:cubicBezTo>
                <a:cubicBezTo>
                  <a:pt x="11137" y="20250"/>
                  <a:pt x="11137" y="20250"/>
                  <a:pt x="11137" y="20250"/>
                </a:cubicBezTo>
                <a:cubicBezTo>
                  <a:pt x="11137" y="15187"/>
                  <a:pt x="11137" y="15187"/>
                  <a:pt x="11137" y="15187"/>
                </a:cubicBezTo>
                <a:cubicBezTo>
                  <a:pt x="16031" y="15187"/>
                  <a:pt x="16031" y="15187"/>
                  <a:pt x="16031" y="15187"/>
                </a:cubicBezTo>
                <a:cubicBezTo>
                  <a:pt x="17550" y="15187"/>
                  <a:pt x="18900" y="14512"/>
                  <a:pt x="19912" y="13500"/>
                </a:cubicBezTo>
                <a:cubicBezTo>
                  <a:pt x="21094" y="12487"/>
                  <a:pt x="21600" y="10969"/>
                  <a:pt x="21600" y="9450"/>
                </a:cubicBezTo>
                <a:cubicBezTo>
                  <a:pt x="21600" y="8269"/>
                  <a:pt x="21262" y="7256"/>
                  <a:pt x="20587" y="6244"/>
                </a:cubicBezTo>
                <a:close/>
                <a:moveTo>
                  <a:pt x="16031" y="14344"/>
                </a:moveTo>
                <a:cubicBezTo>
                  <a:pt x="11137" y="14344"/>
                  <a:pt x="11137" y="14344"/>
                  <a:pt x="11137" y="14344"/>
                </a:cubicBezTo>
                <a:cubicBezTo>
                  <a:pt x="11137" y="9956"/>
                  <a:pt x="11137" y="9956"/>
                  <a:pt x="11137" y="9956"/>
                </a:cubicBezTo>
                <a:cubicBezTo>
                  <a:pt x="11137" y="9787"/>
                  <a:pt x="10969" y="9619"/>
                  <a:pt x="10800" y="9619"/>
                </a:cubicBezTo>
                <a:cubicBezTo>
                  <a:pt x="10631" y="9619"/>
                  <a:pt x="10462" y="9787"/>
                  <a:pt x="10462" y="9956"/>
                </a:cubicBezTo>
                <a:cubicBezTo>
                  <a:pt x="10462" y="14344"/>
                  <a:pt x="10462" y="14344"/>
                  <a:pt x="10462" y="14344"/>
                </a:cubicBezTo>
                <a:cubicBezTo>
                  <a:pt x="4725" y="14344"/>
                  <a:pt x="4725" y="14344"/>
                  <a:pt x="4725" y="14344"/>
                </a:cubicBezTo>
                <a:cubicBezTo>
                  <a:pt x="2531" y="14344"/>
                  <a:pt x="844" y="12487"/>
                  <a:pt x="844" y="10294"/>
                </a:cubicBezTo>
                <a:cubicBezTo>
                  <a:pt x="844" y="8606"/>
                  <a:pt x="1688" y="7088"/>
                  <a:pt x="3206" y="6581"/>
                </a:cubicBezTo>
                <a:cubicBezTo>
                  <a:pt x="3375" y="6412"/>
                  <a:pt x="3375" y="6412"/>
                  <a:pt x="3375" y="6412"/>
                </a:cubicBezTo>
                <a:cubicBezTo>
                  <a:pt x="3375" y="6075"/>
                  <a:pt x="3375" y="6075"/>
                  <a:pt x="3375" y="6075"/>
                </a:cubicBezTo>
                <a:cubicBezTo>
                  <a:pt x="3375" y="5737"/>
                  <a:pt x="3206" y="5569"/>
                  <a:pt x="3206" y="5400"/>
                </a:cubicBezTo>
                <a:cubicBezTo>
                  <a:pt x="3206" y="3881"/>
                  <a:pt x="4388" y="2531"/>
                  <a:pt x="5906" y="2531"/>
                </a:cubicBezTo>
                <a:cubicBezTo>
                  <a:pt x="6581" y="2531"/>
                  <a:pt x="7088" y="2869"/>
                  <a:pt x="7594" y="3206"/>
                </a:cubicBezTo>
                <a:cubicBezTo>
                  <a:pt x="7931" y="3544"/>
                  <a:pt x="7931" y="3544"/>
                  <a:pt x="7931" y="3544"/>
                </a:cubicBezTo>
                <a:cubicBezTo>
                  <a:pt x="8100" y="3206"/>
                  <a:pt x="8100" y="3206"/>
                  <a:pt x="8100" y="3206"/>
                </a:cubicBezTo>
                <a:cubicBezTo>
                  <a:pt x="9112" y="1688"/>
                  <a:pt x="10800" y="844"/>
                  <a:pt x="12487" y="844"/>
                </a:cubicBezTo>
                <a:cubicBezTo>
                  <a:pt x="13669" y="844"/>
                  <a:pt x="14850" y="1181"/>
                  <a:pt x="15694" y="1856"/>
                </a:cubicBezTo>
                <a:cubicBezTo>
                  <a:pt x="16706" y="2531"/>
                  <a:pt x="17381" y="3544"/>
                  <a:pt x="17719" y="4725"/>
                </a:cubicBezTo>
                <a:cubicBezTo>
                  <a:pt x="17719" y="4894"/>
                  <a:pt x="17719" y="4894"/>
                  <a:pt x="17719" y="4894"/>
                </a:cubicBezTo>
                <a:cubicBezTo>
                  <a:pt x="17887" y="4894"/>
                  <a:pt x="17887" y="4894"/>
                  <a:pt x="17887" y="4894"/>
                </a:cubicBezTo>
                <a:cubicBezTo>
                  <a:pt x="19744" y="5737"/>
                  <a:pt x="20756" y="7425"/>
                  <a:pt x="20756" y="9450"/>
                </a:cubicBezTo>
                <a:cubicBezTo>
                  <a:pt x="20756" y="12150"/>
                  <a:pt x="18731" y="14344"/>
                  <a:pt x="16031" y="14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xmlns="" id="{01B0B633-861A-2944-93D6-0CF23299E657}"/>
              </a:ext>
            </a:extLst>
          </p:cNvPr>
          <p:cNvGrpSpPr/>
          <p:nvPr/>
        </p:nvGrpSpPr>
        <p:grpSpPr>
          <a:xfrm>
            <a:off x="5193218" y="4798674"/>
            <a:ext cx="403639" cy="284686"/>
            <a:chOff x="5193218" y="4798674"/>
            <a:chExt cx="403639" cy="284686"/>
          </a:xfrm>
        </p:grpSpPr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xmlns="" id="{5B8AE3F8-8CC8-794D-85BD-B0300CAA5946}"/>
                </a:ext>
              </a:extLst>
            </p:cNvPr>
            <p:cNvSpPr/>
            <p:nvPr/>
          </p:nvSpPr>
          <p:spPr>
            <a:xfrm>
              <a:off x="5193218" y="4798674"/>
              <a:ext cx="403639" cy="284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8880"/>
                  </a:moveTo>
                  <a:cubicBezTo>
                    <a:pt x="20081" y="7680"/>
                    <a:pt x="19406" y="6720"/>
                    <a:pt x="18394" y="6240"/>
                  </a:cubicBezTo>
                  <a:cubicBezTo>
                    <a:pt x="18394" y="6240"/>
                    <a:pt x="18394" y="6240"/>
                    <a:pt x="18394" y="6240"/>
                  </a:cubicBezTo>
                  <a:cubicBezTo>
                    <a:pt x="18394" y="6000"/>
                    <a:pt x="18394" y="6000"/>
                    <a:pt x="18394" y="6000"/>
                  </a:cubicBezTo>
                  <a:cubicBezTo>
                    <a:pt x="17888" y="4320"/>
                    <a:pt x="17213" y="2880"/>
                    <a:pt x="16200" y="1920"/>
                  </a:cubicBezTo>
                  <a:cubicBezTo>
                    <a:pt x="15188" y="720"/>
                    <a:pt x="13838" y="0"/>
                    <a:pt x="12488" y="0"/>
                  </a:cubicBezTo>
                  <a:cubicBezTo>
                    <a:pt x="10800" y="0"/>
                    <a:pt x="9112" y="1200"/>
                    <a:pt x="7931" y="3120"/>
                  </a:cubicBezTo>
                  <a:cubicBezTo>
                    <a:pt x="7762" y="3360"/>
                    <a:pt x="7762" y="3360"/>
                    <a:pt x="7762" y="3360"/>
                  </a:cubicBezTo>
                  <a:cubicBezTo>
                    <a:pt x="7594" y="3360"/>
                    <a:pt x="7594" y="3360"/>
                    <a:pt x="7594" y="3360"/>
                  </a:cubicBezTo>
                  <a:cubicBezTo>
                    <a:pt x="7087" y="2880"/>
                    <a:pt x="6581" y="2640"/>
                    <a:pt x="5906" y="2640"/>
                  </a:cubicBezTo>
                  <a:cubicBezTo>
                    <a:pt x="4050" y="2640"/>
                    <a:pt x="2531" y="4800"/>
                    <a:pt x="2531" y="7680"/>
                  </a:cubicBezTo>
                  <a:cubicBezTo>
                    <a:pt x="2531" y="7920"/>
                    <a:pt x="2531" y="7920"/>
                    <a:pt x="2531" y="8160"/>
                  </a:cubicBezTo>
                  <a:cubicBezTo>
                    <a:pt x="2531" y="8400"/>
                    <a:pt x="2531" y="8400"/>
                    <a:pt x="2531" y="8400"/>
                  </a:cubicBezTo>
                  <a:cubicBezTo>
                    <a:pt x="2362" y="8640"/>
                    <a:pt x="2362" y="8640"/>
                    <a:pt x="2362" y="8640"/>
                  </a:cubicBezTo>
                  <a:cubicBezTo>
                    <a:pt x="844" y="9840"/>
                    <a:pt x="0" y="12240"/>
                    <a:pt x="0" y="14640"/>
                  </a:cubicBezTo>
                  <a:cubicBezTo>
                    <a:pt x="0" y="18480"/>
                    <a:pt x="2194" y="21600"/>
                    <a:pt x="4725" y="21600"/>
                  </a:cubicBezTo>
                  <a:cubicBezTo>
                    <a:pt x="16031" y="21600"/>
                    <a:pt x="16031" y="21600"/>
                    <a:pt x="16031" y="21600"/>
                  </a:cubicBezTo>
                  <a:cubicBezTo>
                    <a:pt x="17550" y="21600"/>
                    <a:pt x="18900" y="20640"/>
                    <a:pt x="19913" y="19200"/>
                  </a:cubicBezTo>
                  <a:cubicBezTo>
                    <a:pt x="21094" y="17760"/>
                    <a:pt x="21600" y="15600"/>
                    <a:pt x="21600" y="13440"/>
                  </a:cubicBezTo>
                  <a:cubicBezTo>
                    <a:pt x="21600" y="11760"/>
                    <a:pt x="21263" y="10320"/>
                    <a:pt x="20588" y="8880"/>
                  </a:cubicBezTo>
                  <a:close/>
                  <a:moveTo>
                    <a:pt x="16031" y="20400"/>
                  </a:moveTo>
                  <a:cubicBezTo>
                    <a:pt x="4725" y="20400"/>
                    <a:pt x="4725" y="20400"/>
                    <a:pt x="4725" y="20400"/>
                  </a:cubicBezTo>
                  <a:cubicBezTo>
                    <a:pt x="2531" y="20400"/>
                    <a:pt x="844" y="17760"/>
                    <a:pt x="844" y="14640"/>
                  </a:cubicBezTo>
                  <a:cubicBezTo>
                    <a:pt x="844" y="12240"/>
                    <a:pt x="1687" y="10320"/>
                    <a:pt x="3206" y="9360"/>
                  </a:cubicBezTo>
                  <a:cubicBezTo>
                    <a:pt x="3375" y="9120"/>
                    <a:pt x="3375" y="9120"/>
                    <a:pt x="3375" y="9120"/>
                  </a:cubicBezTo>
                  <a:cubicBezTo>
                    <a:pt x="3375" y="8640"/>
                    <a:pt x="3375" y="8640"/>
                    <a:pt x="3375" y="8640"/>
                  </a:cubicBezTo>
                  <a:cubicBezTo>
                    <a:pt x="3375" y="8400"/>
                    <a:pt x="3206" y="7920"/>
                    <a:pt x="3206" y="7680"/>
                  </a:cubicBezTo>
                  <a:cubicBezTo>
                    <a:pt x="3206" y="5520"/>
                    <a:pt x="4387" y="3840"/>
                    <a:pt x="5906" y="3840"/>
                  </a:cubicBezTo>
                  <a:cubicBezTo>
                    <a:pt x="6581" y="3840"/>
                    <a:pt x="7087" y="4080"/>
                    <a:pt x="7594" y="4560"/>
                  </a:cubicBezTo>
                  <a:cubicBezTo>
                    <a:pt x="7931" y="5040"/>
                    <a:pt x="7931" y="5040"/>
                    <a:pt x="7931" y="5040"/>
                  </a:cubicBezTo>
                  <a:cubicBezTo>
                    <a:pt x="8100" y="4560"/>
                    <a:pt x="8100" y="4560"/>
                    <a:pt x="8100" y="4560"/>
                  </a:cubicBezTo>
                  <a:cubicBezTo>
                    <a:pt x="9112" y="2400"/>
                    <a:pt x="10800" y="1200"/>
                    <a:pt x="12488" y="1200"/>
                  </a:cubicBezTo>
                  <a:cubicBezTo>
                    <a:pt x="13669" y="1200"/>
                    <a:pt x="14850" y="1680"/>
                    <a:pt x="15694" y="2640"/>
                  </a:cubicBezTo>
                  <a:cubicBezTo>
                    <a:pt x="16706" y="3600"/>
                    <a:pt x="17381" y="5040"/>
                    <a:pt x="17719" y="6720"/>
                  </a:cubicBezTo>
                  <a:cubicBezTo>
                    <a:pt x="17719" y="6960"/>
                    <a:pt x="17719" y="6960"/>
                    <a:pt x="17719" y="6960"/>
                  </a:cubicBezTo>
                  <a:cubicBezTo>
                    <a:pt x="17888" y="6960"/>
                    <a:pt x="17888" y="6960"/>
                    <a:pt x="17888" y="6960"/>
                  </a:cubicBezTo>
                  <a:cubicBezTo>
                    <a:pt x="19744" y="8160"/>
                    <a:pt x="20756" y="10560"/>
                    <a:pt x="20756" y="13440"/>
                  </a:cubicBezTo>
                  <a:cubicBezTo>
                    <a:pt x="20756" y="17280"/>
                    <a:pt x="18731" y="20400"/>
                    <a:pt x="16031" y="20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xmlns="" id="{F520C019-5C2B-084A-88ED-38D637545F2E}"/>
                </a:ext>
              </a:extLst>
            </p:cNvPr>
            <p:cNvSpPr/>
            <p:nvPr/>
          </p:nvSpPr>
          <p:spPr>
            <a:xfrm>
              <a:off x="5313508" y="4898365"/>
              <a:ext cx="163606" cy="115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54" extrusionOk="0">
                  <a:moveTo>
                    <a:pt x="19938" y="438"/>
                  </a:moveTo>
                  <a:cubicBezTo>
                    <a:pt x="7477" y="17951"/>
                    <a:pt x="7477" y="17951"/>
                    <a:pt x="7477" y="17951"/>
                  </a:cubicBezTo>
                  <a:cubicBezTo>
                    <a:pt x="1662" y="9778"/>
                    <a:pt x="1662" y="9778"/>
                    <a:pt x="1662" y="9778"/>
                  </a:cubicBezTo>
                  <a:cubicBezTo>
                    <a:pt x="1662" y="9778"/>
                    <a:pt x="1246" y="9195"/>
                    <a:pt x="831" y="9195"/>
                  </a:cubicBezTo>
                  <a:cubicBezTo>
                    <a:pt x="831" y="9195"/>
                    <a:pt x="415" y="9778"/>
                    <a:pt x="415" y="9778"/>
                  </a:cubicBezTo>
                  <a:cubicBezTo>
                    <a:pt x="0" y="9778"/>
                    <a:pt x="0" y="10362"/>
                    <a:pt x="0" y="10946"/>
                  </a:cubicBezTo>
                  <a:cubicBezTo>
                    <a:pt x="0" y="10946"/>
                    <a:pt x="0" y="11530"/>
                    <a:pt x="415" y="11530"/>
                  </a:cubicBezTo>
                  <a:cubicBezTo>
                    <a:pt x="7062" y="20870"/>
                    <a:pt x="7062" y="20870"/>
                    <a:pt x="7062" y="20870"/>
                  </a:cubicBezTo>
                  <a:cubicBezTo>
                    <a:pt x="7062" y="20870"/>
                    <a:pt x="7477" y="21454"/>
                    <a:pt x="7477" y="21454"/>
                  </a:cubicBezTo>
                  <a:cubicBezTo>
                    <a:pt x="7892" y="21454"/>
                    <a:pt x="7892" y="20870"/>
                    <a:pt x="8308" y="20870"/>
                  </a:cubicBezTo>
                  <a:cubicBezTo>
                    <a:pt x="21185" y="2773"/>
                    <a:pt x="21185" y="2773"/>
                    <a:pt x="21185" y="2773"/>
                  </a:cubicBezTo>
                  <a:cubicBezTo>
                    <a:pt x="21600" y="2189"/>
                    <a:pt x="21600" y="1022"/>
                    <a:pt x="21185" y="438"/>
                  </a:cubicBezTo>
                  <a:cubicBezTo>
                    <a:pt x="20769" y="-146"/>
                    <a:pt x="20354" y="-146"/>
                    <a:pt x="19938" y="4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6" name="组合 275">
            <a:extLst>
              <a:ext uri="{FF2B5EF4-FFF2-40B4-BE49-F238E27FC236}">
                <a16:creationId xmlns:a16="http://schemas.microsoft.com/office/drawing/2014/main" xmlns="" id="{ADC15F54-0B8F-4940-9D90-A5E59B39D3D5}"/>
              </a:ext>
            </a:extLst>
          </p:cNvPr>
          <p:cNvGrpSpPr/>
          <p:nvPr/>
        </p:nvGrpSpPr>
        <p:grpSpPr>
          <a:xfrm>
            <a:off x="4383269" y="4798674"/>
            <a:ext cx="404976" cy="284686"/>
            <a:chOff x="4383269" y="4798674"/>
            <a:chExt cx="404976" cy="284686"/>
          </a:xfrm>
        </p:grpSpPr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xmlns="" id="{1DA4D68A-E8DB-B340-B2C9-BA7669BAA4A1}"/>
                </a:ext>
              </a:extLst>
            </p:cNvPr>
            <p:cNvSpPr/>
            <p:nvPr/>
          </p:nvSpPr>
          <p:spPr>
            <a:xfrm>
              <a:off x="4383269" y="4798674"/>
              <a:ext cx="404976" cy="284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8880"/>
                  </a:moveTo>
                  <a:cubicBezTo>
                    <a:pt x="20081" y="7680"/>
                    <a:pt x="19406" y="6720"/>
                    <a:pt x="18394" y="6240"/>
                  </a:cubicBezTo>
                  <a:cubicBezTo>
                    <a:pt x="18394" y="6240"/>
                    <a:pt x="18394" y="6240"/>
                    <a:pt x="18394" y="6240"/>
                  </a:cubicBezTo>
                  <a:cubicBezTo>
                    <a:pt x="18394" y="6000"/>
                    <a:pt x="18394" y="6000"/>
                    <a:pt x="18394" y="6000"/>
                  </a:cubicBezTo>
                  <a:cubicBezTo>
                    <a:pt x="17887" y="4320"/>
                    <a:pt x="17212" y="2880"/>
                    <a:pt x="16200" y="1920"/>
                  </a:cubicBezTo>
                  <a:cubicBezTo>
                    <a:pt x="15187" y="720"/>
                    <a:pt x="13837" y="0"/>
                    <a:pt x="12487" y="0"/>
                  </a:cubicBezTo>
                  <a:cubicBezTo>
                    <a:pt x="10800" y="0"/>
                    <a:pt x="9112" y="1200"/>
                    <a:pt x="7931" y="3120"/>
                  </a:cubicBezTo>
                  <a:cubicBezTo>
                    <a:pt x="7762" y="3360"/>
                    <a:pt x="7762" y="3360"/>
                    <a:pt x="7762" y="3360"/>
                  </a:cubicBezTo>
                  <a:cubicBezTo>
                    <a:pt x="7594" y="3360"/>
                    <a:pt x="7594" y="3360"/>
                    <a:pt x="7594" y="3360"/>
                  </a:cubicBezTo>
                  <a:cubicBezTo>
                    <a:pt x="7088" y="2880"/>
                    <a:pt x="6581" y="2640"/>
                    <a:pt x="5906" y="2640"/>
                  </a:cubicBezTo>
                  <a:cubicBezTo>
                    <a:pt x="4050" y="2640"/>
                    <a:pt x="2531" y="4800"/>
                    <a:pt x="2531" y="7680"/>
                  </a:cubicBezTo>
                  <a:cubicBezTo>
                    <a:pt x="2531" y="7920"/>
                    <a:pt x="2531" y="7920"/>
                    <a:pt x="2531" y="8160"/>
                  </a:cubicBezTo>
                  <a:cubicBezTo>
                    <a:pt x="2531" y="8400"/>
                    <a:pt x="2531" y="8400"/>
                    <a:pt x="2531" y="8400"/>
                  </a:cubicBezTo>
                  <a:cubicBezTo>
                    <a:pt x="2363" y="8640"/>
                    <a:pt x="2363" y="8640"/>
                    <a:pt x="2363" y="8640"/>
                  </a:cubicBezTo>
                  <a:cubicBezTo>
                    <a:pt x="844" y="9840"/>
                    <a:pt x="0" y="12240"/>
                    <a:pt x="0" y="14640"/>
                  </a:cubicBezTo>
                  <a:cubicBezTo>
                    <a:pt x="0" y="18480"/>
                    <a:pt x="2194" y="21600"/>
                    <a:pt x="4725" y="21600"/>
                  </a:cubicBezTo>
                  <a:cubicBezTo>
                    <a:pt x="16031" y="21600"/>
                    <a:pt x="16031" y="21600"/>
                    <a:pt x="16031" y="21600"/>
                  </a:cubicBezTo>
                  <a:cubicBezTo>
                    <a:pt x="17550" y="21600"/>
                    <a:pt x="18900" y="20640"/>
                    <a:pt x="19912" y="19200"/>
                  </a:cubicBezTo>
                  <a:cubicBezTo>
                    <a:pt x="21094" y="17760"/>
                    <a:pt x="21600" y="15600"/>
                    <a:pt x="21600" y="13440"/>
                  </a:cubicBezTo>
                  <a:cubicBezTo>
                    <a:pt x="21600" y="11760"/>
                    <a:pt x="21262" y="10320"/>
                    <a:pt x="20587" y="8880"/>
                  </a:cubicBezTo>
                  <a:close/>
                  <a:moveTo>
                    <a:pt x="16031" y="20400"/>
                  </a:moveTo>
                  <a:cubicBezTo>
                    <a:pt x="4725" y="20400"/>
                    <a:pt x="4725" y="20400"/>
                    <a:pt x="4725" y="20400"/>
                  </a:cubicBezTo>
                  <a:cubicBezTo>
                    <a:pt x="2531" y="20400"/>
                    <a:pt x="844" y="17760"/>
                    <a:pt x="844" y="14640"/>
                  </a:cubicBezTo>
                  <a:cubicBezTo>
                    <a:pt x="844" y="12240"/>
                    <a:pt x="1688" y="10320"/>
                    <a:pt x="3206" y="9360"/>
                  </a:cubicBezTo>
                  <a:cubicBezTo>
                    <a:pt x="3375" y="9120"/>
                    <a:pt x="3375" y="9120"/>
                    <a:pt x="3375" y="9120"/>
                  </a:cubicBezTo>
                  <a:cubicBezTo>
                    <a:pt x="3375" y="8640"/>
                    <a:pt x="3375" y="8640"/>
                    <a:pt x="3375" y="8640"/>
                  </a:cubicBezTo>
                  <a:cubicBezTo>
                    <a:pt x="3375" y="8400"/>
                    <a:pt x="3206" y="7920"/>
                    <a:pt x="3206" y="7680"/>
                  </a:cubicBezTo>
                  <a:cubicBezTo>
                    <a:pt x="3206" y="5520"/>
                    <a:pt x="4388" y="3840"/>
                    <a:pt x="5906" y="3840"/>
                  </a:cubicBezTo>
                  <a:cubicBezTo>
                    <a:pt x="6581" y="3840"/>
                    <a:pt x="7088" y="4080"/>
                    <a:pt x="7594" y="4560"/>
                  </a:cubicBezTo>
                  <a:cubicBezTo>
                    <a:pt x="7931" y="5040"/>
                    <a:pt x="7931" y="5040"/>
                    <a:pt x="7931" y="5040"/>
                  </a:cubicBezTo>
                  <a:cubicBezTo>
                    <a:pt x="8100" y="4560"/>
                    <a:pt x="8100" y="4560"/>
                    <a:pt x="8100" y="4560"/>
                  </a:cubicBezTo>
                  <a:cubicBezTo>
                    <a:pt x="9112" y="2400"/>
                    <a:pt x="10800" y="1200"/>
                    <a:pt x="12487" y="1200"/>
                  </a:cubicBezTo>
                  <a:cubicBezTo>
                    <a:pt x="13669" y="1200"/>
                    <a:pt x="14850" y="1680"/>
                    <a:pt x="15694" y="2640"/>
                  </a:cubicBezTo>
                  <a:cubicBezTo>
                    <a:pt x="16706" y="3600"/>
                    <a:pt x="17381" y="5040"/>
                    <a:pt x="17719" y="6720"/>
                  </a:cubicBezTo>
                  <a:cubicBezTo>
                    <a:pt x="17719" y="6960"/>
                    <a:pt x="17719" y="6960"/>
                    <a:pt x="17719" y="6960"/>
                  </a:cubicBezTo>
                  <a:cubicBezTo>
                    <a:pt x="17887" y="6960"/>
                    <a:pt x="17887" y="6960"/>
                    <a:pt x="17887" y="6960"/>
                  </a:cubicBezTo>
                  <a:cubicBezTo>
                    <a:pt x="19744" y="8160"/>
                    <a:pt x="20756" y="10560"/>
                    <a:pt x="20756" y="13440"/>
                  </a:cubicBezTo>
                  <a:cubicBezTo>
                    <a:pt x="20756" y="17280"/>
                    <a:pt x="18731" y="20400"/>
                    <a:pt x="16031" y="20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xmlns="" id="{279F32FC-A26D-5C4A-8638-8FE183D66460}"/>
                </a:ext>
              </a:extLst>
            </p:cNvPr>
            <p:cNvSpPr/>
            <p:nvPr/>
          </p:nvSpPr>
          <p:spPr>
            <a:xfrm>
              <a:off x="4528952" y="4909608"/>
              <a:ext cx="113608" cy="112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0" extrusionOk="0">
                  <a:moveTo>
                    <a:pt x="21600" y="1200"/>
                  </a:moveTo>
                  <a:cubicBezTo>
                    <a:pt x="21600" y="1200"/>
                    <a:pt x="21600" y="600"/>
                    <a:pt x="21600" y="600"/>
                  </a:cubicBezTo>
                  <a:cubicBezTo>
                    <a:pt x="21000" y="0"/>
                    <a:pt x="19800" y="0"/>
                    <a:pt x="19200" y="600"/>
                  </a:cubicBezTo>
                  <a:cubicBezTo>
                    <a:pt x="10800" y="9000"/>
                    <a:pt x="10800" y="9000"/>
                    <a:pt x="10800" y="9000"/>
                  </a:cubicBezTo>
                  <a:cubicBezTo>
                    <a:pt x="2400" y="600"/>
                    <a:pt x="2400" y="600"/>
                    <a:pt x="2400" y="600"/>
                  </a:cubicBezTo>
                  <a:cubicBezTo>
                    <a:pt x="2400" y="0"/>
                    <a:pt x="1800" y="0"/>
                    <a:pt x="1800" y="0"/>
                  </a:cubicBezTo>
                  <a:cubicBezTo>
                    <a:pt x="1200" y="0"/>
                    <a:pt x="600" y="0"/>
                    <a:pt x="600" y="600"/>
                  </a:cubicBezTo>
                  <a:cubicBezTo>
                    <a:pt x="600" y="600"/>
                    <a:pt x="0" y="1200"/>
                    <a:pt x="0" y="1200"/>
                  </a:cubicBezTo>
                  <a:cubicBezTo>
                    <a:pt x="0" y="1800"/>
                    <a:pt x="600" y="1800"/>
                    <a:pt x="600" y="2400"/>
                  </a:cubicBezTo>
                  <a:cubicBezTo>
                    <a:pt x="9000" y="10800"/>
                    <a:pt x="9000" y="10800"/>
                    <a:pt x="9000" y="10800"/>
                  </a:cubicBezTo>
                  <a:cubicBezTo>
                    <a:pt x="600" y="19200"/>
                    <a:pt x="600" y="19200"/>
                    <a:pt x="600" y="19200"/>
                  </a:cubicBezTo>
                  <a:cubicBezTo>
                    <a:pt x="0" y="19800"/>
                    <a:pt x="0" y="20400"/>
                    <a:pt x="600" y="21000"/>
                  </a:cubicBezTo>
                  <a:cubicBezTo>
                    <a:pt x="1200" y="21600"/>
                    <a:pt x="1800" y="21600"/>
                    <a:pt x="2400" y="21000"/>
                  </a:cubicBezTo>
                  <a:cubicBezTo>
                    <a:pt x="10800" y="12600"/>
                    <a:pt x="10800" y="12600"/>
                    <a:pt x="10800" y="12600"/>
                  </a:cubicBezTo>
                  <a:cubicBezTo>
                    <a:pt x="19200" y="21000"/>
                    <a:pt x="19200" y="21000"/>
                    <a:pt x="19200" y="21000"/>
                  </a:cubicBezTo>
                  <a:cubicBezTo>
                    <a:pt x="19800" y="21600"/>
                    <a:pt x="21000" y="21600"/>
                    <a:pt x="21600" y="21000"/>
                  </a:cubicBezTo>
                  <a:cubicBezTo>
                    <a:pt x="21600" y="21000"/>
                    <a:pt x="21600" y="20400"/>
                    <a:pt x="21600" y="20400"/>
                  </a:cubicBezTo>
                  <a:cubicBezTo>
                    <a:pt x="21600" y="19800"/>
                    <a:pt x="21600" y="19200"/>
                    <a:pt x="21600" y="19200"/>
                  </a:cubicBezTo>
                  <a:cubicBezTo>
                    <a:pt x="13200" y="10800"/>
                    <a:pt x="13200" y="10800"/>
                    <a:pt x="13200" y="10800"/>
                  </a:cubicBezTo>
                  <a:cubicBezTo>
                    <a:pt x="21600" y="2400"/>
                    <a:pt x="21600" y="2400"/>
                    <a:pt x="21600" y="2400"/>
                  </a:cubicBezTo>
                  <a:cubicBezTo>
                    <a:pt x="21600" y="1800"/>
                    <a:pt x="21600" y="1800"/>
                    <a:pt x="21600" y="1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5" name="组合 274">
            <a:extLst>
              <a:ext uri="{FF2B5EF4-FFF2-40B4-BE49-F238E27FC236}">
                <a16:creationId xmlns:a16="http://schemas.microsoft.com/office/drawing/2014/main" xmlns="" id="{25B9D984-22DC-E14B-A62C-3F7058EA4E30}"/>
              </a:ext>
            </a:extLst>
          </p:cNvPr>
          <p:cNvGrpSpPr/>
          <p:nvPr/>
        </p:nvGrpSpPr>
        <p:grpSpPr>
          <a:xfrm>
            <a:off x="3574655" y="4798674"/>
            <a:ext cx="404976" cy="284686"/>
            <a:chOff x="3574655" y="4798674"/>
            <a:chExt cx="404976" cy="284686"/>
          </a:xfrm>
        </p:grpSpPr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xmlns="" id="{86651DE8-6678-F546-942E-9E94834A0529}"/>
                </a:ext>
              </a:extLst>
            </p:cNvPr>
            <p:cNvSpPr/>
            <p:nvPr/>
          </p:nvSpPr>
          <p:spPr>
            <a:xfrm>
              <a:off x="3574655" y="4798674"/>
              <a:ext cx="404976" cy="284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8880"/>
                  </a:moveTo>
                  <a:cubicBezTo>
                    <a:pt x="20081" y="7680"/>
                    <a:pt x="19406" y="6720"/>
                    <a:pt x="18394" y="6240"/>
                  </a:cubicBezTo>
                  <a:cubicBezTo>
                    <a:pt x="18394" y="6000"/>
                    <a:pt x="18394" y="6000"/>
                    <a:pt x="18394" y="6000"/>
                  </a:cubicBezTo>
                  <a:cubicBezTo>
                    <a:pt x="18394" y="6000"/>
                    <a:pt x="18394" y="6000"/>
                    <a:pt x="18394" y="6000"/>
                  </a:cubicBezTo>
                  <a:cubicBezTo>
                    <a:pt x="17887" y="4320"/>
                    <a:pt x="17212" y="2880"/>
                    <a:pt x="16200" y="1920"/>
                  </a:cubicBezTo>
                  <a:cubicBezTo>
                    <a:pt x="15187" y="720"/>
                    <a:pt x="13837" y="0"/>
                    <a:pt x="12487" y="0"/>
                  </a:cubicBezTo>
                  <a:cubicBezTo>
                    <a:pt x="10800" y="0"/>
                    <a:pt x="9112" y="1200"/>
                    <a:pt x="7931" y="3120"/>
                  </a:cubicBezTo>
                  <a:cubicBezTo>
                    <a:pt x="7762" y="3360"/>
                    <a:pt x="7762" y="3360"/>
                    <a:pt x="7762" y="3360"/>
                  </a:cubicBezTo>
                  <a:cubicBezTo>
                    <a:pt x="7594" y="3360"/>
                    <a:pt x="7594" y="3360"/>
                    <a:pt x="7594" y="3360"/>
                  </a:cubicBezTo>
                  <a:cubicBezTo>
                    <a:pt x="7088" y="2880"/>
                    <a:pt x="6581" y="2640"/>
                    <a:pt x="5906" y="2640"/>
                  </a:cubicBezTo>
                  <a:cubicBezTo>
                    <a:pt x="4050" y="2640"/>
                    <a:pt x="2531" y="4800"/>
                    <a:pt x="2531" y="7680"/>
                  </a:cubicBezTo>
                  <a:cubicBezTo>
                    <a:pt x="2531" y="7680"/>
                    <a:pt x="2531" y="7920"/>
                    <a:pt x="2531" y="8160"/>
                  </a:cubicBezTo>
                  <a:cubicBezTo>
                    <a:pt x="2531" y="8400"/>
                    <a:pt x="2531" y="8400"/>
                    <a:pt x="2531" y="8400"/>
                  </a:cubicBezTo>
                  <a:cubicBezTo>
                    <a:pt x="2363" y="8640"/>
                    <a:pt x="2363" y="8640"/>
                    <a:pt x="2363" y="8640"/>
                  </a:cubicBezTo>
                  <a:cubicBezTo>
                    <a:pt x="844" y="9840"/>
                    <a:pt x="0" y="12240"/>
                    <a:pt x="0" y="14640"/>
                  </a:cubicBezTo>
                  <a:cubicBezTo>
                    <a:pt x="0" y="18480"/>
                    <a:pt x="2194" y="21600"/>
                    <a:pt x="4725" y="21600"/>
                  </a:cubicBezTo>
                  <a:cubicBezTo>
                    <a:pt x="16031" y="21600"/>
                    <a:pt x="16031" y="21600"/>
                    <a:pt x="16031" y="21600"/>
                  </a:cubicBezTo>
                  <a:cubicBezTo>
                    <a:pt x="17550" y="21600"/>
                    <a:pt x="18900" y="20640"/>
                    <a:pt x="19912" y="19200"/>
                  </a:cubicBezTo>
                  <a:cubicBezTo>
                    <a:pt x="21094" y="17760"/>
                    <a:pt x="21600" y="15600"/>
                    <a:pt x="21600" y="13440"/>
                  </a:cubicBezTo>
                  <a:cubicBezTo>
                    <a:pt x="21600" y="11760"/>
                    <a:pt x="21262" y="10320"/>
                    <a:pt x="20587" y="8880"/>
                  </a:cubicBezTo>
                  <a:close/>
                  <a:moveTo>
                    <a:pt x="16031" y="20400"/>
                  </a:moveTo>
                  <a:cubicBezTo>
                    <a:pt x="4725" y="20400"/>
                    <a:pt x="4725" y="20400"/>
                    <a:pt x="4725" y="20400"/>
                  </a:cubicBezTo>
                  <a:cubicBezTo>
                    <a:pt x="2531" y="20400"/>
                    <a:pt x="844" y="17760"/>
                    <a:pt x="844" y="14640"/>
                  </a:cubicBezTo>
                  <a:cubicBezTo>
                    <a:pt x="844" y="12240"/>
                    <a:pt x="1688" y="10080"/>
                    <a:pt x="3206" y="9360"/>
                  </a:cubicBezTo>
                  <a:cubicBezTo>
                    <a:pt x="3375" y="9120"/>
                    <a:pt x="3375" y="9120"/>
                    <a:pt x="3375" y="9120"/>
                  </a:cubicBezTo>
                  <a:cubicBezTo>
                    <a:pt x="3375" y="8640"/>
                    <a:pt x="3375" y="8640"/>
                    <a:pt x="3375" y="8640"/>
                  </a:cubicBezTo>
                  <a:cubicBezTo>
                    <a:pt x="3375" y="8160"/>
                    <a:pt x="3206" y="7920"/>
                    <a:pt x="3206" y="7680"/>
                  </a:cubicBezTo>
                  <a:cubicBezTo>
                    <a:pt x="3206" y="5520"/>
                    <a:pt x="4388" y="3840"/>
                    <a:pt x="5906" y="3840"/>
                  </a:cubicBezTo>
                  <a:cubicBezTo>
                    <a:pt x="6581" y="3840"/>
                    <a:pt x="7088" y="4080"/>
                    <a:pt x="7594" y="4560"/>
                  </a:cubicBezTo>
                  <a:cubicBezTo>
                    <a:pt x="7931" y="5040"/>
                    <a:pt x="7931" y="5040"/>
                    <a:pt x="7931" y="5040"/>
                  </a:cubicBezTo>
                  <a:cubicBezTo>
                    <a:pt x="8100" y="4560"/>
                    <a:pt x="8100" y="4560"/>
                    <a:pt x="8100" y="4560"/>
                  </a:cubicBezTo>
                  <a:cubicBezTo>
                    <a:pt x="9112" y="2400"/>
                    <a:pt x="10800" y="1200"/>
                    <a:pt x="12487" y="1200"/>
                  </a:cubicBezTo>
                  <a:cubicBezTo>
                    <a:pt x="13669" y="1200"/>
                    <a:pt x="14850" y="1680"/>
                    <a:pt x="15694" y="2640"/>
                  </a:cubicBezTo>
                  <a:cubicBezTo>
                    <a:pt x="16706" y="3600"/>
                    <a:pt x="17381" y="5040"/>
                    <a:pt x="17719" y="6720"/>
                  </a:cubicBezTo>
                  <a:cubicBezTo>
                    <a:pt x="17719" y="6960"/>
                    <a:pt x="17719" y="6960"/>
                    <a:pt x="17719" y="6960"/>
                  </a:cubicBezTo>
                  <a:cubicBezTo>
                    <a:pt x="17887" y="6960"/>
                    <a:pt x="17887" y="6960"/>
                    <a:pt x="17887" y="6960"/>
                  </a:cubicBezTo>
                  <a:cubicBezTo>
                    <a:pt x="19744" y="8160"/>
                    <a:pt x="20756" y="10560"/>
                    <a:pt x="20756" y="13440"/>
                  </a:cubicBezTo>
                  <a:cubicBezTo>
                    <a:pt x="20756" y="17280"/>
                    <a:pt x="18731" y="20400"/>
                    <a:pt x="16031" y="20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xmlns="" id="{F33640D3-740E-D048-B752-86D06890039E}"/>
                </a:ext>
              </a:extLst>
            </p:cNvPr>
            <p:cNvSpPr/>
            <p:nvPr/>
          </p:nvSpPr>
          <p:spPr>
            <a:xfrm>
              <a:off x="3700291" y="4881540"/>
              <a:ext cx="155040" cy="15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18" y="9698"/>
                  </a:moveTo>
                  <a:cubicBezTo>
                    <a:pt x="11902" y="9698"/>
                    <a:pt x="11902" y="9698"/>
                    <a:pt x="11902" y="9698"/>
                  </a:cubicBezTo>
                  <a:cubicBezTo>
                    <a:pt x="11902" y="882"/>
                    <a:pt x="11902" y="882"/>
                    <a:pt x="11902" y="882"/>
                  </a:cubicBezTo>
                  <a:cubicBezTo>
                    <a:pt x="11902" y="441"/>
                    <a:pt x="11461" y="441"/>
                    <a:pt x="11461" y="0"/>
                  </a:cubicBezTo>
                  <a:cubicBezTo>
                    <a:pt x="11020" y="0"/>
                    <a:pt x="11020" y="0"/>
                    <a:pt x="10580" y="0"/>
                  </a:cubicBezTo>
                  <a:cubicBezTo>
                    <a:pt x="10139" y="0"/>
                    <a:pt x="9698" y="441"/>
                    <a:pt x="9698" y="882"/>
                  </a:cubicBezTo>
                  <a:cubicBezTo>
                    <a:pt x="9698" y="9698"/>
                    <a:pt x="9698" y="9698"/>
                    <a:pt x="9698" y="9698"/>
                  </a:cubicBezTo>
                  <a:cubicBezTo>
                    <a:pt x="882" y="9698"/>
                    <a:pt x="882" y="9698"/>
                    <a:pt x="882" y="9698"/>
                  </a:cubicBezTo>
                  <a:cubicBezTo>
                    <a:pt x="441" y="9698"/>
                    <a:pt x="441" y="9698"/>
                    <a:pt x="0" y="10139"/>
                  </a:cubicBezTo>
                  <a:cubicBezTo>
                    <a:pt x="0" y="10139"/>
                    <a:pt x="0" y="10580"/>
                    <a:pt x="0" y="10580"/>
                  </a:cubicBezTo>
                  <a:cubicBezTo>
                    <a:pt x="0" y="11020"/>
                    <a:pt x="441" y="11461"/>
                    <a:pt x="882" y="11461"/>
                  </a:cubicBezTo>
                  <a:cubicBezTo>
                    <a:pt x="9698" y="11461"/>
                    <a:pt x="9698" y="11461"/>
                    <a:pt x="9698" y="11461"/>
                  </a:cubicBezTo>
                  <a:cubicBezTo>
                    <a:pt x="9698" y="20278"/>
                    <a:pt x="9698" y="20278"/>
                    <a:pt x="9698" y="20278"/>
                  </a:cubicBezTo>
                  <a:cubicBezTo>
                    <a:pt x="9698" y="21159"/>
                    <a:pt x="10139" y="21600"/>
                    <a:pt x="10580" y="21600"/>
                  </a:cubicBezTo>
                  <a:cubicBezTo>
                    <a:pt x="11461" y="21600"/>
                    <a:pt x="11902" y="21159"/>
                    <a:pt x="11902" y="20278"/>
                  </a:cubicBezTo>
                  <a:cubicBezTo>
                    <a:pt x="11902" y="11461"/>
                    <a:pt x="11902" y="11461"/>
                    <a:pt x="11902" y="11461"/>
                  </a:cubicBezTo>
                  <a:cubicBezTo>
                    <a:pt x="20718" y="11461"/>
                    <a:pt x="20718" y="11461"/>
                    <a:pt x="20718" y="11461"/>
                  </a:cubicBezTo>
                  <a:cubicBezTo>
                    <a:pt x="21159" y="11461"/>
                    <a:pt x="21600" y="11020"/>
                    <a:pt x="21600" y="10580"/>
                  </a:cubicBezTo>
                  <a:cubicBezTo>
                    <a:pt x="21600" y="10139"/>
                    <a:pt x="21159" y="9698"/>
                    <a:pt x="20718" y="969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84" name="Freeform 81">
            <a:extLst>
              <a:ext uri="{FF2B5EF4-FFF2-40B4-BE49-F238E27FC236}">
                <a16:creationId xmlns:a16="http://schemas.microsoft.com/office/drawing/2014/main" xmlns="" id="{6C2D1745-B000-C740-AFEA-8C71A2E5F876}"/>
              </a:ext>
            </a:extLst>
          </p:cNvPr>
          <p:cNvSpPr/>
          <p:nvPr/>
        </p:nvSpPr>
        <p:spPr>
          <a:xfrm>
            <a:off x="2764706" y="4798674"/>
            <a:ext cx="404976" cy="284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7" y="8880"/>
                </a:moveTo>
                <a:cubicBezTo>
                  <a:pt x="20081" y="7680"/>
                  <a:pt x="19406" y="6720"/>
                  <a:pt x="18394" y="6240"/>
                </a:cubicBezTo>
                <a:cubicBezTo>
                  <a:pt x="18394" y="6240"/>
                  <a:pt x="18394" y="6240"/>
                  <a:pt x="18394" y="6240"/>
                </a:cubicBezTo>
                <a:cubicBezTo>
                  <a:pt x="18394" y="6000"/>
                  <a:pt x="18394" y="6000"/>
                  <a:pt x="18394" y="6000"/>
                </a:cubicBezTo>
                <a:cubicBezTo>
                  <a:pt x="17887" y="4320"/>
                  <a:pt x="17212" y="2880"/>
                  <a:pt x="16200" y="1920"/>
                </a:cubicBezTo>
                <a:cubicBezTo>
                  <a:pt x="15187" y="720"/>
                  <a:pt x="13837" y="0"/>
                  <a:pt x="12487" y="0"/>
                </a:cubicBezTo>
                <a:cubicBezTo>
                  <a:pt x="10800" y="0"/>
                  <a:pt x="9112" y="1200"/>
                  <a:pt x="7931" y="3120"/>
                </a:cubicBezTo>
                <a:cubicBezTo>
                  <a:pt x="7762" y="3360"/>
                  <a:pt x="7762" y="3360"/>
                  <a:pt x="7762" y="3360"/>
                </a:cubicBezTo>
                <a:cubicBezTo>
                  <a:pt x="7594" y="3360"/>
                  <a:pt x="7594" y="3360"/>
                  <a:pt x="7594" y="3360"/>
                </a:cubicBezTo>
                <a:cubicBezTo>
                  <a:pt x="7088" y="2880"/>
                  <a:pt x="6581" y="2640"/>
                  <a:pt x="5906" y="2640"/>
                </a:cubicBezTo>
                <a:cubicBezTo>
                  <a:pt x="4050" y="2640"/>
                  <a:pt x="2531" y="4800"/>
                  <a:pt x="2531" y="7680"/>
                </a:cubicBezTo>
                <a:cubicBezTo>
                  <a:pt x="2531" y="7920"/>
                  <a:pt x="2531" y="7920"/>
                  <a:pt x="2531" y="8160"/>
                </a:cubicBezTo>
                <a:cubicBezTo>
                  <a:pt x="2531" y="8400"/>
                  <a:pt x="2531" y="8400"/>
                  <a:pt x="2531" y="8400"/>
                </a:cubicBezTo>
                <a:cubicBezTo>
                  <a:pt x="2363" y="8640"/>
                  <a:pt x="2363" y="8640"/>
                  <a:pt x="2363" y="8640"/>
                </a:cubicBezTo>
                <a:cubicBezTo>
                  <a:pt x="844" y="9840"/>
                  <a:pt x="0" y="12240"/>
                  <a:pt x="0" y="14640"/>
                </a:cubicBezTo>
                <a:cubicBezTo>
                  <a:pt x="0" y="18480"/>
                  <a:pt x="2194" y="21600"/>
                  <a:pt x="4725" y="21600"/>
                </a:cubicBezTo>
                <a:cubicBezTo>
                  <a:pt x="16031" y="21600"/>
                  <a:pt x="16031" y="21600"/>
                  <a:pt x="16031" y="21600"/>
                </a:cubicBezTo>
                <a:cubicBezTo>
                  <a:pt x="17550" y="21600"/>
                  <a:pt x="18900" y="20640"/>
                  <a:pt x="19912" y="19200"/>
                </a:cubicBezTo>
                <a:cubicBezTo>
                  <a:pt x="21094" y="17760"/>
                  <a:pt x="21600" y="15600"/>
                  <a:pt x="21600" y="13440"/>
                </a:cubicBezTo>
                <a:cubicBezTo>
                  <a:pt x="21600" y="11760"/>
                  <a:pt x="21262" y="10320"/>
                  <a:pt x="20587" y="8880"/>
                </a:cubicBezTo>
                <a:close/>
                <a:moveTo>
                  <a:pt x="16031" y="20400"/>
                </a:moveTo>
                <a:cubicBezTo>
                  <a:pt x="4725" y="20400"/>
                  <a:pt x="4725" y="20400"/>
                  <a:pt x="4725" y="20400"/>
                </a:cubicBezTo>
                <a:cubicBezTo>
                  <a:pt x="2531" y="20400"/>
                  <a:pt x="844" y="17760"/>
                  <a:pt x="844" y="14640"/>
                </a:cubicBezTo>
                <a:cubicBezTo>
                  <a:pt x="844" y="12240"/>
                  <a:pt x="1688" y="10320"/>
                  <a:pt x="3206" y="9360"/>
                </a:cubicBezTo>
                <a:cubicBezTo>
                  <a:pt x="3375" y="9120"/>
                  <a:pt x="3375" y="9120"/>
                  <a:pt x="3375" y="9120"/>
                </a:cubicBezTo>
                <a:cubicBezTo>
                  <a:pt x="3375" y="8640"/>
                  <a:pt x="3375" y="8640"/>
                  <a:pt x="3375" y="8640"/>
                </a:cubicBezTo>
                <a:cubicBezTo>
                  <a:pt x="3375" y="8400"/>
                  <a:pt x="3206" y="7920"/>
                  <a:pt x="3206" y="7680"/>
                </a:cubicBezTo>
                <a:cubicBezTo>
                  <a:pt x="3206" y="5520"/>
                  <a:pt x="4388" y="3840"/>
                  <a:pt x="5906" y="3840"/>
                </a:cubicBezTo>
                <a:cubicBezTo>
                  <a:pt x="6581" y="3840"/>
                  <a:pt x="7088" y="4080"/>
                  <a:pt x="7594" y="4560"/>
                </a:cubicBezTo>
                <a:cubicBezTo>
                  <a:pt x="7931" y="5040"/>
                  <a:pt x="7931" y="5040"/>
                  <a:pt x="7931" y="5040"/>
                </a:cubicBezTo>
                <a:cubicBezTo>
                  <a:pt x="8100" y="4560"/>
                  <a:pt x="8100" y="4560"/>
                  <a:pt x="8100" y="4560"/>
                </a:cubicBezTo>
                <a:cubicBezTo>
                  <a:pt x="9112" y="2400"/>
                  <a:pt x="10800" y="1200"/>
                  <a:pt x="12487" y="1200"/>
                </a:cubicBezTo>
                <a:cubicBezTo>
                  <a:pt x="13669" y="1200"/>
                  <a:pt x="14850" y="1680"/>
                  <a:pt x="15694" y="2640"/>
                </a:cubicBezTo>
                <a:cubicBezTo>
                  <a:pt x="16706" y="3600"/>
                  <a:pt x="17381" y="5040"/>
                  <a:pt x="17719" y="6720"/>
                </a:cubicBezTo>
                <a:cubicBezTo>
                  <a:pt x="17719" y="6960"/>
                  <a:pt x="17719" y="6960"/>
                  <a:pt x="17719" y="6960"/>
                </a:cubicBezTo>
                <a:cubicBezTo>
                  <a:pt x="17887" y="6960"/>
                  <a:pt x="17887" y="6960"/>
                  <a:pt x="17887" y="6960"/>
                </a:cubicBezTo>
                <a:cubicBezTo>
                  <a:pt x="19744" y="8160"/>
                  <a:pt x="20756" y="10560"/>
                  <a:pt x="20756" y="13440"/>
                </a:cubicBezTo>
                <a:cubicBezTo>
                  <a:pt x="20756" y="17280"/>
                  <a:pt x="18731" y="20400"/>
                  <a:pt x="16031" y="2040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74" name="组合 273">
            <a:extLst>
              <a:ext uri="{FF2B5EF4-FFF2-40B4-BE49-F238E27FC236}">
                <a16:creationId xmlns:a16="http://schemas.microsoft.com/office/drawing/2014/main" xmlns="" id="{A7FE61DC-480F-D34B-9620-5F7AA106C126}"/>
              </a:ext>
            </a:extLst>
          </p:cNvPr>
          <p:cNvGrpSpPr/>
          <p:nvPr/>
        </p:nvGrpSpPr>
        <p:grpSpPr>
          <a:xfrm>
            <a:off x="1956094" y="4762042"/>
            <a:ext cx="404976" cy="381464"/>
            <a:chOff x="1956094" y="4762042"/>
            <a:chExt cx="404976" cy="381464"/>
          </a:xfrm>
        </p:grpSpPr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xmlns="" id="{2063138D-2777-D54C-B2D6-12C823390226}"/>
                </a:ext>
              </a:extLst>
            </p:cNvPr>
            <p:cNvSpPr/>
            <p:nvPr/>
          </p:nvSpPr>
          <p:spPr>
            <a:xfrm>
              <a:off x="2018912" y="4762042"/>
              <a:ext cx="278003" cy="334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9" extrusionOk="0">
                  <a:moveTo>
                    <a:pt x="982" y="9323"/>
                  </a:moveTo>
                  <a:cubicBezTo>
                    <a:pt x="10309" y="1579"/>
                    <a:pt x="10309" y="1579"/>
                    <a:pt x="10309" y="1579"/>
                  </a:cubicBezTo>
                  <a:cubicBezTo>
                    <a:pt x="10309" y="21141"/>
                    <a:pt x="10309" y="21141"/>
                    <a:pt x="10309" y="21141"/>
                  </a:cubicBezTo>
                  <a:cubicBezTo>
                    <a:pt x="10309" y="21345"/>
                    <a:pt x="10555" y="21549"/>
                    <a:pt x="10800" y="21549"/>
                  </a:cubicBezTo>
                  <a:cubicBezTo>
                    <a:pt x="11045" y="21549"/>
                    <a:pt x="11291" y="21345"/>
                    <a:pt x="11291" y="21141"/>
                  </a:cubicBezTo>
                  <a:cubicBezTo>
                    <a:pt x="11291" y="1579"/>
                    <a:pt x="11291" y="1579"/>
                    <a:pt x="11291" y="1579"/>
                  </a:cubicBezTo>
                  <a:cubicBezTo>
                    <a:pt x="20618" y="9323"/>
                    <a:pt x="20618" y="9323"/>
                    <a:pt x="20618" y="9323"/>
                  </a:cubicBezTo>
                  <a:cubicBezTo>
                    <a:pt x="20864" y="9526"/>
                    <a:pt x="21355" y="9526"/>
                    <a:pt x="21600" y="9323"/>
                  </a:cubicBezTo>
                  <a:cubicBezTo>
                    <a:pt x="21600" y="9119"/>
                    <a:pt x="21600" y="8915"/>
                    <a:pt x="21600" y="8711"/>
                  </a:cubicBezTo>
                  <a:cubicBezTo>
                    <a:pt x="11291" y="153"/>
                    <a:pt x="11291" y="153"/>
                    <a:pt x="11291" y="153"/>
                  </a:cubicBezTo>
                  <a:cubicBezTo>
                    <a:pt x="11045" y="-51"/>
                    <a:pt x="10555" y="-51"/>
                    <a:pt x="10309" y="153"/>
                  </a:cubicBezTo>
                  <a:cubicBezTo>
                    <a:pt x="0" y="8711"/>
                    <a:pt x="0" y="8711"/>
                    <a:pt x="0" y="8711"/>
                  </a:cubicBezTo>
                  <a:cubicBezTo>
                    <a:pt x="0" y="8915"/>
                    <a:pt x="0" y="9119"/>
                    <a:pt x="0" y="9323"/>
                  </a:cubicBezTo>
                  <a:cubicBezTo>
                    <a:pt x="245" y="9526"/>
                    <a:pt x="736" y="9526"/>
                    <a:pt x="982" y="93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xmlns="" id="{47318C9D-3BA7-EF48-84FD-03635B507190}"/>
                </a:ext>
              </a:extLst>
            </p:cNvPr>
            <p:cNvSpPr/>
            <p:nvPr/>
          </p:nvSpPr>
          <p:spPr>
            <a:xfrm>
              <a:off x="1956094" y="5083360"/>
              <a:ext cx="404976" cy="60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0"/>
                  </a:moveTo>
                  <a:cubicBezTo>
                    <a:pt x="20925" y="0"/>
                    <a:pt x="20756" y="1137"/>
                    <a:pt x="20756" y="2274"/>
                  </a:cubicBezTo>
                  <a:cubicBezTo>
                    <a:pt x="20756" y="15916"/>
                    <a:pt x="20756" y="15916"/>
                    <a:pt x="20756" y="15916"/>
                  </a:cubicBezTo>
                  <a:cubicBezTo>
                    <a:pt x="844" y="15916"/>
                    <a:pt x="844" y="15916"/>
                    <a:pt x="844" y="15916"/>
                  </a:cubicBezTo>
                  <a:cubicBezTo>
                    <a:pt x="844" y="2274"/>
                    <a:pt x="844" y="2274"/>
                    <a:pt x="844" y="2274"/>
                  </a:cubicBezTo>
                  <a:cubicBezTo>
                    <a:pt x="844" y="1137"/>
                    <a:pt x="675" y="0"/>
                    <a:pt x="338" y="0"/>
                  </a:cubicBezTo>
                  <a:cubicBezTo>
                    <a:pt x="169" y="0"/>
                    <a:pt x="0" y="1137"/>
                    <a:pt x="0" y="2274"/>
                  </a:cubicBezTo>
                  <a:cubicBezTo>
                    <a:pt x="0" y="19326"/>
                    <a:pt x="0" y="19326"/>
                    <a:pt x="0" y="19326"/>
                  </a:cubicBezTo>
                  <a:cubicBezTo>
                    <a:pt x="0" y="20463"/>
                    <a:pt x="169" y="21600"/>
                    <a:pt x="338" y="21600"/>
                  </a:cubicBez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20463"/>
                    <a:pt x="21600" y="19326"/>
                  </a:cubicBezTo>
                  <a:cubicBezTo>
                    <a:pt x="21600" y="2274"/>
                    <a:pt x="21600" y="2274"/>
                    <a:pt x="21600" y="2274"/>
                  </a:cubicBezTo>
                  <a:cubicBezTo>
                    <a:pt x="21600" y="1137"/>
                    <a:pt x="21431" y="0"/>
                    <a:pt x="2126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xmlns="" id="{CF040044-E13A-054E-ACD9-A3BC4A94880E}"/>
              </a:ext>
            </a:extLst>
          </p:cNvPr>
          <p:cNvGrpSpPr/>
          <p:nvPr/>
        </p:nvGrpSpPr>
        <p:grpSpPr>
          <a:xfrm>
            <a:off x="1147481" y="4761251"/>
            <a:ext cx="403639" cy="382255"/>
            <a:chOff x="1147481" y="4761251"/>
            <a:chExt cx="403639" cy="382255"/>
          </a:xfrm>
        </p:grpSpPr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xmlns="" id="{C917AFAF-C8AD-5149-9116-4BCA76806178}"/>
                </a:ext>
              </a:extLst>
            </p:cNvPr>
            <p:cNvSpPr/>
            <p:nvPr/>
          </p:nvSpPr>
          <p:spPr>
            <a:xfrm>
              <a:off x="1210299" y="4761251"/>
              <a:ext cx="278003" cy="334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9" extrusionOk="0">
                  <a:moveTo>
                    <a:pt x="10309" y="21396"/>
                  </a:moveTo>
                  <a:cubicBezTo>
                    <a:pt x="10555" y="21600"/>
                    <a:pt x="11045" y="21600"/>
                    <a:pt x="11291" y="21396"/>
                  </a:cubicBezTo>
                  <a:cubicBezTo>
                    <a:pt x="21600" y="12838"/>
                    <a:pt x="21600" y="12838"/>
                    <a:pt x="21600" y="12838"/>
                  </a:cubicBezTo>
                  <a:cubicBezTo>
                    <a:pt x="21600" y="12838"/>
                    <a:pt x="21600" y="12634"/>
                    <a:pt x="21600" y="12634"/>
                  </a:cubicBezTo>
                  <a:cubicBezTo>
                    <a:pt x="21600" y="12430"/>
                    <a:pt x="21600" y="12430"/>
                    <a:pt x="21600" y="12226"/>
                  </a:cubicBezTo>
                  <a:cubicBezTo>
                    <a:pt x="21355" y="12023"/>
                    <a:pt x="20864" y="12023"/>
                    <a:pt x="20618" y="12226"/>
                  </a:cubicBezTo>
                  <a:cubicBezTo>
                    <a:pt x="11291" y="19970"/>
                    <a:pt x="11291" y="19970"/>
                    <a:pt x="11291" y="19970"/>
                  </a:cubicBezTo>
                  <a:cubicBezTo>
                    <a:pt x="11291" y="611"/>
                    <a:pt x="11291" y="611"/>
                    <a:pt x="11291" y="611"/>
                  </a:cubicBezTo>
                  <a:cubicBezTo>
                    <a:pt x="11291" y="204"/>
                    <a:pt x="11045" y="0"/>
                    <a:pt x="10800" y="0"/>
                  </a:cubicBezTo>
                  <a:cubicBezTo>
                    <a:pt x="10555" y="0"/>
                    <a:pt x="10309" y="204"/>
                    <a:pt x="10309" y="611"/>
                  </a:cubicBezTo>
                  <a:cubicBezTo>
                    <a:pt x="10309" y="19970"/>
                    <a:pt x="10309" y="19970"/>
                    <a:pt x="10309" y="19970"/>
                  </a:cubicBezTo>
                  <a:cubicBezTo>
                    <a:pt x="982" y="12226"/>
                    <a:pt x="982" y="12226"/>
                    <a:pt x="982" y="12226"/>
                  </a:cubicBezTo>
                  <a:cubicBezTo>
                    <a:pt x="736" y="12226"/>
                    <a:pt x="736" y="12226"/>
                    <a:pt x="491" y="12226"/>
                  </a:cubicBezTo>
                  <a:cubicBezTo>
                    <a:pt x="245" y="12226"/>
                    <a:pt x="245" y="12226"/>
                    <a:pt x="0" y="12226"/>
                  </a:cubicBezTo>
                  <a:cubicBezTo>
                    <a:pt x="0" y="12430"/>
                    <a:pt x="0" y="12430"/>
                    <a:pt x="0" y="12634"/>
                  </a:cubicBezTo>
                  <a:cubicBezTo>
                    <a:pt x="0" y="12634"/>
                    <a:pt x="0" y="12838"/>
                    <a:pt x="0" y="12838"/>
                  </a:cubicBezTo>
                  <a:lnTo>
                    <a:pt x="10309" y="2139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xmlns="" id="{3211CFC7-4C0E-D449-A589-271147E5B3D8}"/>
                </a:ext>
              </a:extLst>
            </p:cNvPr>
            <p:cNvSpPr/>
            <p:nvPr/>
          </p:nvSpPr>
          <p:spPr>
            <a:xfrm>
              <a:off x="1147481" y="5083360"/>
              <a:ext cx="403639" cy="60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20925" y="0"/>
                    <a:pt x="20756" y="1137"/>
                    <a:pt x="20756" y="2274"/>
                  </a:cubicBezTo>
                  <a:cubicBezTo>
                    <a:pt x="20756" y="15916"/>
                    <a:pt x="20756" y="15916"/>
                    <a:pt x="20756" y="15916"/>
                  </a:cubicBezTo>
                  <a:cubicBezTo>
                    <a:pt x="844" y="15916"/>
                    <a:pt x="844" y="15916"/>
                    <a:pt x="844" y="15916"/>
                  </a:cubicBezTo>
                  <a:cubicBezTo>
                    <a:pt x="844" y="2274"/>
                    <a:pt x="844" y="2274"/>
                    <a:pt x="844" y="2274"/>
                  </a:cubicBezTo>
                  <a:cubicBezTo>
                    <a:pt x="844" y="1137"/>
                    <a:pt x="675" y="0"/>
                    <a:pt x="337" y="0"/>
                  </a:cubicBezTo>
                  <a:cubicBezTo>
                    <a:pt x="169" y="0"/>
                    <a:pt x="0" y="1137"/>
                    <a:pt x="0" y="2274"/>
                  </a:cubicBezTo>
                  <a:cubicBezTo>
                    <a:pt x="0" y="19326"/>
                    <a:pt x="0" y="19326"/>
                    <a:pt x="0" y="19326"/>
                  </a:cubicBezTo>
                  <a:cubicBezTo>
                    <a:pt x="0" y="20463"/>
                    <a:pt x="169" y="21600"/>
                    <a:pt x="337" y="21600"/>
                  </a:cubicBezTo>
                  <a:cubicBezTo>
                    <a:pt x="21263" y="21600"/>
                    <a:pt x="21263" y="21600"/>
                    <a:pt x="21263" y="21600"/>
                  </a:cubicBezTo>
                  <a:cubicBezTo>
                    <a:pt x="21431" y="21600"/>
                    <a:pt x="21600" y="20463"/>
                    <a:pt x="21600" y="19326"/>
                  </a:cubicBezTo>
                  <a:cubicBezTo>
                    <a:pt x="21600" y="2274"/>
                    <a:pt x="21600" y="2274"/>
                    <a:pt x="21600" y="2274"/>
                  </a:cubicBezTo>
                  <a:cubicBezTo>
                    <a:pt x="21600" y="1137"/>
                    <a:pt x="21431" y="0"/>
                    <a:pt x="212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xmlns="" id="{4CF9F411-18D3-C34E-925F-CA906E4C86A5}"/>
              </a:ext>
            </a:extLst>
          </p:cNvPr>
          <p:cNvGrpSpPr/>
          <p:nvPr/>
        </p:nvGrpSpPr>
        <p:grpSpPr>
          <a:xfrm>
            <a:off x="10056923" y="3928581"/>
            <a:ext cx="386264" cy="404974"/>
            <a:chOff x="10056923" y="3928581"/>
            <a:chExt cx="386264" cy="404974"/>
          </a:xfrm>
        </p:grpSpPr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xmlns="" id="{89766A1E-A1CE-A04B-92FF-0852745164A1}"/>
                </a:ext>
              </a:extLst>
            </p:cNvPr>
            <p:cNvSpPr/>
            <p:nvPr/>
          </p:nvSpPr>
          <p:spPr>
            <a:xfrm>
              <a:off x="10056923" y="3928581"/>
              <a:ext cx="386264" cy="358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46" y="0"/>
                  </a:moveTo>
                  <a:cubicBezTo>
                    <a:pt x="16111" y="0"/>
                    <a:pt x="16111" y="0"/>
                    <a:pt x="16111" y="0"/>
                  </a:cubicBezTo>
                  <a:cubicBezTo>
                    <a:pt x="15757" y="0"/>
                    <a:pt x="15580" y="191"/>
                    <a:pt x="15580" y="382"/>
                  </a:cubicBezTo>
                  <a:cubicBezTo>
                    <a:pt x="15580" y="573"/>
                    <a:pt x="15757" y="765"/>
                    <a:pt x="16111" y="765"/>
                  </a:cubicBezTo>
                  <a:cubicBezTo>
                    <a:pt x="18236" y="765"/>
                    <a:pt x="18236" y="765"/>
                    <a:pt x="18236" y="765"/>
                  </a:cubicBezTo>
                  <a:cubicBezTo>
                    <a:pt x="18236" y="12616"/>
                    <a:pt x="18236" y="12616"/>
                    <a:pt x="18236" y="12616"/>
                  </a:cubicBezTo>
                  <a:cubicBezTo>
                    <a:pt x="18236" y="13763"/>
                    <a:pt x="18059" y="14719"/>
                    <a:pt x="17705" y="15674"/>
                  </a:cubicBezTo>
                  <a:cubicBezTo>
                    <a:pt x="17351" y="16630"/>
                    <a:pt x="16820" y="17586"/>
                    <a:pt x="16111" y="18350"/>
                  </a:cubicBezTo>
                  <a:cubicBezTo>
                    <a:pt x="15403" y="19115"/>
                    <a:pt x="14518" y="19688"/>
                    <a:pt x="13633" y="20071"/>
                  </a:cubicBezTo>
                  <a:cubicBezTo>
                    <a:pt x="11862" y="20835"/>
                    <a:pt x="9738" y="20835"/>
                    <a:pt x="7967" y="20071"/>
                  </a:cubicBezTo>
                  <a:cubicBezTo>
                    <a:pt x="7082" y="19688"/>
                    <a:pt x="6197" y="19115"/>
                    <a:pt x="5489" y="18350"/>
                  </a:cubicBezTo>
                  <a:cubicBezTo>
                    <a:pt x="4780" y="17586"/>
                    <a:pt x="4249" y="16630"/>
                    <a:pt x="3895" y="15674"/>
                  </a:cubicBezTo>
                  <a:cubicBezTo>
                    <a:pt x="3541" y="14719"/>
                    <a:pt x="3364" y="13763"/>
                    <a:pt x="3364" y="12616"/>
                  </a:cubicBezTo>
                  <a:cubicBezTo>
                    <a:pt x="3364" y="765"/>
                    <a:pt x="3364" y="765"/>
                    <a:pt x="3364" y="765"/>
                  </a:cubicBezTo>
                  <a:cubicBezTo>
                    <a:pt x="5489" y="765"/>
                    <a:pt x="5489" y="765"/>
                    <a:pt x="5489" y="765"/>
                  </a:cubicBezTo>
                  <a:cubicBezTo>
                    <a:pt x="5843" y="765"/>
                    <a:pt x="6020" y="573"/>
                    <a:pt x="6020" y="382"/>
                  </a:cubicBezTo>
                  <a:cubicBezTo>
                    <a:pt x="6020" y="191"/>
                    <a:pt x="5843" y="0"/>
                    <a:pt x="5489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177" y="0"/>
                    <a:pt x="0" y="191"/>
                    <a:pt x="0" y="382"/>
                  </a:cubicBezTo>
                  <a:cubicBezTo>
                    <a:pt x="0" y="573"/>
                    <a:pt x="177" y="765"/>
                    <a:pt x="354" y="765"/>
                  </a:cubicBezTo>
                  <a:cubicBezTo>
                    <a:pt x="2479" y="765"/>
                    <a:pt x="2479" y="765"/>
                    <a:pt x="2479" y="765"/>
                  </a:cubicBezTo>
                  <a:cubicBezTo>
                    <a:pt x="2479" y="12616"/>
                    <a:pt x="2479" y="12616"/>
                    <a:pt x="2479" y="12616"/>
                  </a:cubicBezTo>
                  <a:cubicBezTo>
                    <a:pt x="2479" y="17586"/>
                    <a:pt x="6197" y="21600"/>
                    <a:pt x="10800" y="21600"/>
                  </a:cubicBezTo>
                  <a:cubicBezTo>
                    <a:pt x="15403" y="21600"/>
                    <a:pt x="19121" y="17586"/>
                    <a:pt x="19121" y="12616"/>
                  </a:cubicBezTo>
                  <a:cubicBezTo>
                    <a:pt x="19121" y="765"/>
                    <a:pt x="19121" y="765"/>
                    <a:pt x="19121" y="765"/>
                  </a:cubicBezTo>
                  <a:cubicBezTo>
                    <a:pt x="21246" y="765"/>
                    <a:pt x="21246" y="765"/>
                    <a:pt x="21246" y="765"/>
                  </a:cubicBezTo>
                  <a:cubicBezTo>
                    <a:pt x="21423" y="765"/>
                    <a:pt x="21600" y="573"/>
                    <a:pt x="21600" y="382"/>
                  </a:cubicBezTo>
                  <a:cubicBezTo>
                    <a:pt x="21600" y="191"/>
                    <a:pt x="21423" y="0"/>
                    <a:pt x="2124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xmlns="" id="{AA0B77A4-B3D6-344D-BF3E-13FF8FAEC38C}"/>
                </a:ext>
              </a:extLst>
            </p:cNvPr>
            <p:cNvSpPr/>
            <p:nvPr/>
          </p:nvSpPr>
          <p:spPr>
            <a:xfrm>
              <a:off x="10101029" y="4317516"/>
              <a:ext cx="298052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11" y="0"/>
                  </a:moveTo>
                  <a:cubicBezTo>
                    <a:pt x="689" y="0"/>
                    <a:pt x="689" y="0"/>
                    <a:pt x="689" y="0"/>
                  </a:cubicBezTo>
                  <a:cubicBezTo>
                    <a:pt x="230" y="0"/>
                    <a:pt x="0" y="4320"/>
                    <a:pt x="0" y="12960"/>
                  </a:cubicBezTo>
                  <a:cubicBezTo>
                    <a:pt x="0" y="17280"/>
                    <a:pt x="230" y="21600"/>
                    <a:pt x="689" y="21600"/>
                  </a:cubicBezTo>
                  <a:cubicBezTo>
                    <a:pt x="20911" y="21600"/>
                    <a:pt x="20911" y="21600"/>
                    <a:pt x="20911" y="21600"/>
                  </a:cubicBezTo>
                  <a:cubicBezTo>
                    <a:pt x="21370" y="21600"/>
                    <a:pt x="21600" y="17280"/>
                    <a:pt x="21600" y="12960"/>
                  </a:cubicBezTo>
                  <a:cubicBezTo>
                    <a:pt x="21600" y="4320"/>
                    <a:pt x="21370" y="0"/>
                    <a:pt x="2091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91" name="Freeform 88">
            <a:extLst>
              <a:ext uri="{FF2B5EF4-FFF2-40B4-BE49-F238E27FC236}">
                <a16:creationId xmlns:a16="http://schemas.microsoft.com/office/drawing/2014/main" xmlns="" id="{32DC4274-88DF-4F41-93FA-C3DBCB561992}"/>
              </a:ext>
            </a:extLst>
          </p:cNvPr>
          <p:cNvSpPr/>
          <p:nvPr/>
        </p:nvSpPr>
        <p:spPr>
          <a:xfrm>
            <a:off x="9260339" y="3928581"/>
            <a:ext cx="360870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58" y="9787"/>
                </a:moveTo>
                <a:cubicBezTo>
                  <a:pt x="18568" y="9787"/>
                  <a:pt x="18568" y="9787"/>
                  <a:pt x="18568" y="9787"/>
                </a:cubicBezTo>
                <a:cubicBezTo>
                  <a:pt x="18758" y="9450"/>
                  <a:pt x="18758" y="9450"/>
                  <a:pt x="18758" y="9450"/>
                </a:cubicBezTo>
                <a:cubicBezTo>
                  <a:pt x="19705" y="8437"/>
                  <a:pt x="20274" y="7256"/>
                  <a:pt x="20274" y="5906"/>
                </a:cubicBezTo>
                <a:cubicBezTo>
                  <a:pt x="20274" y="2700"/>
                  <a:pt x="17242" y="0"/>
                  <a:pt x="13642" y="0"/>
                </a:cubicBezTo>
                <a:cubicBezTo>
                  <a:pt x="379" y="0"/>
                  <a:pt x="379" y="0"/>
                  <a:pt x="379" y="0"/>
                </a:cubicBezTo>
                <a:cubicBezTo>
                  <a:pt x="189" y="0"/>
                  <a:pt x="0" y="169"/>
                  <a:pt x="0" y="338"/>
                </a:cubicBezTo>
                <a:cubicBezTo>
                  <a:pt x="0" y="675"/>
                  <a:pt x="189" y="844"/>
                  <a:pt x="379" y="844"/>
                </a:cubicBezTo>
                <a:cubicBezTo>
                  <a:pt x="2653" y="844"/>
                  <a:pt x="2653" y="844"/>
                  <a:pt x="2653" y="844"/>
                </a:cubicBezTo>
                <a:cubicBezTo>
                  <a:pt x="2653" y="20756"/>
                  <a:pt x="2653" y="20756"/>
                  <a:pt x="2653" y="20756"/>
                </a:cubicBezTo>
                <a:cubicBezTo>
                  <a:pt x="379" y="20756"/>
                  <a:pt x="379" y="20756"/>
                  <a:pt x="379" y="20756"/>
                </a:cubicBezTo>
                <a:cubicBezTo>
                  <a:pt x="189" y="20756"/>
                  <a:pt x="0" y="20925"/>
                  <a:pt x="0" y="21262"/>
                </a:cubicBezTo>
                <a:cubicBezTo>
                  <a:pt x="0" y="21431"/>
                  <a:pt x="189" y="21600"/>
                  <a:pt x="379" y="21600"/>
                </a:cubicBezTo>
                <a:cubicBezTo>
                  <a:pt x="14400" y="21600"/>
                  <a:pt x="14400" y="21600"/>
                  <a:pt x="14400" y="21600"/>
                </a:cubicBezTo>
                <a:cubicBezTo>
                  <a:pt x="18379" y="21600"/>
                  <a:pt x="21600" y="18731"/>
                  <a:pt x="21600" y="15019"/>
                </a:cubicBezTo>
                <a:cubicBezTo>
                  <a:pt x="21600" y="12994"/>
                  <a:pt x="20653" y="11137"/>
                  <a:pt x="18758" y="9787"/>
                </a:cubicBezTo>
                <a:close/>
                <a:moveTo>
                  <a:pt x="6442" y="3206"/>
                </a:moveTo>
                <a:cubicBezTo>
                  <a:pt x="13642" y="3206"/>
                  <a:pt x="13642" y="3206"/>
                  <a:pt x="13642" y="3206"/>
                </a:cubicBezTo>
                <a:cubicBezTo>
                  <a:pt x="15158" y="3206"/>
                  <a:pt x="16484" y="4388"/>
                  <a:pt x="16484" y="5906"/>
                </a:cubicBezTo>
                <a:cubicBezTo>
                  <a:pt x="16484" y="7425"/>
                  <a:pt x="15158" y="8606"/>
                  <a:pt x="13642" y="8606"/>
                </a:cubicBezTo>
                <a:cubicBezTo>
                  <a:pt x="6442" y="8606"/>
                  <a:pt x="6442" y="8606"/>
                  <a:pt x="6442" y="8606"/>
                </a:cubicBezTo>
                <a:lnTo>
                  <a:pt x="6442" y="3206"/>
                </a:lnTo>
                <a:close/>
                <a:moveTo>
                  <a:pt x="6442" y="9281"/>
                </a:moveTo>
                <a:cubicBezTo>
                  <a:pt x="13642" y="9281"/>
                  <a:pt x="13642" y="9281"/>
                  <a:pt x="13642" y="9281"/>
                </a:cubicBezTo>
                <a:cubicBezTo>
                  <a:pt x="15726" y="9281"/>
                  <a:pt x="17432" y="7762"/>
                  <a:pt x="17432" y="5906"/>
                </a:cubicBezTo>
                <a:cubicBezTo>
                  <a:pt x="17432" y="4050"/>
                  <a:pt x="15726" y="2531"/>
                  <a:pt x="13642" y="2531"/>
                </a:cubicBezTo>
                <a:cubicBezTo>
                  <a:pt x="6442" y="2531"/>
                  <a:pt x="6442" y="2531"/>
                  <a:pt x="6442" y="2531"/>
                </a:cubicBezTo>
                <a:cubicBezTo>
                  <a:pt x="6442" y="844"/>
                  <a:pt x="6442" y="844"/>
                  <a:pt x="6442" y="844"/>
                </a:cubicBezTo>
                <a:cubicBezTo>
                  <a:pt x="13642" y="844"/>
                  <a:pt x="13642" y="844"/>
                  <a:pt x="13642" y="844"/>
                </a:cubicBezTo>
                <a:cubicBezTo>
                  <a:pt x="15158" y="844"/>
                  <a:pt x="16484" y="1350"/>
                  <a:pt x="17621" y="2194"/>
                </a:cubicBezTo>
                <a:cubicBezTo>
                  <a:pt x="18758" y="3206"/>
                  <a:pt x="19326" y="4556"/>
                  <a:pt x="19326" y="5906"/>
                </a:cubicBezTo>
                <a:cubicBezTo>
                  <a:pt x="19326" y="7256"/>
                  <a:pt x="18758" y="8606"/>
                  <a:pt x="17621" y="9619"/>
                </a:cubicBezTo>
                <a:cubicBezTo>
                  <a:pt x="16484" y="10462"/>
                  <a:pt x="15158" y="10969"/>
                  <a:pt x="13642" y="10969"/>
                </a:cubicBezTo>
                <a:cubicBezTo>
                  <a:pt x="6632" y="10969"/>
                  <a:pt x="6632" y="10969"/>
                  <a:pt x="6632" y="10969"/>
                </a:cubicBezTo>
                <a:cubicBezTo>
                  <a:pt x="6442" y="10969"/>
                  <a:pt x="6442" y="10969"/>
                  <a:pt x="6442" y="10969"/>
                </a:cubicBezTo>
                <a:lnTo>
                  <a:pt x="6442" y="9281"/>
                </a:lnTo>
                <a:close/>
                <a:moveTo>
                  <a:pt x="6442" y="11812"/>
                </a:moveTo>
                <a:cubicBezTo>
                  <a:pt x="14400" y="11812"/>
                  <a:pt x="14400" y="11812"/>
                  <a:pt x="14400" y="11812"/>
                </a:cubicBezTo>
                <a:cubicBezTo>
                  <a:pt x="15347" y="11812"/>
                  <a:pt x="16295" y="12150"/>
                  <a:pt x="16863" y="12825"/>
                </a:cubicBezTo>
                <a:cubicBezTo>
                  <a:pt x="17621" y="13331"/>
                  <a:pt x="18000" y="14175"/>
                  <a:pt x="18000" y="15187"/>
                </a:cubicBezTo>
                <a:cubicBezTo>
                  <a:pt x="18000" y="16031"/>
                  <a:pt x="17621" y="16875"/>
                  <a:pt x="16863" y="17381"/>
                </a:cubicBezTo>
                <a:cubicBezTo>
                  <a:pt x="16295" y="18056"/>
                  <a:pt x="15347" y="18394"/>
                  <a:pt x="14400" y="18394"/>
                </a:cubicBezTo>
                <a:cubicBezTo>
                  <a:pt x="6442" y="18394"/>
                  <a:pt x="6442" y="18394"/>
                  <a:pt x="6442" y="18394"/>
                </a:cubicBezTo>
                <a:lnTo>
                  <a:pt x="6442" y="11812"/>
                </a:lnTo>
                <a:close/>
                <a:moveTo>
                  <a:pt x="5495" y="20756"/>
                </a:moveTo>
                <a:cubicBezTo>
                  <a:pt x="3600" y="20756"/>
                  <a:pt x="3600" y="20756"/>
                  <a:pt x="3600" y="20756"/>
                </a:cubicBezTo>
                <a:cubicBezTo>
                  <a:pt x="3600" y="844"/>
                  <a:pt x="3600" y="844"/>
                  <a:pt x="3600" y="844"/>
                </a:cubicBezTo>
                <a:cubicBezTo>
                  <a:pt x="5495" y="844"/>
                  <a:pt x="5495" y="844"/>
                  <a:pt x="5495" y="844"/>
                </a:cubicBezTo>
                <a:lnTo>
                  <a:pt x="5495" y="20756"/>
                </a:lnTo>
                <a:close/>
                <a:moveTo>
                  <a:pt x="18947" y="19069"/>
                </a:moveTo>
                <a:cubicBezTo>
                  <a:pt x="17621" y="20250"/>
                  <a:pt x="16105" y="20756"/>
                  <a:pt x="14400" y="20756"/>
                </a:cubicBezTo>
                <a:cubicBezTo>
                  <a:pt x="6442" y="20756"/>
                  <a:pt x="6442" y="20756"/>
                  <a:pt x="6442" y="20756"/>
                </a:cubicBezTo>
                <a:cubicBezTo>
                  <a:pt x="6442" y="19237"/>
                  <a:pt x="6442" y="19237"/>
                  <a:pt x="6442" y="19237"/>
                </a:cubicBezTo>
                <a:cubicBezTo>
                  <a:pt x="14400" y="19237"/>
                  <a:pt x="14400" y="19237"/>
                  <a:pt x="14400" y="19237"/>
                </a:cubicBezTo>
                <a:cubicBezTo>
                  <a:pt x="16863" y="19237"/>
                  <a:pt x="18947" y="17381"/>
                  <a:pt x="18947" y="15187"/>
                </a:cubicBezTo>
                <a:cubicBezTo>
                  <a:pt x="18947" y="13669"/>
                  <a:pt x="18000" y="12319"/>
                  <a:pt x="16674" y="11644"/>
                </a:cubicBezTo>
                <a:cubicBezTo>
                  <a:pt x="16105" y="11306"/>
                  <a:pt x="16105" y="11306"/>
                  <a:pt x="16105" y="11306"/>
                </a:cubicBezTo>
                <a:cubicBezTo>
                  <a:pt x="16674" y="11137"/>
                  <a:pt x="16674" y="11137"/>
                  <a:pt x="16674" y="11137"/>
                </a:cubicBezTo>
                <a:cubicBezTo>
                  <a:pt x="17053" y="10969"/>
                  <a:pt x="17432" y="10631"/>
                  <a:pt x="17811" y="10462"/>
                </a:cubicBezTo>
                <a:cubicBezTo>
                  <a:pt x="18000" y="10294"/>
                  <a:pt x="18000" y="10294"/>
                  <a:pt x="18000" y="10294"/>
                </a:cubicBezTo>
                <a:cubicBezTo>
                  <a:pt x="18189" y="10462"/>
                  <a:pt x="18189" y="10462"/>
                  <a:pt x="18189" y="10462"/>
                </a:cubicBezTo>
                <a:cubicBezTo>
                  <a:pt x="18379" y="10631"/>
                  <a:pt x="18758" y="10800"/>
                  <a:pt x="18947" y="10969"/>
                </a:cubicBezTo>
                <a:cubicBezTo>
                  <a:pt x="20084" y="11981"/>
                  <a:pt x="20842" y="13500"/>
                  <a:pt x="20842" y="15019"/>
                </a:cubicBezTo>
                <a:cubicBezTo>
                  <a:pt x="20842" y="16537"/>
                  <a:pt x="20084" y="18056"/>
                  <a:pt x="18947" y="1906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92" name="Freeform 89">
            <a:extLst>
              <a:ext uri="{FF2B5EF4-FFF2-40B4-BE49-F238E27FC236}">
                <a16:creationId xmlns:a16="http://schemas.microsoft.com/office/drawing/2014/main" xmlns="" id="{F90FD809-B86D-1A47-A72C-78072E501ACA}"/>
              </a:ext>
            </a:extLst>
          </p:cNvPr>
          <p:cNvSpPr/>
          <p:nvPr/>
        </p:nvSpPr>
        <p:spPr>
          <a:xfrm>
            <a:off x="8521228" y="3928581"/>
            <a:ext cx="221868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83" y="0"/>
                </a:moveTo>
                <a:cubicBezTo>
                  <a:pt x="11726" y="0"/>
                  <a:pt x="11726" y="0"/>
                  <a:pt x="11726" y="0"/>
                </a:cubicBezTo>
                <a:cubicBezTo>
                  <a:pt x="11417" y="0"/>
                  <a:pt x="11109" y="169"/>
                  <a:pt x="11109" y="338"/>
                </a:cubicBezTo>
                <a:cubicBezTo>
                  <a:pt x="11109" y="675"/>
                  <a:pt x="11417" y="844"/>
                  <a:pt x="11726" y="844"/>
                </a:cubicBezTo>
                <a:cubicBezTo>
                  <a:pt x="15429" y="844"/>
                  <a:pt x="15429" y="844"/>
                  <a:pt x="15429" y="844"/>
                </a:cubicBezTo>
                <a:cubicBezTo>
                  <a:pt x="4320" y="20756"/>
                  <a:pt x="4320" y="20756"/>
                  <a:pt x="4320" y="20756"/>
                </a:cubicBezTo>
                <a:cubicBezTo>
                  <a:pt x="617" y="20756"/>
                  <a:pt x="617" y="20756"/>
                  <a:pt x="617" y="20756"/>
                </a:cubicBezTo>
                <a:cubicBezTo>
                  <a:pt x="309" y="20756"/>
                  <a:pt x="0" y="20925"/>
                  <a:pt x="0" y="21262"/>
                </a:cubicBezTo>
                <a:cubicBezTo>
                  <a:pt x="0" y="21431"/>
                  <a:pt x="309" y="21600"/>
                  <a:pt x="617" y="21600"/>
                </a:cubicBezTo>
                <a:cubicBezTo>
                  <a:pt x="9874" y="21600"/>
                  <a:pt x="9874" y="21600"/>
                  <a:pt x="9874" y="21600"/>
                </a:cubicBezTo>
                <a:cubicBezTo>
                  <a:pt x="10183" y="21600"/>
                  <a:pt x="10491" y="21431"/>
                  <a:pt x="10491" y="21262"/>
                </a:cubicBezTo>
                <a:cubicBezTo>
                  <a:pt x="10491" y="20925"/>
                  <a:pt x="10183" y="20756"/>
                  <a:pt x="9874" y="20756"/>
                </a:cubicBezTo>
                <a:cubicBezTo>
                  <a:pt x="5863" y="20756"/>
                  <a:pt x="5863" y="20756"/>
                  <a:pt x="5863" y="20756"/>
                </a:cubicBezTo>
                <a:cubicBezTo>
                  <a:pt x="16971" y="844"/>
                  <a:pt x="16971" y="844"/>
                  <a:pt x="16971" y="844"/>
                </a:cubicBezTo>
                <a:cubicBezTo>
                  <a:pt x="20983" y="844"/>
                  <a:pt x="20983" y="844"/>
                  <a:pt x="20983" y="844"/>
                </a:cubicBezTo>
                <a:cubicBezTo>
                  <a:pt x="21291" y="844"/>
                  <a:pt x="21600" y="675"/>
                  <a:pt x="21600" y="338"/>
                </a:cubicBezTo>
                <a:cubicBezTo>
                  <a:pt x="21600" y="169"/>
                  <a:pt x="21291" y="0"/>
                  <a:pt x="20983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93" name="Freeform 90">
            <a:extLst>
              <a:ext uri="{FF2B5EF4-FFF2-40B4-BE49-F238E27FC236}">
                <a16:creationId xmlns:a16="http://schemas.microsoft.com/office/drawing/2014/main" xmlns="" id="{563FCCF8-9B10-2A4A-97D7-AA3F1387194C}"/>
              </a:ext>
            </a:extLst>
          </p:cNvPr>
          <p:cNvSpPr/>
          <p:nvPr/>
        </p:nvSpPr>
        <p:spPr>
          <a:xfrm>
            <a:off x="7652470" y="3928581"/>
            <a:ext cx="340821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200" y="0"/>
                  <a:pt x="0" y="169"/>
                  <a:pt x="0" y="338"/>
                </a:cubicBezTo>
                <a:cubicBezTo>
                  <a:pt x="0" y="2869"/>
                  <a:pt x="0" y="2869"/>
                  <a:pt x="0" y="2869"/>
                </a:cubicBezTo>
                <a:cubicBezTo>
                  <a:pt x="0" y="3038"/>
                  <a:pt x="200" y="3206"/>
                  <a:pt x="400" y="3206"/>
                </a:cubicBezTo>
                <a:cubicBezTo>
                  <a:pt x="600" y="3206"/>
                  <a:pt x="800" y="3038"/>
                  <a:pt x="800" y="2869"/>
                </a:cubicBezTo>
                <a:cubicBezTo>
                  <a:pt x="800" y="844"/>
                  <a:pt x="800" y="844"/>
                  <a:pt x="800" y="844"/>
                </a:cubicBezTo>
                <a:cubicBezTo>
                  <a:pt x="10400" y="844"/>
                  <a:pt x="10400" y="844"/>
                  <a:pt x="10400" y="844"/>
                </a:cubicBezTo>
                <a:cubicBezTo>
                  <a:pt x="10400" y="20756"/>
                  <a:pt x="10400" y="20756"/>
                  <a:pt x="10400" y="20756"/>
                </a:cubicBezTo>
                <a:cubicBezTo>
                  <a:pt x="7800" y="20756"/>
                  <a:pt x="7800" y="20756"/>
                  <a:pt x="7800" y="20756"/>
                </a:cubicBezTo>
                <a:cubicBezTo>
                  <a:pt x="7600" y="20756"/>
                  <a:pt x="7400" y="20925"/>
                  <a:pt x="7400" y="21262"/>
                </a:cubicBezTo>
                <a:cubicBezTo>
                  <a:pt x="7400" y="21431"/>
                  <a:pt x="7600" y="21600"/>
                  <a:pt x="7800" y="21600"/>
                </a:cubicBezTo>
                <a:cubicBezTo>
                  <a:pt x="13800" y="21600"/>
                  <a:pt x="13800" y="21600"/>
                  <a:pt x="13800" y="21600"/>
                </a:cubicBezTo>
                <a:cubicBezTo>
                  <a:pt x="14000" y="21600"/>
                  <a:pt x="14200" y="21431"/>
                  <a:pt x="14200" y="21262"/>
                </a:cubicBezTo>
                <a:cubicBezTo>
                  <a:pt x="14200" y="20925"/>
                  <a:pt x="14000" y="20756"/>
                  <a:pt x="13800" y="20756"/>
                </a:cubicBezTo>
                <a:cubicBezTo>
                  <a:pt x="11200" y="20756"/>
                  <a:pt x="11200" y="20756"/>
                  <a:pt x="11200" y="20756"/>
                </a:cubicBezTo>
                <a:cubicBezTo>
                  <a:pt x="11200" y="844"/>
                  <a:pt x="11200" y="844"/>
                  <a:pt x="11200" y="844"/>
                </a:cubicBezTo>
                <a:cubicBezTo>
                  <a:pt x="20800" y="844"/>
                  <a:pt x="20800" y="844"/>
                  <a:pt x="20800" y="844"/>
                </a:cubicBezTo>
                <a:cubicBezTo>
                  <a:pt x="20800" y="2869"/>
                  <a:pt x="20800" y="2869"/>
                  <a:pt x="20800" y="2869"/>
                </a:cubicBezTo>
                <a:cubicBezTo>
                  <a:pt x="20800" y="3038"/>
                  <a:pt x="21000" y="3206"/>
                  <a:pt x="21200" y="3206"/>
                </a:cubicBezTo>
                <a:cubicBezTo>
                  <a:pt x="21400" y="3206"/>
                  <a:pt x="21600" y="3038"/>
                  <a:pt x="21600" y="2869"/>
                </a:cubicBezTo>
                <a:cubicBezTo>
                  <a:pt x="21600" y="338"/>
                  <a:pt x="21600" y="338"/>
                  <a:pt x="21600" y="338"/>
                </a:cubicBezTo>
                <a:cubicBezTo>
                  <a:pt x="21600" y="169"/>
                  <a:pt x="21400" y="0"/>
                  <a:pt x="2120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xmlns="" id="{E5AD450D-F157-8541-873B-98EE7BFD80BB}"/>
              </a:ext>
            </a:extLst>
          </p:cNvPr>
          <p:cNvGrpSpPr/>
          <p:nvPr/>
        </p:nvGrpSpPr>
        <p:grpSpPr>
          <a:xfrm>
            <a:off x="6811779" y="3979370"/>
            <a:ext cx="403640" cy="303396"/>
            <a:chOff x="6811779" y="3979370"/>
            <a:chExt cx="403640" cy="303396"/>
          </a:xfrm>
        </p:grpSpPr>
        <p:sp>
          <p:nvSpPr>
            <p:cNvPr id="94" name="Oval 91">
              <a:extLst>
                <a:ext uri="{FF2B5EF4-FFF2-40B4-BE49-F238E27FC236}">
                  <a16:creationId xmlns:a16="http://schemas.microsoft.com/office/drawing/2014/main" xmlns="" id="{6924C1AC-1CA9-2D45-886F-97C407EAF7F2}"/>
                </a:ext>
              </a:extLst>
            </p:cNvPr>
            <p:cNvSpPr/>
            <p:nvPr/>
          </p:nvSpPr>
          <p:spPr>
            <a:xfrm>
              <a:off x="6811779" y="3979370"/>
              <a:ext cx="21386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xmlns="" id="{9913F19A-F2EB-FB48-B56D-077ECDF2B726}"/>
                </a:ext>
              </a:extLst>
            </p:cNvPr>
            <p:cNvSpPr/>
            <p:nvPr/>
          </p:nvSpPr>
          <p:spPr>
            <a:xfrm>
              <a:off x="6871925" y="3983378"/>
              <a:ext cx="343494" cy="14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" y="21600"/>
                  </a:moveTo>
                  <a:cubicBezTo>
                    <a:pt x="21204" y="21600"/>
                    <a:pt x="21204" y="21600"/>
                    <a:pt x="21204" y="21600"/>
                  </a:cubicBezTo>
                  <a:cubicBezTo>
                    <a:pt x="21402" y="21600"/>
                    <a:pt x="21600" y="17280"/>
                    <a:pt x="21600" y="8640"/>
                  </a:cubicBezTo>
                  <a:cubicBezTo>
                    <a:pt x="21600" y="4320"/>
                    <a:pt x="21402" y="0"/>
                    <a:pt x="21204" y="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198" y="0"/>
                    <a:pt x="0" y="4320"/>
                    <a:pt x="0" y="8640"/>
                  </a:cubicBezTo>
                  <a:cubicBezTo>
                    <a:pt x="0" y="17280"/>
                    <a:pt x="198" y="21600"/>
                    <a:pt x="59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6" name="Oval 93">
              <a:extLst>
                <a:ext uri="{FF2B5EF4-FFF2-40B4-BE49-F238E27FC236}">
                  <a16:creationId xmlns:a16="http://schemas.microsoft.com/office/drawing/2014/main" xmlns="" id="{305BD69F-1680-BA41-95F9-FB5810BE88E2}"/>
                </a:ext>
              </a:extLst>
            </p:cNvPr>
            <p:cNvSpPr/>
            <p:nvPr/>
          </p:nvSpPr>
          <p:spPr>
            <a:xfrm>
              <a:off x="6811779" y="4074264"/>
              <a:ext cx="21386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xmlns="" id="{9C78D7FA-793C-184C-ACDB-F01E7CB06CC7}"/>
                </a:ext>
              </a:extLst>
            </p:cNvPr>
            <p:cNvSpPr/>
            <p:nvPr/>
          </p:nvSpPr>
          <p:spPr>
            <a:xfrm>
              <a:off x="6871925" y="4078274"/>
              <a:ext cx="343494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4" y="0"/>
                  </a:moveTo>
                  <a:cubicBezTo>
                    <a:pt x="594" y="0"/>
                    <a:pt x="594" y="0"/>
                    <a:pt x="594" y="0"/>
                  </a:cubicBezTo>
                  <a:cubicBezTo>
                    <a:pt x="198" y="0"/>
                    <a:pt x="0" y="5400"/>
                    <a:pt x="0" y="10800"/>
                  </a:cubicBezTo>
                  <a:cubicBezTo>
                    <a:pt x="0" y="16200"/>
                    <a:pt x="198" y="21600"/>
                    <a:pt x="594" y="21600"/>
                  </a:cubicBezTo>
                  <a:cubicBezTo>
                    <a:pt x="21204" y="21600"/>
                    <a:pt x="21204" y="21600"/>
                    <a:pt x="21204" y="21600"/>
                  </a:cubicBezTo>
                  <a:cubicBezTo>
                    <a:pt x="21402" y="21600"/>
                    <a:pt x="21600" y="16200"/>
                    <a:pt x="21600" y="10800"/>
                  </a:cubicBezTo>
                  <a:cubicBezTo>
                    <a:pt x="21600" y="5400"/>
                    <a:pt x="21402" y="0"/>
                    <a:pt x="2120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8" name="Oval 95">
              <a:extLst>
                <a:ext uri="{FF2B5EF4-FFF2-40B4-BE49-F238E27FC236}">
                  <a16:creationId xmlns:a16="http://schemas.microsoft.com/office/drawing/2014/main" xmlns="" id="{4162A9D3-731A-194C-B293-32AC68FA1DB0}"/>
                </a:ext>
              </a:extLst>
            </p:cNvPr>
            <p:cNvSpPr/>
            <p:nvPr/>
          </p:nvSpPr>
          <p:spPr>
            <a:xfrm>
              <a:off x="6811779" y="4166486"/>
              <a:ext cx="21386" cy="2138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xmlns="" id="{D7BAD92A-CCE7-724F-BA58-7ACCAD5323E5}"/>
                </a:ext>
              </a:extLst>
            </p:cNvPr>
            <p:cNvSpPr/>
            <p:nvPr/>
          </p:nvSpPr>
          <p:spPr>
            <a:xfrm>
              <a:off x="6871925" y="4173168"/>
              <a:ext cx="343494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4" y="0"/>
                  </a:moveTo>
                  <a:cubicBezTo>
                    <a:pt x="594" y="0"/>
                    <a:pt x="594" y="0"/>
                    <a:pt x="594" y="0"/>
                  </a:cubicBezTo>
                  <a:cubicBezTo>
                    <a:pt x="198" y="0"/>
                    <a:pt x="0" y="5400"/>
                    <a:pt x="0" y="10800"/>
                  </a:cubicBezTo>
                  <a:cubicBezTo>
                    <a:pt x="0" y="16200"/>
                    <a:pt x="198" y="21600"/>
                    <a:pt x="594" y="21600"/>
                  </a:cubicBezTo>
                  <a:cubicBezTo>
                    <a:pt x="21204" y="21600"/>
                    <a:pt x="21204" y="21600"/>
                    <a:pt x="21204" y="21600"/>
                  </a:cubicBezTo>
                  <a:cubicBezTo>
                    <a:pt x="21402" y="21600"/>
                    <a:pt x="21600" y="16200"/>
                    <a:pt x="21600" y="10800"/>
                  </a:cubicBezTo>
                  <a:cubicBezTo>
                    <a:pt x="21600" y="5400"/>
                    <a:pt x="21402" y="0"/>
                    <a:pt x="2120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0" name="Oval 97">
              <a:extLst>
                <a:ext uri="{FF2B5EF4-FFF2-40B4-BE49-F238E27FC236}">
                  <a16:creationId xmlns:a16="http://schemas.microsoft.com/office/drawing/2014/main" xmlns="" id="{1C2626BA-C4F6-1E4C-BB90-52E3A0FA28A0}"/>
                </a:ext>
              </a:extLst>
            </p:cNvPr>
            <p:cNvSpPr/>
            <p:nvPr/>
          </p:nvSpPr>
          <p:spPr>
            <a:xfrm>
              <a:off x="6811779" y="4261381"/>
              <a:ext cx="21386" cy="2138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1" name="Freeform 98">
              <a:extLst>
                <a:ext uri="{FF2B5EF4-FFF2-40B4-BE49-F238E27FC236}">
                  <a16:creationId xmlns:a16="http://schemas.microsoft.com/office/drawing/2014/main" xmlns="" id="{57CAE2D3-D7FA-9B45-AB44-BEC8CFA04AB9}"/>
                </a:ext>
              </a:extLst>
            </p:cNvPr>
            <p:cNvSpPr/>
            <p:nvPr/>
          </p:nvSpPr>
          <p:spPr>
            <a:xfrm>
              <a:off x="6871925" y="4264055"/>
              <a:ext cx="343494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4" y="0"/>
                  </a:moveTo>
                  <a:cubicBezTo>
                    <a:pt x="594" y="0"/>
                    <a:pt x="594" y="0"/>
                    <a:pt x="594" y="0"/>
                  </a:cubicBezTo>
                  <a:cubicBezTo>
                    <a:pt x="198" y="0"/>
                    <a:pt x="0" y="4320"/>
                    <a:pt x="0" y="12960"/>
                  </a:cubicBezTo>
                  <a:cubicBezTo>
                    <a:pt x="0" y="17280"/>
                    <a:pt x="198" y="21600"/>
                    <a:pt x="594" y="21600"/>
                  </a:cubicBezTo>
                  <a:cubicBezTo>
                    <a:pt x="21204" y="21600"/>
                    <a:pt x="21204" y="21600"/>
                    <a:pt x="21204" y="21600"/>
                  </a:cubicBezTo>
                  <a:cubicBezTo>
                    <a:pt x="21402" y="21600"/>
                    <a:pt x="21600" y="17280"/>
                    <a:pt x="21600" y="12960"/>
                  </a:cubicBezTo>
                  <a:cubicBezTo>
                    <a:pt x="21600" y="4320"/>
                    <a:pt x="21402" y="0"/>
                    <a:pt x="2120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xmlns="" id="{0D7CF940-A9D1-E64C-8814-CBF4C2263447}"/>
              </a:ext>
            </a:extLst>
          </p:cNvPr>
          <p:cNvGrpSpPr/>
          <p:nvPr/>
        </p:nvGrpSpPr>
        <p:grpSpPr>
          <a:xfrm>
            <a:off x="6002620" y="3983378"/>
            <a:ext cx="404185" cy="296715"/>
            <a:chOff x="6002620" y="3983378"/>
            <a:chExt cx="404185" cy="296715"/>
          </a:xfrm>
        </p:grpSpPr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xmlns="" id="{EE41B326-1380-EB40-B937-FCC85B261B41}"/>
                </a:ext>
              </a:extLst>
            </p:cNvPr>
            <p:cNvSpPr/>
            <p:nvPr/>
          </p:nvSpPr>
          <p:spPr>
            <a:xfrm>
              <a:off x="6128802" y="3983378"/>
              <a:ext cx="278003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1" y="21600"/>
                  </a:moveTo>
                  <a:cubicBezTo>
                    <a:pt x="21109" y="21600"/>
                    <a:pt x="21109" y="21600"/>
                    <a:pt x="21109" y="21600"/>
                  </a:cubicBezTo>
                  <a:cubicBezTo>
                    <a:pt x="21355" y="21600"/>
                    <a:pt x="21600" y="16200"/>
                    <a:pt x="21600" y="10800"/>
                  </a:cubicBezTo>
                  <a:cubicBezTo>
                    <a:pt x="21600" y="5400"/>
                    <a:pt x="21355" y="0"/>
                    <a:pt x="21109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245" y="0"/>
                    <a:pt x="0" y="5400"/>
                    <a:pt x="0" y="10800"/>
                  </a:cubicBezTo>
                  <a:cubicBezTo>
                    <a:pt x="0" y="16200"/>
                    <a:pt x="245" y="21600"/>
                    <a:pt x="49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xmlns="" id="{6154B1C2-F0EE-BE45-B43D-8B2272A07681}"/>
                </a:ext>
              </a:extLst>
            </p:cNvPr>
            <p:cNvSpPr/>
            <p:nvPr/>
          </p:nvSpPr>
          <p:spPr>
            <a:xfrm>
              <a:off x="6128802" y="4074264"/>
              <a:ext cx="278003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0"/>
                  </a:moveTo>
                  <a:cubicBezTo>
                    <a:pt x="491" y="0"/>
                    <a:pt x="491" y="0"/>
                    <a:pt x="491" y="0"/>
                  </a:cubicBezTo>
                  <a:cubicBezTo>
                    <a:pt x="245" y="0"/>
                    <a:pt x="0" y="4320"/>
                    <a:pt x="0" y="12960"/>
                  </a:cubicBezTo>
                  <a:cubicBezTo>
                    <a:pt x="0" y="17280"/>
                    <a:pt x="245" y="21600"/>
                    <a:pt x="491" y="21600"/>
                  </a:cubicBezTo>
                  <a:cubicBezTo>
                    <a:pt x="21109" y="21600"/>
                    <a:pt x="21109" y="21600"/>
                    <a:pt x="21109" y="21600"/>
                  </a:cubicBezTo>
                  <a:cubicBezTo>
                    <a:pt x="21355" y="21600"/>
                    <a:pt x="21600" y="17280"/>
                    <a:pt x="21600" y="12960"/>
                  </a:cubicBezTo>
                  <a:cubicBezTo>
                    <a:pt x="21600" y="4320"/>
                    <a:pt x="21355" y="0"/>
                    <a:pt x="2110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xmlns="" id="{22C06599-B585-2047-93F3-47A68C2165E3}"/>
                </a:ext>
              </a:extLst>
            </p:cNvPr>
            <p:cNvSpPr/>
            <p:nvPr/>
          </p:nvSpPr>
          <p:spPr>
            <a:xfrm>
              <a:off x="6128802" y="4169160"/>
              <a:ext cx="278003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0"/>
                  </a:moveTo>
                  <a:cubicBezTo>
                    <a:pt x="491" y="0"/>
                    <a:pt x="491" y="0"/>
                    <a:pt x="491" y="0"/>
                  </a:cubicBezTo>
                  <a:cubicBezTo>
                    <a:pt x="245" y="0"/>
                    <a:pt x="0" y="4320"/>
                    <a:pt x="0" y="8640"/>
                  </a:cubicBezTo>
                  <a:cubicBezTo>
                    <a:pt x="0" y="17280"/>
                    <a:pt x="245" y="21600"/>
                    <a:pt x="491" y="21600"/>
                  </a:cubicBezTo>
                  <a:cubicBezTo>
                    <a:pt x="21109" y="21600"/>
                    <a:pt x="21109" y="21600"/>
                    <a:pt x="21109" y="21600"/>
                  </a:cubicBezTo>
                  <a:cubicBezTo>
                    <a:pt x="21355" y="21600"/>
                    <a:pt x="21600" y="17280"/>
                    <a:pt x="21600" y="8640"/>
                  </a:cubicBezTo>
                  <a:cubicBezTo>
                    <a:pt x="21600" y="4320"/>
                    <a:pt x="21355" y="0"/>
                    <a:pt x="2110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" name="Freeform 102">
              <a:extLst>
                <a:ext uri="{FF2B5EF4-FFF2-40B4-BE49-F238E27FC236}">
                  <a16:creationId xmlns:a16="http://schemas.microsoft.com/office/drawing/2014/main" xmlns="" id="{922C5042-6570-694C-AAF5-B4EF8731835C}"/>
                </a:ext>
              </a:extLst>
            </p:cNvPr>
            <p:cNvSpPr/>
            <p:nvPr/>
          </p:nvSpPr>
          <p:spPr>
            <a:xfrm>
              <a:off x="6128802" y="4264055"/>
              <a:ext cx="278003" cy="13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0"/>
                  </a:moveTo>
                  <a:cubicBezTo>
                    <a:pt x="491" y="0"/>
                    <a:pt x="491" y="0"/>
                    <a:pt x="491" y="0"/>
                  </a:cubicBezTo>
                  <a:cubicBezTo>
                    <a:pt x="245" y="0"/>
                    <a:pt x="0" y="5400"/>
                    <a:pt x="0" y="10800"/>
                  </a:cubicBezTo>
                  <a:cubicBezTo>
                    <a:pt x="0" y="16200"/>
                    <a:pt x="245" y="21600"/>
                    <a:pt x="491" y="21600"/>
                  </a:cubicBezTo>
                  <a:cubicBezTo>
                    <a:pt x="21109" y="21600"/>
                    <a:pt x="21109" y="21600"/>
                    <a:pt x="21109" y="21600"/>
                  </a:cubicBezTo>
                  <a:cubicBezTo>
                    <a:pt x="21355" y="21600"/>
                    <a:pt x="21600" y="16200"/>
                    <a:pt x="21600" y="10800"/>
                  </a:cubicBezTo>
                  <a:cubicBezTo>
                    <a:pt x="21600" y="5400"/>
                    <a:pt x="21355" y="0"/>
                    <a:pt x="2110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xmlns="" id="{F1BF7875-A7B9-E240-A82D-2BF1A0097FF0}"/>
                </a:ext>
              </a:extLst>
            </p:cNvPr>
            <p:cNvSpPr/>
            <p:nvPr/>
          </p:nvSpPr>
          <p:spPr>
            <a:xfrm>
              <a:off x="6002620" y="4173168"/>
              <a:ext cx="68712" cy="10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600" extrusionOk="0">
                  <a:moveTo>
                    <a:pt x="17428" y="13976"/>
                  </a:moveTo>
                  <a:cubicBezTo>
                    <a:pt x="12519" y="17153"/>
                    <a:pt x="12519" y="17153"/>
                    <a:pt x="12519" y="17153"/>
                  </a:cubicBezTo>
                  <a:cubicBezTo>
                    <a:pt x="12519" y="1271"/>
                    <a:pt x="12519" y="1271"/>
                    <a:pt x="12519" y="1271"/>
                  </a:cubicBezTo>
                  <a:cubicBezTo>
                    <a:pt x="12519" y="635"/>
                    <a:pt x="11537" y="0"/>
                    <a:pt x="10555" y="0"/>
                  </a:cubicBezTo>
                  <a:cubicBezTo>
                    <a:pt x="9573" y="0"/>
                    <a:pt x="8591" y="635"/>
                    <a:pt x="8591" y="1271"/>
                  </a:cubicBezTo>
                  <a:cubicBezTo>
                    <a:pt x="8591" y="17153"/>
                    <a:pt x="8591" y="17153"/>
                    <a:pt x="8591" y="17153"/>
                  </a:cubicBezTo>
                  <a:cubicBezTo>
                    <a:pt x="3682" y="13976"/>
                    <a:pt x="3682" y="13976"/>
                    <a:pt x="3682" y="13976"/>
                  </a:cubicBezTo>
                  <a:cubicBezTo>
                    <a:pt x="2700" y="13341"/>
                    <a:pt x="2700" y="13341"/>
                    <a:pt x="1719" y="13341"/>
                  </a:cubicBezTo>
                  <a:cubicBezTo>
                    <a:pt x="1719" y="13341"/>
                    <a:pt x="737" y="13341"/>
                    <a:pt x="737" y="13976"/>
                  </a:cubicBezTo>
                  <a:cubicBezTo>
                    <a:pt x="-245" y="14612"/>
                    <a:pt x="-245" y="15247"/>
                    <a:pt x="737" y="15882"/>
                  </a:cubicBezTo>
                  <a:cubicBezTo>
                    <a:pt x="8591" y="21600"/>
                    <a:pt x="8591" y="21600"/>
                    <a:pt x="8591" y="21600"/>
                  </a:cubicBezTo>
                  <a:cubicBezTo>
                    <a:pt x="9573" y="21600"/>
                    <a:pt x="11537" y="21600"/>
                    <a:pt x="12519" y="21600"/>
                  </a:cubicBezTo>
                  <a:cubicBezTo>
                    <a:pt x="20373" y="15882"/>
                    <a:pt x="20373" y="15882"/>
                    <a:pt x="20373" y="15882"/>
                  </a:cubicBezTo>
                  <a:cubicBezTo>
                    <a:pt x="21355" y="15882"/>
                    <a:pt x="21355" y="15247"/>
                    <a:pt x="21355" y="14612"/>
                  </a:cubicBezTo>
                  <a:cubicBezTo>
                    <a:pt x="21355" y="14612"/>
                    <a:pt x="21355" y="13976"/>
                    <a:pt x="20373" y="13976"/>
                  </a:cubicBezTo>
                  <a:cubicBezTo>
                    <a:pt x="19391" y="13341"/>
                    <a:pt x="18410" y="13341"/>
                    <a:pt x="17428" y="139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" name="Freeform 104">
              <a:extLst>
                <a:ext uri="{FF2B5EF4-FFF2-40B4-BE49-F238E27FC236}">
                  <a16:creationId xmlns:a16="http://schemas.microsoft.com/office/drawing/2014/main" xmlns="" id="{E9DEAEAE-AD0A-3047-909F-1BBF0CC38D71}"/>
                </a:ext>
              </a:extLst>
            </p:cNvPr>
            <p:cNvSpPr/>
            <p:nvPr/>
          </p:nvSpPr>
          <p:spPr>
            <a:xfrm>
              <a:off x="6002620" y="3983378"/>
              <a:ext cx="68712" cy="10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600" extrusionOk="0">
                  <a:moveTo>
                    <a:pt x="12519" y="0"/>
                  </a:moveTo>
                  <a:cubicBezTo>
                    <a:pt x="11537" y="0"/>
                    <a:pt x="9573" y="0"/>
                    <a:pt x="8591" y="0"/>
                  </a:cubicBezTo>
                  <a:cubicBezTo>
                    <a:pt x="737" y="5718"/>
                    <a:pt x="737" y="5718"/>
                    <a:pt x="737" y="5718"/>
                  </a:cubicBezTo>
                  <a:cubicBezTo>
                    <a:pt x="-245" y="6353"/>
                    <a:pt x="-245" y="6988"/>
                    <a:pt x="737" y="7624"/>
                  </a:cubicBezTo>
                  <a:cubicBezTo>
                    <a:pt x="1719" y="8259"/>
                    <a:pt x="2700" y="8259"/>
                    <a:pt x="3682" y="7624"/>
                  </a:cubicBezTo>
                  <a:cubicBezTo>
                    <a:pt x="8591" y="4447"/>
                    <a:pt x="8591" y="4447"/>
                    <a:pt x="8591" y="4447"/>
                  </a:cubicBezTo>
                  <a:cubicBezTo>
                    <a:pt x="8591" y="20329"/>
                    <a:pt x="8591" y="20329"/>
                    <a:pt x="8591" y="20329"/>
                  </a:cubicBezTo>
                  <a:cubicBezTo>
                    <a:pt x="8591" y="20965"/>
                    <a:pt x="9573" y="21600"/>
                    <a:pt x="10555" y="21600"/>
                  </a:cubicBezTo>
                  <a:cubicBezTo>
                    <a:pt x="11537" y="21600"/>
                    <a:pt x="12519" y="20965"/>
                    <a:pt x="12519" y="20329"/>
                  </a:cubicBezTo>
                  <a:cubicBezTo>
                    <a:pt x="12519" y="4447"/>
                    <a:pt x="12519" y="4447"/>
                    <a:pt x="12519" y="4447"/>
                  </a:cubicBezTo>
                  <a:cubicBezTo>
                    <a:pt x="17428" y="7624"/>
                    <a:pt x="17428" y="7624"/>
                    <a:pt x="17428" y="7624"/>
                  </a:cubicBezTo>
                  <a:cubicBezTo>
                    <a:pt x="18410" y="8259"/>
                    <a:pt x="19391" y="8259"/>
                    <a:pt x="20373" y="7624"/>
                  </a:cubicBezTo>
                  <a:cubicBezTo>
                    <a:pt x="21355" y="7624"/>
                    <a:pt x="21355" y="6988"/>
                    <a:pt x="21355" y="6988"/>
                  </a:cubicBezTo>
                  <a:cubicBezTo>
                    <a:pt x="21355" y="6353"/>
                    <a:pt x="21355" y="5718"/>
                    <a:pt x="20373" y="5718"/>
                  </a:cubicBezTo>
                  <a:lnTo>
                    <a:pt x="125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xmlns="" id="{62C4FA69-63D1-854A-98E3-190BEFE4598A}"/>
              </a:ext>
            </a:extLst>
          </p:cNvPr>
          <p:cNvGrpSpPr/>
          <p:nvPr/>
        </p:nvGrpSpPr>
        <p:grpSpPr>
          <a:xfrm>
            <a:off x="5194004" y="3928581"/>
            <a:ext cx="402853" cy="404976"/>
            <a:chOff x="5194004" y="3928581"/>
            <a:chExt cx="402853" cy="404976"/>
          </a:xfrm>
        </p:grpSpPr>
        <p:sp>
          <p:nvSpPr>
            <p:cNvPr id="108" name="Freeform 105">
              <a:extLst>
                <a:ext uri="{FF2B5EF4-FFF2-40B4-BE49-F238E27FC236}">
                  <a16:creationId xmlns:a16="http://schemas.microsoft.com/office/drawing/2014/main" xmlns="" id="{A37442F8-15E4-2146-8A44-2C361CE9FBA0}"/>
                </a:ext>
              </a:extLst>
            </p:cNvPr>
            <p:cNvSpPr/>
            <p:nvPr/>
          </p:nvSpPr>
          <p:spPr>
            <a:xfrm>
              <a:off x="5378998" y="4134409"/>
              <a:ext cx="217859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74" y="0"/>
                  </a:moveTo>
                  <a:cubicBezTo>
                    <a:pt x="939" y="0"/>
                    <a:pt x="939" y="0"/>
                    <a:pt x="939" y="0"/>
                  </a:cubicBezTo>
                  <a:cubicBezTo>
                    <a:pt x="313" y="0"/>
                    <a:pt x="0" y="4320"/>
                    <a:pt x="0" y="12960"/>
                  </a:cubicBezTo>
                  <a:cubicBezTo>
                    <a:pt x="0" y="17280"/>
                    <a:pt x="313" y="21600"/>
                    <a:pt x="939" y="21600"/>
                  </a:cubicBezTo>
                  <a:cubicBezTo>
                    <a:pt x="20974" y="21600"/>
                    <a:pt x="20974" y="21600"/>
                    <a:pt x="20974" y="21600"/>
                  </a:cubicBezTo>
                  <a:cubicBezTo>
                    <a:pt x="21287" y="21600"/>
                    <a:pt x="21600" y="17280"/>
                    <a:pt x="21600" y="12960"/>
                  </a:cubicBezTo>
                  <a:cubicBezTo>
                    <a:pt x="21600" y="4320"/>
                    <a:pt x="21287" y="0"/>
                    <a:pt x="2097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xmlns="" id="{3C9FF41B-899E-CF4A-ACBC-027414372788}"/>
                </a:ext>
              </a:extLst>
            </p:cNvPr>
            <p:cNvSpPr/>
            <p:nvPr/>
          </p:nvSpPr>
          <p:spPr>
            <a:xfrm>
              <a:off x="5378998" y="4277420"/>
              <a:ext cx="196474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5" y="0"/>
                  </a:moveTo>
                  <a:cubicBezTo>
                    <a:pt x="1045" y="0"/>
                    <a:pt x="1045" y="0"/>
                    <a:pt x="1045" y="0"/>
                  </a:cubicBezTo>
                  <a:cubicBezTo>
                    <a:pt x="348" y="0"/>
                    <a:pt x="0" y="5400"/>
                    <a:pt x="0" y="10800"/>
                  </a:cubicBezTo>
                  <a:cubicBezTo>
                    <a:pt x="0" y="16200"/>
                    <a:pt x="348" y="21600"/>
                    <a:pt x="1045" y="21600"/>
                  </a:cubicBezTo>
                  <a:cubicBezTo>
                    <a:pt x="20555" y="21600"/>
                    <a:pt x="20555" y="21600"/>
                    <a:pt x="20555" y="21600"/>
                  </a:cubicBezTo>
                  <a:cubicBezTo>
                    <a:pt x="21252" y="21600"/>
                    <a:pt x="21600" y="16200"/>
                    <a:pt x="21600" y="10800"/>
                  </a:cubicBezTo>
                  <a:cubicBezTo>
                    <a:pt x="21600" y="10800"/>
                    <a:pt x="21252" y="5400"/>
                    <a:pt x="21252" y="5400"/>
                  </a:cubicBezTo>
                  <a:cubicBezTo>
                    <a:pt x="20903" y="0"/>
                    <a:pt x="20903" y="0"/>
                    <a:pt x="2055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" name="Freeform 107">
              <a:extLst>
                <a:ext uri="{FF2B5EF4-FFF2-40B4-BE49-F238E27FC236}">
                  <a16:creationId xmlns:a16="http://schemas.microsoft.com/office/drawing/2014/main" xmlns="" id="{A7B14B5B-C2C8-A542-9E0F-B828B731B1E1}"/>
                </a:ext>
              </a:extLst>
            </p:cNvPr>
            <p:cNvSpPr/>
            <p:nvPr/>
          </p:nvSpPr>
          <p:spPr>
            <a:xfrm>
              <a:off x="5378998" y="3995408"/>
              <a:ext cx="78858" cy="13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92" y="21600"/>
                  </a:moveTo>
                  <a:cubicBezTo>
                    <a:pt x="19008" y="21600"/>
                    <a:pt x="19008" y="21600"/>
                    <a:pt x="19008" y="21600"/>
                  </a:cubicBezTo>
                  <a:cubicBezTo>
                    <a:pt x="19872" y="21600"/>
                    <a:pt x="21600" y="16200"/>
                    <a:pt x="21600" y="10800"/>
                  </a:cubicBezTo>
                  <a:cubicBezTo>
                    <a:pt x="21600" y="5400"/>
                    <a:pt x="19872" y="0"/>
                    <a:pt x="19008" y="0"/>
                  </a:cubicBezTo>
                  <a:cubicBezTo>
                    <a:pt x="2592" y="0"/>
                    <a:pt x="2592" y="0"/>
                    <a:pt x="2592" y="0"/>
                  </a:cubicBezTo>
                  <a:cubicBezTo>
                    <a:pt x="864" y="0"/>
                    <a:pt x="0" y="5400"/>
                    <a:pt x="0" y="10800"/>
                  </a:cubicBezTo>
                  <a:cubicBezTo>
                    <a:pt x="0" y="16200"/>
                    <a:pt x="864" y="21600"/>
                    <a:pt x="259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xmlns="" id="{ACABD460-45E4-9F4A-8C85-AB8308E57DFC}"/>
                </a:ext>
              </a:extLst>
            </p:cNvPr>
            <p:cNvSpPr/>
            <p:nvPr/>
          </p:nvSpPr>
          <p:spPr>
            <a:xfrm>
              <a:off x="5378998" y="4064909"/>
              <a:ext cx="171079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" y="21600"/>
                  </a:moveTo>
                  <a:cubicBezTo>
                    <a:pt x="20800" y="21600"/>
                    <a:pt x="20800" y="21600"/>
                    <a:pt x="20800" y="21600"/>
                  </a:cubicBezTo>
                  <a:cubicBezTo>
                    <a:pt x="21200" y="21600"/>
                    <a:pt x="21600" y="17280"/>
                    <a:pt x="21600" y="8640"/>
                  </a:cubicBezTo>
                  <a:cubicBezTo>
                    <a:pt x="21600" y="4320"/>
                    <a:pt x="21200" y="0"/>
                    <a:pt x="20800" y="0"/>
                  </a:cubicBezTo>
                  <a:cubicBezTo>
                    <a:pt x="1200" y="0"/>
                    <a:pt x="1200" y="0"/>
                    <a:pt x="1200" y="0"/>
                  </a:cubicBezTo>
                  <a:cubicBezTo>
                    <a:pt x="400" y="0"/>
                    <a:pt x="0" y="4320"/>
                    <a:pt x="0" y="8640"/>
                  </a:cubicBezTo>
                  <a:cubicBezTo>
                    <a:pt x="0" y="17280"/>
                    <a:pt x="400" y="21600"/>
                    <a:pt x="12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" name="Freeform 109">
              <a:extLst>
                <a:ext uri="{FF2B5EF4-FFF2-40B4-BE49-F238E27FC236}">
                  <a16:creationId xmlns:a16="http://schemas.microsoft.com/office/drawing/2014/main" xmlns="" id="{F914E6C1-76B5-CC40-9A3C-EADF37F6E97B}"/>
                </a:ext>
              </a:extLst>
            </p:cNvPr>
            <p:cNvSpPr/>
            <p:nvPr/>
          </p:nvSpPr>
          <p:spPr>
            <a:xfrm>
              <a:off x="5378998" y="4207919"/>
              <a:ext cx="122963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2" y="21600"/>
                  </a:moveTo>
                  <a:cubicBezTo>
                    <a:pt x="20492" y="21600"/>
                    <a:pt x="20492" y="21600"/>
                    <a:pt x="20492" y="21600"/>
                  </a:cubicBezTo>
                  <a:cubicBezTo>
                    <a:pt x="21046" y="21600"/>
                    <a:pt x="21600" y="16200"/>
                    <a:pt x="21600" y="10800"/>
                  </a:cubicBezTo>
                  <a:cubicBezTo>
                    <a:pt x="21600" y="5400"/>
                    <a:pt x="21046" y="0"/>
                    <a:pt x="20492" y="0"/>
                  </a:cubicBezTo>
                  <a:cubicBezTo>
                    <a:pt x="1662" y="0"/>
                    <a:pt x="1662" y="0"/>
                    <a:pt x="1662" y="0"/>
                  </a:cubicBezTo>
                  <a:cubicBezTo>
                    <a:pt x="554" y="0"/>
                    <a:pt x="0" y="5400"/>
                    <a:pt x="0" y="10800"/>
                  </a:cubicBezTo>
                  <a:cubicBezTo>
                    <a:pt x="0" y="16200"/>
                    <a:pt x="554" y="21600"/>
                    <a:pt x="166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" name="Freeform 110">
              <a:extLst>
                <a:ext uri="{FF2B5EF4-FFF2-40B4-BE49-F238E27FC236}">
                  <a16:creationId xmlns:a16="http://schemas.microsoft.com/office/drawing/2014/main" xmlns="" id="{8948D475-D3D7-BF46-9E9A-AB3F27825215}"/>
                </a:ext>
              </a:extLst>
            </p:cNvPr>
            <p:cNvSpPr/>
            <p:nvPr/>
          </p:nvSpPr>
          <p:spPr>
            <a:xfrm>
              <a:off x="5332219" y="3928581"/>
              <a:ext cx="16039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cubicBezTo>
                    <a:pt x="8640" y="0"/>
                    <a:pt x="0" y="169"/>
                    <a:pt x="0" y="338"/>
                  </a:cubicBezTo>
                  <a:cubicBezTo>
                    <a:pt x="0" y="21262"/>
                    <a:pt x="0" y="21262"/>
                    <a:pt x="0" y="21262"/>
                  </a:cubicBezTo>
                  <a:cubicBezTo>
                    <a:pt x="0" y="21431"/>
                    <a:pt x="8640" y="21600"/>
                    <a:pt x="12960" y="21600"/>
                  </a:cubicBezTo>
                  <a:cubicBezTo>
                    <a:pt x="17280" y="21600"/>
                    <a:pt x="21600" y="21431"/>
                    <a:pt x="21600" y="21262"/>
                  </a:cubicBezTo>
                  <a:cubicBezTo>
                    <a:pt x="21600" y="338"/>
                    <a:pt x="21600" y="338"/>
                    <a:pt x="21600" y="338"/>
                  </a:cubicBezTo>
                  <a:cubicBezTo>
                    <a:pt x="21600" y="169"/>
                    <a:pt x="17280" y="0"/>
                    <a:pt x="1296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xmlns="" id="{FA087F6C-4F77-9945-A765-AC0D77F67383}"/>
                </a:ext>
              </a:extLst>
            </p:cNvPr>
            <p:cNvSpPr/>
            <p:nvPr/>
          </p:nvSpPr>
          <p:spPr>
            <a:xfrm>
              <a:off x="5194004" y="4109014"/>
              <a:ext cx="106139" cy="68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355" extrusionOk="0">
                  <a:moveTo>
                    <a:pt x="20170" y="7855"/>
                  </a:moveTo>
                  <a:cubicBezTo>
                    <a:pt x="4923" y="7855"/>
                    <a:pt x="4923" y="7855"/>
                    <a:pt x="4923" y="7855"/>
                  </a:cubicBezTo>
                  <a:cubicBezTo>
                    <a:pt x="8100" y="3927"/>
                    <a:pt x="8100" y="3927"/>
                    <a:pt x="8100" y="3927"/>
                  </a:cubicBezTo>
                  <a:cubicBezTo>
                    <a:pt x="8100" y="2945"/>
                    <a:pt x="8100" y="982"/>
                    <a:pt x="8100" y="0"/>
                  </a:cubicBezTo>
                  <a:cubicBezTo>
                    <a:pt x="7465" y="0"/>
                    <a:pt x="7465" y="0"/>
                    <a:pt x="6829" y="0"/>
                  </a:cubicBezTo>
                  <a:cubicBezTo>
                    <a:pt x="6194" y="0"/>
                    <a:pt x="6194" y="0"/>
                    <a:pt x="5559" y="0"/>
                  </a:cubicBezTo>
                  <a:cubicBezTo>
                    <a:pt x="476" y="8836"/>
                    <a:pt x="476" y="8836"/>
                    <a:pt x="476" y="8836"/>
                  </a:cubicBezTo>
                  <a:cubicBezTo>
                    <a:pt x="-159" y="9818"/>
                    <a:pt x="-159" y="10800"/>
                    <a:pt x="476" y="11782"/>
                  </a:cubicBezTo>
                  <a:cubicBezTo>
                    <a:pt x="5559" y="20618"/>
                    <a:pt x="5559" y="20618"/>
                    <a:pt x="5559" y="20618"/>
                  </a:cubicBezTo>
                  <a:cubicBezTo>
                    <a:pt x="6194" y="21600"/>
                    <a:pt x="7465" y="21600"/>
                    <a:pt x="8100" y="20618"/>
                  </a:cubicBezTo>
                  <a:cubicBezTo>
                    <a:pt x="8100" y="19636"/>
                    <a:pt x="8100" y="18655"/>
                    <a:pt x="8100" y="17673"/>
                  </a:cubicBezTo>
                  <a:cubicBezTo>
                    <a:pt x="4923" y="12764"/>
                    <a:pt x="4923" y="12764"/>
                    <a:pt x="4923" y="12764"/>
                  </a:cubicBezTo>
                  <a:cubicBezTo>
                    <a:pt x="20170" y="12764"/>
                    <a:pt x="20170" y="12764"/>
                    <a:pt x="20170" y="12764"/>
                  </a:cubicBezTo>
                  <a:cubicBezTo>
                    <a:pt x="20806" y="12764"/>
                    <a:pt x="21441" y="11782"/>
                    <a:pt x="21441" y="10800"/>
                  </a:cubicBezTo>
                  <a:cubicBezTo>
                    <a:pt x="21441" y="8836"/>
                    <a:pt x="20806" y="7855"/>
                    <a:pt x="20170" y="785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8" name="组合 267">
            <a:extLst>
              <a:ext uri="{FF2B5EF4-FFF2-40B4-BE49-F238E27FC236}">
                <a16:creationId xmlns:a16="http://schemas.microsoft.com/office/drawing/2014/main" xmlns="" id="{42AD6C34-2684-B14D-8631-A554E45F4FC4}"/>
              </a:ext>
            </a:extLst>
          </p:cNvPr>
          <p:cNvGrpSpPr/>
          <p:nvPr/>
        </p:nvGrpSpPr>
        <p:grpSpPr>
          <a:xfrm>
            <a:off x="4383269" y="3928581"/>
            <a:ext cx="404975" cy="404976"/>
            <a:chOff x="4383269" y="3928581"/>
            <a:chExt cx="404975" cy="404976"/>
          </a:xfrm>
        </p:grpSpPr>
        <p:sp>
          <p:nvSpPr>
            <p:cNvPr id="115" name="Freeform 112">
              <a:extLst>
                <a:ext uri="{FF2B5EF4-FFF2-40B4-BE49-F238E27FC236}">
                  <a16:creationId xmlns:a16="http://schemas.microsoft.com/office/drawing/2014/main" xmlns="" id="{D76D8857-4C35-844A-AC3F-57ABD3516F88}"/>
                </a:ext>
              </a:extLst>
            </p:cNvPr>
            <p:cNvSpPr/>
            <p:nvPr/>
          </p:nvSpPr>
          <p:spPr>
            <a:xfrm>
              <a:off x="4570385" y="4134409"/>
              <a:ext cx="217859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74" y="0"/>
                  </a:moveTo>
                  <a:cubicBezTo>
                    <a:pt x="939" y="0"/>
                    <a:pt x="939" y="0"/>
                    <a:pt x="939" y="0"/>
                  </a:cubicBezTo>
                  <a:cubicBezTo>
                    <a:pt x="313" y="0"/>
                    <a:pt x="0" y="4320"/>
                    <a:pt x="0" y="12960"/>
                  </a:cubicBezTo>
                  <a:cubicBezTo>
                    <a:pt x="0" y="17280"/>
                    <a:pt x="313" y="21600"/>
                    <a:pt x="939" y="21600"/>
                  </a:cubicBezTo>
                  <a:cubicBezTo>
                    <a:pt x="20974" y="21600"/>
                    <a:pt x="20974" y="21600"/>
                    <a:pt x="20974" y="21600"/>
                  </a:cubicBezTo>
                  <a:cubicBezTo>
                    <a:pt x="21287" y="21600"/>
                    <a:pt x="21600" y="17280"/>
                    <a:pt x="21600" y="12960"/>
                  </a:cubicBezTo>
                  <a:cubicBezTo>
                    <a:pt x="21600" y="4320"/>
                    <a:pt x="21287" y="0"/>
                    <a:pt x="2097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xmlns="" id="{ED4F48AD-6C2F-D447-8BA0-42A7521FF157}"/>
                </a:ext>
              </a:extLst>
            </p:cNvPr>
            <p:cNvSpPr/>
            <p:nvPr/>
          </p:nvSpPr>
          <p:spPr>
            <a:xfrm>
              <a:off x="4570385" y="4277420"/>
              <a:ext cx="195137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5" y="0"/>
                  </a:moveTo>
                  <a:cubicBezTo>
                    <a:pt x="1045" y="0"/>
                    <a:pt x="1045" y="0"/>
                    <a:pt x="1045" y="0"/>
                  </a:cubicBezTo>
                  <a:cubicBezTo>
                    <a:pt x="348" y="0"/>
                    <a:pt x="0" y="5400"/>
                    <a:pt x="0" y="10800"/>
                  </a:cubicBezTo>
                  <a:cubicBezTo>
                    <a:pt x="0" y="16200"/>
                    <a:pt x="348" y="21600"/>
                    <a:pt x="1045" y="21600"/>
                  </a:cubicBezTo>
                  <a:cubicBezTo>
                    <a:pt x="20555" y="21600"/>
                    <a:pt x="20555" y="21600"/>
                    <a:pt x="20555" y="21600"/>
                  </a:cubicBezTo>
                  <a:cubicBezTo>
                    <a:pt x="21252" y="21600"/>
                    <a:pt x="21600" y="16200"/>
                    <a:pt x="21600" y="10800"/>
                  </a:cubicBezTo>
                  <a:cubicBezTo>
                    <a:pt x="21600" y="10800"/>
                    <a:pt x="21252" y="5400"/>
                    <a:pt x="21252" y="5400"/>
                  </a:cubicBezTo>
                  <a:cubicBezTo>
                    <a:pt x="20903" y="0"/>
                    <a:pt x="20903" y="0"/>
                    <a:pt x="2055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xmlns="" id="{3A0E1C16-B38B-5747-99D8-8C3E29732663}"/>
                </a:ext>
              </a:extLst>
            </p:cNvPr>
            <p:cNvSpPr/>
            <p:nvPr/>
          </p:nvSpPr>
          <p:spPr>
            <a:xfrm>
              <a:off x="4570385" y="3995408"/>
              <a:ext cx="78858" cy="13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92" y="21600"/>
                  </a:moveTo>
                  <a:cubicBezTo>
                    <a:pt x="19008" y="21600"/>
                    <a:pt x="19008" y="21600"/>
                    <a:pt x="19008" y="21600"/>
                  </a:cubicBezTo>
                  <a:cubicBezTo>
                    <a:pt x="19872" y="21600"/>
                    <a:pt x="21600" y="16200"/>
                    <a:pt x="21600" y="10800"/>
                  </a:cubicBezTo>
                  <a:cubicBezTo>
                    <a:pt x="21600" y="5400"/>
                    <a:pt x="19872" y="0"/>
                    <a:pt x="19008" y="0"/>
                  </a:cubicBezTo>
                  <a:cubicBezTo>
                    <a:pt x="2592" y="0"/>
                    <a:pt x="2592" y="0"/>
                    <a:pt x="2592" y="0"/>
                  </a:cubicBezTo>
                  <a:cubicBezTo>
                    <a:pt x="864" y="0"/>
                    <a:pt x="0" y="5400"/>
                    <a:pt x="0" y="10800"/>
                  </a:cubicBezTo>
                  <a:cubicBezTo>
                    <a:pt x="0" y="16200"/>
                    <a:pt x="864" y="21600"/>
                    <a:pt x="259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xmlns="" id="{7DE16660-0CB8-D34E-B896-36C22014ECCF}"/>
                </a:ext>
              </a:extLst>
            </p:cNvPr>
            <p:cNvSpPr/>
            <p:nvPr/>
          </p:nvSpPr>
          <p:spPr>
            <a:xfrm>
              <a:off x="4570385" y="4064909"/>
              <a:ext cx="171079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" y="21600"/>
                  </a:moveTo>
                  <a:cubicBezTo>
                    <a:pt x="20800" y="21600"/>
                    <a:pt x="20800" y="21600"/>
                    <a:pt x="20800" y="21600"/>
                  </a:cubicBezTo>
                  <a:cubicBezTo>
                    <a:pt x="21200" y="21600"/>
                    <a:pt x="21600" y="17280"/>
                    <a:pt x="21600" y="8640"/>
                  </a:cubicBezTo>
                  <a:cubicBezTo>
                    <a:pt x="21600" y="4320"/>
                    <a:pt x="21200" y="0"/>
                    <a:pt x="20800" y="0"/>
                  </a:cubicBezTo>
                  <a:cubicBezTo>
                    <a:pt x="1200" y="0"/>
                    <a:pt x="1200" y="0"/>
                    <a:pt x="1200" y="0"/>
                  </a:cubicBezTo>
                  <a:cubicBezTo>
                    <a:pt x="400" y="0"/>
                    <a:pt x="0" y="4320"/>
                    <a:pt x="0" y="8640"/>
                  </a:cubicBezTo>
                  <a:cubicBezTo>
                    <a:pt x="0" y="17280"/>
                    <a:pt x="400" y="21600"/>
                    <a:pt x="12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xmlns="" id="{4342F1BE-8DBC-894C-8456-8417DDB4858E}"/>
                </a:ext>
              </a:extLst>
            </p:cNvPr>
            <p:cNvSpPr/>
            <p:nvPr/>
          </p:nvSpPr>
          <p:spPr>
            <a:xfrm>
              <a:off x="4570385" y="4207919"/>
              <a:ext cx="122963" cy="12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2" y="21600"/>
                  </a:moveTo>
                  <a:cubicBezTo>
                    <a:pt x="20492" y="21600"/>
                    <a:pt x="20492" y="21600"/>
                    <a:pt x="20492" y="21600"/>
                  </a:cubicBezTo>
                  <a:cubicBezTo>
                    <a:pt x="21046" y="21600"/>
                    <a:pt x="21600" y="16200"/>
                    <a:pt x="21600" y="10800"/>
                  </a:cubicBezTo>
                  <a:cubicBezTo>
                    <a:pt x="21600" y="5400"/>
                    <a:pt x="21046" y="0"/>
                    <a:pt x="20492" y="0"/>
                  </a:cubicBezTo>
                  <a:cubicBezTo>
                    <a:pt x="1662" y="0"/>
                    <a:pt x="1662" y="0"/>
                    <a:pt x="1662" y="0"/>
                  </a:cubicBezTo>
                  <a:cubicBezTo>
                    <a:pt x="554" y="0"/>
                    <a:pt x="0" y="5400"/>
                    <a:pt x="0" y="10800"/>
                  </a:cubicBezTo>
                  <a:cubicBezTo>
                    <a:pt x="0" y="16200"/>
                    <a:pt x="554" y="21600"/>
                    <a:pt x="166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xmlns="" id="{D7024B7C-4FB7-6F4C-809C-772E1716DB3B}"/>
                </a:ext>
              </a:extLst>
            </p:cNvPr>
            <p:cNvSpPr/>
            <p:nvPr/>
          </p:nvSpPr>
          <p:spPr>
            <a:xfrm>
              <a:off x="4522270" y="3928581"/>
              <a:ext cx="16039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cubicBezTo>
                    <a:pt x="8640" y="0"/>
                    <a:pt x="0" y="169"/>
                    <a:pt x="0" y="338"/>
                  </a:cubicBezTo>
                  <a:cubicBezTo>
                    <a:pt x="0" y="21262"/>
                    <a:pt x="0" y="21262"/>
                    <a:pt x="0" y="21262"/>
                  </a:cubicBezTo>
                  <a:cubicBezTo>
                    <a:pt x="0" y="21431"/>
                    <a:pt x="8640" y="21600"/>
                    <a:pt x="12960" y="21600"/>
                  </a:cubicBezTo>
                  <a:cubicBezTo>
                    <a:pt x="17280" y="21600"/>
                    <a:pt x="21600" y="21431"/>
                    <a:pt x="21600" y="21262"/>
                  </a:cubicBezTo>
                  <a:cubicBezTo>
                    <a:pt x="21600" y="338"/>
                    <a:pt x="21600" y="338"/>
                    <a:pt x="21600" y="338"/>
                  </a:cubicBezTo>
                  <a:cubicBezTo>
                    <a:pt x="21600" y="169"/>
                    <a:pt x="17280" y="0"/>
                    <a:pt x="1296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xmlns="" id="{713BF2B4-D60C-794E-965A-2545D6B332D3}"/>
                </a:ext>
              </a:extLst>
            </p:cNvPr>
            <p:cNvSpPr/>
            <p:nvPr/>
          </p:nvSpPr>
          <p:spPr>
            <a:xfrm>
              <a:off x="4383269" y="4109014"/>
              <a:ext cx="108262" cy="68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5" extrusionOk="0">
                  <a:moveTo>
                    <a:pt x="15882" y="0"/>
                  </a:moveTo>
                  <a:cubicBezTo>
                    <a:pt x="15247" y="0"/>
                    <a:pt x="14612" y="0"/>
                    <a:pt x="13976" y="0"/>
                  </a:cubicBezTo>
                  <a:cubicBezTo>
                    <a:pt x="13341" y="982"/>
                    <a:pt x="13341" y="2945"/>
                    <a:pt x="13976" y="3927"/>
                  </a:cubicBezTo>
                  <a:cubicBezTo>
                    <a:pt x="16518" y="7855"/>
                    <a:pt x="16518" y="7855"/>
                    <a:pt x="16518" y="7855"/>
                  </a:cubicBezTo>
                  <a:cubicBezTo>
                    <a:pt x="1271" y="7855"/>
                    <a:pt x="1271" y="7855"/>
                    <a:pt x="1271" y="7855"/>
                  </a:cubicBezTo>
                  <a:cubicBezTo>
                    <a:pt x="635" y="7855"/>
                    <a:pt x="0" y="8836"/>
                    <a:pt x="0" y="10800"/>
                  </a:cubicBezTo>
                  <a:cubicBezTo>
                    <a:pt x="0" y="11782"/>
                    <a:pt x="635" y="12764"/>
                    <a:pt x="1271" y="12764"/>
                  </a:cubicBezTo>
                  <a:cubicBezTo>
                    <a:pt x="16518" y="12764"/>
                    <a:pt x="16518" y="12764"/>
                    <a:pt x="16518" y="12764"/>
                  </a:cubicBezTo>
                  <a:cubicBezTo>
                    <a:pt x="13976" y="17673"/>
                    <a:pt x="13976" y="17673"/>
                    <a:pt x="13976" y="17673"/>
                  </a:cubicBezTo>
                  <a:cubicBezTo>
                    <a:pt x="13341" y="18655"/>
                    <a:pt x="13341" y="19636"/>
                    <a:pt x="13976" y="20618"/>
                  </a:cubicBezTo>
                  <a:cubicBezTo>
                    <a:pt x="14612" y="21600"/>
                    <a:pt x="15247" y="21600"/>
                    <a:pt x="15882" y="20618"/>
                  </a:cubicBezTo>
                  <a:cubicBezTo>
                    <a:pt x="21600" y="11782"/>
                    <a:pt x="21600" y="11782"/>
                    <a:pt x="21600" y="11782"/>
                  </a:cubicBezTo>
                  <a:cubicBezTo>
                    <a:pt x="21600" y="10800"/>
                    <a:pt x="21600" y="9818"/>
                    <a:pt x="21600" y="8836"/>
                  </a:cubicBezTo>
                  <a:lnTo>
                    <a:pt x="158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xmlns="" id="{069E5A63-92EA-F946-AA69-2BA01ABF4565}"/>
              </a:ext>
            </a:extLst>
          </p:cNvPr>
          <p:cNvGrpSpPr/>
          <p:nvPr/>
        </p:nvGrpSpPr>
        <p:grpSpPr>
          <a:xfrm>
            <a:off x="3574655" y="3983378"/>
            <a:ext cx="404976" cy="296716"/>
            <a:chOff x="3574655" y="3983378"/>
            <a:chExt cx="404976" cy="296716"/>
          </a:xfrm>
        </p:grpSpPr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xmlns="" id="{A39717AC-33D6-C646-AECB-A07131B6E18A}"/>
                </a:ext>
              </a:extLst>
            </p:cNvPr>
            <p:cNvSpPr/>
            <p:nvPr/>
          </p:nvSpPr>
          <p:spPr>
            <a:xfrm>
              <a:off x="3574655" y="4125053"/>
              <a:ext cx="404976" cy="1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69" y="0"/>
                    <a:pt x="0" y="5400"/>
                    <a:pt x="0" y="10800"/>
                  </a:cubicBezTo>
                  <a:cubicBezTo>
                    <a:pt x="0" y="16200"/>
                    <a:pt x="169" y="21600"/>
                    <a:pt x="338" y="21600"/>
                  </a:cubicBez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16200"/>
                    <a:pt x="21600" y="10800"/>
                  </a:cubicBezTo>
                  <a:cubicBezTo>
                    <a:pt x="21600" y="5400"/>
                    <a:pt x="21431" y="0"/>
                    <a:pt x="2126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" name="Freeform 120">
              <a:extLst>
                <a:ext uri="{FF2B5EF4-FFF2-40B4-BE49-F238E27FC236}">
                  <a16:creationId xmlns:a16="http://schemas.microsoft.com/office/drawing/2014/main" xmlns="" id="{55F8B5C4-A289-414F-92BF-C331F62BEDFA}"/>
                </a:ext>
              </a:extLst>
            </p:cNvPr>
            <p:cNvSpPr/>
            <p:nvPr/>
          </p:nvSpPr>
          <p:spPr>
            <a:xfrm>
              <a:off x="3621435" y="4264055"/>
              <a:ext cx="358196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8" y="0"/>
                  </a:moveTo>
                  <a:cubicBezTo>
                    <a:pt x="382" y="0"/>
                    <a:pt x="382" y="0"/>
                    <a:pt x="382" y="0"/>
                  </a:cubicBezTo>
                  <a:cubicBezTo>
                    <a:pt x="191" y="0"/>
                    <a:pt x="0" y="4320"/>
                    <a:pt x="0" y="8640"/>
                  </a:cubicBezTo>
                  <a:cubicBezTo>
                    <a:pt x="0" y="17280"/>
                    <a:pt x="191" y="21600"/>
                    <a:pt x="382" y="21600"/>
                  </a:cubicBezTo>
                  <a:cubicBezTo>
                    <a:pt x="21218" y="21600"/>
                    <a:pt x="21218" y="21600"/>
                    <a:pt x="21218" y="21600"/>
                  </a:cubicBezTo>
                  <a:cubicBezTo>
                    <a:pt x="21409" y="21600"/>
                    <a:pt x="21600" y="17280"/>
                    <a:pt x="21600" y="8640"/>
                  </a:cubicBezTo>
                  <a:cubicBezTo>
                    <a:pt x="21600" y="4320"/>
                    <a:pt x="21409" y="0"/>
                    <a:pt x="2121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xmlns="" id="{DA7D21AC-CD75-124E-89A7-BB6C08FDB9E8}"/>
                </a:ext>
              </a:extLst>
            </p:cNvPr>
            <p:cNvSpPr/>
            <p:nvPr/>
          </p:nvSpPr>
          <p:spPr>
            <a:xfrm>
              <a:off x="3739051" y="3983378"/>
              <a:ext cx="240580" cy="14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8" y="21600"/>
                  </a:moveTo>
                  <a:cubicBezTo>
                    <a:pt x="21032" y="21600"/>
                    <a:pt x="21032" y="21600"/>
                    <a:pt x="21032" y="21600"/>
                  </a:cubicBezTo>
                  <a:cubicBezTo>
                    <a:pt x="21316" y="21600"/>
                    <a:pt x="21600" y="17280"/>
                    <a:pt x="21600" y="12960"/>
                  </a:cubicBezTo>
                  <a:cubicBezTo>
                    <a:pt x="21600" y="4320"/>
                    <a:pt x="21316" y="0"/>
                    <a:pt x="21032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284" y="0"/>
                    <a:pt x="0" y="4320"/>
                    <a:pt x="0" y="12960"/>
                  </a:cubicBezTo>
                  <a:cubicBezTo>
                    <a:pt x="0" y="17280"/>
                    <a:pt x="284" y="21600"/>
                    <a:pt x="56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xmlns="" id="{CFB0F6AF-2EE4-8B42-AA35-2721E05CB82E}"/>
                </a:ext>
              </a:extLst>
            </p:cNvPr>
            <p:cNvSpPr/>
            <p:nvPr/>
          </p:nvSpPr>
          <p:spPr>
            <a:xfrm>
              <a:off x="3644156" y="4052879"/>
              <a:ext cx="335475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2" y="0"/>
                  </a:moveTo>
                  <a:cubicBezTo>
                    <a:pt x="611" y="0"/>
                    <a:pt x="611" y="0"/>
                    <a:pt x="611" y="0"/>
                  </a:cubicBezTo>
                  <a:cubicBezTo>
                    <a:pt x="204" y="0"/>
                    <a:pt x="0" y="4320"/>
                    <a:pt x="0" y="12960"/>
                  </a:cubicBezTo>
                  <a:cubicBezTo>
                    <a:pt x="0" y="17280"/>
                    <a:pt x="204" y="21600"/>
                    <a:pt x="611" y="21600"/>
                  </a:cubicBezTo>
                  <a:cubicBezTo>
                    <a:pt x="21192" y="21600"/>
                    <a:pt x="21192" y="21600"/>
                    <a:pt x="21192" y="21600"/>
                  </a:cubicBezTo>
                  <a:cubicBezTo>
                    <a:pt x="21396" y="21600"/>
                    <a:pt x="21600" y="17280"/>
                    <a:pt x="21600" y="12960"/>
                  </a:cubicBezTo>
                  <a:cubicBezTo>
                    <a:pt x="21600" y="4320"/>
                    <a:pt x="21396" y="0"/>
                    <a:pt x="2119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" name="Freeform 123">
              <a:extLst>
                <a:ext uri="{FF2B5EF4-FFF2-40B4-BE49-F238E27FC236}">
                  <a16:creationId xmlns:a16="http://schemas.microsoft.com/office/drawing/2014/main" xmlns="" id="{D7AB2070-0049-2C47-96C6-98D147E3FFB3}"/>
                </a:ext>
              </a:extLst>
            </p:cNvPr>
            <p:cNvSpPr/>
            <p:nvPr/>
          </p:nvSpPr>
          <p:spPr>
            <a:xfrm>
              <a:off x="3713656" y="4194554"/>
              <a:ext cx="265975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6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514" y="0"/>
                    <a:pt x="0" y="4320"/>
                    <a:pt x="0" y="8640"/>
                  </a:cubicBezTo>
                  <a:cubicBezTo>
                    <a:pt x="0" y="17280"/>
                    <a:pt x="514" y="21600"/>
                    <a:pt x="771" y="21600"/>
                  </a:cubicBezTo>
                  <a:cubicBezTo>
                    <a:pt x="21086" y="21600"/>
                    <a:pt x="21086" y="21600"/>
                    <a:pt x="21086" y="21600"/>
                  </a:cubicBezTo>
                  <a:cubicBezTo>
                    <a:pt x="21343" y="21600"/>
                    <a:pt x="21600" y="17280"/>
                    <a:pt x="21600" y="8640"/>
                  </a:cubicBezTo>
                  <a:cubicBezTo>
                    <a:pt x="21600" y="4320"/>
                    <a:pt x="21343" y="0"/>
                    <a:pt x="2108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xmlns="" id="{3D4A1F08-36FE-1543-AF8D-F9C5D71F5624}"/>
              </a:ext>
            </a:extLst>
          </p:cNvPr>
          <p:cNvGrpSpPr/>
          <p:nvPr/>
        </p:nvGrpSpPr>
        <p:grpSpPr>
          <a:xfrm>
            <a:off x="2764706" y="3983378"/>
            <a:ext cx="404976" cy="296716"/>
            <a:chOff x="2764706" y="3983378"/>
            <a:chExt cx="404976" cy="296716"/>
          </a:xfrm>
        </p:grpSpPr>
        <p:sp>
          <p:nvSpPr>
            <p:cNvPr id="127" name="Freeform 124">
              <a:extLst>
                <a:ext uri="{FF2B5EF4-FFF2-40B4-BE49-F238E27FC236}">
                  <a16:creationId xmlns:a16="http://schemas.microsoft.com/office/drawing/2014/main" xmlns="" id="{67289A50-D374-904A-9D78-BEB52F4685D2}"/>
                </a:ext>
              </a:extLst>
            </p:cNvPr>
            <p:cNvSpPr/>
            <p:nvPr/>
          </p:nvSpPr>
          <p:spPr>
            <a:xfrm>
              <a:off x="2859601" y="3983378"/>
              <a:ext cx="215186" cy="14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5" y="21600"/>
                  </a:moveTo>
                  <a:cubicBezTo>
                    <a:pt x="20965" y="21600"/>
                    <a:pt x="20965" y="21600"/>
                    <a:pt x="20965" y="21600"/>
                  </a:cubicBezTo>
                  <a:cubicBezTo>
                    <a:pt x="21282" y="21600"/>
                    <a:pt x="21600" y="17280"/>
                    <a:pt x="21600" y="12960"/>
                  </a:cubicBezTo>
                  <a:cubicBezTo>
                    <a:pt x="21600" y="4320"/>
                    <a:pt x="21282" y="0"/>
                    <a:pt x="20965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318" y="0"/>
                    <a:pt x="0" y="4320"/>
                    <a:pt x="0" y="12960"/>
                  </a:cubicBezTo>
                  <a:cubicBezTo>
                    <a:pt x="0" y="17280"/>
                    <a:pt x="318" y="21600"/>
                    <a:pt x="635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xmlns="" id="{6F17D188-E308-0541-9C18-FC9A85CBE2C5}"/>
                </a:ext>
              </a:extLst>
            </p:cNvPr>
            <p:cNvSpPr/>
            <p:nvPr/>
          </p:nvSpPr>
          <p:spPr>
            <a:xfrm>
              <a:off x="2764706" y="4052879"/>
              <a:ext cx="404976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" y="21600"/>
                  </a:move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17280"/>
                    <a:pt x="21600" y="12960"/>
                  </a:cubicBezTo>
                  <a:cubicBezTo>
                    <a:pt x="21600" y="4320"/>
                    <a:pt x="21431" y="0"/>
                    <a:pt x="21262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169" y="0"/>
                    <a:pt x="0" y="4320"/>
                    <a:pt x="0" y="12960"/>
                  </a:cubicBezTo>
                  <a:cubicBezTo>
                    <a:pt x="0" y="17280"/>
                    <a:pt x="169" y="21600"/>
                    <a:pt x="33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" name="Freeform 126">
              <a:extLst>
                <a:ext uri="{FF2B5EF4-FFF2-40B4-BE49-F238E27FC236}">
                  <a16:creationId xmlns:a16="http://schemas.microsoft.com/office/drawing/2014/main" xmlns="" id="{0334F3B2-AD98-714F-9315-85FB0AD7A512}"/>
                </a:ext>
              </a:extLst>
            </p:cNvPr>
            <p:cNvSpPr/>
            <p:nvPr/>
          </p:nvSpPr>
          <p:spPr>
            <a:xfrm>
              <a:off x="2882323" y="4125053"/>
              <a:ext cx="171079" cy="1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0" y="0"/>
                  </a:moveTo>
                  <a:cubicBezTo>
                    <a:pt x="400" y="0"/>
                    <a:pt x="0" y="5400"/>
                    <a:pt x="0" y="10800"/>
                  </a:cubicBezTo>
                  <a:cubicBezTo>
                    <a:pt x="0" y="16200"/>
                    <a:pt x="400" y="21600"/>
                    <a:pt x="800" y="21600"/>
                  </a:cubicBezTo>
                  <a:cubicBezTo>
                    <a:pt x="20800" y="21600"/>
                    <a:pt x="20800" y="21600"/>
                    <a:pt x="20800" y="21600"/>
                  </a:cubicBezTo>
                  <a:cubicBezTo>
                    <a:pt x="21200" y="21600"/>
                    <a:pt x="21600" y="16200"/>
                    <a:pt x="21600" y="10800"/>
                  </a:cubicBezTo>
                  <a:cubicBezTo>
                    <a:pt x="21600" y="5400"/>
                    <a:pt x="21200" y="0"/>
                    <a:pt x="20800" y="0"/>
                  </a:cubicBezTo>
                  <a:lnTo>
                    <a:pt x="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" name="Freeform 127">
              <a:extLst>
                <a:ext uri="{FF2B5EF4-FFF2-40B4-BE49-F238E27FC236}">
                  <a16:creationId xmlns:a16="http://schemas.microsoft.com/office/drawing/2014/main" xmlns="" id="{3A98822C-FAE4-C447-9973-3A30973D6AC2}"/>
                </a:ext>
              </a:extLst>
            </p:cNvPr>
            <p:cNvSpPr/>
            <p:nvPr/>
          </p:nvSpPr>
          <p:spPr>
            <a:xfrm>
              <a:off x="2764706" y="4194554"/>
              <a:ext cx="404976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69" y="0"/>
                    <a:pt x="0" y="4320"/>
                    <a:pt x="0" y="8640"/>
                  </a:cubicBezTo>
                  <a:cubicBezTo>
                    <a:pt x="0" y="17280"/>
                    <a:pt x="169" y="21600"/>
                    <a:pt x="338" y="21600"/>
                  </a:cubicBez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17280"/>
                    <a:pt x="21600" y="8640"/>
                  </a:cubicBezTo>
                  <a:cubicBezTo>
                    <a:pt x="21600" y="4320"/>
                    <a:pt x="21431" y="0"/>
                    <a:pt x="2126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" name="Freeform 128">
              <a:extLst>
                <a:ext uri="{FF2B5EF4-FFF2-40B4-BE49-F238E27FC236}">
                  <a16:creationId xmlns:a16="http://schemas.microsoft.com/office/drawing/2014/main" xmlns="" id="{DEE69CE5-654E-2F49-9A62-F7BDCEE00915}"/>
                </a:ext>
              </a:extLst>
            </p:cNvPr>
            <p:cNvSpPr/>
            <p:nvPr/>
          </p:nvSpPr>
          <p:spPr>
            <a:xfrm>
              <a:off x="2834206" y="4264055"/>
              <a:ext cx="265975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9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257" y="0"/>
                    <a:pt x="0" y="4320"/>
                    <a:pt x="0" y="8640"/>
                  </a:cubicBezTo>
                  <a:cubicBezTo>
                    <a:pt x="0" y="17280"/>
                    <a:pt x="257" y="21600"/>
                    <a:pt x="771" y="21600"/>
                  </a:cubicBezTo>
                  <a:cubicBezTo>
                    <a:pt x="20829" y="21600"/>
                    <a:pt x="20829" y="21600"/>
                    <a:pt x="20829" y="21600"/>
                  </a:cubicBezTo>
                  <a:cubicBezTo>
                    <a:pt x="21343" y="21600"/>
                    <a:pt x="21600" y="17280"/>
                    <a:pt x="21600" y="8640"/>
                  </a:cubicBezTo>
                  <a:cubicBezTo>
                    <a:pt x="21600" y="4320"/>
                    <a:pt x="21343" y="0"/>
                    <a:pt x="208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5" name="组合 264">
            <a:extLst>
              <a:ext uri="{FF2B5EF4-FFF2-40B4-BE49-F238E27FC236}">
                <a16:creationId xmlns:a16="http://schemas.microsoft.com/office/drawing/2014/main" xmlns="" id="{22B85B6F-39EA-E84D-A32F-C957A50EB859}"/>
              </a:ext>
            </a:extLst>
          </p:cNvPr>
          <p:cNvGrpSpPr/>
          <p:nvPr/>
        </p:nvGrpSpPr>
        <p:grpSpPr>
          <a:xfrm>
            <a:off x="1956094" y="3983378"/>
            <a:ext cx="404976" cy="296716"/>
            <a:chOff x="1956094" y="3983378"/>
            <a:chExt cx="404976" cy="296716"/>
          </a:xfrm>
        </p:grpSpPr>
        <p:sp>
          <p:nvSpPr>
            <p:cNvPr id="132" name="Freeform 129">
              <a:extLst>
                <a:ext uri="{FF2B5EF4-FFF2-40B4-BE49-F238E27FC236}">
                  <a16:creationId xmlns:a16="http://schemas.microsoft.com/office/drawing/2014/main" xmlns="" id="{2E79D524-C130-7A43-802E-5DFE22B05ABE}"/>
                </a:ext>
              </a:extLst>
            </p:cNvPr>
            <p:cNvSpPr/>
            <p:nvPr/>
          </p:nvSpPr>
          <p:spPr>
            <a:xfrm>
              <a:off x="1956094" y="4125053"/>
              <a:ext cx="404976" cy="1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69" y="0"/>
                    <a:pt x="0" y="5400"/>
                    <a:pt x="0" y="10800"/>
                  </a:cubicBezTo>
                  <a:cubicBezTo>
                    <a:pt x="0" y="16200"/>
                    <a:pt x="169" y="21600"/>
                    <a:pt x="338" y="21600"/>
                  </a:cubicBez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16200"/>
                    <a:pt x="21600" y="10800"/>
                  </a:cubicBezTo>
                  <a:cubicBezTo>
                    <a:pt x="21600" y="5400"/>
                    <a:pt x="21431" y="0"/>
                    <a:pt x="2126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" name="Freeform 130">
              <a:extLst>
                <a:ext uri="{FF2B5EF4-FFF2-40B4-BE49-F238E27FC236}">
                  <a16:creationId xmlns:a16="http://schemas.microsoft.com/office/drawing/2014/main" xmlns="" id="{157EFFC8-5F85-2E4D-BB2A-073373CAE4B3}"/>
                </a:ext>
              </a:extLst>
            </p:cNvPr>
            <p:cNvSpPr/>
            <p:nvPr/>
          </p:nvSpPr>
          <p:spPr>
            <a:xfrm>
              <a:off x="1956094" y="4264055"/>
              <a:ext cx="356860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8" y="0"/>
                  </a:moveTo>
                  <a:cubicBezTo>
                    <a:pt x="382" y="0"/>
                    <a:pt x="382" y="0"/>
                    <a:pt x="382" y="0"/>
                  </a:cubicBezTo>
                  <a:cubicBezTo>
                    <a:pt x="191" y="0"/>
                    <a:pt x="0" y="4320"/>
                    <a:pt x="0" y="8640"/>
                  </a:cubicBezTo>
                  <a:cubicBezTo>
                    <a:pt x="0" y="17280"/>
                    <a:pt x="191" y="21600"/>
                    <a:pt x="382" y="21600"/>
                  </a:cubicBezTo>
                  <a:cubicBezTo>
                    <a:pt x="21218" y="21600"/>
                    <a:pt x="21218" y="21600"/>
                    <a:pt x="21218" y="21600"/>
                  </a:cubicBezTo>
                  <a:cubicBezTo>
                    <a:pt x="21409" y="21600"/>
                    <a:pt x="21600" y="17280"/>
                    <a:pt x="21600" y="8640"/>
                  </a:cubicBezTo>
                  <a:cubicBezTo>
                    <a:pt x="21600" y="4320"/>
                    <a:pt x="21409" y="0"/>
                    <a:pt x="2121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" name="Freeform 131">
              <a:extLst>
                <a:ext uri="{FF2B5EF4-FFF2-40B4-BE49-F238E27FC236}">
                  <a16:creationId xmlns:a16="http://schemas.microsoft.com/office/drawing/2014/main" xmlns="" id="{FC97B46C-D916-C249-AE49-7C25892B774C}"/>
                </a:ext>
              </a:extLst>
            </p:cNvPr>
            <p:cNvSpPr/>
            <p:nvPr/>
          </p:nvSpPr>
          <p:spPr>
            <a:xfrm>
              <a:off x="1956094" y="3983378"/>
              <a:ext cx="240580" cy="14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8" y="21600"/>
                  </a:moveTo>
                  <a:cubicBezTo>
                    <a:pt x="21032" y="21600"/>
                    <a:pt x="21032" y="21600"/>
                    <a:pt x="21032" y="21600"/>
                  </a:cubicBezTo>
                  <a:cubicBezTo>
                    <a:pt x="21316" y="21600"/>
                    <a:pt x="21600" y="17280"/>
                    <a:pt x="21600" y="12960"/>
                  </a:cubicBezTo>
                  <a:cubicBezTo>
                    <a:pt x="21600" y="4320"/>
                    <a:pt x="21316" y="0"/>
                    <a:pt x="21032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284" y="0"/>
                    <a:pt x="0" y="4320"/>
                    <a:pt x="0" y="12960"/>
                  </a:cubicBezTo>
                  <a:cubicBezTo>
                    <a:pt x="0" y="17280"/>
                    <a:pt x="284" y="21600"/>
                    <a:pt x="56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" name="Freeform 132">
              <a:extLst>
                <a:ext uri="{FF2B5EF4-FFF2-40B4-BE49-F238E27FC236}">
                  <a16:creationId xmlns:a16="http://schemas.microsoft.com/office/drawing/2014/main" xmlns="" id="{81386DC2-1B7E-5D45-AAD2-BD1965142983}"/>
                </a:ext>
              </a:extLst>
            </p:cNvPr>
            <p:cNvSpPr/>
            <p:nvPr/>
          </p:nvSpPr>
          <p:spPr>
            <a:xfrm>
              <a:off x="1956094" y="4052879"/>
              <a:ext cx="335475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8" y="21600"/>
                  </a:moveTo>
                  <a:cubicBezTo>
                    <a:pt x="20989" y="21600"/>
                    <a:pt x="20989" y="21600"/>
                    <a:pt x="20989" y="21600"/>
                  </a:cubicBezTo>
                  <a:cubicBezTo>
                    <a:pt x="21396" y="21600"/>
                    <a:pt x="21600" y="17280"/>
                    <a:pt x="21600" y="12960"/>
                  </a:cubicBezTo>
                  <a:cubicBezTo>
                    <a:pt x="21600" y="4320"/>
                    <a:pt x="21396" y="0"/>
                    <a:pt x="20989" y="0"/>
                  </a:cubicBezTo>
                  <a:cubicBezTo>
                    <a:pt x="408" y="0"/>
                    <a:pt x="408" y="0"/>
                    <a:pt x="408" y="0"/>
                  </a:cubicBezTo>
                  <a:cubicBezTo>
                    <a:pt x="204" y="0"/>
                    <a:pt x="0" y="4320"/>
                    <a:pt x="0" y="12960"/>
                  </a:cubicBezTo>
                  <a:cubicBezTo>
                    <a:pt x="0" y="17280"/>
                    <a:pt x="204" y="21600"/>
                    <a:pt x="40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" name="Freeform 133">
              <a:extLst>
                <a:ext uri="{FF2B5EF4-FFF2-40B4-BE49-F238E27FC236}">
                  <a16:creationId xmlns:a16="http://schemas.microsoft.com/office/drawing/2014/main" xmlns="" id="{CC229A7B-3401-F54F-AF04-36030EBBE5AD}"/>
                </a:ext>
              </a:extLst>
            </p:cNvPr>
            <p:cNvSpPr/>
            <p:nvPr/>
          </p:nvSpPr>
          <p:spPr>
            <a:xfrm>
              <a:off x="1956094" y="4194554"/>
              <a:ext cx="265975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4" y="21600"/>
                  </a:moveTo>
                  <a:cubicBezTo>
                    <a:pt x="20829" y="21600"/>
                    <a:pt x="20829" y="21600"/>
                    <a:pt x="20829" y="21600"/>
                  </a:cubicBezTo>
                  <a:cubicBezTo>
                    <a:pt x="21086" y="21600"/>
                    <a:pt x="21600" y="17280"/>
                    <a:pt x="21600" y="8640"/>
                  </a:cubicBezTo>
                  <a:cubicBezTo>
                    <a:pt x="21600" y="4320"/>
                    <a:pt x="21086" y="0"/>
                    <a:pt x="20829" y="0"/>
                  </a:cubicBezTo>
                  <a:cubicBezTo>
                    <a:pt x="514" y="0"/>
                    <a:pt x="514" y="0"/>
                    <a:pt x="514" y="0"/>
                  </a:cubicBezTo>
                  <a:cubicBezTo>
                    <a:pt x="257" y="0"/>
                    <a:pt x="0" y="4320"/>
                    <a:pt x="0" y="8640"/>
                  </a:cubicBezTo>
                  <a:cubicBezTo>
                    <a:pt x="0" y="17280"/>
                    <a:pt x="257" y="21600"/>
                    <a:pt x="51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xmlns="" id="{035C98C7-F924-5C4D-9F5D-AB59DA70FBD1}"/>
              </a:ext>
            </a:extLst>
          </p:cNvPr>
          <p:cNvGrpSpPr/>
          <p:nvPr/>
        </p:nvGrpSpPr>
        <p:grpSpPr>
          <a:xfrm>
            <a:off x="1147481" y="3983378"/>
            <a:ext cx="403639" cy="296716"/>
            <a:chOff x="1147481" y="3983378"/>
            <a:chExt cx="403639" cy="296716"/>
          </a:xfrm>
        </p:grpSpPr>
        <p:sp>
          <p:nvSpPr>
            <p:cNvPr id="137" name="Freeform 134">
              <a:extLst>
                <a:ext uri="{FF2B5EF4-FFF2-40B4-BE49-F238E27FC236}">
                  <a16:creationId xmlns:a16="http://schemas.microsoft.com/office/drawing/2014/main" xmlns="" id="{C23434C3-15E7-984B-B14F-9FC6F3BDF187}"/>
                </a:ext>
              </a:extLst>
            </p:cNvPr>
            <p:cNvSpPr/>
            <p:nvPr/>
          </p:nvSpPr>
          <p:spPr>
            <a:xfrm>
              <a:off x="1147481" y="3983378"/>
              <a:ext cx="403639" cy="14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7" y="21600"/>
                  </a:moveTo>
                  <a:cubicBezTo>
                    <a:pt x="21263" y="21600"/>
                    <a:pt x="21263" y="21600"/>
                    <a:pt x="21263" y="21600"/>
                  </a:cubicBezTo>
                  <a:cubicBezTo>
                    <a:pt x="21431" y="21600"/>
                    <a:pt x="21600" y="17280"/>
                    <a:pt x="21600" y="12960"/>
                  </a:cubicBezTo>
                  <a:cubicBezTo>
                    <a:pt x="21600" y="4320"/>
                    <a:pt x="21431" y="0"/>
                    <a:pt x="21263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69" y="0"/>
                    <a:pt x="0" y="4320"/>
                    <a:pt x="0" y="12960"/>
                  </a:cubicBezTo>
                  <a:cubicBezTo>
                    <a:pt x="0" y="17280"/>
                    <a:pt x="169" y="21600"/>
                    <a:pt x="337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" name="Freeform 135">
              <a:extLst>
                <a:ext uri="{FF2B5EF4-FFF2-40B4-BE49-F238E27FC236}">
                  <a16:creationId xmlns:a16="http://schemas.microsoft.com/office/drawing/2014/main" xmlns="" id="{9D951518-FAA2-A24B-BD40-A256D6F80749}"/>
                </a:ext>
              </a:extLst>
            </p:cNvPr>
            <p:cNvSpPr/>
            <p:nvPr/>
          </p:nvSpPr>
          <p:spPr>
            <a:xfrm>
              <a:off x="1147481" y="4052879"/>
              <a:ext cx="403639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69" y="0"/>
                    <a:pt x="0" y="4320"/>
                    <a:pt x="0" y="12960"/>
                  </a:cubicBezTo>
                  <a:cubicBezTo>
                    <a:pt x="0" y="17280"/>
                    <a:pt x="169" y="21600"/>
                    <a:pt x="337" y="21600"/>
                  </a:cubicBezTo>
                  <a:cubicBezTo>
                    <a:pt x="21263" y="21600"/>
                    <a:pt x="21263" y="21600"/>
                    <a:pt x="21263" y="21600"/>
                  </a:cubicBezTo>
                  <a:cubicBezTo>
                    <a:pt x="21431" y="21600"/>
                    <a:pt x="21600" y="17280"/>
                    <a:pt x="21600" y="12960"/>
                  </a:cubicBezTo>
                  <a:cubicBezTo>
                    <a:pt x="21600" y="4320"/>
                    <a:pt x="21431" y="0"/>
                    <a:pt x="212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" name="Freeform 136">
              <a:extLst>
                <a:ext uri="{FF2B5EF4-FFF2-40B4-BE49-F238E27FC236}">
                  <a16:creationId xmlns:a16="http://schemas.microsoft.com/office/drawing/2014/main" xmlns="" id="{00CE5156-4A9A-A441-B373-8A514B97F87C}"/>
                </a:ext>
              </a:extLst>
            </p:cNvPr>
            <p:cNvSpPr/>
            <p:nvPr/>
          </p:nvSpPr>
          <p:spPr>
            <a:xfrm>
              <a:off x="1147481" y="4125053"/>
              <a:ext cx="403639" cy="1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69" y="0"/>
                    <a:pt x="0" y="5400"/>
                    <a:pt x="0" y="10800"/>
                  </a:cubicBezTo>
                  <a:cubicBezTo>
                    <a:pt x="0" y="16200"/>
                    <a:pt x="169" y="21600"/>
                    <a:pt x="337" y="21600"/>
                  </a:cubicBezTo>
                  <a:cubicBezTo>
                    <a:pt x="21263" y="21600"/>
                    <a:pt x="21263" y="21600"/>
                    <a:pt x="21263" y="21600"/>
                  </a:cubicBezTo>
                  <a:cubicBezTo>
                    <a:pt x="21431" y="21600"/>
                    <a:pt x="21600" y="16200"/>
                    <a:pt x="21600" y="10800"/>
                  </a:cubicBezTo>
                  <a:cubicBezTo>
                    <a:pt x="21600" y="5400"/>
                    <a:pt x="21431" y="0"/>
                    <a:pt x="212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" name="Freeform 137">
              <a:extLst>
                <a:ext uri="{FF2B5EF4-FFF2-40B4-BE49-F238E27FC236}">
                  <a16:creationId xmlns:a16="http://schemas.microsoft.com/office/drawing/2014/main" xmlns="" id="{8895BCEB-9390-2E49-A8BF-D6DE1FD47CEA}"/>
                </a:ext>
              </a:extLst>
            </p:cNvPr>
            <p:cNvSpPr/>
            <p:nvPr/>
          </p:nvSpPr>
          <p:spPr>
            <a:xfrm>
              <a:off x="1147481" y="4194554"/>
              <a:ext cx="403639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69" y="0"/>
                    <a:pt x="0" y="4320"/>
                    <a:pt x="0" y="8640"/>
                  </a:cubicBezTo>
                  <a:cubicBezTo>
                    <a:pt x="0" y="17280"/>
                    <a:pt x="169" y="21600"/>
                    <a:pt x="337" y="21600"/>
                  </a:cubicBezTo>
                  <a:cubicBezTo>
                    <a:pt x="21263" y="21600"/>
                    <a:pt x="21263" y="21600"/>
                    <a:pt x="21263" y="21600"/>
                  </a:cubicBezTo>
                  <a:cubicBezTo>
                    <a:pt x="21431" y="21600"/>
                    <a:pt x="21600" y="17280"/>
                    <a:pt x="21600" y="8640"/>
                  </a:cubicBezTo>
                  <a:cubicBezTo>
                    <a:pt x="21600" y="4320"/>
                    <a:pt x="21431" y="0"/>
                    <a:pt x="212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" name="Freeform 138">
              <a:extLst>
                <a:ext uri="{FF2B5EF4-FFF2-40B4-BE49-F238E27FC236}">
                  <a16:creationId xmlns:a16="http://schemas.microsoft.com/office/drawing/2014/main" xmlns="" id="{A860DDE6-3850-7145-80C6-DE7795E00436}"/>
                </a:ext>
              </a:extLst>
            </p:cNvPr>
            <p:cNvSpPr/>
            <p:nvPr/>
          </p:nvSpPr>
          <p:spPr>
            <a:xfrm>
              <a:off x="1147481" y="4264055"/>
              <a:ext cx="403639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69" y="0"/>
                    <a:pt x="0" y="4320"/>
                    <a:pt x="0" y="8640"/>
                  </a:cubicBezTo>
                  <a:cubicBezTo>
                    <a:pt x="0" y="17280"/>
                    <a:pt x="169" y="21600"/>
                    <a:pt x="337" y="21600"/>
                  </a:cubicBezTo>
                  <a:cubicBezTo>
                    <a:pt x="21263" y="21600"/>
                    <a:pt x="21263" y="21600"/>
                    <a:pt x="21263" y="21600"/>
                  </a:cubicBezTo>
                  <a:cubicBezTo>
                    <a:pt x="21431" y="21600"/>
                    <a:pt x="21600" y="17280"/>
                    <a:pt x="21600" y="8640"/>
                  </a:cubicBezTo>
                  <a:cubicBezTo>
                    <a:pt x="21600" y="4320"/>
                    <a:pt x="21431" y="0"/>
                    <a:pt x="212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xmlns="" id="{070DF106-85E5-2140-85EB-B0F86D8CFF99}"/>
              </a:ext>
            </a:extLst>
          </p:cNvPr>
          <p:cNvGrpSpPr/>
          <p:nvPr/>
        </p:nvGrpSpPr>
        <p:grpSpPr>
          <a:xfrm>
            <a:off x="10047568" y="3119967"/>
            <a:ext cx="404976" cy="404976"/>
            <a:chOff x="10047568" y="3119967"/>
            <a:chExt cx="404976" cy="404976"/>
          </a:xfrm>
        </p:grpSpPr>
        <p:sp>
          <p:nvSpPr>
            <p:cNvPr id="142" name="Freeform 139">
              <a:extLst>
                <a:ext uri="{FF2B5EF4-FFF2-40B4-BE49-F238E27FC236}">
                  <a16:creationId xmlns:a16="http://schemas.microsoft.com/office/drawing/2014/main" xmlns="" id="{12A2E20D-9D01-5E4E-BA08-1F0E1E68350C}"/>
                </a:ext>
              </a:extLst>
            </p:cNvPr>
            <p:cNvSpPr/>
            <p:nvPr/>
          </p:nvSpPr>
          <p:spPr>
            <a:xfrm>
              <a:off x="10047568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900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900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" name="Oval 140">
              <a:extLst>
                <a:ext uri="{FF2B5EF4-FFF2-40B4-BE49-F238E27FC236}">
                  <a16:creationId xmlns:a16="http://schemas.microsoft.com/office/drawing/2014/main" xmlns="" id="{41E84677-C33B-AA4F-B906-B9BAC411621E}"/>
                </a:ext>
              </a:extLst>
            </p:cNvPr>
            <p:cNvSpPr/>
            <p:nvPr/>
          </p:nvSpPr>
          <p:spPr>
            <a:xfrm>
              <a:off x="10181223" y="3254959"/>
              <a:ext cx="21385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" name="Oval 141">
              <a:extLst>
                <a:ext uri="{FF2B5EF4-FFF2-40B4-BE49-F238E27FC236}">
                  <a16:creationId xmlns:a16="http://schemas.microsoft.com/office/drawing/2014/main" xmlns="" id="{8FD62F55-3465-CF4B-BD97-9529364BAF9E}"/>
                </a:ext>
              </a:extLst>
            </p:cNvPr>
            <p:cNvSpPr/>
            <p:nvPr/>
          </p:nvSpPr>
          <p:spPr>
            <a:xfrm>
              <a:off x="10297502" y="3254959"/>
              <a:ext cx="22723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" name="Freeform 142">
              <a:extLst>
                <a:ext uri="{FF2B5EF4-FFF2-40B4-BE49-F238E27FC236}">
                  <a16:creationId xmlns:a16="http://schemas.microsoft.com/office/drawing/2014/main" xmlns="" id="{7E807B07-9BCC-8F4A-A49D-73E61F6C3389}"/>
                </a:ext>
              </a:extLst>
            </p:cNvPr>
            <p:cNvSpPr/>
            <p:nvPr/>
          </p:nvSpPr>
          <p:spPr>
            <a:xfrm>
              <a:off x="10142462" y="3365893"/>
              <a:ext cx="215186" cy="6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4" extrusionOk="0">
                  <a:moveTo>
                    <a:pt x="10800" y="0"/>
                  </a:moveTo>
                  <a:cubicBezTo>
                    <a:pt x="6353" y="0"/>
                    <a:pt x="2541" y="6171"/>
                    <a:pt x="0" y="17486"/>
                  </a:cubicBezTo>
                  <a:cubicBezTo>
                    <a:pt x="0" y="17486"/>
                    <a:pt x="0" y="18514"/>
                    <a:pt x="0" y="18514"/>
                  </a:cubicBezTo>
                  <a:cubicBezTo>
                    <a:pt x="0" y="19543"/>
                    <a:pt x="318" y="20571"/>
                    <a:pt x="635" y="20571"/>
                  </a:cubicBezTo>
                  <a:cubicBezTo>
                    <a:pt x="953" y="20571"/>
                    <a:pt x="953" y="20571"/>
                    <a:pt x="1271" y="19543"/>
                  </a:cubicBezTo>
                  <a:cubicBezTo>
                    <a:pt x="1588" y="18514"/>
                    <a:pt x="1906" y="16457"/>
                    <a:pt x="2541" y="15429"/>
                  </a:cubicBezTo>
                  <a:cubicBezTo>
                    <a:pt x="3494" y="12343"/>
                    <a:pt x="4765" y="9257"/>
                    <a:pt x="6353" y="7200"/>
                  </a:cubicBezTo>
                  <a:cubicBezTo>
                    <a:pt x="7624" y="5143"/>
                    <a:pt x="9212" y="4114"/>
                    <a:pt x="10800" y="4114"/>
                  </a:cubicBezTo>
                  <a:cubicBezTo>
                    <a:pt x="12388" y="4114"/>
                    <a:pt x="13976" y="5143"/>
                    <a:pt x="15247" y="7200"/>
                  </a:cubicBezTo>
                  <a:cubicBezTo>
                    <a:pt x="16835" y="9257"/>
                    <a:pt x="18106" y="12343"/>
                    <a:pt x="19059" y="15429"/>
                  </a:cubicBezTo>
                  <a:cubicBezTo>
                    <a:pt x="19694" y="16457"/>
                    <a:pt x="20012" y="18514"/>
                    <a:pt x="20329" y="19543"/>
                  </a:cubicBezTo>
                  <a:cubicBezTo>
                    <a:pt x="20965" y="21600"/>
                    <a:pt x="21600" y="20571"/>
                    <a:pt x="21600" y="18514"/>
                  </a:cubicBezTo>
                  <a:cubicBezTo>
                    <a:pt x="21600" y="18514"/>
                    <a:pt x="21600" y="17486"/>
                    <a:pt x="21600" y="17486"/>
                  </a:cubicBezTo>
                  <a:cubicBezTo>
                    <a:pt x="19059" y="6171"/>
                    <a:pt x="15247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" name="Freeform 143">
              <a:extLst>
                <a:ext uri="{FF2B5EF4-FFF2-40B4-BE49-F238E27FC236}">
                  <a16:creationId xmlns:a16="http://schemas.microsoft.com/office/drawing/2014/main" xmlns="" id="{A38C5FF3-1366-C647-AEE7-A24933FF9BF4}"/>
                </a:ext>
              </a:extLst>
            </p:cNvPr>
            <p:cNvSpPr/>
            <p:nvPr/>
          </p:nvSpPr>
          <p:spPr>
            <a:xfrm>
              <a:off x="10336262" y="3287036"/>
              <a:ext cx="58809" cy="8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32" y="0"/>
                  </a:moveTo>
                  <a:cubicBezTo>
                    <a:pt x="9095" y="0"/>
                    <a:pt x="0" y="8800"/>
                    <a:pt x="0" y="13600"/>
                  </a:cubicBezTo>
                  <a:cubicBezTo>
                    <a:pt x="0" y="17600"/>
                    <a:pt x="4547" y="21600"/>
                    <a:pt x="10232" y="21600"/>
                  </a:cubicBezTo>
                  <a:cubicBezTo>
                    <a:pt x="17053" y="21600"/>
                    <a:pt x="21600" y="17600"/>
                    <a:pt x="21600" y="13600"/>
                  </a:cubicBezTo>
                  <a:cubicBezTo>
                    <a:pt x="21600" y="8800"/>
                    <a:pt x="12505" y="0"/>
                    <a:pt x="10232" y="0"/>
                  </a:cubicBezTo>
                  <a:close/>
                  <a:moveTo>
                    <a:pt x="12505" y="8000"/>
                  </a:moveTo>
                  <a:cubicBezTo>
                    <a:pt x="14779" y="11200"/>
                    <a:pt x="15916" y="12800"/>
                    <a:pt x="15916" y="13600"/>
                  </a:cubicBezTo>
                  <a:cubicBezTo>
                    <a:pt x="15916" y="16000"/>
                    <a:pt x="13642" y="17600"/>
                    <a:pt x="10232" y="17600"/>
                  </a:cubicBezTo>
                  <a:cubicBezTo>
                    <a:pt x="7958" y="17600"/>
                    <a:pt x="5684" y="16000"/>
                    <a:pt x="5684" y="13600"/>
                  </a:cubicBezTo>
                  <a:cubicBezTo>
                    <a:pt x="5684" y="12800"/>
                    <a:pt x="5684" y="11200"/>
                    <a:pt x="9095" y="8000"/>
                  </a:cubicBezTo>
                  <a:cubicBezTo>
                    <a:pt x="10232" y="5600"/>
                    <a:pt x="10232" y="5600"/>
                    <a:pt x="10232" y="5600"/>
                  </a:cubicBezTo>
                  <a:cubicBezTo>
                    <a:pt x="12505" y="7200"/>
                    <a:pt x="12505" y="7200"/>
                    <a:pt x="12505" y="7200"/>
                  </a:cubicBezTo>
                  <a:cubicBezTo>
                    <a:pt x="12505" y="7200"/>
                    <a:pt x="12505" y="8000"/>
                    <a:pt x="12505" y="8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xmlns="" id="{2B26EACE-7D33-0E4F-AA21-26091C2EB895}"/>
              </a:ext>
            </a:extLst>
          </p:cNvPr>
          <p:cNvGrpSpPr/>
          <p:nvPr/>
        </p:nvGrpSpPr>
        <p:grpSpPr>
          <a:xfrm>
            <a:off x="9238954" y="3119967"/>
            <a:ext cx="404976" cy="404976"/>
            <a:chOff x="9238954" y="3119967"/>
            <a:chExt cx="404976" cy="404976"/>
          </a:xfrm>
        </p:grpSpPr>
        <p:sp>
          <p:nvSpPr>
            <p:cNvPr id="147" name="Freeform 144">
              <a:extLst>
                <a:ext uri="{FF2B5EF4-FFF2-40B4-BE49-F238E27FC236}">
                  <a16:creationId xmlns:a16="http://schemas.microsoft.com/office/drawing/2014/main" xmlns="" id="{4ED05966-7AD8-D340-A5BC-844BA742E401}"/>
                </a:ext>
              </a:extLst>
            </p:cNvPr>
            <p:cNvSpPr/>
            <p:nvPr/>
          </p:nvSpPr>
          <p:spPr>
            <a:xfrm>
              <a:off x="9238954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700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700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731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" name="Oval 145">
              <a:extLst>
                <a:ext uri="{FF2B5EF4-FFF2-40B4-BE49-F238E27FC236}">
                  <a16:creationId xmlns:a16="http://schemas.microsoft.com/office/drawing/2014/main" xmlns="" id="{05DFC973-33F7-BE40-A3DE-A96A11B870CE}"/>
                </a:ext>
              </a:extLst>
            </p:cNvPr>
            <p:cNvSpPr/>
            <p:nvPr/>
          </p:nvSpPr>
          <p:spPr>
            <a:xfrm>
              <a:off x="9371273" y="3254959"/>
              <a:ext cx="22723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" name="Oval 146">
              <a:extLst>
                <a:ext uri="{FF2B5EF4-FFF2-40B4-BE49-F238E27FC236}">
                  <a16:creationId xmlns:a16="http://schemas.microsoft.com/office/drawing/2014/main" xmlns="" id="{175686BC-5FB9-FC42-B125-8B0C205C3EA8}"/>
                </a:ext>
              </a:extLst>
            </p:cNvPr>
            <p:cNvSpPr/>
            <p:nvPr/>
          </p:nvSpPr>
          <p:spPr>
            <a:xfrm>
              <a:off x="9488890" y="3254959"/>
              <a:ext cx="21386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" name="Freeform 147">
              <a:extLst>
                <a:ext uri="{FF2B5EF4-FFF2-40B4-BE49-F238E27FC236}">
                  <a16:creationId xmlns:a16="http://schemas.microsoft.com/office/drawing/2014/main" xmlns="" id="{252EFF5D-416F-BF40-9211-7AD9404DF64C}"/>
                </a:ext>
              </a:extLst>
            </p:cNvPr>
            <p:cNvSpPr/>
            <p:nvPr/>
          </p:nvSpPr>
          <p:spPr>
            <a:xfrm>
              <a:off x="9375282" y="3374929"/>
              <a:ext cx="132320" cy="4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14" extrusionOk="0">
                  <a:moveTo>
                    <a:pt x="20057" y="6114"/>
                  </a:moveTo>
                  <a:cubicBezTo>
                    <a:pt x="20057" y="6114"/>
                    <a:pt x="19543" y="6114"/>
                    <a:pt x="19543" y="7554"/>
                  </a:cubicBezTo>
                  <a:cubicBezTo>
                    <a:pt x="19543" y="7554"/>
                    <a:pt x="19543" y="7554"/>
                    <a:pt x="19543" y="7554"/>
                  </a:cubicBezTo>
                  <a:cubicBezTo>
                    <a:pt x="19029" y="10434"/>
                    <a:pt x="18000" y="13314"/>
                    <a:pt x="16457" y="13314"/>
                  </a:cubicBezTo>
                  <a:cubicBezTo>
                    <a:pt x="14914" y="14754"/>
                    <a:pt x="13371" y="13314"/>
                    <a:pt x="12343" y="10434"/>
                  </a:cubicBezTo>
                  <a:cubicBezTo>
                    <a:pt x="12343" y="10434"/>
                    <a:pt x="12343" y="10434"/>
                    <a:pt x="12343" y="10434"/>
                  </a:cubicBezTo>
                  <a:cubicBezTo>
                    <a:pt x="10800" y="1794"/>
                    <a:pt x="7200" y="-1086"/>
                    <a:pt x="4629" y="354"/>
                  </a:cubicBezTo>
                  <a:cubicBezTo>
                    <a:pt x="2571" y="1794"/>
                    <a:pt x="1029" y="6114"/>
                    <a:pt x="0" y="10434"/>
                  </a:cubicBezTo>
                  <a:cubicBezTo>
                    <a:pt x="0" y="11874"/>
                    <a:pt x="0" y="11874"/>
                    <a:pt x="0" y="13314"/>
                  </a:cubicBezTo>
                  <a:cubicBezTo>
                    <a:pt x="0" y="14754"/>
                    <a:pt x="514" y="16194"/>
                    <a:pt x="1543" y="14754"/>
                  </a:cubicBezTo>
                  <a:cubicBezTo>
                    <a:pt x="1543" y="14754"/>
                    <a:pt x="2057" y="14754"/>
                    <a:pt x="2057" y="13314"/>
                  </a:cubicBezTo>
                  <a:cubicBezTo>
                    <a:pt x="2057" y="13314"/>
                    <a:pt x="2057" y="13314"/>
                    <a:pt x="2057" y="13314"/>
                  </a:cubicBezTo>
                  <a:cubicBezTo>
                    <a:pt x="2571" y="10434"/>
                    <a:pt x="3600" y="7554"/>
                    <a:pt x="5143" y="7554"/>
                  </a:cubicBezTo>
                  <a:cubicBezTo>
                    <a:pt x="5143" y="6114"/>
                    <a:pt x="5657" y="6114"/>
                    <a:pt x="6171" y="6114"/>
                  </a:cubicBezTo>
                  <a:cubicBezTo>
                    <a:pt x="7200" y="6114"/>
                    <a:pt x="8743" y="7554"/>
                    <a:pt x="9257" y="10434"/>
                  </a:cubicBezTo>
                  <a:cubicBezTo>
                    <a:pt x="9257" y="10434"/>
                    <a:pt x="9257" y="10434"/>
                    <a:pt x="9257" y="10434"/>
                  </a:cubicBezTo>
                  <a:cubicBezTo>
                    <a:pt x="10800" y="17634"/>
                    <a:pt x="12857" y="20514"/>
                    <a:pt x="15429" y="20514"/>
                  </a:cubicBezTo>
                  <a:cubicBezTo>
                    <a:pt x="15943" y="20514"/>
                    <a:pt x="16457" y="20514"/>
                    <a:pt x="16971" y="20514"/>
                  </a:cubicBezTo>
                  <a:cubicBezTo>
                    <a:pt x="19029" y="19074"/>
                    <a:pt x="20571" y="14754"/>
                    <a:pt x="21600" y="10434"/>
                  </a:cubicBezTo>
                  <a:cubicBezTo>
                    <a:pt x="21600" y="8994"/>
                    <a:pt x="21600" y="8994"/>
                    <a:pt x="21600" y="7554"/>
                  </a:cubicBezTo>
                  <a:cubicBezTo>
                    <a:pt x="21600" y="6114"/>
                    <a:pt x="21086" y="4674"/>
                    <a:pt x="20057" y="6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E67F560A-E486-5B41-8B80-E1F1F12107AD}"/>
              </a:ext>
            </a:extLst>
          </p:cNvPr>
          <p:cNvGrpSpPr/>
          <p:nvPr/>
        </p:nvGrpSpPr>
        <p:grpSpPr>
          <a:xfrm>
            <a:off x="8429005" y="3119967"/>
            <a:ext cx="404976" cy="404976"/>
            <a:chOff x="8429005" y="3119967"/>
            <a:chExt cx="404976" cy="404976"/>
          </a:xfrm>
        </p:grpSpPr>
        <p:sp>
          <p:nvSpPr>
            <p:cNvPr id="151" name="Freeform 148">
              <a:extLst>
                <a:ext uri="{FF2B5EF4-FFF2-40B4-BE49-F238E27FC236}">
                  <a16:creationId xmlns:a16="http://schemas.microsoft.com/office/drawing/2014/main" xmlns="" id="{8A4C26C3-461D-284E-820C-173D9151E9E0}"/>
                </a:ext>
              </a:extLst>
            </p:cNvPr>
            <p:cNvSpPr/>
            <p:nvPr/>
          </p:nvSpPr>
          <p:spPr>
            <a:xfrm>
              <a:off x="8429005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731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" name="Oval 149">
              <a:extLst>
                <a:ext uri="{FF2B5EF4-FFF2-40B4-BE49-F238E27FC236}">
                  <a16:creationId xmlns:a16="http://schemas.microsoft.com/office/drawing/2014/main" xmlns="" id="{8568D439-0887-BB40-AA8A-529651DFACB7}"/>
                </a:ext>
              </a:extLst>
            </p:cNvPr>
            <p:cNvSpPr/>
            <p:nvPr/>
          </p:nvSpPr>
          <p:spPr>
            <a:xfrm>
              <a:off x="8562660" y="3254959"/>
              <a:ext cx="21385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" name="Oval 150">
              <a:extLst>
                <a:ext uri="{FF2B5EF4-FFF2-40B4-BE49-F238E27FC236}">
                  <a16:creationId xmlns:a16="http://schemas.microsoft.com/office/drawing/2014/main" xmlns="" id="{041AE391-F77C-A046-BB1E-0948CC4485EC}"/>
                </a:ext>
              </a:extLst>
            </p:cNvPr>
            <p:cNvSpPr/>
            <p:nvPr/>
          </p:nvSpPr>
          <p:spPr>
            <a:xfrm>
              <a:off x="8678941" y="3254959"/>
              <a:ext cx="22722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" name="Freeform 151">
              <a:extLst>
                <a:ext uri="{FF2B5EF4-FFF2-40B4-BE49-F238E27FC236}">
                  <a16:creationId xmlns:a16="http://schemas.microsoft.com/office/drawing/2014/main" xmlns="" id="{419027A8-7ACE-5644-819E-7AFF02998F6F}"/>
                </a:ext>
              </a:extLst>
            </p:cNvPr>
            <p:cNvSpPr/>
            <p:nvPr/>
          </p:nvSpPr>
          <p:spPr>
            <a:xfrm>
              <a:off x="8523901" y="3365893"/>
              <a:ext cx="215186" cy="64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6353" y="0"/>
                    <a:pt x="2541" y="6480"/>
                    <a:pt x="0" y="18360"/>
                  </a:cubicBezTo>
                  <a:cubicBezTo>
                    <a:pt x="0" y="18360"/>
                    <a:pt x="0" y="19440"/>
                    <a:pt x="0" y="19440"/>
                  </a:cubicBezTo>
                  <a:cubicBezTo>
                    <a:pt x="0" y="20520"/>
                    <a:pt x="318" y="21600"/>
                    <a:pt x="635" y="21600"/>
                  </a:cubicBezTo>
                  <a:cubicBezTo>
                    <a:pt x="953" y="21600"/>
                    <a:pt x="953" y="21600"/>
                    <a:pt x="1271" y="20520"/>
                  </a:cubicBezTo>
                  <a:cubicBezTo>
                    <a:pt x="1588" y="19440"/>
                    <a:pt x="1906" y="17280"/>
                    <a:pt x="2541" y="16200"/>
                  </a:cubicBezTo>
                  <a:cubicBezTo>
                    <a:pt x="3494" y="12960"/>
                    <a:pt x="4765" y="9720"/>
                    <a:pt x="6353" y="7560"/>
                  </a:cubicBezTo>
                  <a:cubicBezTo>
                    <a:pt x="7624" y="5400"/>
                    <a:pt x="9212" y="4320"/>
                    <a:pt x="10800" y="4320"/>
                  </a:cubicBezTo>
                  <a:cubicBezTo>
                    <a:pt x="12388" y="4320"/>
                    <a:pt x="13976" y="5400"/>
                    <a:pt x="15247" y="7560"/>
                  </a:cubicBezTo>
                  <a:cubicBezTo>
                    <a:pt x="16835" y="9720"/>
                    <a:pt x="18106" y="12960"/>
                    <a:pt x="19059" y="16200"/>
                  </a:cubicBezTo>
                  <a:cubicBezTo>
                    <a:pt x="19694" y="17280"/>
                    <a:pt x="20012" y="19440"/>
                    <a:pt x="20329" y="20520"/>
                  </a:cubicBezTo>
                  <a:cubicBezTo>
                    <a:pt x="20329" y="20520"/>
                    <a:pt x="20329" y="20520"/>
                    <a:pt x="20329" y="20520"/>
                  </a:cubicBezTo>
                  <a:cubicBezTo>
                    <a:pt x="20329" y="21600"/>
                    <a:pt x="20329" y="21600"/>
                    <a:pt x="20329" y="21600"/>
                  </a:cubicBezTo>
                  <a:cubicBezTo>
                    <a:pt x="20647" y="21600"/>
                    <a:pt x="20647" y="21600"/>
                    <a:pt x="20965" y="21600"/>
                  </a:cubicBezTo>
                  <a:cubicBezTo>
                    <a:pt x="21282" y="21600"/>
                    <a:pt x="21600" y="20520"/>
                    <a:pt x="21600" y="19440"/>
                  </a:cubicBezTo>
                  <a:cubicBezTo>
                    <a:pt x="21600" y="19440"/>
                    <a:pt x="21600" y="18360"/>
                    <a:pt x="21600" y="18360"/>
                  </a:cubicBezTo>
                  <a:cubicBezTo>
                    <a:pt x="19059" y="6480"/>
                    <a:pt x="15247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" name="Freeform 152">
              <a:extLst>
                <a:ext uri="{FF2B5EF4-FFF2-40B4-BE49-F238E27FC236}">
                  <a16:creationId xmlns:a16="http://schemas.microsoft.com/office/drawing/2014/main" xmlns="" id="{9CBACA02-0875-374C-BA97-15E5D4CEB484}"/>
                </a:ext>
              </a:extLst>
            </p:cNvPr>
            <p:cNvSpPr/>
            <p:nvPr/>
          </p:nvSpPr>
          <p:spPr>
            <a:xfrm>
              <a:off x="8568800" y="3176103"/>
              <a:ext cx="125387" cy="68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355" extrusionOk="0">
                  <a:moveTo>
                    <a:pt x="9585" y="20618"/>
                  </a:moveTo>
                  <a:cubicBezTo>
                    <a:pt x="10125" y="21600"/>
                    <a:pt x="11205" y="21600"/>
                    <a:pt x="11745" y="20618"/>
                  </a:cubicBezTo>
                  <a:cubicBezTo>
                    <a:pt x="20925" y="3927"/>
                    <a:pt x="20925" y="3927"/>
                    <a:pt x="20925" y="3927"/>
                  </a:cubicBezTo>
                  <a:cubicBezTo>
                    <a:pt x="21465" y="2945"/>
                    <a:pt x="21465" y="982"/>
                    <a:pt x="20925" y="982"/>
                  </a:cubicBezTo>
                  <a:cubicBezTo>
                    <a:pt x="20385" y="0"/>
                    <a:pt x="19305" y="0"/>
                    <a:pt x="19305" y="982"/>
                  </a:cubicBezTo>
                  <a:cubicBezTo>
                    <a:pt x="10665" y="15709"/>
                    <a:pt x="10665" y="15709"/>
                    <a:pt x="10665" y="15709"/>
                  </a:cubicBezTo>
                  <a:cubicBezTo>
                    <a:pt x="2025" y="982"/>
                    <a:pt x="2025" y="982"/>
                    <a:pt x="2025" y="982"/>
                  </a:cubicBezTo>
                  <a:cubicBezTo>
                    <a:pt x="2025" y="0"/>
                    <a:pt x="1485" y="0"/>
                    <a:pt x="1485" y="0"/>
                  </a:cubicBezTo>
                  <a:cubicBezTo>
                    <a:pt x="945" y="0"/>
                    <a:pt x="945" y="0"/>
                    <a:pt x="405" y="982"/>
                  </a:cubicBezTo>
                  <a:cubicBezTo>
                    <a:pt x="-135" y="982"/>
                    <a:pt x="-135" y="2945"/>
                    <a:pt x="405" y="3927"/>
                  </a:cubicBezTo>
                  <a:lnTo>
                    <a:pt x="9585" y="2061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xmlns="" id="{D51D3B3C-AAA5-844B-8866-BB6AB792EB6D}"/>
              </a:ext>
            </a:extLst>
          </p:cNvPr>
          <p:cNvGrpSpPr/>
          <p:nvPr/>
        </p:nvGrpSpPr>
        <p:grpSpPr>
          <a:xfrm>
            <a:off x="7620393" y="3119967"/>
            <a:ext cx="404976" cy="404976"/>
            <a:chOff x="7620393" y="3119967"/>
            <a:chExt cx="404976" cy="404976"/>
          </a:xfrm>
        </p:grpSpPr>
        <p:sp>
          <p:nvSpPr>
            <p:cNvPr id="156" name="Freeform 153">
              <a:extLst>
                <a:ext uri="{FF2B5EF4-FFF2-40B4-BE49-F238E27FC236}">
                  <a16:creationId xmlns:a16="http://schemas.microsoft.com/office/drawing/2014/main" xmlns="" id="{1CA1F4F5-BBD6-A448-8464-215D2DF50DAF}"/>
                </a:ext>
              </a:extLst>
            </p:cNvPr>
            <p:cNvSpPr/>
            <p:nvPr/>
          </p:nvSpPr>
          <p:spPr>
            <a:xfrm>
              <a:off x="7620393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900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900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" name="Oval 154">
              <a:extLst>
                <a:ext uri="{FF2B5EF4-FFF2-40B4-BE49-F238E27FC236}">
                  <a16:creationId xmlns:a16="http://schemas.microsoft.com/office/drawing/2014/main" xmlns="" id="{0EC94BCD-E18E-8C43-A4AD-75476B2794AD}"/>
                </a:ext>
              </a:extLst>
            </p:cNvPr>
            <p:cNvSpPr/>
            <p:nvPr/>
          </p:nvSpPr>
          <p:spPr>
            <a:xfrm>
              <a:off x="7752711" y="3254959"/>
              <a:ext cx="22722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" name="Oval 155">
              <a:extLst>
                <a:ext uri="{FF2B5EF4-FFF2-40B4-BE49-F238E27FC236}">
                  <a16:creationId xmlns:a16="http://schemas.microsoft.com/office/drawing/2014/main" xmlns="" id="{641F0FB0-0220-1F45-B2F2-C5FDFB98F411}"/>
                </a:ext>
              </a:extLst>
            </p:cNvPr>
            <p:cNvSpPr/>
            <p:nvPr/>
          </p:nvSpPr>
          <p:spPr>
            <a:xfrm>
              <a:off x="7870327" y="3254959"/>
              <a:ext cx="21386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" name="Freeform 156">
              <a:extLst>
                <a:ext uri="{FF2B5EF4-FFF2-40B4-BE49-F238E27FC236}">
                  <a16:creationId xmlns:a16="http://schemas.microsoft.com/office/drawing/2014/main" xmlns="" id="{DFBE8177-B843-E84F-8095-85A9DA0CCA4C}"/>
                </a:ext>
              </a:extLst>
            </p:cNvPr>
            <p:cNvSpPr/>
            <p:nvPr/>
          </p:nvSpPr>
          <p:spPr>
            <a:xfrm>
              <a:off x="7715287" y="3365893"/>
              <a:ext cx="215186" cy="6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4" extrusionOk="0">
                  <a:moveTo>
                    <a:pt x="10800" y="0"/>
                  </a:moveTo>
                  <a:cubicBezTo>
                    <a:pt x="6353" y="0"/>
                    <a:pt x="2541" y="6171"/>
                    <a:pt x="0" y="17486"/>
                  </a:cubicBezTo>
                  <a:cubicBezTo>
                    <a:pt x="0" y="17486"/>
                    <a:pt x="0" y="18514"/>
                    <a:pt x="0" y="18514"/>
                  </a:cubicBezTo>
                  <a:cubicBezTo>
                    <a:pt x="0" y="19543"/>
                    <a:pt x="318" y="20571"/>
                    <a:pt x="635" y="20571"/>
                  </a:cubicBezTo>
                  <a:cubicBezTo>
                    <a:pt x="953" y="20571"/>
                    <a:pt x="953" y="20571"/>
                    <a:pt x="1271" y="19543"/>
                  </a:cubicBezTo>
                  <a:cubicBezTo>
                    <a:pt x="1588" y="18514"/>
                    <a:pt x="1906" y="16457"/>
                    <a:pt x="2541" y="15429"/>
                  </a:cubicBezTo>
                  <a:cubicBezTo>
                    <a:pt x="3494" y="12343"/>
                    <a:pt x="4765" y="9257"/>
                    <a:pt x="6353" y="7200"/>
                  </a:cubicBezTo>
                  <a:cubicBezTo>
                    <a:pt x="7624" y="5143"/>
                    <a:pt x="9212" y="4114"/>
                    <a:pt x="10800" y="4114"/>
                  </a:cubicBezTo>
                  <a:cubicBezTo>
                    <a:pt x="12388" y="4114"/>
                    <a:pt x="13976" y="5143"/>
                    <a:pt x="15247" y="7200"/>
                  </a:cubicBezTo>
                  <a:cubicBezTo>
                    <a:pt x="16835" y="9257"/>
                    <a:pt x="18106" y="12343"/>
                    <a:pt x="19059" y="15429"/>
                  </a:cubicBezTo>
                  <a:cubicBezTo>
                    <a:pt x="19694" y="16457"/>
                    <a:pt x="20012" y="18514"/>
                    <a:pt x="20329" y="19543"/>
                  </a:cubicBezTo>
                  <a:cubicBezTo>
                    <a:pt x="20965" y="21600"/>
                    <a:pt x="21600" y="20571"/>
                    <a:pt x="21600" y="18514"/>
                  </a:cubicBezTo>
                  <a:cubicBezTo>
                    <a:pt x="21600" y="18514"/>
                    <a:pt x="21600" y="17486"/>
                    <a:pt x="21600" y="17486"/>
                  </a:cubicBezTo>
                  <a:cubicBezTo>
                    <a:pt x="19059" y="6171"/>
                    <a:pt x="15247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xmlns="" id="{9C242C14-70BA-144D-8603-D1A9F33F602D}"/>
              </a:ext>
            </a:extLst>
          </p:cNvPr>
          <p:cNvGrpSpPr/>
          <p:nvPr/>
        </p:nvGrpSpPr>
        <p:grpSpPr>
          <a:xfrm>
            <a:off x="6811779" y="3119967"/>
            <a:ext cx="403639" cy="404976"/>
            <a:chOff x="6811779" y="3119967"/>
            <a:chExt cx="403639" cy="404976"/>
          </a:xfrm>
        </p:grpSpPr>
        <p:sp>
          <p:nvSpPr>
            <p:cNvPr id="160" name="Freeform 157">
              <a:extLst>
                <a:ext uri="{FF2B5EF4-FFF2-40B4-BE49-F238E27FC236}">
                  <a16:creationId xmlns:a16="http://schemas.microsoft.com/office/drawing/2014/main" xmlns="" id="{7F6BF1A4-4FE8-8247-86F2-B157F9662480}"/>
                </a:ext>
              </a:extLst>
            </p:cNvPr>
            <p:cNvSpPr/>
            <p:nvPr/>
          </p:nvSpPr>
          <p:spPr>
            <a:xfrm>
              <a:off x="6811779" y="3119967"/>
              <a:ext cx="403639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8" y="17887"/>
                  </a:moveTo>
                  <a:cubicBezTo>
                    <a:pt x="17044" y="18731"/>
                    <a:pt x="15863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2" y="17887"/>
                  </a:cubicBezTo>
                  <a:cubicBezTo>
                    <a:pt x="2700" y="17044"/>
                    <a:pt x="2025" y="15862"/>
                    <a:pt x="1519" y="14681"/>
                  </a:cubicBezTo>
                  <a:cubicBezTo>
                    <a:pt x="1012" y="13500"/>
                    <a:pt x="844" y="12150"/>
                    <a:pt x="844" y="10800"/>
                  </a:cubicBezTo>
                  <a:cubicBezTo>
                    <a:pt x="844" y="9450"/>
                    <a:pt x="1012" y="8100"/>
                    <a:pt x="1519" y="6919"/>
                  </a:cubicBezTo>
                  <a:cubicBezTo>
                    <a:pt x="2025" y="5737"/>
                    <a:pt x="2700" y="4556"/>
                    <a:pt x="3712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3" y="2025"/>
                    <a:pt x="17044" y="2869"/>
                    <a:pt x="17888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8" y="8100"/>
                    <a:pt x="20756" y="9450"/>
                    <a:pt x="20756" y="10800"/>
                  </a:cubicBezTo>
                  <a:cubicBezTo>
                    <a:pt x="20756" y="12150"/>
                    <a:pt x="20588" y="13500"/>
                    <a:pt x="20081" y="14681"/>
                  </a:cubicBezTo>
                  <a:cubicBezTo>
                    <a:pt x="19575" y="15862"/>
                    <a:pt x="18731" y="17044"/>
                    <a:pt x="17888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" name="Oval 158">
              <a:extLst>
                <a:ext uri="{FF2B5EF4-FFF2-40B4-BE49-F238E27FC236}">
                  <a16:creationId xmlns:a16="http://schemas.microsoft.com/office/drawing/2014/main" xmlns="" id="{ED373809-C23B-1542-AF52-9E09F326DD64}"/>
                </a:ext>
              </a:extLst>
            </p:cNvPr>
            <p:cNvSpPr/>
            <p:nvPr/>
          </p:nvSpPr>
          <p:spPr>
            <a:xfrm>
              <a:off x="6944099" y="3254959"/>
              <a:ext cx="21385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Oval 159">
              <a:extLst>
                <a:ext uri="{FF2B5EF4-FFF2-40B4-BE49-F238E27FC236}">
                  <a16:creationId xmlns:a16="http://schemas.microsoft.com/office/drawing/2014/main" xmlns="" id="{E9DA9BDC-F02D-9C48-9C96-E9127CC0F614}"/>
                </a:ext>
              </a:extLst>
            </p:cNvPr>
            <p:cNvSpPr/>
            <p:nvPr/>
          </p:nvSpPr>
          <p:spPr>
            <a:xfrm>
              <a:off x="7060378" y="3254959"/>
              <a:ext cx="22722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" name="Freeform 160">
              <a:extLst>
                <a:ext uri="{FF2B5EF4-FFF2-40B4-BE49-F238E27FC236}">
                  <a16:creationId xmlns:a16="http://schemas.microsoft.com/office/drawing/2014/main" xmlns="" id="{8D386770-9977-8547-9ED1-F73B171C902A}"/>
                </a:ext>
              </a:extLst>
            </p:cNvPr>
            <p:cNvSpPr/>
            <p:nvPr/>
          </p:nvSpPr>
          <p:spPr>
            <a:xfrm>
              <a:off x="6981522" y="3379258"/>
              <a:ext cx="64155" cy="62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5400"/>
                    <a:pt x="0" y="10800"/>
                  </a:cubicBezTo>
                  <a:cubicBezTo>
                    <a:pt x="0" y="16200"/>
                    <a:pt x="5400" y="21600"/>
                    <a:pt x="10800" y="21600"/>
                  </a:cubicBezTo>
                  <a:cubicBezTo>
                    <a:pt x="16200" y="21600"/>
                    <a:pt x="21600" y="16200"/>
                    <a:pt x="21600" y="10800"/>
                  </a:cubicBezTo>
                  <a:cubicBezTo>
                    <a:pt x="21600" y="5400"/>
                    <a:pt x="16200" y="0"/>
                    <a:pt x="10800" y="0"/>
                  </a:cubicBezTo>
                  <a:close/>
                  <a:moveTo>
                    <a:pt x="10800" y="16200"/>
                  </a:moveTo>
                  <a:cubicBezTo>
                    <a:pt x="7560" y="16200"/>
                    <a:pt x="5400" y="14040"/>
                    <a:pt x="5400" y="10800"/>
                  </a:cubicBezTo>
                  <a:cubicBezTo>
                    <a:pt x="5400" y="7560"/>
                    <a:pt x="7560" y="5400"/>
                    <a:pt x="10800" y="5400"/>
                  </a:cubicBezTo>
                  <a:cubicBezTo>
                    <a:pt x="14040" y="5400"/>
                    <a:pt x="16200" y="7560"/>
                    <a:pt x="16200" y="10800"/>
                  </a:cubicBezTo>
                  <a:cubicBezTo>
                    <a:pt x="16200" y="14040"/>
                    <a:pt x="14040" y="16200"/>
                    <a:pt x="10800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F94C2900-D8C6-C842-9BCE-5272C9AE3116}"/>
              </a:ext>
            </a:extLst>
          </p:cNvPr>
          <p:cNvGrpSpPr/>
          <p:nvPr/>
        </p:nvGrpSpPr>
        <p:grpSpPr>
          <a:xfrm>
            <a:off x="6001830" y="3119967"/>
            <a:ext cx="404976" cy="404976"/>
            <a:chOff x="6001830" y="3119967"/>
            <a:chExt cx="404976" cy="404976"/>
          </a:xfrm>
        </p:grpSpPr>
        <p:sp>
          <p:nvSpPr>
            <p:cNvPr id="164" name="Freeform 161">
              <a:extLst>
                <a:ext uri="{FF2B5EF4-FFF2-40B4-BE49-F238E27FC236}">
                  <a16:creationId xmlns:a16="http://schemas.microsoft.com/office/drawing/2014/main" xmlns="" id="{11F591DC-6576-0648-AC75-CFB710A33F88}"/>
                </a:ext>
              </a:extLst>
            </p:cNvPr>
            <p:cNvSpPr/>
            <p:nvPr/>
          </p:nvSpPr>
          <p:spPr>
            <a:xfrm>
              <a:off x="6001830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731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" name="Oval 162">
              <a:extLst>
                <a:ext uri="{FF2B5EF4-FFF2-40B4-BE49-F238E27FC236}">
                  <a16:creationId xmlns:a16="http://schemas.microsoft.com/office/drawing/2014/main" xmlns="" id="{49036873-F3D7-B34B-9564-2E76FF68DFE7}"/>
                </a:ext>
              </a:extLst>
            </p:cNvPr>
            <p:cNvSpPr/>
            <p:nvPr/>
          </p:nvSpPr>
          <p:spPr>
            <a:xfrm>
              <a:off x="6134149" y="3254959"/>
              <a:ext cx="22722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" name="Oval 163">
              <a:extLst>
                <a:ext uri="{FF2B5EF4-FFF2-40B4-BE49-F238E27FC236}">
                  <a16:creationId xmlns:a16="http://schemas.microsoft.com/office/drawing/2014/main" xmlns="" id="{8859C6E6-39AC-994C-9395-80234B6FAE41}"/>
                </a:ext>
              </a:extLst>
            </p:cNvPr>
            <p:cNvSpPr/>
            <p:nvPr/>
          </p:nvSpPr>
          <p:spPr>
            <a:xfrm>
              <a:off x="6251766" y="3254959"/>
              <a:ext cx="22722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" name="Freeform 164">
              <a:extLst>
                <a:ext uri="{FF2B5EF4-FFF2-40B4-BE49-F238E27FC236}">
                  <a16:creationId xmlns:a16="http://schemas.microsoft.com/office/drawing/2014/main" xmlns="" id="{3F8E63F0-1873-BD46-8829-40DCB499D269}"/>
                </a:ext>
              </a:extLst>
            </p:cNvPr>
            <p:cNvSpPr/>
            <p:nvPr/>
          </p:nvSpPr>
          <p:spPr>
            <a:xfrm>
              <a:off x="6071331" y="3324460"/>
              <a:ext cx="265975" cy="129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9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257" y="0"/>
                    <a:pt x="0" y="527"/>
                    <a:pt x="0" y="1580"/>
                  </a:cubicBezTo>
                  <a:cubicBezTo>
                    <a:pt x="0" y="1580"/>
                    <a:pt x="0" y="1580"/>
                    <a:pt x="0" y="1580"/>
                  </a:cubicBezTo>
                  <a:cubicBezTo>
                    <a:pt x="771" y="13171"/>
                    <a:pt x="5143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6457" y="21600"/>
                    <a:pt x="21086" y="13171"/>
                    <a:pt x="21600" y="1580"/>
                  </a:cubicBezTo>
                  <a:cubicBezTo>
                    <a:pt x="21600" y="527"/>
                    <a:pt x="21343" y="0"/>
                    <a:pt x="20829" y="0"/>
                  </a:cubicBezTo>
                  <a:close/>
                  <a:moveTo>
                    <a:pt x="20314" y="3688"/>
                  </a:moveTo>
                  <a:cubicBezTo>
                    <a:pt x="19800" y="7376"/>
                    <a:pt x="18771" y="11063"/>
                    <a:pt x="17229" y="13698"/>
                  </a:cubicBezTo>
                  <a:cubicBezTo>
                    <a:pt x="15429" y="17385"/>
                    <a:pt x="13114" y="18966"/>
                    <a:pt x="10800" y="18966"/>
                  </a:cubicBezTo>
                  <a:cubicBezTo>
                    <a:pt x="8486" y="18966"/>
                    <a:pt x="6171" y="17385"/>
                    <a:pt x="4371" y="13698"/>
                  </a:cubicBezTo>
                  <a:cubicBezTo>
                    <a:pt x="2829" y="11063"/>
                    <a:pt x="1800" y="7376"/>
                    <a:pt x="1543" y="3688"/>
                  </a:cubicBezTo>
                  <a:cubicBezTo>
                    <a:pt x="1286" y="2634"/>
                    <a:pt x="1286" y="2634"/>
                    <a:pt x="1286" y="2634"/>
                  </a:cubicBezTo>
                  <a:cubicBezTo>
                    <a:pt x="20314" y="2634"/>
                    <a:pt x="20314" y="2634"/>
                    <a:pt x="20314" y="2634"/>
                  </a:cubicBezTo>
                  <a:lnTo>
                    <a:pt x="20314" y="368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xmlns="" id="{E379EEE8-6C5E-D748-B8DF-FC5C4B6D0702}"/>
              </a:ext>
            </a:extLst>
          </p:cNvPr>
          <p:cNvGrpSpPr/>
          <p:nvPr/>
        </p:nvGrpSpPr>
        <p:grpSpPr>
          <a:xfrm>
            <a:off x="5193218" y="3119967"/>
            <a:ext cx="403639" cy="404976"/>
            <a:chOff x="5193218" y="3119967"/>
            <a:chExt cx="403639" cy="404976"/>
          </a:xfrm>
        </p:grpSpPr>
        <p:sp>
          <p:nvSpPr>
            <p:cNvPr id="168" name="Freeform 165">
              <a:extLst>
                <a:ext uri="{FF2B5EF4-FFF2-40B4-BE49-F238E27FC236}">
                  <a16:creationId xmlns:a16="http://schemas.microsoft.com/office/drawing/2014/main" xmlns="" id="{F77821FB-D3F9-A64F-A768-A39C5B0F9C20}"/>
                </a:ext>
              </a:extLst>
            </p:cNvPr>
            <p:cNvSpPr/>
            <p:nvPr/>
          </p:nvSpPr>
          <p:spPr>
            <a:xfrm>
              <a:off x="5193218" y="3119967"/>
              <a:ext cx="403639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8" y="17887"/>
                  </a:moveTo>
                  <a:cubicBezTo>
                    <a:pt x="17044" y="18731"/>
                    <a:pt x="15863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2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2" y="13500"/>
                    <a:pt x="844" y="12150"/>
                    <a:pt x="844" y="10800"/>
                  </a:cubicBezTo>
                  <a:cubicBezTo>
                    <a:pt x="844" y="9450"/>
                    <a:pt x="1012" y="8100"/>
                    <a:pt x="1519" y="6919"/>
                  </a:cubicBezTo>
                  <a:cubicBezTo>
                    <a:pt x="2025" y="5737"/>
                    <a:pt x="2869" y="4556"/>
                    <a:pt x="3712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3" y="2025"/>
                    <a:pt x="17044" y="2869"/>
                    <a:pt x="17888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8" y="8100"/>
                    <a:pt x="20756" y="9450"/>
                    <a:pt x="20756" y="10800"/>
                  </a:cubicBezTo>
                  <a:cubicBezTo>
                    <a:pt x="20756" y="12150"/>
                    <a:pt x="20588" y="13500"/>
                    <a:pt x="20081" y="14681"/>
                  </a:cubicBezTo>
                  <a:cubicBezTo>
                    <a:pt x="19575" y="15862"/>
                    <a:pt x="18731" y="17044"/>
                    <a:pt x="17888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" name="Oval 166">
              <a:extLst>
                <a:ext uri="{FF2B5EF4-FFF2-40B4-BE49-F238E27FC236}">
                  <a16:creationId xmlns:a16="http://schemas.microsoft.com/office/drawing/2014/main" xmlns="" id="{B0CD567E-E54E-AD42-B798-9F7B8585B1DF}"/>
                </a:ext>
              </a:extLst>
            </p:cNvPr>
            <p:cNvSpPr/>
            <p:nvPr/>
          </p:nvSpPr>
          <p:spPr>
            <a:xfrm>
              <a:off x="5325536" y="3252287"/>
              <a:ext cx="22722" cy="2539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" name="Oval 167">
              <a:extLst>
                <a:ext uri="{FF2B5EF4-FFF2-40B4-BE49-F238E27FC236}">
                  <a16:creationId xmlns:a16="http://schemas.microsoft.com/office/drawing/2014/main" xmlns="" id="{F5676738-8BB6-F24E-BF23-82874E3AF739}"/>
                </a:ext>
              </a:extLst>
            </p:cNvPr>
            <p:cNvSpPr/>
            <p:nvPr/>
          </p:nvSpPr>
          <p:spPr>
            <a:xfrm>
              <a:off x="5443152" y="3252287"/>
              <a:ext cx="21386" cy="2539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" name="Freeform 168">
              <a:extLst>
                <a:ext uri="{FF2B5EF4-FFF2-40B4-BE49-F238E27FC236}">
                  <a16:creationId xmlns:a16="http://schemas.microsoft.com/office/drawing/2014/main" xmlns="" id="{1372948A-CFC8-104D-B88D-45835DD95D66}"/>
                </a:ext>
              </a:extLst>
            </p:cNvPr>
            <p:cNvSpPr/>
            <p:nvPr/>
          </p:nvSpPr>
          <p:spPr>
            <a:xfrm>
              <a:off x="5306825" y="3379258"/>
              <a:ext cx="176425" cy="8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9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386" y="0"/>
                    <a:pt x="0" y="800"/>
                    <a:pt x="0" y="1600"/>
                  </a:cubicBezTo>
                  <a:cubicBezTo>
                    <a:pt x="0" y="2400"/>
                    <a:pt x="386" y="4000"/>
                    <a:pt x="771" y="4000"/>
                  </a:cubicBezTo>
                  <a:cubicBezTo>
                    <a:pt x="11186" y="4000"/>
                    <a:pt x="11186" y="4000"/>
                    <a:pt x="11186" y="4000"/>
                  </a:cubicBezTo>
                  <a:cubicBezTo>
                    <a:pt x="11186" y="10400"/>
                    <a:pt x="11186" y="10400"/>
                    <a:pt x="11186" y="10400"/>
                  </a:cubicBezTo>
                  <a:cubicBezTo>
                    <a:pt x="11186" y="16800"/>
                    <a:pt x="13500" y="21600"/>
                    <a:pt x="16586" y="21600"/>
                  </a:cubicBezTo>
                  <a:cubicBezTo>
                    <a:pt x="19286" y="21600"/>
                    <a:pt x="21600" y="16800"/>
                    <a:pt x="21600" y="10400"/>
                  </a:cubicBezTo>
                  <a:cubicBezTo>
                    <a:pt x="21600" y="1600"/>
                    <a:pt x="21600" y="1600"/>
                    <a:pt x="21600" y="1600"/>
                  </a:cubicBezTo>
                  <a:cubicBezTo>
                    <a:pt x="21600" y="800"/>
                    <a:pt x="21214" y="0"/>
                    <a:pt x="20829" y="0"/>
                  </a:cubicBezTo>
                  <a:close/>
                  <a:moveTo>
                    <a:pt x="20057" y="10400"/>
                  </a:moveTo>
                  <a:cubicBezTo>
                    <a:pt x="20057" y="14400"/>
                    <a:pt x="18514" y="17600"/>
                    <a:pt x="16586" y="17600"/>
                  </a:cubicBezTo>
                  <a:cubicBezTo>
                    <a:pt x="14657" y="17600"/>
                    <a:pt x="13114" y="14400"/>
                    <a:pt x="13114" y="10400"/>
                  </a:cubicBezTo>
                  <a:cubicBezTo>
                    <a:pt x="13114" y="4000"/>
                    <a:pt x="13114" y="4000"/>
                    <a:pt x="13114" y="4000"/>
                  </a:cubicBezTo>
                  <a:cubicBezTo>
                    <a:pt x="20057" y="4000"/>
                    <a:pt x="20057" y="4000"/>
                    <a:pt x="20057" y="4000"/>
                  </a:cubicBezTo>
                  <a:lnTo>
                    <a:pt x="20057" y="10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xmlns="" id="{2282E222-57EB-DE4E-9D63-C55CCFC91E3D}"/>
              </a:ext>
            </a:extLst>
          </p:cNvPr>
          <p:cNvGrpSpPr/>
          <p:nvPr/>
        </p:nvGrpSpPr>
        <p:grpSpPr>
          <a:xfrm>
            <a:off x="4383269" y="3119967"/>
            <a:ext cx="404976" cy="404976"/>
            <a:chOff x="4383269" y="3119967"/>
            <a:chExt cx="404976" cy="404976"/>
          </a:xfrm>
        </p:grpSpPr>
        <p:sp>
          <p:nvSpPr>
            <p:cNvPr id="172" name="Freeform 169">
              <a:extLst>
                <a:ext uri="{FF2B5EF4-FFF2-40B4-BE49-F238E27FC236}">
                  <a16:creationId xmlns:a16="http://schemas.microsoft.com/office/drawing/2014/main" xmlns="" id="{66ACB78B-7048-1645-B273-1886BFB5CAB7}"/>
                </a:ext>
              </a:extLst>
            </p:cNvPr>
            <p:cNvSpPr/>
            <p:nvPr/>
          </p:nvSpPr>
          <p:spPr>
            <a:xfrm>
              <a:off x="4383269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900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900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731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" name="Freeform 170">
              <a:extLst>
                <a:ext uri="{FF2B5EF4-FFF2-40B4-BE49-F238E27FC236}">
                  <a16:creationId xmlns:a16="http://schemas.microsoft.com/office/drawing/2014/main" xmlns="" id="{E2AB2664-1BF8-534A-8649-5B01E38FC3EF}"/>
                </a:ext>
              </a:extLst>
            </p:cNvPr>
            <p:cNvSpPr/>
            <p:nvPr/>
          </p:nvSpPr>
          <p:spPr>
            <a:xfrm>
              <a:off x="4478163" y="3388614"/>
              <a:ext cx="215186" cy="65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5" y="0"/>
                  </a:moveTo>
                  <a:cubicBezTo>
                    <a:pt x="20647" y="0"/>
                    <a:pt x="20647" y="0"/>
                    <a:pt x="20329" y="1029"/>
                  </a:cubicBezTo>
                  <a:cubicBezTo>
                    <a:pt x="20012" y="2057"/>
                    <a:pt x="19694" y="4114"/>
                    <a:pt x="19059" y="5143"/>
                  </a:cubicBezTo>
                  <a:cubicBezTo>
                    <a:pt x="18106" y="9257"/>
                    <a:pt x="16835" y="11314"/>
                    <a:pt x="15247" y="13371"/>
                  </a:cubicBezTo>
                  <a:cubicBezTo>
                    <a:pt x="13976" y="15429"/>
                    <a:pt x="12388" y="16457"/>
                    <a:pt x="10800" y="16457"/>
                  </a:cubicBezTo>
                  <a:cubicBezTo>
                    <a:pt x="9212" y="16457"/>
                    <a:pt x="7624" y="15429"/>
                    <a:pt x="6353" y="13371"/>
                  </a:cubicBezTo>
                  <a:cubicBezTo>
                    <a:pt x="4765" y="11314"/>
                    <a:pt x="3494" y="9257"/>
                    <a:pt x="2541" y="5143"/>
                  </a:cubicBezTo>
                  <a:cubicBezTo>
                    <a:pt x="1906" y="4114"/>
                    <a:pt x="1588" y="2057"/>
                    <a:pt x="1271" y="1029"/>
                  </a:cubicBezTo>
                  <a:cubicBezTo>
                    <a:pt x="1271" y="1029"/>
                    <a:pt x="1271" y="1029"/>
                    <a:pt x="1271" y="1029"/>
                  </a:cubicBezTo>
                  <a:cubicBezTo>
                    <a:pt x="953" y="0"/>
                    <a:pt x="953" y="0"/>
                    <a:pt x="635" y="0"/>
                  </a:cubicBezTo>
                  <a:cubicBezTo>
                    <a:pt x="318" y="0"/>
                    <a:pt x="0" y="1029"/>
                    <a:pt x="0" y="2057"/>
                  </a:cubicBezTo>
                  <a:cubicBezTo>
                    <a:pt x="0" y="3086"/>
                    <a:pt x="0" y="3086"/>
                    <a:pt x="0" y="4114"/>
                  </a:cubicBezTo>
                  <a:cubicBezTo>
                    <a:pt x="2541" y="14400"/>
                    <a:pt x="6353" y="21600"/>
                    <a:pt x="10800" y="21600"/>
                  </a:cubicBezTo>
                  <a:cubicBezTo>
                    <a:pt x="15247" y="21600"/>
                    <a:pt x="19059" y="14400"/>
                    <a:pt x="21600" y="4114"/>
                  </a:cubicBezTo>
                  <a:cubicBezTo>
                    <a:pt x="21600" y="3086"/>
                    <a:pt x="21600" y="3086"/>
                    <a:pt x="21600" y="2057"/>
                  </a:cubicBezTo>
                  <a:cubicBezTo>
                    <a:pt x="21600" y="1029"/>
                    <a:pt x="21282" y="0"/>
                    <a:pt x="2096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" name="Freeform 171">
              <a:extLst>
                <a:ext uri="{FF2B5EF4-FFF2-40B4-BE49-F238E27FC236}">
                  <a16:creationId xmlns:a16="http://schemas.microsoft.com/office/drawing/2014/main" xmlns="" id="{72D969F7-17B2-6C42-AA14-DC4B6DDEA583}"/>
                </a:ext>
              </a:extLst>
            </p:cNvPr>
            <p:cNvSpPr/>
            <p:nvPr/>
          </p:nvSpPr>
          <p:spPr>
            <a:xfrm>
              <a:off x="4462124" y="3233575"/>
              <a:ext cx="247263" cy="62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46" y="0"/>
                  </a:moveTo>
                  <a:cubicBezTo>
                    <a:pt x="12738" y="0"/>
                    <a:pt x="12738" y="0"/>
                    <a:pt x="12738" y="0"/>
                  </a:cubicBezTo>
                  <a:cubicBezTo>
                    <a:pt x="12462" y="0"/>
                    <a:pt x="12185" y="1080"/>
                    <a:pt x="12185" y="3240"/>
                  </a:cubicBezTo>
                  <a:cubicBezTo>
                    <a:pt x="12185" y="8640"/>
                    <a:pt x="12185" y="8640"/>
                    <a:pt x="12185" y="8640"/>
                  </a:cubicBezTo>
                  <a:cubicBezTo>
                    <a:pt x="9415" y="8640"/>
                    <a:pt x="9415" y="8640"/>
                    <a:pt x="9415" y="8640"/>
                  </a:cubicBezTo>
                  <a:cubicBezTo>
                    <a:pt x="9415" y="3240"/>
                    <a:pt x="9415" y="3240"/>
                    <a:pt x="9415" y="3240"/>
                  </a:cubicBezTo>
                  <a:cubicBezTo>
                    <a:pt x="9415" y="1080"/>
                    <a:pt x="9138" y="0"/>
                    <a:pt x="8862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277" y="0"/>
                    <a:pt x="0" y="1080"/>
                    <a:pt x="0" y="3240"/>
                  </a:cubicBezTo>
                  <a:cubicBezTo>
                    <a:pt x="0" y="19440"/>
                    <a:pt x="0" y="19440"/>
                    <a:pt x="0" y="19440"/>
                  </a:cubicBezTo>
                  <a:cubicBezTo>
                    <a:pt x="0" y="20520"/>
                    <a:pt x="277" y="21600"/>
                    <a:pt x="554" y="21600"/>
                  </a:cubicBezTo>
                  <a:cubicBezTo>
                    <a:pt x="8862" y="21600"/>
                    <a:pt x="8862" y="21600"/>
                    <a:pt x="8862" y="21600"/>
                  </a:cubicBezTo>
                  <a:cubicBezTo>
                    <a:pt x="9138" y="21600"/>
                    <a:pt x="9415" y="20520"/>
                    <a:pt x="9415" y="19440"/>
                  </a:cubicBezTo>
                  <a:cubicBezTo>
                    <a:pt x="9415" y="12960"/>
                    <a:pt x="9415" y="12960"/>
                    <a:pt x="9415" y="12960"/>
                  </a:cubicBezTo>
                  <a:cubicBezTo>
                    <a:pt x="12185" y="12960"/>
                    <a:pt x="12185" y="12960"/>
                    <a:pt x="12185" y="12960"/>
                  </a:cubicBezTo>
                  <a:cubicBezTo>
                    <a:pt x="12185" y="19440"/>
                    <a:pt x="12185" y="19440"/>
                    <a:pt x="12185" y="19440"/>
                  </a:cubicBezTo>
                  <a:cubicBezTo>
                    <a:pt x="12185" y="20520"/>
                    <a:pt x="12462" y="21600"/>
                    <a:pt x="12738" y="21600"/>
                  </a:cubicBezTo>
                  <a:cubicBezTo>
                    <a:pt x="21046" y="21600"/>
                    <a:pt x="21046" y="21600"/>
                    <a:pt x="21046" y="21600"/>
                  </a:cubicBezTo>
                  <a:cubicBezTo>
                    <a:pt x="21323" y="21600"/>
                    <a:pt x="21600" y="20520"/>
                    <a:pt x="21600" y="19440"/>
                  </a:cubicBezTo>
                  <a:cubicBezTo>
                    <a:pt x="21600" y="3240"/>
                    <a:pt x="21600" y="3240"/>
                    <a:pt x="21600" y="3240"/>
                  </a:cubicBezTo>
                  <a:cubicBezTo>
                    <a:pt x="21600" y="1080"/>
                    <a:pt x="21323" y="0"/>
                    <a:pt x="21046" y="0"/>
                  </a:cubicBezTo>
                  <a:close/>
                  <a:moveTo>
                    <a:pt x="8031" y="16200"/>
                  </a:moveTo>
                  <a:cubicBezTo>
                    <a:pt x="1108" y="16200"/>
                    <a:pt x="1108" y="16200"/>
                    <a:pt x="1108" y="16200"/>
                  </a:cubicBezTo>
                  <a:cubicBezTo>
                    <a:pt x="1108" y="5400"/>
                    <a:pt x="1108" y="5400"/>
                    <a:pt x="1108" y="5400"/>
                  </a:cubicBezTo>
                  <a:cubicBezTo>
                    <a:pt x="8031" y="5400"/>
                    <a:pt x="8031" y="5400"/>
                    <a:pt x="8031" y="5400"/>
                  </a:cubicBezTo>
                  <a:lnTo>
                    <a:pt x="8031" y="16200"/>
                  </a:lnTo>
                  <a:close/>
                  <a:moveTo>
                    <a:pt x="20492" y="16200"/>
                  </a:moveTo>
                  <a:cubicBezTo>
                    <a:pt x="13569" y="16200"/>
                    <a:pt x="13569" y="16200"/>
                    <a:pt x="13569" y="16200"/>
                  </a:cubicBezTo>
                  <a:cubicBezTo>
                    <a:pt x="13569" y="5400"/>
                    <a:pt x="13569" y="5400"/>
                    <a:pt x="13569" y="5400"/>
                  </a:cubicBezTo>
                  <a:cubicBezTo>
                    <a:pt x="20492" y="5400"/>
                    <a:pt x="20492" y="5400"/>
                    <a:pt x="20492" y="5400"/>
                  </a:cubicBezTo>
                  <a:lnTo>
                    <a:pt x="20492" y="162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xmlns="" id="{8DFB48B3-041A-AF46-9A6D-2CDA30B11522}"/>
              </a:ext>
            </a:extLst>
          </p:cNvPr>
          <p:cNvGrpSpPr/>
          <p:nvPr/>
        </p:nvGrpSpPr>
        <p:grpSpPr>
          <a:xfrm>
            <a:off x="3574655" y="3119967"/>
            <a:ext cx="404976" cy="404976"/>
            <a:chOff x="3574655" y="3119967"/>
            <a:chExt cx="404976" cy="404976"/>
          </a:xfrm>
        </p:grpSpPr>
        <p:sp>
          <p:nvSpPr>
            <p:cNvPr id="175" name="Freeform 172">
              <a:extLst>
                <a:ext uri="{FF2B5EF4-FFF2-40B4-BE49-F238E27FC236}">
                  <a16:creationId xmlns:a16="http://schemas.microsoft.com/office/drawing/2014/main" xmlns="" id="{6F7E7035-E7D1-004E-AB47-9947A65ADAF2}"/>
                </a:ext>
              </a:extLst>
            </p:cNvPr>
            <p:cNvSpPr/>
            <p:nvPr/>
          </p:nvSpPr>
          <p:spPr>
            <a:xfrm>
              <a:off x="3574655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731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Oval 173">
              <a:extLst>
                <a:ext uri="{FF2B5EF4-FFF2-40B4-BE49-F238E27FC236}">
                  <a16:creationId xmlns:a16="http://schemas.microsoft.com/office/drawing/2014/main" xmlns="" id="{41B1217F-1B2B-4C4E-95F9-405E21BDC6DD}"/>
                </a:ext>
              </a:extLst>
            </p:cNvPr>
            <p:cNvSpPr/>
            <p:nvPr/>
          </p:nvSpPr>
          <p:spPr>
            <a:xfrm>
              <a:off x="3706974" y="3254959"/>
              <a:ext cx="22722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" name="Oval 174">
              <a:extLst>
                <a:ext uri="{FF2B5EF4-FFF2-40B4-BE49-F238E27FC236}">
                  <a16:creationId xmlns:a16="http://schemas.microsoft.com/office/drawing/2014/main" xmlns="" id="{92652282-151A-FB49-98DC-30EE2BEA0964}"/>
                </a:ext>
              </a:extLst>
            </p:cNvPr>
            <p:cNvSpPr/>
            <p:nvPr/>
          </p:nvSpPr>
          <p:spPr>
            <a:xfrm>
              <a:off x="3824591" y="3254959"/>
              <a:ext cx="21386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" name="Freeform 175">
              <a:extLst>
                <a:ext uri="{FF2B5EF4-FFF2-40B4-BE49-F238E27FC236}">
                  <a16:creationId xmlns:a16="http://schemas.microsoft.com/office/drawing/2014/main" xmlns="" id="{3274AAA2-C8B9-6346-9855-B2EF187F871F}"/>
                </a:ext>
              </a:extLst>
            </p:cNvPr>
            <p:cNvSpPr/>
            <p:nvPr/>
          </p:nvSpPr>
          <p:spPr>
            <a:xfrm>
              <a:off x="3669551" y="3388614"/>
              <a:ext cx="215186" cy="65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5" y="0"/>
                  </a:moveTo>
                  <a:cubicBezTo>
                    <a:pt x="20647" y="0"/>
                    <a:pt x="20647" y="0"/>
                    <a:pt x="20329" y="1029"/>
                  </a:cubicBezTo>
                  <a:cubicBezTo>
                    <a:pt x="20012" y="2057"/>
                    <a:pt x="19694" y="4114"/>
                    <a:pt x="19059" y="5143"/>
                  </a:cubicBezTo>
                  <a:cubicBezTo>
                    <a:pt x="18106" y="9257"/>
                    <a:pt x="16835" y="11314"/>
                    <a:pt x="15247" y="13371"/>
                  </a:cubicBezTo>
                  <a:cubicBezTo>
                    <a:pt x="13976" y="15429"/>
                    <a:pt x="12388" y="16457"/>
                    <a:pt x="10800" y="16457"/>
                  </a:cubicBezTo>
                  <a:cubicBezTo>
                    <a:pt x="9212" y="16457"/>
                    <a:pt x="7624" y="15429"/>
                    <a:pt x="6353" y="13371"/>
                  </a:cubicBezTo>
                  <a:cubicBezTo>
                    <a:pt x="4765" y="11314"/>
                    <a:pt x="3494" y="9257"/>
                    <a:pt x="2541" y="5143"/>
                  </a:cubicBezTo>
                  <a:cubicBezTo>
                    <a:pt x="1906" y="4114"/>
                    <a:pt x="1588" y="2057"/>
                    <a:pt x="1271" y="1029"/>
                  </a:cubicBezTo>
                  <a:cubicBezTo>
                    <a:pt x="953" y="0"/>
                    <a:pt x="953" y="0"/>
                    <a:pt x="635" y="0"/>
                  </a:cubicBezTo>
                  <a:cubicBezTo>
                    <a:pt x="318" y="0"/>
                    <a:pt x="0" y="1029"/>
                    <a:pt x="0" y="2057"/>
                  </a:cubicBezTo>
                  <a:cubicBezTo>
                    <a:pt x="0" y="3086"/>
                    <a:pt x="0" y="3086"/>
                    <a:pt x="0" y="4114"/>
                  </a:cubicBezTo>
                  <a:cubicBezTo>
                    <a:pt x="2541" y="14400"/>
                    <a:pt x="6353" y="21600"/>
                    <a:pt x="10800" y="21600"/>
                  </a:cubicBezTo>
                  <a:cubicBezTo>
                    <a:pt x="15247" y="21600"/>
                    <a:pt x="19059" y="14400"/>
                    <a:pt x="21600" y="4114"/>
                  </a:cubicBezTo>
                  <a:cubicBezTo>
                    <a:pt x="21600" y="3086"/>
                    <a:pt x="21600" y="3086"/>
                    <a:pt x="21600" y="2057"/>
                  </a:cubicBezTo>
                  <a:cubicBezTo>
                    <a:pt x="21600" y="1029"/>
                    <a:pt x="21282" y="0"/>
                    <a:pt x="2096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xmlns="" id="{B33AACF4-441C-084E-89B5-35BCA83FECAA}"/>
              </a:ext>
            </a:extLst>
          </p:cNvPr>
          <p:cNvGrpSpPr/>
          <p:nvPr/>
        </p:nvGrpSpPr>
        <p:grpSpPr>
          <a:xfrm>
            <a:off x="2764706" y="3119967"/>
            <a:ext cx="404976" cy="404976"/>
            <a:chOff x="2764706" y="3119967"/>
            <a:chExt cx="404976" cy="404976"/>
          </a:xfrm>
        </p:grpSpPr>
        <p:sp>
          <p:nvSpPr>
            <p:cNvPr id="179" name="Freeform 176">
              <a:extLst>
                <a:ext uri="{FF2B5EF4-FFF2-40B4-BE49-F238E27FC236}">
                  <a16:creationId xmlns:a16="http://schemas.microsoft.com/office/drawing/2014/main" xmlns="" id="{20E300C4-7CB2-F647-9DD3-460E7DD0614C}"/>
                </a:ext>
              </a:extLst>
            </p:cNvPr>
            <p:cNvSpPr/>
            <p:nvPr/>
          </p:nvSpPr>
          <p:spPr>
            <a:xfrm>
              <a:off x="2764706" y="3119967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731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" name="Oval 177">
              <a:extLst>
                <a:ext uri="{FF2B5EF4-FFF2-40B4-BE49-F238E27FC236}">
                  <a16:creationId xmlns:a16="http://schemas.microsoft.com/office/drawing/2014/main" xmlns="" id="{8A018F0C-EA1F-7E43-BFC4-E8DC441BE902}"/>
                </a:ext>
              </a:extLst>
            </p:cNvPr>
            <p:cNvSpPr/>
            <p:nvPr/>
          </p:nvSpPr>
          <p:spPr>
            <a:xfrm>
              <a:off x="2898361" y="3254959"/>
              <a:ext cx="21385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" name="Oval 178">
              <a:extLst>
                <a:ext uri="{FF2B5EF4-FFF2-40B4-BE49-F238E27FC236}">
                  <a16:creationId xmlns:a16="http://schemas.microsoft.com/office/drawing/2014/main" xmlns="" id="{7D961525-E8AF-0244-AA41-414B39DC28D2}"/>
                </a:ext>
              </a:extLst>
            </p:cNvPr>
            <p:cNvSpPr/>
            <p:nvPr/>
          </p:nvSpPr>
          <p:spPr>
            <a:xfrm>
              <a:off x="3014642" y="3254959"/>
              <a:ext cx="22722" cy="2272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" name="Freeform 179">
              <a:extLst>
                <a:ext uri="{FF2B5EF4-FFF2-40B4-BE49-F238E27FC236}">
                  <a16:creationId xmlns:a16="http://schemas.microsoft.com/office/drawing/2014/main" xmlns="" id="{4959B973-BD8A-2D4E-A0DC-9560E78D2B2D}"/>
                </a:ext>
              </a:extLst>
            </p:cNvPr>
            <p:cNvSpPr/>
            <p:nvPr/>
          </p:nvSpPr>
          <p:spPr>
            <a:xfrm>
              <a:off x="2879650" y="3391288"/>
              <a:ext cx="176426" cy="13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9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386" y="0"/>
                    <a:pt x="0" y="5400"/>
                    <a:pt x="0" y="10800"/>
                  </a:cubicBezTo>
                  <a:cubicBezTo>
                    <a:pt x="0" y="16200"/>
                    <a:pt x="386" y="21600"/>
                    <a:pt x="771" y="21600"/>
                  </a:cubicBezTo>
                  <a:cubicBezTo>
                    <a:pt x="20829" y="21600"/>
                    <a:pt x="20829" y="21600"/>
                    <a:pt x="20829" y="21600"/>
                  </a:cubicBezTo>
                  <a:cubicBezTo>
                    <a:pt x="21214" y="21600"/>
                    <a:pt x="21600" y="16200"/>
                    <a:pt x="21600" y="10800"/>
                  </a:cubicBezTo>
                  <a:cubicBezTo>
                    <a:pt x="21600" y="5400"/>
                    <a:pt x="21214" y="0"/>
                    <a:pt x="208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xmlns="" id="{DA35DCFD-94C6-D74C-B1AE-9F9036783BCA}"/>
              </a:ext>
            </a:extLst>
          </p:cNvPr>
          <p:cNvGrpSpPr/>
          <p:nvPr/>
        </p:nvGrpSpPr>
        <p:grpSpPr>
          <a:xfrm>
            <a:off x="1956094" y="3210853"/>
            <a:ext cx="404976" cy="221868"/>
            <a:chOff x="1956094" y="3210853"/>
            <a:chExt cx="404976" cy="221868"/>
          </a:xfrm>
        </p:grpSpPr>
        <p:sp>
          <p:nvSpPr>
            <p:cNvPr id="183" name="Freeform 180">
              <a:extLst>
                <a:ext uri="{FF2B5EF4-FFF2-40B4-BE49-F238E27FC236}">
                  <a16:creationId xmlns:a16="http://schemas.microsoft.com/office/drawing/2014/main" xmlns="" id="{3D030625-22D5-2747-A18A-F101157FDE41}"/>
                </a:ext>
              </a:extLst>
            </p:cNvPr>
            <p:cNvSpPr/>
            <p:nvPr/>
          </p:nvSpPr>
          <p:spPr>
            <a:xfrm>
              <a:off x="1956094" y="3210853"/>
              <a:ext cx="176426" cy="221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29" y="1234"/>
                  </a:moveTo>
                  <a:cubicBezTo>
                    <a:pt x="7329" y="1234"/>
                    <a:pt x="7714" y="1543"/>
                    <a:pt x="7714" y="1543"/>
                  </a:cubicBezTo>
                  <a:cubicBezTo>
                    <a:pt x="7714" y="1543"/>
                    <a:pt x="7714" y="1543"/>
                    <a:pt x="7714" y="1543"/>
                  </a:cubicBezTo>
                  <a:cubicBezTo>
                    <a:pt x="7329" y="2469"/>
                    <a:pt x="7329" y="3394"/>
                    <a:pt x="7329" y="4011"/>
                  </a:cubicBezTo>
                  <a:cubicBezTo>
                    <a:pt x="7329" y="4937"/>
                    <a:pt x="7329" y="5554"/>
                    <a:pt x="7714" y="6480"/>
                  </a:cubicBezTo>
                  <a:cubicBezTo>
                    <a:pt x="7714" y="6789"/>
                    <a:pt x="7714" y="6789"/>
                    <a:pt x="7714" y="6789"/>
                  </a:cubicBezTo>
                  <a:cubicBezTo>
                    <a:pt x="7714" y="8023"/>
                    <a:pt x="7714" y="8023"/>
                    <a:pt x="7714" y="8023"/>
                  </a:cubicBezTo>
                  <a:cubicBezTo>
                    <a:pt x="9257" y="8023"/>
                    <a:pt x="9257" y="8023"/>
                    <a:pt x="9257" y="8023"/>
                  </a:cubicBezTo>
                  <a:cubicBezTo>
                    <a:pt x="19286" y="8023"/>
                    <a:pt x="19286" y="8023"/>
                    <a:pt x="19286" y="8023"/>
                  </a:cubicBezTo>
                  <a:cubicBezTo>
                    <a:pt x="19671" y="8023"/>
                    <a:pt x="20057" y="8023"/>
                    <a:pt x="20057" y="8331"/>
                  </a:cubicBezTo>
                  <a:cubicBezTo>
                    <a:pt x="20057" y="19749"/>
                    <a:pt x="20057" y="19749"/>
                    <a:pt x="20057" y="19749"/>
                  </a:cubicBezTo>
                  <a:cubicBezTo>
                    <a:pt x="20057" y="20057"/>
                    <a:pt x="19671" y="20366"/>
                    <a:pt x="19286" y="20366"/>
                  </a:cubicBezTo>
                  <a:cubicBezTo>
                    <a:pt x="2314" y="20366"/>
                    <a:pt x="2314" y="20366"/>
                    <a:pt x="2314" y="20366"/>
                  </a:cubicBezTo>
                  <a:cubicBezTo>
                    <a:pt x="1929" y="20366"/>
                    <a:pt x="1929" y="20057"/>
                    <a:pt x="1929" y="19749"/>
                  </a:cubicBezTo>
                  <a:cubicBezTo>
                    <a:pt x="1929" y="10491"/>
                    <a:pt x="1929" y="10491"/>
                    <a:pt x="1929" y="10491"/>
                  </a:cubicBezTo>
                  <a:cubicBezTo>
                    <a:pt x="1929" y="9257"/>
                    <a:pt x="2314" y="7714"/>
                    <a:pt x="4243" y="4629"/>
                  </a:cubicBezTo>
                  <a:cubicBezTo>
                    <a:pt x="5400" y="3086"/>
                    <a:pt x="6557" y="1851"/>
                    <a:pt x="6943" y="1543"/>
                  </a:cubicBezTo>
                  <a:cubicBezTo>
                    <a:pt x="7329" y="1234"/>
                    <a:pt x="7329" y="1234"/>
                    <a:pt x="7329" y="1234"/>
                  </a:cubicBezTo>
                  <a:cubicBezTo>
                    <a:pt x="7329" y="1234"/>
                    <a:pt x="7329" y="1234"/>
                    <a:pt x="7329" y="1234"/>
                  </a:cubicBezTo>
                  <a:close/>
                  <a:moveTo>
                    <a:pt x="7329" y="0"/>
                  </a:moveTo>
                  <a:cubicBezTo>
                    <a:pt x="6557" y="0"/>
                    <a:pt x="6171" y="0"/>
                    <a:pt x="5786" y="309"/>
                  </a:cubicBezTo>
                  <a:cubicBezTo>
                    <a:pt x="5400" y="617"/>
                    <a:pt x="3857" y="2469"/>
                    <a:pt x="2700" y="4011"/>
                  </a:cubicBezTo>
                  <a:cubicBezTo>
                    <a:pt x="771" y="6480"/>
                    <a:pt x="0" y="8640"/>
                    <a:pt x="0" y="10183"/>
                  </a:cubicBezTo>
                  <a:cubicBezTo>
                    <a:pt x="0" y="19749"/>
                    <a:pt x="0" y="19749"/>
                    <a:pt x="0" y="19749"/>
                  </a:cubicBezTo>
                  <a:cubicBezTo>
                    <a:pt x="0" y="20983"/>
                    <a:pt x="1157" y="21600"/>
                    <a:pt x="2314" y="21600"/>
                  </a:cubicBezTo>
                  <a:cubicBezTo>
                    <a:pt x="19286" y="21600"/>
                    <a:pt x="19286" y="21600"/>
                    <a:pt x="19286" y="21600"/>
                  </a:cubicBezTo>
                  <a:cubicBezTo>
                    <a:pt x="20829" y="21600"/>
                    <a:pt x="21600" y="20983"/>
                    <a:pt x="21600" y="19749"/>
                  </a:cubicBezTo>
                  <a:cubicBezTo>
                    <a:pt x="21600" y="8331"/>
                    <a:pt x="21600" y="8331"/>
                    <a:pt x="21600" y="8331"/>
                  </a:cubicBezTo>
                  <a:cubicBezTo>
                    <a:pt x="21600" y="7406"/>
                    <a:pt x="20829" y="6480"/>
                    <a:pt x="19286" y="6480"/>
                  </a:cubicBezTo>
                  <a:cubicBezTo>
                    <a:pt x="9257" y="6480"/>
                    <a:pt x="9257" y="6480"/>
                    <a:pt x="9257" y="6480"/>
                  </a:cubicBezTo>
                  <a:cubicBezTo>
                    <a:pt x="9257" y="6171"/>
                    <a:pt x="9257" y="6171"/>
                    <a:pt x="9257" y="6171"/>
                  </a:cubicBezTo>
                  <a:cubicBezTo>
                    <a:pt x="9257" y="5554"/>
                    <a:pt x="8871" y="4629"/>
                    <a:pt x="8871" y="4011"/>
                  </a:cubicBezTo>
                  <a:cubicBezTo>
                    <a:pt x="8871" y="3394"/>
                    <a:pt x="9257" y="2469"/>
                    <a:pt x="9257" y="1851"/>
                  </a:cubicBezTo>
                  <a:cubicBezTo>
                    <a:pt x="9257" y="1851"/>
                    <a:pt x="9257" y="1543"/>
                    <a:pt x="9257" y="1543"/>
                  </a:cubicBezTo>
                  <a:cubicBezTo>
                    <a:pt x="9257" y="617"/>
                    <a:pt x="8486" y="0"/>
                    <a:pt x="73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" name="Freeform 181">
              <a:extLst>
                <a:ext uri="{FF2B5EF4-FFF2-40B4-BE49-F238E27FC236}">
                  <a16:creationId xmlns:a16="http://schemas.microsoft.com/office/drawing/2014/main" xmlns="" id="{3FC45B53-CBC8-454C-94BF-D8F7AFF8BE74}"/>
                </a:ext>
              </a:extLst>
            </p:cNvPr>
            <p:cNvSpPr/>
            <p:nvPr/>
          </p:nvSpPr>
          <p:spPr>
            <a:xfrm>
              <a:off x="2183307" y="3210853"/>
              <a:ext cx="177763" cy="221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43" y="1234"/>
                  </a:moveTo>
                  <a:cubicBezTo>
                    <a:pt x="7329" y="1234"/>
                    <a:pt x="7329" y="1543"/>
                    <a:pt x="7329" y="1543"/>
                  </a:cubicBezTo>
                  <a:cubicBezTo>
                    <a:pt x="7329" y="1543"/>
                    <a:pt x="7329" y="1543"/>
                    <a:pt x="7329" y="1543"/>
                  </a:cubicBezTo>
                  <a:cubicBezTo>
                    <a:pt x="7329" y="2469"/>
                    <a:pt x="6943" y="3086"/>
                    <a:pt x="6943" y="4011"/>
                  </a:cubicBezTo>
                  <a:cubicBezTo>
                    <a:pt x="6943" y="4937"/>
                    <a:pt x="7329" y="5554"/>
                    <a:pt x="7329" y="6480"/>
                  </a:cubicBezTo>
                  <a:cubicBezTo>
                    <a:pt x="7329" y="6789"/>
                    <a:pt x="7329" y="6789"/>
                    <a:pt x="7329" y="6789"/>
                  </a:cubicBezTo>
                  <a:cubicBezTo>
                    <a:pt x="7714" y="8023"/>
                    <a:pt x="7714" y="8023"/>
                    <a:pt x="7714" y="8023"/>
                  </a:cubicBezTo>
                  <a:cubicBezTo>
                    <a:pt x="9257" y="8023"/>
                    <a:pt x="9257" y="8023"/>
                    <a:pt x="9257" y="8023"/>
                  </a:cubicBezTo>
                  <a:cubicBezTo>
                    <a:pt x="19286" y="8023"/>
                    <a:pt x="19286" y="8023"/>
                    <a:pt x="19286" y="8023"/>
                  </a:cubicBezTo>
                  <a:cubicBezTo>
                    <a:pt x="19671" y="8023"/>
                    <a:pt x="19671" y="8023"/>
                    <a:pt x="19671" y="8331"/>
                  </a:cubicBezTo>
                  <a:cubicBezTo>
                    <a:pt x="19671" y="19749"/>
                    <a:pt x="19671" y="19749"/>
                    <a:pt x="19671" y="19749"/>
                  </a:cubicBezTo>
                  <a:cubicBezTo>
                    <a:pt x="19671" y="20057"/>
                    <a:pt x="19671" y="20366"/>
                    <a:pt x="19286" y="20366"/>
                  </a:cubicBezTo>
                  <a:cubicBezTo>
                    <a:pt x="2314" y="20366"/>
                    <a:pt x="2314" y="20366"/>
                    <a:pt x="2314" y="20366"/>
                  </a:cubicBezTo>
                  <a:cubicBezTo>
                    <a:pt x="1929" y="20366"/>
                    <a:pt x="1543" y="20057"/>
                    <a:pt x="1543" y="19749"/>
                  </a:cubicBezTo>
                  <a:cubicBezTo>
                    <a:pt x="1543" y="10183"/>
                    <a:pt x="1543" y="10183"/>
                    <a:pt x="1543" y="10183"/>
                  </a:cubicBezTo>
                  <a:cubicBezTo>
                    <a:pt x="1543" y="9257"/>
                    <a:pt x="1929" y="7714"/>
                    <a:pt x="4243" y="4629"/>
                  </a:cubicBezTo>
                  <a:cubicBezTo>
                    <a:pt x="5014" y="3086"/>
                    <a:pt x="6557" y="1543"/>
                    <a:pt x="6943" y="1543"/>
                  </a:cubicBezTo>
                  <a:cubicBezTo>
                    <a:pt x="6943" y="1234"/>
                    <a:pt x="6943" y="1234"/>
                    <a:pt x="6943" y="1234"/>
                  </a:cubicBezTo>
                  <a:cubicBezTo>
                    <a:pt x="6943" y="1234"/>
                    <a:pt x="6943" y="1234"/>
                    <a:pt x="6943" y="1234"/>
                  </a:cubicBezTo>
                  <a:close/>
                  <a:moveTo>
                    <a:pt x="6943" y="0"/>
                  </a:moveTo>
                  <a:cubicBezTo>
                    <a:pt x="6557" y="0"/>
                    <a:pt x="6171" y="0"/>
                    <a:pt x="5786" y="309"/>
                  </a:cubicBezTo>
                  <a:cubicBezTo>
                    <a:pt x="5014" y="617"/>
                    <a:pt x="3857" y="2469"/>
                    <a:pt x="2700" y="4011"/>
                  </a:cubicBezTo>
                  <a:cubicBezTo>
                    <a:pt x="771" y="6480"/>
                    <a:pt x="0" y="8640"/>
                    <a:pt x="0" y="10183"/>
                  </a:cubicBezTo>
                  <a:cubicBezTo>
                    <a:pt x="0" y="19749"/>
                    <a:pt x="0" y="19749"/>
                    <a:pt x="0" y="19749"/>
                  </a:cubicBezTo>
                  <a:cubicBezTo>
                    <a:pt x="0" y="20674"/>
                    <a:pt x="771" y="21600"/>
                    <a:pt x="2314" y="21600"/>
                  </a:cubicBezTo>
                  <a:cubicBezTo>
                    <a:pt x="19286" y="21600"/>
                    <a:pt x="19286" y="21600"/>
                    <a:pt x="19286" y="21600"/>
                  </a:cubicBezTo>
                  <a:cubicBezTo>
                    <a:pt x="20443" y="21600"/>
                    <a:pt x="21600" y="20674"/>
                    <a:pt x="21600" y="19749"/>
                  </a:cubicBezTo>
                  <a:cubicBezTo>
                    <a:pt x="21600" y="8331"/>
                    <a:pt x="21600" y="8331"/>
                    <a:pt x="21600" y="8331"/>
                  </a:cubicBezTo>
                  <a:cubicBezTo>
                    <a:pt x="21600" y="7406"/>
                    <a:pt x="20443" y="6480"/>
                    <a:pt x="19286" y="6480"/>
                  </a:cubicBezTo>
                  <a:cubicBezTo>
                    <a:pt x="9257" y="6480"/>
                    <a:pt x="9257" y="6480"/>
                    <a:pt x="9257" y="6480"/>
                  </a:cubicBezTo>
                  <a:cubicBezTo>
                    <a:pt x="9257" y="6171"/>
                    <a:pt x="9257" y="6171"/>
                    <a:pt x="9257" y="6171"/>
                  </a:cubicBezTo>
                  <a:cubicBezTo>
                    <a:pt x="8871" y="5554"/>
                    <a:pt x="8871" y="4629"/>
                    <a:pt x="8871" y="4011"/>
                  </a:cubicBezTo>
                  <a:cubicBezTo>
                    <a:pt x="8871" y="3394"/>
                    <a:pt x="8871" y="2469"/>
                    <a:pt x="9257" y="1851"/>
                  </a:cubicBezTo>
                  <a:cubicBezTo>
                    <a:pt x="9257" y="1851"/>
                    <a:pt x="9257" y="1543"/>
                    <a:pt x="9257" y="1543"/>
                  </a:cubicBezTo>
                  <a:cubicBezTo>
                    <a:pt x="9257" y="617"/>
                    <a:pt x="8100" y="0"/>
                    <a:pt x="694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xmlns="" id="{40CBF048-7574-9245-84E0-DBCFCF4D1566}"/>
              </a:ext>
            </a:extLst>
          </p:cNvPr>
          <p:cNvGrpSpPr/>
          <p:nvPr/>
        </p:nvGrpSpPr>
        <p:grpSpPr>
          <a:xfrm>
            <a:off x="1147481" y="3210853"/>
            <a:ext cx="403639" cy="221868"/>
            <a:chOff x="1147481" y="3210853"/>
            <a:chExt cx="403639" cy="221868"/>
          </a:xfrm>
        </p:grpSpPr>
        <p:sp>
          <p:nvSpPr>
            <p:cNvPr id="185" name="Freeform 182">
              <a:extLst>
                <a:ext uri="{FF2B5EF4-FFF2-40B4-BE49-F238E27FC236}">
                  <a16:creationId xmlns:a16="http://schemas.microsoft.com/office/drawing/2014/main" xmlns="" id="{4B646157-C491-364C-9E95-3C7CA4689EF9}"/>
                </a:ext>
              </a:extLst>
            </p:cNvPr>
            <p:cNvSpPr/>
            <p:nvPr/>
          </p:nvSpPr>
          <p:spPr>
            <a:xfrm>
              <a:off x="1374694" y="3210853"/>
              <a:ext cx="176426" cy="221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1" y="20366"/>
                  </a:moveTo>
                  <a:cubicBezTo>
                    <a:pt x="14271" y="20366"/>
                    <a:pt x="13886" y="20057"/>
                    <a:pt x="13886" y="20057"/>
                  </a:cubicBezTo>
                  <a:cubicBezTo>
                    <a:pt x="13886" y="20057"/>
                    <a:pt x="13886" y="20057"/>
                    <a:pt x="13886" y="20057"/>
                  </a:cubicBezTo>
                  <a:cubicBezTo>
                    <a:pt x="14271" y="19131"/>
                    <a:pt x="14271" y="18206"/>
                    <a:pt x="14271" y="17589"/>
                  </a:cubicBezTo>
                  <a:cubicBezTo>
                    <a:pt x="14271" y="16663"/>
                    <a:pt x="14271" y="16046"/>
                    <a:pt x="13886" y="15120"/>
                  </a:cubicBezTo>
                  <a:cubicBezTo>
                    <a:pt x="13886" y="14811"/>
                    <a:pt x="13886" y="14811"/>
                    <a:pt x="13886" y="14811"/>
                  </a:cubicBezTo>
                  <a:cubicBezTo>
                    <a:pt x="13886" y="13577"/>
                    <a:pt x="13886" y="13577"/>
                    <a:pt x="13886" y="13577"/>
                  </a:cubicBezTo>
                  <a:cubicBezTo>
                    <a:pt x="12343" y="13577"/>
                    <a:pt x="12343" y="13577"/>
                    <a:pt x="12343" y="13577"/>
                  </a:cubicBezTo>
                  <a:cubicBezTo>
                    <a:pt x="2314" y="13577"/>
                    <a:pt x="2314" y="13577"/>
                    <a:pt x="2314" y="13577"/>
                  </a:cubicBezTo>
                  <a:cubicBezTo>
                    <a:pt x="1929" y="13577"/>
                    <a:pt x="1543" y="13577"/>
                    <a:pt x="1543" y="13269"/>
                  </a:cubicBezTo>
                  <a:cubicBezTo>
                    <a:pt x="1543" y="1851"/>
                    <a:pt x="1543" y="1851"/>
                    <a:pt x="1543" y="1851"/>
                  </a:cubicBezTo>
                  <a:cubicBezTo>
                    <a:pt x="1543" y="1543"/>
                    <a:pt x="1929" y="1234"/>
                    <a:pt x="2314" y="1234"/>
                  </a:cubicBezTo>
                  <a:cubicBezTo>
                    <a:pt x="19286" y="1234"/>
                    <a:pt x="19286" y="1234"/>
                    <a:pt x="19286" y="1234"/>
                  </a:cubicBezTo>
                  <a:cubicBezTo>
                    <a:pt x="19671" y="1234"/>
                    <a:pt x="19671" y="1543"/>
                    <a:pt x="19671" y="1851"/>
                  </a:cubicBezTo>
                  <a:cubicBezTo>
                    <a:pt x="19671" y="11109"/>
                    <a:pt x="19671" y="11109"/>
                    <a:pt x="19671" y="11109"/>
                  </a:cubicBezTo>
                  <a:cubicBezTo>
                    <a:pt x="19671" y="12343"/>
                    <a:pt x="19286" y="13886"/>
                    <a:pt x="17357" y="16971"/>
                  </a:cubicBezTo>
                  <a:cubicBezTo>
                    <a:pt x="16200" y="18514"/>
                    <a:pt x="15043" y="19749"/>
                    <a:pt x="14657" y="20057"/>
                  </a:cubicBezTo>
                  <a:cubicBezTo>
                    <a:pt x="14271" y="20366"/>
                    <a:pt x="14271" y="20366"/>
                    <a:pt x="14271" y="20366"/>
                  </a:cubicBezTo>
                  <a:cubicBezTo>
                    <a:pt x="14271" y="20366"/>
                    <a:pt x="14271" y="20366"/>
                    <a:pt x="14271" y="20366"/>
                  </a:cubicBezTo>
                  <a:close/>
                  <a:moveTo>
                    <a:pt x="14271" y="21600"/>
                  </a:moveTo>
                  <a:cubicBezTo>
                    <a:pt x="15043" y="21600"/>
                    <a:pt x="15429" y="21600"/>
                    <a:pt x="15814" y="21291"/>
                  </a:cubicBezTo>
                  <a:cubicBezTo>
                    <a:pt x="16200" y="20983"/>
                    <a:pt x="17743" y="19131"/>
                    <a:pt x="18900" y="17589"/>
                  </a:cubicBezTo>
                  <a:cubicBezTo>
                    <a:pt x="20829" y="15120"/>
                    <a:pt x="21600" y="12960"/>
                    <a:pt x="21600" y="11417"/>
                  </a:cubicBezTo>
                  <a:cubicBezTo>
                    <a:pt x="21600" y="1851"/>
                    <a:pt x="21600" y="1851"/>
                    <a:pt x="21600" y="1851"/>
                  </a:cubicBezTo>
                  <a:cubicBezTo>
                    <a:pt x="21600" y="617"/>
                    <a:pt x="20443" y="0"/>
                    <a:pt x="19286" y="0"/>
                  </a:cubicBezTo>
                  <a:cubicBezTo>
                    <a:pt x="2314" y="0"/>
                    <a:pt x="2314" y="0"/>
                    <a:pt x="2314" y="0"/>
                  </a:cubicBezTo>
                  <a:cubicBezTo>
                    <a:pt x="771" y="0"/>
                    <a:pt x="0" y="617"/>
                    <a:pt x="0" y="1851"/>
                  </a:cubicBezTo>
                  <a:cubicBezTo>
                    <a:pt x="0" y="13269"/>
                    <a:pt x="0" y="13269"/>
                    <a:pt x="0" y="13269"/>
                  </a:cubicBezTo>
                  <a:cubicBezTo>
                    <a:pt x="0" y="14194"/>
                    <a:pt x="771" y="15120"/>
                    <a:pt x="2314" y="15120"/>
                  </a:cubicBezTo>
                  <a:cubicBezTo>
                    <a:pt x="12343" y="15120"/>
                    <a:pt x="12343" y="15120"/>
                    <a:pt x="12343" y="15120"/>
                  </a:cubicBezTo>
                  <a:cubicBezTo>
                    <a:pt x="12343" y="15429"/>
                    <a:pt x="12343" y="15429"/>
                    <a:pt x="12343" y="15429"/>
                  </a:cubicBezTo>
                  <a:cubicBezTo>
                    <a:pt x="12343" y="16046"/>
                    <a:pt x="12729" y="16971"/>
                    <a:pt x="12729" y="17589"/>
                  </a:cubicBezTo>
                  <a:cubicBezTo>
                    <a:pt x="12729" y="18206"/>
                    <a:pt x="12343" y="19131"/>
                    <a:pt x="12343" y="19749"/>
                  </a:cubicBezTo>
                  <a:cubicBezTo>
                    <a:pt x="12343" y="19749"/>
                    <a:pt x="12343" y="20057"/>
                    <a:pt x="12343" y="20057"/>
                  </a:cubicBezTo>
                  <a:cubicBezTo>
                    <a:pt x="12343" y="20983"/>
                    <a:pt x="13114" y="21600"/>
                    <a:pt x="1427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" name="Freeform 183">
              <a:extLst>
                <a:ext uri="{FF2B5EF4-FFF2-40B4-BE49-F238E27FC236}">
                  <a16:creationId xmlns:a16="http://schemas.microsoft.com/office/drawing/2014/main" xmlns="" id="{96FB6D8C-3253-1143-A916-6EA48A32905E}"/>
                </a:ext>
              </a:extLst>
            </p:cNvPr>
            <p:cNvSpPr/>
            <p:nvPr/>
          </p:nvSpPr>
          <p:spPr>
            <a:xfrm>
              <a:off x="1147481" y="3210853"/>
              <a:ext cx="176425" cy="221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57" y="20366"/>
                  </a:moveTo>
                  <a:cubicBezTo>
                    <a:pt x="14271" y="20366"/>
                    <a:pt x="14271" y="20057"/>
                    <a:pt x="14271" y="20057"/>
                  </a:cubicBezTo>
                  <a:cubicBezTo>
                    <a:pt x="14271" y="20057"/>
                    <a:pt x="14271" y="20057"/>
                    <a:pt x="14271" y="20057"/>
                  </a:cubicBezTo>
                  <a:cubicBezTo>
                    <a:pt x="14271" y="19131"/>
                    <a:pt x="14657" y="18514"/>
                    <a:pt x="14657" y="17589"/>
                  </a:cubicBezTo>
                  <a:cubicBezTo>
                    <a:pt x="14657" y="16663"/>
                    <a:pt x="14271" y="16046"/>
                    <a:pt x="14271" y="15120"/>
                  </a:cubicBezTo>
                  <a:cubicBezTo>
                    <a:pt x="14271" y="14811"/>
                    <a:pt x="14271" y="14811"/>
                    <a:pt x="14271" y="14811"/>
                  </a:cubicBezTo>
                  <a:cubicBezTo>
                    <a:pt x="13886" y="13577"/>
                    <a:pt x="13886" y="13577"/>
                    <a:pt x="13886" y="13577"/>
                  </a:cubicBezTo>
                  <a:cubicBezTo>
                    <a:pt x="12343" y="13577"/>
                    <a:pt x="12343" y="13577"/>
                    <a:pt x="12343" y="13577"/>
                  </a:cubicBezTo>
                  <a:cubicBezTo>
                    <a:pt x="2314" y="13577"/>
                    <a:pt x="2314" y="13577"/>
                    <a:pt x="2314" y="13577"/>
                  </a:cubicBezTo>
                  <a:cubicBezTo>
                    <a:pt x="1929" y="13577"/>
                    <a:pt x="1929" y="13577"/>
                    <a:pt x="1929" y="13269"/>
                  </a:cubicBezTo>
                  <a:cubicBezTo>
                    <a:pt x="1929" y="1851"/>
                    <a:pt x="1929" y="1851"/>
                    <a:pt x="1929" y="1851"/>
                  </a:cubicBezTo>
                  <a:cubicBezTo>
                    <a:pt x="1929" y="1543"/>
                    <a:pt x="1929" y="1234"/>
                    <a:pt x="2314" y="1234"/>
                  </a:cubicBezTo>
                  <a:cubicBezTo>
                    <a:pt x="19286" y="1234"/>
                    <a:pt x="19286" y="1234"/>
                    <a:pt x="19286" y="1234"/>
                  </a:cubicBezTo>
                  <a:cubicBezTo>
                    <a:pt x="19671" y="1234"/>
                    <a:pt x="20057" y="1543"/>
                    <a:pt x="20057" y="1851"/>
                  </a:cubicBezTo>
                  <a:cubicBezTo>
                    <a:pt x="20057" y="11417"/>
                    <a:pt x="20057" y="11417"/>
                    <a:pt x="20057" y="11417"/>
                  </a:cubicBezTo>
                  <a:cubicBezTo>
                    <a:pt x="20057" y="12343"/>
                    <a:pt x="19671" y="13886"/>
                    <a:pt x="17357" y="16971"/>
                  </a:cubicBezTo>
                  <a:cubicBezTo>
                    <a:pt x="16586" y="18514"/>
                    <a:pt x="15043" y="20057"/>
                    <a:pt x="14657" y="20057"/>
                  </a:cubicBezTo>
                  <a:cubicBezTo>
                    <a:pt x="14657" y="20366"/>
                    <a:pt x="14657" y="20366"/>
                    <a:pt x="14657" y="20366"/>
                  </a:cubicBezTo>
                  <a:cubicBezTo>
                    <a:pt x="14657" y="20366"/>
                    <a:pt x="14657" y="20366"/>
                    <a:pt x="14657" y="20366"/>
                  </a:cubicBezTo>
                  <a:close/>
                  <a:moveTo>
                    <a:pt x="14657" y="21600"/>
                  </a:moveTo>
                  <a:cubicBezTo>
                    <a:pt x="15043" y="21600"/>
                    <a:pt x="15429" y="21600"/>
                    <a:pt x="15814" y="21291"/>
                  </a:cubicBezTo>
                  <a:cubicBezTo>
                    <a:pt x="16586" y="20983"/>
                    <a:pt x="17743" y="19131"/>
                    <a:pt x="18900" y="17589"/>
                  </a:cubicBezTo>
                  <a:cubicBezTo>
                    <a:pt x="20829" y="15120"/>
                    <a:pt x="21600" y="12960"/>
                    <a:pt x="21600" y="11417"/>
                  </a:cubicBezTo>
                  <a:cubicBezTo>
                    <a:pt x="21600" y="1851"/>
                    <a:pt x="21600" y="1851"/>
                    <a:pt x="21600" y="1851"/>
                  </a:cubicBezTo>
                  <a:cubicBezTo>
                    <a:pt x="21600" y="926"/>
                    <a:pt x="20829" y="0"/>
                    <a:pt x="19286" y="0"/>
                  </a:cubicBezTo>
                  <a:cubicBezTo>
                    <a:pt x="2314" y="0"/>
                    <a:pt x="2314" y="0"/>
                    <a:pt x="2314" y="0"/>
                  </a:cubicBezTo>
                  <a:cubicBezTo>
                    <a:pt x="1157" y="0"/>
                    <a:pt x="0" y="926"/>
                    <a:pt x="0" y="1851"/>
                  </a:cubicBezTo>
                  <a:cubicBezTo>
                    <a:pt x="0" y="13269"/>
                    <a:pt x="0" y="13269"/>
                    <a:pt x="0" y="13269"/>
                  </a:cubicBezTo>
                  <a:cubicBezTo>
                    <a:pt x="0" y="14194"/>
                    <a:pt x="1157" y="15120"/>
                    <a:pt x="2314" y="15120"/>
                  </a:cubicBezTo>
                  <a:cubicBezTo>
                    <a:pt x="12343" y="15120"/>
                    <a:pt x="12343" y="15120"/>
                    <a:pt x="12343" y="15120"/>
                  </a:cubicBezTo>
                  <a:cubicBezTo>
                    <a:pt x="12343" y="15429"/>
                    <a:pt x="12343" y="15429"/>
                    <a:pt x="12343" y="15429"/>
                  </a:cubicBezTo>
                  <a:cubicBezTo>
                    <a:pt x="12729" y="16046"/>
                    <a:pt x="12729" y="16971"/>
                    <a:pt x="12729" y="17589"/>
                  </a:cubicBezTo>
                  <a:cubicBezTo>
                    <a:pt x="12729" y="18206"/>
                    <a:pt x="12729" y="19131"/>
                    <a:pt x="12343" y="19749"/>
                  </a:cubicBezTo>
                  <a:cubicBezTo>
                    <a:pt x="12343" y="19749"/>
                    <a:pt x="12343" y="20057"/>
                    <a:pt x="12343" y="20057"/>
                  </a:cubicBezTo>
                  <a:cubicBezTo>
                    <a:pt x="12343" y="20983"/>
                    <a:pt x="13500" y="21600"/>
                    <a:pt x="14657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87" name="Freeform 184">
            <a:extLst>
              <a:ext uri="{FF2B5EF4-FFF2-40B4-BE49-F238E27FC236}">
                <a16:creationId xmlns:a16="http://schemas.microsoft.com/office/drawing/2014/main" xmlns="" id="{4A5723E2-B0B7-8A4A-A2EB-5B977AD6AF8E}"/>
              </a:ext>
            </a:extLst>
          </p:cNvPr>
          <p:cNvSpPr/>
          <p:nvPr/>
        </p:nvSpPr>
        <p:spPr>
          <a:xfrm>
            <a:off x="10047568" y="2310018"/>
            <a:ext cx="404976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7" y="12150"/>
                </a:moveTo>
                <a:cubicBezTo>
                  <a:pt x="20587" y="11981"/>
                  <a:pt x="20587" y="11981"/>
                  <a:pt x="20587" y="11981"/>
                </a:cubicBezTo>
                <a:cubicBezTo>
                  <a:pt x="21262" y="10969"/>
                  <a:pt x="21600" y="9787"/>
                  <a:pt x="21600" y="8437"/>
                </a:cubicBezTo>
                <a:cubicBezTo>
                  <a:pt x="21600" y="3713"/>
                  <a:pt x="16706" y="0"/>
                  <a:pt x="10800" y="0"/>
                </a:cubicBezTo>
                <a:cubicBezTo>
                  <a:pt x="4894" y="0"/>
                  <a:pt x="0" y="3713"/>
                  <a:pt x="0" y="8437"/>
                </a:cubicBezTo>
                <a:cubicBezTo>
                  <a:pt x="0" y="10462"/>
                  <a:pt x="844" y="12319"/>
                  <a:pt x="2363" y="13837"/>
                </a:cubicBezTo>
                <a:cubicBezTo>
                  <a:pt x="2363" y="13837"/>
                  <a:pt x="2363" y="13837"/>
                  <a:pt x="2363" y="13837"/>
                </a:cubicBezTo>
                <a:cubicBezTo>
                  <a:pt x="1688" y="18225"/>
                  <a:pt x="1688" y="18225"/>
                  <a:pt x="1688" y="18225"/>
                </a:cubicBezTo>
                <a:cubicBezTo>
                  <a:pt x="1688" y="18225"/>
                  <a:pt x="1688" y="18225"/>
                  <a:pt x="1688" y="18394"/>
                </a:cubicBezTo>
                <a:cubicBezTo>
                  <a:pt x="1688" y="18562"/>
                  <a:pt x="2025" y="18731"/>
                  <a:pt x="2194" y="18731"/>
                </a:cubicBezTo>
                <a:cubicBezTo>
                  <a:pt x="7594" y="16706"/>
                  <a:pt x="7594" y="16706"/>
                  <a:pt x="7594" y="16706"/>
                </a:cubicBezTo>
                <a:cubicBezTo>
                  <a:pt x="7762" y="16706"/>
                  <a:pt x="7762" y="16706"/>
                  <a:pt x="7762" y="16706"/>
                </a:cubicBezTo>
                <a:cubicBezTo>
                  <a:pt x="7931" y="16875"/>
                  <a:pt x="7931" y="16875"/>
                  <a:pt x="7931" y="16875"/>
                </a:cubicBezTo>
                <a:cubicBezTo>
                  <a:pt x="8775" y="19069"/>
                  <a:pt x="11475" y="20587"/>
                  <a:pt x="14512" y="20587"/>
                </a:cubicBezTo>
                <a:cubicBezTo>
                  <a:pt x="15187" y="20587"/>
                  <a:pt x="15862" y="20419"/>
                  <a:pt x="16537" y="20250"/>
                </a:cubicBezTo>
                <a:cubicBezTo>
                  <a:pt x="16706" y="20250"/>
                  <a:pt x="16706" y="20250"/>
                  <a:pt x="16706" y="20250"/>
                </a:cubicBezTo>
                <a:cubicBezTo>
                  <a:pt x="19912" y="21600"/>
                  <a:pt x="19912" y="21600"/>
                  <a:pt x="19912" y="21600"/>
                </a:cubicBezTo>
                <a:cubicBezTo>
                  <a:pt x="19912" y="21600"/>
                  <a:pt x="19912" y="21600"/>
                  <a:pt x="20081" y="21600"/>
                </a:cubicBezTo>
                <a:cubicBezTo>
                  <a:pt x="20250" y="21600"/>
                  <a:pt x="20419" y="21431"/>
                  <a:pt x="20419" y="21262"/>
                </a:cubicBezTo>
                <a:cubicBezTo>
                  <a:pt x="20419" y="21094"/>
                  <a:pt x="20419" y="21094"/>
                  <a:pt x="20419" y="21094"/>
                </a:cubicBezTo>
                <a:cubicBezTo>
                  <a:pt x="19912" y="18562"/>
                  <a:pt x="19912" y="18562"/>
                  <a:pt x="19912" y="18562"/>
                </a:cubicBezTo>
                <a:cubicBezTo>
                  <a:pt x="20081" y="18394"/>
                  <a:pt x="20081" y="18394"/>
                  <a:pt x="20081" y="18394"/>
                </a:cubicBezTo>
                <a:cubicBezTo>
                  <a:pt x="21094" y="17550"/>
                  <a:pt x="21600" y="16369"/>
                  <a:pt x="21600" y="15019"/>
                </a:cubicBezTo>
                <a:cubicBezTo>
                  <a:pt x="21600" y="14006"/>
                  <a:pt x="21262" y="13162"/>
                  <a:pt x="20587" y="12319"/>
                </a:cubicBezTo>
                <a:lnTo>
                  <a:pt x="20587" y="12150"/>
                </a:lnTo>
                <a:close/>
                <a:moveTo>
                  <a:pt x="7594" y="15019"/>
                </a:moveTo>
                <a:cubicBezTo>
                  <a:pt x="7594" y="15187"/>
                  <a:pt x="7594" y="15356"/>
                  <a:pt x="7594" y="15694"/>
                </a:cubicBezTo>
                <a:cubicBezTo>
                  <a:pt x="7594" y="15862"/>
                  <a:pt x="7594" y="15862"/>
                  <a:pt x="7594" y="15862"/>
                </a:cubicBezTo>
                <a:cubicBezTo>
                  <a:pt x="2531" y="17719"/>
                  <a:pt x="2531" y="17719"/>
                  <a:pt x="2531" y="17719"/>
                </a:cubicBezTo>
                <a:cubicBezTo>
                  <a:pt x="3206" y="13669"/>
                  <a:pt x="3206" y="13669"/>
                  <a:pt x="3206" y="13669"/>
                </a:cubicBezTo>
                <a:cubicBezTo>
                  <a:pt x="2869" y="13162"/>
                  <a:pt x="2869" y="13162"/>
                  <a:pt x="2869" y="13162"/>
                </a:cubicBezTo>
                <a:cubicBezTo>
                  <a:pt x="2194" y="12487"/>
                  <a:pt x="1688" y="11812"/>
                  <a:pt x="1350" y="10969"/>
                </a:cubicBezTo>
                <a:cubicBezTo>
                  <a:pt x="1013" y="10125"/>
                  <a:pt x="844" y="9281"/>
                  <a:pt x="844" y="8437"/>
                </a:cubicBezTo>
                <a:cubicBezTo>
                  <a:pt x="844" y="7425"/>
                  <a:pt x="1013" y="6412"/>
                  <a:pt x="1519" y="5569"/>
                </a:cubicBezTo>
                <a:cubicBezTo>
                  <a:pt x="2025" y="4556"/>
                  <a:pt x="2700" y="3881"/>
                  <a:pt x="3544" y="3038"/>
                </a:cubicBezTo>
                <a:cubicBezTo>
                  <a:pt x="4556" y="2363"/>
                  <a:pt x="5569" y="1856"/>
                  <a:pt x="6750" y="1350"/>
                </a:cubicBezTo>
                <a:cubicBezTo>
                  <a:pt x="9281" y="506"/>
                  <a:pt x="12319" y="506"/>
                  <a:pt x="14850" y="1350"/>
                </a:cubicBezTo>
                <a:cubicBezTo>
                  <a:pt x="16031" y="1856"/>
                  <a:pt x="17044" y="2363"/>
                  <a:pt x="18056" y="3038"/>
                </a:cubicBezTo>
                <a:cubicBezTo>
                  <a:pt x="18900" y="3881"/>
                  <a:pt x="19575" y="4556"/>
                  <a:pt x="20081" y="5569"/>
                </a:cubicBezTo>
                <a:cubicBezTo>
                  <a:pt x="20587" y="6412"/>
                  <a:pt x="20756" y="7425"/>
                  <a:pt x="20756" y="8437"/>
                </a:cubicBezTo>
                <a:cubicBezTo>
                  <a:pt x="20756" y="9450"/>
                  <a:pt x="20587" y="10294"/>
                  <a:pt x="20081" y="11306"/>
                </a:cubicBezTo>
                <a:cubicBezTo>
                  <a:pt x="20081" y="11475"/>
                  <a:pt x="20081" y="11475"/>
                  <a:pt x="20081" y="11475"/>
                </a:cubicBezTo>
                <a:cubicBezTo>
                  <a:pt x="19744" y="11306"/>
                  <a:pt x="19744" y="11306"/>
                  <a:pt x="19744" y="11306"/>
                </a:cubicBezTo>
                <a:cubicBezTo>
                  <a:pt x="18394" y="10125"/>
                  <a:pt x="16537" y="9450"/>
                  <a:pt x="14512" y="9450"/>
                </a:cubicBezTo>
                <a:cubicBezTo>
                  <a:pt x="10631" y="9450"/>
                  <a:pt x="7594" y="11981"/>
                  <a:pt x="7594" y="15019"/>
                </a:cubicBezTo>
                <a:close/>
                <a:moveTo>
                  <a:pt x="19575" y="17887"/>
                </a:moveTo>
                <a:cubicBezTo>
                  <a:pt x="19237" y="18225"/>
                  <a:pt x="19237" y="18225"/>
                  <a:pt x="19237" y="18225"/>
                </a:cubicBezTo>
                <a:cubicBezTo>
                  <a:pt x="19575" y="20587"/>
                  <a:pt x="19575" y="20587"/>
                  <a:pt x="19575" y="20587"/>
                </a:cubicBezTo>
                <a:cubicBezTo>
                  <a:pt x="16706" y="19575"/>
                  <a:pt x="16706" y="19575"/>
                  <a:pt x="16706" y="19575"/>
                </a:cubicBezTo>
                <a:cubicBezTo>
                  <a:pt x="16369" y="19575"/>
                  <a:pt x="16369" y="19575"/>
                  <a:pt x="16369" y="19575"/>
                </a:cubicBezTo>
                <a:cubicBezTo>
                  <a:pt x="15019" y="19912"/>
                  <a:pt x="13500" y="19912"/>
                  <a:pt x="11981" y="19406"/>
                </a:cubicBezTo>
                <a:cubicBezTo>
                  <a:pt x="11306" y="19069"/>
                  <a:pt x="10631" y="18731"/>
                  <a:pt x="9956" y="18394"/>
                </a:cubicBezTo>
                <a:cubicBezTo>
                  <a:pt x="8944" y="17381"/>
                  <a:pt x="8269" y="16200"/>
                  <a:pt x="8269" y="15019"/>
                </a:cubicBezTo>
                <a:cubicBezTo>
                  <a:pt x="8269" y="13837"/>
                  <a:pt x="8944" y="12656"/>
                  <a:pt x="9956" y="11812"/>
                </a:cubicBezTo>
                <a:cubicBezTo>
                  <a:pt x="10631" y="11306"/>
                  <a:pt x="11306" y="10969"/>
                  <a:pt x="11981" y="10631"/>
                </a:cubicBezTo>
                <a:cubicBezTo>
                  <a:pt x="13669" y="10125"/>
                  <a:pt x="15525" y="10125"/>
                  <a:pt x="17044" y="10631"/>
                </a:cubicBezTo>
                <a:cubicBezTo>
                  <a:pt x="17887" y="10969"/>
                  <a:pt x="18562" y="11306"/>
                  <a:pt x="19069" y="11812"/>
                </a:cubicBezTo>
                <a:cubicBezTo>
                  <a:pt x="20250" y="12656"/>
                  <a:pt x="20756" y="13837"/>
                  <a:pt x="20756" y="15019"/>
                </a:cubicBezTo>
                <a:cubicBezTo>
                  <a:pt x="20756" y="16369"/>
                  <a:pt x="20081" y="17381"/>
                  <a:pt x="19575" y="1788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88" name="Freeform 185">
            <a:extLst>
              <a:ext uri="{FF2B5EF4-FFF2-40B4-BE49-F238E27FC236}">
                <a16:creationId xmlns:a16="http://schemas.microsoft.com/office/drawing/2014/main" xmlns="" id="{AF14D2AB-91EB-9F4F-BCDB-3DF808226485}"/>
              </a:ext>
            </a:extLst>
          </p:cNvPr>
          <p:cNvSpPr/>
          <p:nvPr/>
        </p:nvSpPr>
        <p:spPr>
          <a:xfrm>
            <a:off x="9238954" y="2335413"/>
            <a:ext cx="404976" cy="352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3" extrusionOk="0">
                <a:moveTo>
                  <a:pt x="10800" y="0"/>
                </a:moveTo>
                <a:cubicBezTo>
                  <a:pt x="4894" y="0"/>
                  <a:pt x="0" y="4436"/>
                  <a:pt x="0" y="9836"/>
                </a:cubicBezTo>
                <a:cubicBezTo>
                  <a:pt x="0" y="11957"/>
                  <a:pt x="844" y="14079"/>
                  <a:pt x="2363" y="15814"/>
                </a:cubicBezTo>
                <a:cubicBezTo>
                  <a:pt x="2363" y="16007"/>
                  <a:pt x="2363" y="16007"/>
                  <a:pt x="2363" y="16007"/>
                </a:cubicBezTo>
                <a:cubicBezTo>
                  <a:pt x="1688" y="21021"/>
                  <a:pt x="1688" y="21021"/>
                  <a:pt x="1688" y="21021"/>
                </a:cubicBezTo>
                <a:cubicBezTo>
                  <a:pt x="1688" y="21021"/>
                  <a:pt x="1688" y="21021"/>
                  <a:pt x="1688" y="21021"/>
                </a:cubicBezTo>
                <a:cubicBezTo>
                  <a:pt x="1688" y="21407"/>
                  <a:pt x="2025" y="21600"/>
                  <a:pt x="2194" y="21407"/>
                </a:cubicBezTo>
                <a:cubicBezTo>
                  <a:pt x="7594" y="19093"/>
                  <a:pt x="7594" y="19093"/>
                  <a:pt x="7594" y="19093"/>
                </a:cubicBezTo>
                <a:cubicBezTo>
                  <a:pt x="7594" y="19093"/>
                  <a:pt x="7594" y="19093"/>
                  <a:pt x="7594" y="19093"/>
                </a:cubicBezTo>
                <a:cubicBezTo>
                  <a:pt x="8606" y="19479"/>
                  <a:pt x="9787" y="19479"/>
                  <a:pt x="10800" y="19479"/>
                </a:cubicBezTo>
                <a:cubicBezTo>
                  <a:pt x="16706" y="19479"/>
                  <a:pt x="21600" y="15236"/>
                  <a:pt x="21600" y="9836"/>
                </a:cubicBezTo>
                <a:cubicBezTo>
                  <a:pt x="21600" y="4436"/>
                  <a:pt x="16706" y="0"/>
                  <a:pt x="10800" y="0"/>
                </a:cubicBezTo>
                <a:close/>
                <a:moveTo>
                  <a:pt x="18056" y="16007"/>
                </a:moveTo>
                <a:cubicBezTo>
                  <a:pt x="17044" y="16779"/>
                  <a:pt x="16031" y="17550"/>
                  <a:pt x="14850" y="17936"/>
                </a:cubicBezTo>
                <a:cubicBezTo>
                  <a:pt x="12656" y="18707"/>
                  <a:pt x="10125" y="18900"/>
                  <a:pt x="7762" y="18321"/>
                </a:cubicBezTo>
                <a:cubicBezTo>
                  <a:pt x="7594" y="18129"/>
                  <a:pt x="7594" y="18129"/>
                  <a:pt x="7594" y="18129"/>
                </a:cubicBezTo>
                <a:cubicBezTo>
                  <a:pt x="2531" y="20443"/>
                  <a:pt x="2531" y="20443"/>
                  <a:pt x="2531" y="20443"/>
                </a:cubicBezTo>
                <a:cubicBezTo>
                  <a:pt x="3206" y="15621"/>
                  <a:pt x="3206" y="15621"/>
                  <a:pt x="3206" y="15621"/>
                </a:cubicBezTo>
                <a:cubicBezTo>
                  <a:pt x="2869" y="15236"/>
                  <a:pt x="2869" y="15236"/>
                  <a:pt x="2869" y="15236"/>
                </a:cubicBezTo>
                <a:cubicBezTo>
                  <a:pt x="2194" y="14464"/>
                  <a:pt x="1688" y="13693"/>
                  <a:pt x="1350" y="12729"/>
                </a:cubicBezTo>
                <a:cubicBezTo>
                  <a:pt x="1013" y="11764"/>
                  <a:pt x="844" y="10800"/>
                  <a:pt x="844" y="9836"/>
                </a:cubicBezTo>
                <a:cubicBezTo>
                  <a:pt x="844" y="8679"/>
                  <a:pt x="1013" y="7521"/>
                  <a:pt x="1519" y="6364"/>
                </a:cubicBezTo>
                <a:cubicBezTo>
                  <a:pt x="2025" y="5400"/>
                  <a:pt x="2700" y="4436"/>
                  <a:pt x="3544" y="3664"/>
                </a:cubicBezTo>
                <a:cubicBezTo>
                  <a:pt x="4556" y="2700"/>
                  <a:pt x="5569" y="2121"/>
                  <a:pt x="6750" y="1736"/>
                </a:cubicBezTo>
                <a:cubicBezTo>
                  <a:pt x="9281" y="771"/>
                  <a:pt x="12319" y="771"/>
                  <a:pt x="14850" y="1736"/>
                </a:cubicBezTo>
                <a:cubicBezTo>
                  <a:pt x="16031" y="2121"/>
                  <a:pt x="17044" y="2700"/>
                  <a:pt x="18056" y="3664"/>
                </a:cubicBezTo>
                <a:cubicBezTo>
                  <a:pt x="18900" y="4436"/>
                  <a:pt x="19575" y="5400"/>
                  <a:pt x="20081" y="6364"/>
                </a:cubicBezTo>
                <a:cubicBezTo>
                  <a:pt x="20587" y="7521"/>
                  <a:pt x="20756" y="8679"/>
                  <a:pt x="20756" y="9836"/>
                </a:cubicBezTo>
                <a:cubicBezTo>
                  <a:pt x="20756" y="10993"/>
                  <a:pt x="20587" y="12150"/>
                  <a:pt x="20081" y="13114"/>
                </a:cubicBezTo>
                <a:cubicBezTo>
                  <a:pt x="19575" y="14271"/>
                  <a:pt x="18900" y="15236"/>
                  <a:pt x="18056" y="1600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xmlns="" id="{A66F4167-AC4F-0C41-8F0F-9921A59E4B82}"/>
              </a:ext>
            </a:extLst>
          </p:cNvPr>
          <p:cNvGrpSpPr/>
          <p:nvPr/>
        </p:nvGrpSpPr>
        <p:grpSpPr>
          <a:xfrm>
            <a:off x="8429005" y="2312691"/>
            <a:ext cx="404976" cy="396372"/>
            <a:chOff x="8429005" y="2312691"/>
            <a:chExt cx="404976" cy="396372"/>
          </a:xfrm>
        </p:grpSpPr>
        <p:sp>
          <p:nvSpPr>
            <p:cNvPr id="189" name="Freeform 186">
              <a:extLst>
                <a:ext uri="{FF2B5EF4-FFF2-40B4-BE49-F238E27FC236}">
                  <a16:creationId xmlns:a16="http://schemas.microsoft.com/office/drawing/2014/main" xmlns="" id="{E4D9EC74-348C-3E44-AFCD-AF583CAB805C}"/>
                </a:ext>
              </a:extLst>
            </p:cNvPr>
            <p:cNvSpPr/>
            <p:nvPr/>
          </p:nvSpPr>
          <p:spPr>
            <a:xfrm>
              <a:off x="8429005" y="2312691"/>
              <a:ext cx="404976" cy="396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6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14"/>
                    <a:pt x="0" y="1029"/>
                  </a:cubicBezTo>
                  <a:cubicBezTo>
                    <a:pt x="0" y="16457"/>
                    <a:pt x="0" y="16457"/>
                    <a:pt x="0" y="16457"/>
                  </a:cubicBezTo>
                  <a:cubicBezTo>
                    <a:pt x="0" y="16971"/>
                    <a:pt x="506" y="17314"/>
                    <a:pt x="1013" y="17314"/>
                  </a:cubicBezTo>
                  <a:cubicBezTo>
                    <a:pt x="3713" y="17314"/>
                    <a:pt x="3713" y="17314"/>
                    <a:pt x="3713" y="17314"/>
                  </a:cubicBezTo>
                  <a:cubicBezTo>
                    <a:pt x="3713" y="21086"/>
                    <a:pt x="3713" y="21086"/>
                    <a:pt x="3713" y="21086"/>
                  </a:cubicBezTo>
                  <a:cubicBezTo>
                    <a:pt x="3713" y="21429"/>
                    <a:pt x="4050" y="21600"/>
                    <a:pt x="4388" y="21429"/>
                  </a:cubicBezTo>
                  <a:cubicBezTo>
                    <a:pt x="10462" y="17314"/>
                    <a:pt x="10462" y="17314"/>
                    <a:pt x="10462" y="17314"/>
                  </a:cubicBezTo>
                  <a:cubicBezTo>
                    <a:pt x="20587" y="17314"/>
                    <a:pt x="20587" y="17314"/>
                    <a:pt x="20587" y="17314"/>
                  </a:cubicBezTo>
                  <a:cubicBezTo>
                    <a:pt x="21094" y="17314"/>
                    <a:pt x="21600" y="16971"/>
                    <a:pt x="21600" y="16457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514"/>
                    <a:pt x="21094" y="0"/>
                    <a:pt x="20587" y="0"/>
                  </a:cubicBezTo>
                  <a:close/>
                  <a:moveTo>
                    <a:pt x="20756" y="16629"/>
                  </a:moveTo>
                  <a:cubicBezTo>
                    <a:pt x="10294" y="16629"/>
                    <a:pt x="10294" y="16629"/>
                    <a:pt x="10294" y="16629"/>
                  </a:cubicBezTo>
                  <a:cubicBezTo>
                    <a:pt x="4556" y="20400"/>
                    <a:pt x="4556" y="20400"/>
                    <a:pt x="4556" y="20400"/>
                  </a:cubicBezTo>
                  <a:cubicBezTo>
                    <a:pt x="4556" y="16629"/>
                    <a:pt x="4556" y="16629"/>
                    <a:pt x="4556" y="16629"/>
                  </a:cubicBezTo>
                  <a:cubicBezTo>
                    <a:pt x="844" y="16629"/>
                    <a:pt x="844" y="16629"/>
                    <a:pt x="844" y="16629"/>
                  </a:cubicBezTo>
                  <a:cubicBezTo>
                    <a:pt x="844" y="857"/>
                    <a:pt x="844" y="857"/>
                    <a:pt x="844" y="857"/>
                  </a:cubicBezTo>
                  <a:cubicBezTo>
                    <a:pt x="20756" y="857"/>
                    <a:pt x="20756" y="857"/>
                    <a:pt x="20756" y="857"/>
                  </a:cubicBezTo>
                  <a:lnTo>
                    <a:pt x="20756" y="1662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" name="Freeform 187">
              <a:extLst>
                <a:ext uri="{FF2B5EF4-FFF2-40B4-BE49-F238E27FC236}">
                  <a16:creationId xmlns:a16="http://schemas.microsoft.com/office/drawing/2014/main" xmlns="" id="{54C419BA-2135-9949-B4BE-CFA6469E4CC5}"/>
                </a:ext>
              </a:extLst>
            </p:cNvPr>
            <p:cNvSpPr/>
            <p:nvPr/>
          </p:nvSpPr>
          <p:spPr>
            <a:xfrm>
              <a:off x="8498506" y="2398230"/>
              <a:ext cx="265975" cy="1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1" y="21600"/>
                  </a:moveTo>
                  <a:cubicBezTo>
                    <a:pt x="20829" y="21600"/>
                    <a:pt x="20829" y="21600"/>
                    <a:pt x="20829" y="21600"/>
                  </a:cubicBezTo>
                  <a:cubicBezTo>
                    <a:pt x="21343" y="21600"/>
                    <a:pt x="21600" y="16200"/>
                    <a:pt x="21600" y="10800"/>
                  </a:cubicBezTo>
                  <a:cubicBezTo>
                    <a:pt x="21600" y="5400"/>
                    <a:pt x="21343" y="0"/>
                    <a:pt x="20829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257" y="0"/>
                    <a:pt x="0" y="5400"/>
                    <a:pt x="0" y="10800"/>
                  </a:cubicBezTo>
                  <a:cubicBezTo>
                    <a:pt x="0" y="16200"/>
                    <a:pt x="257" y="21600"/>
                    <a:pt x="77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" name="Freeform 188">
              <a:extLst>
                <a:ext uri="{FF2B5EF4-FFF2-40B4-BE49-F238E27FC236}">
                  <a16:creationId xmlns:a16="http://schemas.microsoft.com/office/drawing/2014/main" xmlns="" id="{59B39E8D-69C8-7F4C-9688-C5ACD51D80DA}"/>
                </a:ext>
              </a:extLst>
            </p:cNvPr>
            <p:cNvSpPr/>
            <p:nvPr/>
          </p:nvSpPr>
          <p:spPr>
            <a:xfrm>
              <a:off x="8498506" y="2467731"/>
              <a:ext cx="265975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1" y="21600"/>
                  </a:moveTo>
                  <a:cubicBezTo>
                    <a:pt x="20829" y="21600"/>
                    <a:pt x="20829" y="21600"/>
                    <a:pt x="20829" y="21600"/>
                  </a:cubicBezTo>
                  <a:cubicBezTo>
                    <a:pt x="21343" y="21600"/>
                    <a:pt x="21600" y="17280"/>
                    <a:pt x="21600" y="8640"/>
                  </a:cubicBezTo>
                  <a:cubicBezTo>
                    <a:pt x="21600" y="4320"/>
                    <a:pt x="21343" y="0"/>
                    <a:pt x="20829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257" y="0"/>
                    <a:pt x="0" y="4320"/>
                    <a:pt x="0" y="8640"/>
                  </a:cubicBezTo>
                  <a:cubicBezTo>
                    <a:pt x="0" y="17280"/>
                    <a:pt x="257" y="21600"/>
                    <a:pt x="77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" name="Freeform 189">
              <a:extLst>
                <a:ext uri="{FF2B5EF4-FFF2-40B4-BE49-F238E27FC236}">
                  <a16:creationId xmlns:a16="http://schemas.microsoft.com/office/drawing/2014/main" xmlns="" id="{87F7E103-D8F6-124A-B8AF-1435318B615B}"/>
                </a:ext>
              </a:extLst>
            </p:cNvPr>
            <p:cNvSpPr/>
            <p:nvPr/>
          </p:nvSpPr>
          <p:spPr>
            <a:xfrm>
              <a:off x="8498506" y="2537232"/>
              <a:ext cx="129646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0" y="21600"/>
                  </a:moveTo>
                  <a:cubicBezTo>
                    <a:pt x="20020" y="21600"/>
                    <a:pt x="20020" y="21600"/>
                    <a:pt x="20020" y="21600"/>
                  </a:cubicBezTo>
                  <a:cubicBezTo>
                    <a:pt x="21073" y="21600"/>
                    <a:pt x="21600" y="17280"/>
                    <a:pt x="21600" y="12960"/>
                  </a:cubicBezTo>
                  <a:cubicBezTo>
                    <a:pt x="21600" y="4320"/>
                    <a:pt x="21073" y="0"/>
                    <a:pt x="20020" y="0"/>
                  </a:cubicBezTo>
                  <a:cubicBezTo>
                    <a:pt x="1580" y="0"/>
                    <a:pt x="1580" y="0"/>
                    <a:pt x="1580" y="0"/>
                  </a:cubicBezTo>
                  <a:cubicBezTo>
                    <a:pt x="527" y="0"/>
                    <a:pt x="0" y="4320"/>
                    <a:pt x="0" y="12960"/>
                  </a:cubicBezTo>
                  <a:cubicBezTo>
                    <a:pt x="0" y="17280"/>
                    <a:pt x="527" y="21600"/>
                    <a:pt x="158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xmlns="" id="{EE980DD3-3925-B04E-84C5-6C4B3122BE68}"/>
              </a:ext>
            </a:extLst>
          </p:cNvPr>
          <p:cNvGrpSpPr/>
          <p:nvPr/>
        </p:nvGrpSpPr>
        <p:grpSpPr>
          <a:xfrm>
            <a:off x="7620393" y="2312691"/>
            <a:ext cx="404976" cy="396372"/>
            <a:chOff x="7620393" y="2312691"/>
            <a:chExt cx="404976" cy="396372"/>
          </a:xfrm>
        </p:grpSpPr>
        <p:sp>
          <p:nvSpPr>
            <p:cNvPr id="193" name="Freeform 190">
              <a:extLst>
                <a:ext uri="{FF2B5EF4-FFF2-40B4-BE49-F238E27FC236}">
                  <a16:creationId xmlns:a16="http://schemas.microsoft.com/office/drawing/2014/main" xmlns="" id="{B204ACEF-082C-4945-AF7F-470C330F1899}"/>
                </a:ext>
              </a:extLst>
            </p:cNvPr>
            <p:cNvSpPr/>
            <p:nvPr/>
          </p:nvSpPr>
          <p:spPr>
            <a:xfrm>
              <a:off x="7620393" y="2312691"/>
              <a:ext cx="404976" cy="396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6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14"/>
                    <a:pt x="0" y="1029"/>
                  </a:cubicBezTo>
                  <a:cubicBezTo>
                    <a:pt x="0" y="16457"/>
                    <a:pt x="0" y="16457"/>
                    <a:pt x="0" y="16457"/>
                  </a:cubicBezTo>
                  <a:cubicBezTo>
                    <a:pt x="0" y="16971"/>
                    <a:pt x="506" y="17486"/>
                    <a:pt x="1013" y="17486"/>
                  </a:cubicBezTo>
                  <a:cubicBezTo>
                    <a:pt x="3713" y="17486"/>
                    <a:pt x="3713" y="17486"/>
                    <a:pt x="3713" y="17486"/>
                  </a:cubicBezTo>
                  <a:cubicBezTo>
                    <a:pt x="3713" y="21086"/>
                    <a:pt x="3713" y="21086"/>
                    <a:pt x="3713" y="21086"/>
                  </a:cubicBezTo>
                  <a:cubicBezTo>
                    <a:pt x="3713" y="21429"/>
                    <a:pt x="4050" y="21600"/>
                    <a:pt x="4388" y="21429"/>
                  </a:cubicBezTo>
                  <a:cubicBezTo>
                    <a:pt x="10462" y="17486"/>
                    <a:pt x="10462" y="17486"/>
                    <a:pt x="10462" y="17486"/>
                  </a:cubicBezTo>
                  <a:cubicBezTo>
                    <a:pt x="20587" y="17486"/>
                    <a:pt x="20587" y="17486"/>
                    <a:pt x="20587" y="17486"/>
                  </a:cubicBezTo>
                  <a:cubicBezTo>
                    <a:pt x="21094" y="17486"/>
                    <a:pt x="21600" y="16971"/>
                    <a:pt x="21600" y="16457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514"/>
                    <a:pt x="21094" y="0"/>
                    <a:pt x="20587" y="0"/>
                  </a:cubicBezTo>
                  <a:close/>
                  <a:moveTo>
                    <a:pt x="20756" y="16629"/>
                  </a:moveTo>
                  <a:cubicBezTo>
                    <a:pt x="10294" y="16629"/>
                    <a:pt x="10294" y="16629"/>
                    <a:pt x="10294" y="16629"/>
                  </a:cubicBezTo>
                  <a:cubicBezTo>
                    <a:pt x="4556" y="20400"/>
                    <a:pt x="4556" y="20400"/>
                    <a:pt x="4556" y="20400"/>
                  </a:cubicBezTo>
                  <a:cubicBezTo>
                    <a:pt x="4556" y="16629"/>
                    <a:pt x="4556" y="16629"/>
                    <a:pt x="4556" y="16629"/>
                  </a:cubicBezTo>
                  <a:cubicBezTo>
                    <a:pt x="844" y="16629"/>
                    <a:pt x="844" y="16629"/>
                    <a:pt x="844" y="16629"/>
                  </a:cubicBezTo>
                  <a:cubicBezTo>
                    <a:pt x="844" y="857"/>
                    <a:pt x="844" y="857"/>
                    <a:pt x="844" y="857"/>
                  </a:cubicBezTo>
                  <a:cubicBezTo>
                    <a:pt x="20756" y="857"/>
                    <a:pt x="20756" y="857"/>
                    <a:pt x="20756" y="857"/>
                  </a:cubicBezTo>
                  <a:lnTo>
                    <a:pt x="20756" y="1662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" name="Oval 191">
              <a:extLst>
                <a:ext uri="{FF2B5EF4-FFF2-40B4-BE49-F238E27FC236}">
                  <a16:creationId xmlns:a16="http://schemas.microsoft.com/office/drawing/2014/main" xmlns="" id="{BC3140E4-6F7D-1B40-9076-C7769E37B504}"/>
                </a:ext>
              </a:extLst>
            </p:cNvPr>
            <p:cNvSpPr/>
            <p:nvPr/>
          </p:nvSpPr>
          <p:spPr>
            <a:xfrm>
              <a:off x="7740683" y="2474414"/>
              <a:ext cx="21385" cy="2138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" name="Oval 192">
              <a:extLst>
                <a:ext uri="{FF2B5EF4-FFF2-40B4-BE49-F238E27FC236}">
                  <a16:creationId xmlns:a16="http://schemas.microsoft.com/office/drawing/2014/main" xmlns="" id="{8A200923-8614-6A48-96AF-5499931447B0}"/>
                </a:ext>
              </a:extLst>
            </p:cNvPr>
            <p:cNvSpPr/>
            <p:nvPr/>
          </p:nvSpPr>
          <p:spPr>
            <a:xfrm>
              <a:off x="7810183" y="2474414"/>
              <a:ext cx="25396" cy="2138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" name="Oval 193">
              <a:extLst>
                <a:ext uri="{FF2B5EF4-FFF2-40B4-BE49-F238E27FC236}">
                  <a16:creationId xmlns:a16="http://schemas.microsoft.com/office/drawing/2014/main" xmlns="" id="{5DF7258C-7830-AB42-AFAB-8099781A8876}"/>
                </a:ext>
              </a:extLst>
            </p:cNvPr>
            <p:cNvSpPr/>
            <p:nvPr/>
          </p:nvSpPr>
          <p:spPr>
            <a:xfrm>
              <a:off x="7882357" y="2474414"/>
              <a:ext cx="22722" cy="2138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97" name="Freeform 194">
            <a:extLst>
              <a:ext uri="{FF2B5EF4-FFF2-40B4-BE49-F238E27FC236}">
                <a16:creationId xmlns:a16="http://schemas.microsoft.com/office/drawing/2014/main" xmlns="" id="{C2AD5575-38FC-2249-B040-AF5D7635CC61}"/>
              </a:ext>
            </a:extLst>
          </p:cNvPr>
          <p:cNvSpPr/>
          <p:nvPr/>
        </p:nvSpPr>
        <p:spPr>
          <a:xfrm>
            <a:off x="6811779" y="2312691"/>
            <a:ext cx="403639" cy="396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96" extrusionOk="0">
                <a:moveTo>
                  <a:pt x="21600" y="1029"/>
                </a:moveTo>
                <a:cubicBezTo>
                  <a:pt x="21600" y="514"/>
                  <a:pt x="21094" y="0"/>
                  <a:pt x="20588" y="0"/>
                </a:cubicBezTo>
                <a:cubicBezTo>
                  <a:pt x="1012" y="0"/>
                  <a:pt x="1012" y="0"/>
                  <a:pt x="1012" y="0"/>
                </a:cubicBezTo>
                <a:cubicBezTo>
                  <a:pt x="506" y="0"/>
                  <a:pt x="0" y="514"/>
                  <a:pt x="0" y="1029"/>
                </a:cubicBezTo>
                <a:cubicBezTo>
                  <a:pt x="0" y="16457"/>
                  <a:pt x="0" y="16457"/>
                  <a:pt x="0" y="16457"/>
                </a:cubicBezTo>
                <a:cubicBezTo>
                  <a:pt x="0" y="16971"/>
                  <a:pt x="506" y="17486"/>
                  <a:pt x="1012" y="17486"/>
                </a:cubicBezTo>
                <a:cubicBezTo>
                  <a:pt x="3712" y="17486"/>
                  <a:pt x="3712" y="17486"/>
                  <a:pt x="3712" y="17486"/>
                </a:cubicBezTo>
                <a:cubicBezTo>
                  <a:pt x="3712" y="21086"/>
                  <a:pt x="3712" y="21086"/>
                  <a:pt x="3712" y="21086"/>
                </a:cubicBezTo>
                <a:cubicBezTo>
                  <a:pt x="3712" y="21429"/>
                  <a:pt x="4050" y="21600"/>
                  <a:pt x="4387" y="21429"/>
                </a:cubicBezTo>
                <a:cubicBezTo>
                  <a:pt x="10462" y="17486"/>
                  <a:pt x="10462" y="17486"/>
                  <a:pt x="10462" y="17486"/>
                </a:cubicBezTo>
                <a:cubicBezTo>
                  <a:pt x="20588" y="17486"/>
                  <a:pt x="20588" y="17486"/>
                  <a:pt x="20588" y="17486"/>
                </a:cubicBezTo>
                <a:cubicBezTo>
                  <a:pt x="21094" y="17486"/>
                  <a:pt x="21600" y="16971"/>
                  <a:pt x="21600" y="16457"/>
                </a:cubicBezTo>
                <a:lnTo>
                  <a:pt x="21600" y="1029"/>
                </a:lnTo>
                <a:close/>
                <a:moveTo>
                  <a:pt x="20756" y="16629"/>
                </a:moveTo>
                <a:cubicBezTo>
                  <a:pt x="10294" y="16629"/>
                  <a:pt x="10294" y="16629"/>
                  <a:pt x="10294" y="16629"/>
                </a:cubicBezTo>
                <a:cubicBezTo>
                  <a:pt x="4556" y="20400"/>
                  <a:pt x="4556" y="20400"/>
                  <a:pt x="4556" y="20400"/>
                </a:cubicBezTo>
                <a:cubicBezTo>
                  <a:pt x="4556" y="16629"/>
                  <a:pt x="4556" y="16629"/>
                  <a:pt x="4556" y="16629"/>
                </a:cubicBezTo>
                <a:cubicBezTo>
                  <a:pt x="844" y="16629"/>
                  <a:pt x="844" y="16629"/>
                  <a:pt x="844" y="16629"/>
                </a:cubicBezTo>
                <a:cubicBezTo>
                  <a:pt x="844" y="857"/>
                  <a:pt x="844" y="857"/>
                  <a:pt x="844" y="857"/>
                </a:cubicBezTo>
                <a:cubicBezTo>
                  <a:pt x="20756" y="857"/>
                  <a:pt x="20756" y="857"/>
                  <a:pt x="20756" y="857"/>
                </a:cubicBezTo>
                <a:lnTo>
                  <a:pt x="20756" y="16629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98" name="Freeform 195">
            <a:extLst>
              <a:ext uri="{FF2B5EF4-FFF2-40B4-BE49-F238E27FC236}">
                <a16:creationId xmlns:a16="http://schemas.microsoft.com/office/drawing/2014/main" xmlns="" id="{6434A4D2-D03E-1B45-85D2-4C460B32856C}"/>
              </a:ext>
            </a:extLst>
          </p:cNvPr>
          <p:cNvSpPr/>
          <p:nvPr/>
        </p:nvSpPr>
        <p:spPr>
          <a:xfrm>
            <a:off x="6001830" y="2376846"/>
            <a:ext cx="404976" cy="271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8837"/>
                </a:moveTo>
                <a:cubicBezTo>
                  <a:pt x="0" y="216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19591"/>
                  <a:pt x="21600" y="19591"/>
                  <a:pt x="21600" y="19591"/>
                </a:cubicBezTo>
                <a:cubicBezTo>
                  <a:pt x="21600" y="18586"/>
                  <a:pt x="21094" y="17581"/>
                  <a:pt x="20587" y="17330"/>
                </a:cubicBezTo>
                <a:cubicBezTo>
                  <a:pt x="20587" y="17330"/>
                  <a:pt x="19912" y="17079"/>
                  <a:pt x="19406" y="16828"/>
                </a:cubicBezTo>
                <a:cubicBezTo>
                  <a:pt x="18394" y="16326"/>
                  <a:pt x="18225" y="15823"/>
                  <a:pt x="18056" y="15823"/>
                </a:cubicBezTo>
                <a:cubicBezTo>
                  <a:pt x="18056" y="15572"/>
                  <a:pt x="18056" y="15572"/>
                  <a:pt x="18056" y="15572"/>
                </a:cubicBezTo>
                <a:cubicBezTo>
                  <a:pt x="18056" y="15572"/>
                  <a:pt x="18056" y="15572"/>
                  <a:pt x="18056" y="15572"/>
                </a:cubicBezTo>
                <a:cubicBezTo>
                  <a:pt x="18056" y="15572"/>
                  <a:pt x="18056" y="15321"/>
                  <a:pt x="18225" y="14819"/>
                </a:cubicBezTo>
                <a:cubicBezTo>
                  <a:pt x="18225" y="14567"/>
                  <a:pt x="18394" y="14567"/>
                  <a:pt x="18394" y="14316"/>
                </a:cubicBezTo>
                <a:cubicBezTo>
                  <a:pt x="18900" y="13312"/>
                  <a:pt x="19069" y="11805"/>
                  <a:pt x="19237" y="10298"/>
                </a:cubicBezTo>
                <a:cubicBezTo>
                  <a:pt x="19237" y="9042"/>
                  <a:pt x="18900" y="7786"/>
                  <a:pt x="18225" y="6781"/>
                </a:cubicBezTo>
                <a:cubicBezTo>
                  <a:pt x="17719" y="6028"/>
                  <a:pt x="17044" y="5526"/>
                  <a:pt x="16200" y="5526"/>
                </a:cubicBezTo>
                <a:cubicBezTo>
                  <a:pt x="15356" y="5526"/>
                  <a:pt x="14681" y="6028"/>
                  <a:pt x="14175" y="6781"/>
                </a:cubicBezTo>
                <a:cubicBezTo>
                  <a:pt x="13500" y="7786"/>
                  <a:pt x="13162" y="9042"/>
                  <a:pt x="13162" y="10298"/>
                </a:cubicBezTo>
                <a:cubicBezTo>
                  <a:pt x="13162" y="11805"/>
                  <a:pt x="13500" y="13312"/>
                  <a:pt x="14006" y="14316"/>
                </a:cubicBezTo>
                <a:cubicBezTo>
                  <a:pt x="14006" y="14567"/>
                  <a:pt x="14175" y="14567"/>
                  <a:pt x="14175" y="14819"/>
                </a:cubicBezTo>
                <a:cubicBezTo>
                  <a:pt x="14344" y="15321"/>
                  <a:pt x="14344" y="15572"/>
                  <a:pt x="14344" y="15572"/>
                </a:cubicBezTo>
                <a:cubicBezTo>
                  <a:pt x="14344" y="15572"/>
                  <a:pt x="14344" y="15572"/>
                  <a:pt x="14344" y="15572"/>
                </a:cubicBezTo>
                <a:cubicBezTo>
                  <a:pt x="14344" y="15823"/>
                  <a:pt x="14344" y="15823"/>
                  <a:pt x="14344" y="15823"/>
                </a:cubicBezTo>
                <a:cubicBezTo>
                  <a:pt x="14175" y="15823"/>
                  <a:pt x="14175" y="16074"/>
                  <a:pt x="13669" y="16326"/>
                </a:cubicBezTo>
                <a:cubicBezTo>
                  <a:pt x="13669" y="16326"/>
                  <a:pt x="13669" y="16326"/>
                  <a:pt x="13669" y="16326"/>
                </a:cubicBezTo>
                <a:cubicBezTo>
                  <a:pt x="13500" y="16326"/>
                  <a:pt x="13500" y="16326"/>
                  <a:pt x="13500" y="16326"/>
                </a:cubicBezTo>
                <a:cubicBezTo>
                  <a:pt x="13500" y="16326"/>
                  <a:pt x="13331" y="16074"/>
                  <a:pt x="13162" y="16074"/>
                </a:cubicBezTo>
                <a:cubicBezTo>
                  <a:pt x="13162" y="16074"/>
                  <a:pt x="12319" y="15823"/>
                  <a:pt x="11475" y="15321"/>
                </a:cubicBezTo>
                <a:cubicBezTo>
                  <a:pt x="9956" y="14567"/>
                  <a:pt x="9787" y="13814"/>
                  <a:pt x="9787" y="13814"/>
                </a:cubicBezTo>
                <a:cubicBezTo>
                  <a:pt x="9619" y="13563"/>
                  <a:pt x="9619" y="13060"/>
                  <a:pt x="9956" y="12307"/>
                </a:cubicBezTo>
                <a:cubicBezTo>
                  <a:pt x="9956" y="12056"/>
                  <a:pt x="10125" y="12056"/>
                  <a:pt x="10125" y="11805"/>
                </a:cubicBezTo>
                <a:cubicBezTo>
                  <a:pt x="10800" y="10298"/>
                  <a:pt x="11137" y="8288"/>
                  <a:pt x="11306" y="6279"/>
                </a:cubicBezTo>
                <a:cubicBezTo>
                  <a:pt x="11306" y="4521"/>
                  <a:pt x="10800" y="3014"/>
                  <a:pt x="10125" y="1758"/>
                </a:cubicBezTo>
                <a:cubicBezTo>
                  <a:pt x="9281" y="502"/>
                  <a:pt x="8269" y="0"/>
                  <a:pt x="7256" y="0"/>
                </a:cubicBezTo>
                <a:cubicBezTo>
                  <a:pt x="6244" y="0"/>
                  <a:pt x="5231" y="502"/>
                  <a:pt x="4556" y="1758"/>
                </a:cubicBezTo>
                <a:cubicBezTo>
                  <a:pt x="3713" y="3014"/>
                  <a:pt x="3375" y="4521"/>
                  <a:pt x="3375" y="6279"/>
                </a:cubicBezTo>
                <a:cubicBezTo>
                  <a:pt x="3375" y="8288"/>
                  <a:pt x="3713" y="10298"/>
                  <a:pt x="4388" y="11805"/>
                </a:cubicBezTo>
                <a:cubicBezTo>
                  <a:pt x="4556" y="12056"/>
                  <a:pt x="4556" y="12056"/>
                  <a:pt x="4725" y="12307"/>
                </a:cubicBezTo>
                <a:cubicBezTo>
                  <a:pt x="4894" y="13060"/>
                  <a:pt x="5063" y="13563"/>
                  <a:pt x="4894" y="13814"/>
                </a:cubicBezTo>
                <a:cubicBezTo>
                  <a:pt x="4894" y="13814"/>
                  <a:pt x="4556" y="14567"/>
                  <a:pt x="3038" y="15321"/>
                </a:cubicBezTo>
                <a:cubicBezTo>
                  <a:pt x="2194" y="15823"/>
                  <a:pt x="1350" y="16074"/>
                  <a:pt x="1350" y="16074"/>
                </a:cubicBezTo>
                <a:cubicBezTo>
                  <a:pt x="506" y="16577"/>
                  <a:pt x="0" y="17581"/>
                  <a:pt x="0" y="18837"/>
                </a:cubicBezTo>
                <a:close/>
                <a:moveTo>
                  <a:pt x="14512" y="17079"/>
                </a:moveTo>
                <a:cubicBezTo>
                  <a:pt x="14681" y="16828"/>
                  <a:pt x="14850" y="16577"/>
                  <a:pt x="15019" y="16326"/>
                </a:cubicBezTo>
                <a:cubicBezTo>
                  <a:pt x="15187" y="15572"/>
                  <a:pt x="15019" y="14819"/>
                  <a:pt x="14850" y="14316"/>
                </a:cubicBezTo>
                <a:cubicBezTo>
                  <a:pt x="14850" y="14065"/>
                  <a:pt x="14681" y="13814"/>
                  <a:pt x="14681" y="13814"/>
                </a:cubicBezTo>
                <a:cubicBezTo>
                  <a:pt x="14175" y="12809"/>
                  <a:pt x="14006" y="11553"/>
                  <a:pt x="14006" y="10298"/>
                </a:cubicBezTo>
                <a:cubicBezTo>
                  <a:pt x="14006" y="9293"/>
                  <a:pt x="14175" y="8288"/>
                  <a:pt x="14681" y="7786"/>
                </a:cubicBezTo>
                <a:cubicBezTo>
                  <a:pt x="15019" y="7033"/>
                  <a:pt x="15694" y="6781"/>
                  <a:pt x="16200" y="6781"/>
                </a:cubicBezTo>
                <a:cubicBezTo>
                  <a:pt x="16200" y="6781"/>
                  <a:pt x="16200" y="6781"/>
                  <a:pt x="16200" y="6781"/>
                </a:cubicBezTo>
                <a:cubicBezTo>
                  <a:pt x="16706" y="6781"/>
                  <a:pt x="17381" y="7033"/>
                  <a:pt x="17719" y="7786"/>
                </a:cubicBezTo>
                <a:cubicBezTo>
                  <a:pt x="18225" y="8288"/>
                  <a:pt x="18394" y="9293"/>
                  <a:pt x="18394" y="10298"/>
                </a:cubicBezTo>
                <a:cubicBezTo>
                  <a:pt x="18394" y="11553"/>
                  <a:pt x="18225" y="12809"/>
                  <a:pt x="17719" y="13814"/>
                </a:cubicBezTo>
                <a:cubicBezTo>
                  <a:pt x="17719" y="13814"/>
                  <a:pt x="17550" y="14065"/>
                  <a:pt x="17550" y="14065"/>
                </a:cubicBezTo>
                <a:cubicBezTo>
                  <a:pt x="17381" y="14819"/>
                  <a:pt x="17044" y="15572"/>
                  <a:pt x="17381" y="16326"/>
                </a:cubicBezTo>
                <a:cubicBezTo>
                  <a:pt x="17550" y="16828"/>
                  <a:pt x="18056" y="17330"/>
                  <a:pt x="19069" y="17833"/>
                </a:cubicBezTo>
                <a:cubicBezTo>
                  <a:pt x="19575" y="18084"/>
                  <a:pt x="20081" y="18335"/>
                  <a:pt x="20250" y="18335"/>
                </a:cubicBezTo>
                <a:cubicBezTo>
                  <a:pt x="20587" y="18586"/>
                  <a:pt x="20756" y="19088"/>
                  <a:pt x="20756" y="19591"/>
                </a:cubicBezTo>
                <a:cubicBezTo>
                  <a:pt x="20756" y="20595"/>
                  <a:pt x="20756" y="20595"/>
                  <a:pt x="20756" y="20595"/>
                </a:cubicBezTo>
                <a:cubicBezTo>
                  <a:pt x="14512" y="20595"/>
                  <a:pt x="14512" y="20595"/>
                  <a:pt x="14512" y="20595"/>
                </a:cubicBezTo>
                <a:cubicBezTo>
                  <a:pt x="14512" y="18837"/>
                  <a:pt x="14512" y="18837"/>
                  <a:pt x="14512" y="18837"/>
                </a:cubicBezTo>
                <a:cubicBezTo>
                  <a:pt x="14512" y="18335"/>
                  <a:pt x="14512" y="17833"/>
                  <a:pt x="14344" y="17581"/>
                </a:cubicBezTo>
                <a:cubicBezTo>
                  <a:pt x="14175" y="17330"/>
                  <a:pt x="14175" y="17330"/>
                  <a:pt x="14175" y="17330"/>
                </a:cubicBezTo>
                <a:lnTo>
                  <a:pt x="14512" y="17079"/>
                </a:lnTo>
                <a:close/>
                <a:moveTo>
                  <a:pt x="844" y="18837"/>
                </a:moveTo>
                <a:cubicBezTo>
                  <a:pt x="844" y="18084"/>
                  <a:pt x="1013" y="17581"/>
                  <a:pt x="1519" y="17330"/>
                </a:cubicBezTo>
                <a:cubicBezTo>
                  <a:pt x="1688" y="17079"/>
                  <a:pt x="2531" y="16828"/>
                  <a:pt x="3375" y="16326"/>
                </a:cubicBezTo>
                <a:cubicBezTo>
                  <a:pt x="5231" y="15321"/>
                  <a:pt x="5400" y="14567"/>
                  <a:pt x="5569" y="14316"/>
                </a:cubicBezTo>
                <a:cubicBezTo>
                  <a:pt x="5906" y="13563"/>
                  <a:pt x="5569" y="12558"/>
                  <a:pt x="5400" y="11805"/>
                </a:cubicBezTo>
                <a:cubicBezTo>
                  <a:pt x="5231" y="11553"/>
                  <a:pt x="5063" y="11302"/>
                  <a:pt x="5063" y="11051"/>
                </a:cubicBezTo>
                <a:cubicBezTo>
                  <a:pt x="4388" y="9795"/>
                  <a:pt x="4219" y="8037"/>
                  <a:pt x="4050" y="6279"/>
                </a:cubicBezTo>
                <a:cubicBezTo>
                  <a:pt x="4050" y="4772"/>
                  <a:pt x="4388" y="3516"/>
                  <a:pt x="5063" y="2512"/>
                </a:cubicBezTo>
                <a:cubicBezTo>
                  <a:pt x="5737" y="1507"/>
                  <a:pt x="6412" y="1005"/>
                  <a:pt x="7256" y="1005"/>
                </a:cubicBezTo>
                <a:cubicBezTo>
                  <a:pt x="7256" y="1005"/>
                  <a:pt x="7256" y="1005"/>
                  <a:pt x="7256" y="1005"/>
                </a:cubicBezTo>
                <a:cubicBezTo>
                  <a:pt x="8100" y="1005"/>
                  <a:pt x="8944" y="1507"/>
                  <a:pt x="9450" y="2512"/>
                </a:cubicBezTo>
                <a:cubicBezTo>
                  <a:pt x="10125" y="3516"/>
                  <a:pt x="10462" y="4772"/>
                  <a:pt x="10462" y="6279"/>
                </a:cubicBezTo>
                <a:cubicBezTo>
                  <a:pt x="10462" y="8037"/>
                  <a:pt x="10125" y="9795"/>
                  <a:pt x="9450" y="11051"/>
                </a:cubicBezTo>
                <a:cubicBezTo>
                  <a:pt x="9450" y="11302"/>
                  <a:pt x="9281" y="11553"/>
                  <a:pt x="9281" y="11805"/>
                </a:cubicBezTo>
                <a:cubicBezTo>
                  <a:pt x="8944" y="12558"/>
                  <a:pt x="8775" y="13563"/>
                  <a:pt x="8944" y="14316"/>
                </a:cubicBezTo>
                <a:cubicBezTo>
                  <a:pt x="9112" y="14567"/>
                  <a:pt x="9450" y="15321"/>
                  <a:pt x="11306" y="16326"/>
                </a:cubicBezTo>
                <a:cubicBezTo>
                  <a:pt x="12150" y="16828"/>
                  <a:pt x="12825" y="17079"/>
                  <a:pt x="12994" y="17330"/>
                </a:cubicBezTo>
                <a:cubicBezTo>
                  <a:pt x="13500" y="17581"/>
                  <a:pt x="13837" y="18084"/>
                  <a:pt x="13837" y="18837"/>
                </a:cubicBezTo>
                <a:cubicBezTo>
                  <a:pt x="13837" y="20595"/>
                  <a:pt x="13837" y="20595"/>
                  <a:pt x="13837" y="20595"/>
                </a:cubicBezTo>
                <a:cubicBezTo>
                  <a:pt x="844" y="20595"/>
                  <a:pt x="844" y="20595"/>
                  <a:pt x="844" y="20595"/>
                </a:cubicBezTo>
                <a:lnTo>
                  <a:pt x="844" y="18837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99" name="Freeform 196">
            <a:extLst>
              <a:ext uri="{FF2B5EF4-FFF2-40B4-BE49-F238E27FC236}">
                <a16:creationId xmlns:a16="http://schemas.microsoft.com/office/drawing/2014/main" xmlns="" id="{0312F916-5EA0-334F-B7F3-6C182EB76E5D}"/>
              </a:ext>
            </a:extLst>
          </p:cNvPr>
          <p:cNvSpPr/>
          <p:nvPr/>
        </p:nvSpPr>
        <p:spPr>
          <a:xfrm>
            <a:off x="5193218" y="2310018"/>
            <a:ext cx="403639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25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0250"/>
                  <a:pt x="21600" y="20250"/>
                  <a:pt x="21600" y="20250"/>
                </a:cubicBezTo>
                <a:cubicBezTo>
                  <a:pt x="21600" y="19069"/>
                  <a:pt x="20756" y="17887"/>
                  <a:pt x="19744" y="17550"/>
                </a:cubicBezTo>
                <a:cubicBezTo>
                  <a:pt x="19744" y="17550"/>
                  <a:pt x="19406" y="17550"/>
                  <a:pt x="19238" y="17550"/>
                </a:cubicBezTo>
                <a:cubicBezTo>
                  <a:pt x="19238" y="17550"/>
                  <a:pt x="18394" y="17381"/>
                  <a:pt x="17044" y="17044"/>
                </a:cubicBezTo>
                <a:cubicBezTo>
                  <a:pt x="14681" y="16537"/>
                  <a:pt x="14175" y="16031"/>
                  <a:pt x="14006" y="15862"/>
                </a:cubicBezTo>
                <a:cubicBezTo>
                  <a:pt x="14006" y="15694"/>
                  <a:pt x="14006" y="15525"/>
                  <a:pt x="14006" y="15356"/>
                </a:cubicBezTo>
                <a:cubicBezTo>
                  <a:pt x="14006" y="15019"/>
                  <a:pt x="14006" y="15019"/>
                  <a:pt x="14006" y="15019"/>
                </a:cubicBezTo>
                <a:cubicBezTo>
                  <a:pt x="14175" y="15019"/>
                  <a:pt x="14175" y="15019"/>
                  <a:pt x="14175" y="15019"/>
                </a:cubicBezTo>
                <a:cubicBezTo>
                  <a:pt x="14850" y="14850"/>
                  <a:pt x="15863" y="14681"/>
                  <a:pt x="17044" y="14175"/>
                </a:cubicBezTo>
                <a:cubicBezTo>
                  <a:pt x="17888" y="13669"/>
                  <a:pt x="18900" y="13162"/>
                  <a:pt x="18900" y="13162"/>
                </a:cubicBezTo>
                <a:cubicBezTo>
                  <a:pt x="19069" y="12994"/>
                  <a:pt x="19069" y="12994"/>
                  <a:pt x="19069" y="12825"/>
                </a:cubicBezTo>
                <a:cubicBezTo>
                  <a:pt x="19069" y="12656"/>
                  <a:pt x="18900" y="12487"/>
                  <a:pt x="18731" y="12487"/>
                </a:cubicBezTo>
                <a:cubicBezTo>
                  <a:pt x="18731" y="12487"/>
                  <a:pt x="18563" y="12487"/>
                  <a:pt x="18394" y="12487"/>
                </a:cubicBezTo>
                <a:cubicBezTo>
                  <a:pt x="17719" y="12319"/>
                  <a:pt x="16538" y="12319"/>
                  <a:pt x="16031" y="11644"/>
                </a:cubicBezTo>
                <a:cubicBezTo>
                  <a:pt x="15694" y="11137"/>
                  <a:pt x="15694" y="10462"/>
                  <a:pt x="16031" y="9619"/>
                </a:cubicBezTo>
                <a:cubicBezTo>
                  <a:pt x="16031" y="9450"/>
                  <a:pt x="16031" y="9450"/>
                  <a:pt x="16031" y="9450"/>
                </a:cubicBezTo>
                <a:cubicBezTo>
                  <a:pt x="16031" y="9450"/>
                  <a:pt x="16031" y="9450"/>
                  <a:pt x="16031" y="9450"/>
                </a:cubicBezTo>
                <a:cubicBezTo>
                  <a:pt x="16369" y="8437"/>
                  <a:pt x="16538" y="7425"/>
                  <a:pt x="16538" y="6244"/>
                </a:cubicBezTo>
                <a:cubicBezTo>
                  <a:pt x="16538" y="5400"/>
                  <a:pt x="16538" y="4556"/>
                  <a:pt x="16200" y="3713"/>
                </a:cubicBezTo>
                <a:cubicBezTo>
                  <a:pt x="15863" y="3038"/>
                  <a:pt x="15356" y="2363"/>
                  <a:pt x="14850" y="1688"/>
                </a:cubicBezTo>
                <a:cubicBezTo>
                  <a:pt x="13838" y="675"/>
                  <a:pt x="12319" y="0"/>
                  <a:pt x="10800" y="0"/>
                </a:cubicBezTo>
                <a:cubicBezTo>
                  <a:pt x="9281" y="0"/>
                  <a:pt x="7762" y="675"/>
                  <a:pt x="6750" y="1688"/>
                </a:cubicBezTo>
                <a:cubicBezTo>
                  <a:pt x="6244" y="2363"/>
                  <a:pt x="5737" y="3038"/>
                  <a:pt x="5400" y="3713"/>
                </a:cubicBezTo>
                <a:cubicBezTo>
                  <a:pt x="5062" y="4556"/>
                  <a:pt x="5062" y="5400"/>
                  <a:pt x="5062" y="6244"/>
                </a:cubicBezTo>
                <a:cubicBezTo>
                  <a:pt x="5062" y="7425"/>
                  <a:pt x="5231" y="8437"/>
                  <a:pt x="5569" y="9450"/>
                </a:cubicBezTo>
                <a:cubicBezTo>
                  <a:pt x="5569" y="9619"/>
                  <a:pt x="5569" y="9619"/>
                  <a:pt x="5569" y="9619"/>
                </a:cubicBezTo>
                <a:cubicBezTo>
                  <a:pt x="5906" y="10462"/>
                  <a:pt x="5906" y="11137"/>
                  <a:pt x="5569" y="11644"/>
                </a:cubicBezTo>
                <a:cubicBezTo>
                  <a:pt x="5062" y="12319"/>
                  <a:pt x="3881" y="12319"/>
                  <a:pt x="3206" y="12487"/>
                </a:cubicBezTo>
                <a:cubicBezTo>
                  <a:pt x="3037" y="12487"/>
                  <a:pt x="2869" y="12487"/>
                  <a:pt x="2869" y="12487"/>
                </a:cubicBezTo>
                <a:cubicBezTo>
                  <a:pt x="2700" y="12487"/>
                  <a:pt x="2531" y="12656"/>
                  <a:pt x="2531" y="12825"/>
                </a:cubicBezTo>
                <a:cubicBezTo>
                  <a:pt x="2531" y="12994"/>
                  <a:pt x="2531" y="12994"/>
                  <a:pt x="2700" y="13162"/>
                </a:cubicBezTo>
                <a:cubicBezTo>
                  <a:pt x="2700" y="13162"/>
                  <a:pt x="3712" y="13669"/>
                  <a:pt x="4556" y="14175"/>
                </a:cubicBezTo>
                <a:cubicBezTo>
                  <a:pt x="5737" y="14681"/>
                  <a:pt x="6750" y="14850"/>
                  <a:pt x="7425" y="15019"/>
                </a:cubicBezTo>
                <a:cubicBezTo>
                  <a:pt x="7594" y="15019"/>
                  <a:pt x="7594" y="15019"/>
                  <a:pt x="7594" y="15019"/>
                </a:cubicBezTo>
                <a:cubicBezTo>
                  <a:pt x="7594" y="15356"/>
                  <a:pt x="7594" y="15356"/>
                  <a:pt x="7594" y="15356"/>
                </a:cubicBezTo>
                <a:cubicBezTo>
                  <a:pt x="7594" y="15525"/>
                  <a:pt x="7594" y="15694"/>
                  <a:pt x="7594" y="15694"/>
                </a:cubicBezTo>
                <a:cubicBezTo>
                  <a:pt x="7425" y="16031"/>
                  <a:pt x="6919" y="16537"/>
                  <a:pt x="4556" y="17044"/>
                </a:cubicBezTo>
                <a:cubicBezTo>
                  <a:pt x="3206" y="17381"/>
                  <a:pt x="2362" y="17550"/>
                  <a:pt x="2362" y="17550"/>
                </a:cubicBezTo>
                <a:cubicBezTo>
                  <a:pt x="2194" y="17550"/>
                  <a:pt x="1856" y="17550"/>
                  <a:pt x="1856" y="17550"/>
                </a:cubicBezTo>
                <a:cubicBezTo>
                  <a:pt x="844" y="17887"/>
                  <a:pt x="0" y="19069"/>
                  <a:pt x="0" y="20250"/>
                </a:cubicBezTo>
                <a:close/>
                <a:moveTo>
                  <a:pt x="2025" y="18394"/>
                </a:moveTo>
                <a:cubicBezTo>
                  <a:pt x="2194" y="18225"/>
                  <a:pt x="2531" y="18225"/>
                  <a:pt x="3037" y="18225"/>
                </a:cubicBezTo>
                <a:cubicBezTo>
                  <a:pt x="3544" y="18056"/>
                  <a:pt x="4050" y="18056"/>
                  <a:pt x="4725" y="17887"/>
                </a:cubicBezTo>
                <a:cubicBezTo>
                  <a:pt x="5569" y="17719"/>
                  <a:pt x="6244" y="17381"/>
                  <a:pt x="6750" y="17212"/>
                </a:cubicBezTo>
                <a:cubicBezTo>
                  <a:pt x="7594" y="16875"/>
                  <a:pt x="8100" y="16537"/>
                  <a:pt x="8269" y="16200"/>
                </a:cubicBezTo>
                <a:cubicBezTo>
                  <a:pt x="8437" y="15862"/>
                  <a:pt x="8437" y="15356"/>
                  <a:pt x="8437" y="14681"/>
                </a:cubicBezTo>
                <a:cubicBezTo>
                  <a:pt x="8437" y="14512"/>
                  <a:pt x="8269" y="14344"/>
                  <a:pt x="7931" y="14344"/>
                </a:cubicBezTo>
                <a:cubicBezTo>
                  <a:pt x="7931" y="14344"/>
                  <a:pt x="7931" y="14344"/>
                  <a:pt x="7931" y="14344"/>
                </a:cubicBezTo>
                <a:cubicBezTo>
                  <a:pt x="7087" y="14344"/>
                  <a:pt x="5737" y="13837"/>
                  <a:pt x="4894" y="13331"/>
                </a:cubicBezTo>
                <a:cubicBezTo>
                  <a:pt x="4219" y="13162"/>
                  <a:pt x="4219" y="13162"/>
                  <a:pt x="4219" y="13162"/>
                </a:cubicBezTo>
                <a:cubicBezTo>
                  <a:pt x="4894" y="12994"/>
                  <a:pt x="4894" y="12994"/>
                  <a:pt x="4894" y="12994"/>
                </a:cubicBezTo>
                <a:cubicBezTo>
                  <a:pt x="5400" y="12825"/>
                  <a:pt x="5906" y="12487"/>
                  <a:pt x="6244" y="11981"/>
                </a:cubicBezTo>
                <a:cubicBezTo>
                  <a:pt x="6581" y="11475"/>
                  <a:pt x="6750" y="10462"/>
                  <a:pt x="6412" y="9450"/>
                </a:cubicBezTo>
                <a:cubicBezTo>
                  <a:pt x="6244" y="9281"/>
                  <a:pt x="6244" y="9281"/>
                  <a:pt x="6244" y="9281"/>
                </a:cubicBezTo>
                <a:cubicBezTo>
                  <a:pt x="6075" y="8269"/>
                  <a:pt x="5906" y="7256"/>
                  <a:pt x="5737" y="6244"/>
                </a:cubicBezTo>
                <a:cubicBezTo>
                  <a:pt x="5737" y="5400"/>
                  <a:pt x="5906" y="4725"/>
                  <a:pt x="6244" y="4050"/>
                </a:cubicBezTo>
                <a:cubicBezTo>
                  <a:pt x="6412" y="3375"/>
                  <a:pt x="6750" y="2869"/>
                  <a:pt x="7256" y="2363"/>
                </a:cubicBezTo>
                <a:cubicBezTo>
                  <a:pt x="8269" y="1350"/>
                  <a:pt x="9450" y="844"/>
                  <a:pt x="10800" y="844"/>
                </a:cubicBezTo>
                <a:cubicBezTo>
                  <a:pt x="12150" y="844"/>
                  <a:pt x="13331" y="1350"/>
                  <a:pt x="14344" y="2363"/>
                </a:cubicBezTo>
                <a:cubicBezTo>
                  <a:pt x="14850" y="2869"/>
                  <a:pt x="15188" y="3375"/>
                  <a:pt x="15356" y="4050"/>
                </a:cubicBezTo>
                <a:cubicBezTo>
                  <a:pt x="15694" y="4725"/>
                  <a:pt x="15863" y="5400"/>
                  <a:pt x="15863" y="6244"/>
                </a:cubicBezTo>
                <a:cubicBezTo>
                  <a:pt x="15694" y="7256"/>
                  <a:pt x="15525" y="8269"/>
                  <a:pt x="15356" y="9281"/>
                </a:cubicBezTo>
                <a:cubicBezTo>
                  <a:pt x="15188" y="9281"/>
                  <a:pt x="15188" y="9281"/>
                  <a:pt x="15188" y="9281"/>
                </a:cubicBezTo>
                <a:cubicBezTo>
                  <a:pt x="15188" y="9281"/>
                  <a:pt x="15188" y="9281"/>
                  <a:pt x="15188" y="9281"/>
                </a:cubicBezTo>
                <a:cubicBezTo>
                  <a:pt x="14850" y="10462"/>
                  <a:pt x="15019" y="11475"/>
                  <a:pt x="15356" y="11981"/>
                </a:cubicBezTo>
                <a:cubicBezTo>
                  <a:pt x="15694" y="12487"/>
                  <a:pt x="16200" y="12825"/>
                  <a:pt x="16706" y="12994"/>
                </a:cubicBezTo>
                <a:cubicBezTo>
                  <a:pt x="17381" y="13162"/>
                  <a:pt x="17381" y="13162"/>
                  <a:pt x="17381" y="13162"/>
                </a:cubicBezTo>
                <a:cubicBezTo>
                  <a:pt x="16706" y="13331"/>
                  <a:pt x="16706" y="13331"/>
                  <a:pt x="16706" y="13331"/>
                </a:cubicBezTo>
                <a:cubicBezTo>
                  <a:pt x="15863" y="13837"/>
                  <a:pt x="14513" y="14344"/>
                  <a:pt x="13669" y="14344"/>
                </a:cubicBezTo>
                <a:cubicBezTo>
                  <a:pt x="13669" y="14344"/>
                  <a:pt x="13669" y="14344"/>
                  <a:pt x="13669" y="14344"/>
                </a:cubicBezTo>
                <a:cubicBezTo>
                  <a:pt x="13331" y="14344"/>
                  <a:pt x="13163" y="14512"/>
                  <a:pt x="13163" y="14681"/>
                </a:cubicBezTo>
                <a:cubicBezTo>
                  <a:pt x="13163" y="15356"/>
                  <a:pt x="13163" y="15862"/>
                  <a:pt x="13331" y="16200"/>
                </a:cubicBezTo>
                <a:cubicBezTo>
                  <a:pt x="13500" y="16537"/>
                  <a:pt x="14006" y="16875"/>
                  <a:pt x="14850" y="17212"/>
                </a:cubicBezTo>
                <a:cubicBezTo>
                  <a:pt x="15356" y="17381"/>
                  <a:pt x="16031" y="17719"/>
                  <a:pt x="16875" y="17887"/>
                </a:cubicBezTo>
                <a:cubicBezTo>
                  <a:pt x="17550" y="18056"/>
                  <a:pt x="18056" y="18056"/>
                  <a:pt x="18563" y="18225"/>
                </a:cubicBezTo>
                <a:cubicBezTo>
                  <a:pt x="19069" y="18225"/>
                  <a:pt x="19406" y="18225"/>
                  <a:pt x="19575" y="18394"/>
                </a:cubicBezTo>
                <a:cubicBezTo>
                  <a:pt x="19913" y="18394"/>
                  <a:pt x="20756" y="19406"/>
                  <a:pt x="20756" y="20250"/>
                </a:cubicBezTo>
                <a:cubicBezTo>
                  <a:pt x="20756" y="20756"/>
                  <a:pt x="20756" y="20756"/>
                  <a:pt x="20756" y="20756"/>
                </a:cubicBezTo>
                <a:cubicBezTo>
                  <a:pt x="844" y="20756"/>
                  <a:pt x="844" y="20756"/>
                  <a:pt x="844" y="20756"/>
                </a:cubicBezTo>
                <a:cubicBezTo>
                  <a:pt x="844" y="20250"/>
                  <a:pt x="844" y="20250"/>
                  <a:pt x="844" y="20250"/>
                </a:cubicBezTo>
                <a:cubicBezTo>
                  <a:pt x="844" y="19406"/>
                  <a:pt x="1687" y="18394"/>
                  <a:pt x="2025" y="1839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49" name="组合 248">
            <a:extLst>
              <a:ext uri="{FF2B5EF4-FFF2-40B4-BE49-F238E27FC236}">
                <a16:creationId xmlns:a16="http://schemas.microsoft.com/office/drawing/2014/main" xmlns="" id="{204144A2-A374-D946-8475-35105B812EC4}"/>
              </a:ext>
            </a:extLst>
          </p:cNvPr>
          <p:cNvGrpSpPr/>
          <p:nvPr/>
        </p:nvGrpSpPr>
        <p:grpSpPr>
          <a:xfrm>
            <a:off x="4383269" y="2310018"/>
            <a:ext cx="404976" cy="404976"/>
            <a:chOff x="4383269" y="2310018"/>
            <a:chExt cx="404976" cy="404976"/>
          </a:xfrm>
        </p:grpSpPr>
        <p:sp>
          <p:nvSpPr>
            <p:cNvPr id="200" name="Freeform 197">
              <a:extLst>
                <a:ext uri="{FF2B5EF4-FFF2-40B4-BE49-F238E27FC236}">
                  <a16:creationId xmlns:a16="http://schemas.microsoft.com/office/drawing/2014/main" xmlns="" id="{A7A71B6B-BCA2-624D-9B36-C695382708E9}"/>
                </a:ext>
              </a:extLst>
            </p:cNvPr>
            <p:cNvSpPr/>
            <p:nvPr/>
          </p:nvSpPr>
          <p:spPr>
            <a:xfrm>
              <a:off x="4383269" y="2310018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cubicBezTo>
                    <a:pt x="16031" y="10800"/>
                    <a:pt x="16031" y="10800"/>
                    <a:pt x="15862" y="10800"/>
                  </a:cubicBezTo>
                  <a:cubicBezTo>
                    <a:pt x="15525" y="10800"/>
                    <a:pt x="15525" y="10800"/>
                    <a:pt x="15525" y="10800"/>
                  </a:cubicBezTo>
                  <a:cubicBezTo>
                    <a:pt x="15694" y="10462"/>
                    <a:pt x="15694" y="10462"/>
                    <a:pt x="15694" y="10462"/>
                  </a:cubicBezTo>
                  <a:cubicBezTo>
                    <a:pt x="15862" y="10125"/>
                    <a:pt x="16031" y="9619"/>
                    <a:pt x="16031" y="9281"/>
                  </a:cubicBezTo>
                  <a:cubicBezTo>
                    <a:pt x="16369" y="8269"/>
                    <a:pt x="16537" y="7256"/>
                    <a:pt x="16537" y="6244"/>
                  </a:cubicBezTo>
                  <a:cubicBezTo>
                    <a:pt x="16537" y="5400"/>
                    <a:pt x="16369" y="4556"/>
                    <a:pt x="16200" y="3713"/>
                  </a:cubicBezTo>
                  <a:cubicBezTo>
                    <a:pt x="15862" y="3038"/>
                    <a:pt x="15356" y="2363"/>
                    <a:pt x="14850" y="1688"/>
                  </a:cubicBezTo>
                  <a:cubicBezTo>
                    <a:pt x="13669" y="675"/>
                    <a:pt x="12319" y="0"/>
                    <a:pt x="10800" y="0"/>
                  </a:cubicBezTo>
                  <a:cubicBezTo>
                    <a:pt x="9281" y="0"/>
                    <a:pt x="7931" y="675"/>
                    <a:pt x="6750" y="1688"/>
                  </a:cubicBezTo>
                  <a:cubicBezTo>
                    <a:pt x="6244" y="2363"/>
                    <a:pt x="5737" y="3038"/>
                    <a:pt x="5400" y="3713"/>
                  </a:cubicBezTo>
                  <a:cubicBezTo>
                    <a:pt x="5231" y="4556"/>
                    <a:pt x="5063" y="5400"/>
                    <a:pt x="5063" y="6244"/>
                  </a:cubicBezTo>
                  <a:cubicBezTo>
                    <a:pt x="5063" y="7256"/>
                    <a:pt x="5231" y="8269"/>
                    <a:pt x="5569" y="9281"/>
                  </a:cubicBezTo>
                  <a:cubicBezTo>
                    <a:pt x="5737" y="10125"/>
                    <a:pt x="6075" y="10800"/>
                    <a:pt x="6581" y="11475"/>
                  </a:cubicBezTo>
                  <a:cubicBezTo>
                    <a:pt x="6581" y="11644"/>
                    <a:pt x="6581" y="11644"/>
                    <a:pt x="6581" y="11644"/>
                  </a:cubicBezTo>
                  <a:cubicBezTo>
                    <a:pt x="6750" y="11812"/>
                    <a:pt x="6919" y="12150"/>
                    <a:pt x="7088" y="12319"/>
                  </a:cubicBezTo>
                  <a:cubicBezTo>
                    <a:pt x="7425" y="12994"/>
                    <a:pt x="7594" y="13500"/>
                    <a:pt x="7256" y="13837"/>
                  </a:cubicBezTo>
                  <a:cubicBezTo>
                    <a:pt x="7256" y="14175"/>
                    <a:pt x="6750" y="14681"/>
                    <a:pt x="4725" y="15525"/>
                  </a:cubicBezTo>
                  <a:cubicBezTo>
                    <a:pt x="4219" y="15694"/>
                    <a:pt x="3206" y="16031"/>
                    <a:pt x="2025" y="16369"/>
                  </a:cubicBezTo>
                  <a:cubicBezTo>
                    <a:pt x="1856" y="16369"/>
                    <a:pt x="1856" y="16369"/>
                    <a:pt x="1856" y="16369"/>
                  </a:cubicBezTo>
                  <a:cubicBezTo>
                    <a:pt x="844" y="16706"/>
                    <a:pt x="0" y="17887"/>
                    <a:pt x="0" y="1906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9237" y="21600"/>
                    <a:pt x="21600" y="19237"/>
                    <a:pt x="21600" y="16200"/>
                  </a:cubicBezTo>
                  <a:cubicBezTo>
                    <a:pt x="21600" y="13162"/>
                    <a:pt x="19237" y="10800"/>
                    <a:pt x="16200" y="10800"/>
                  </a:cubicBezTo>
                  <a:close/>
                  <a:moveTo>
                    <a:pt x="844" y="20756"/>
                  </a:moveTo>
                  <a:cubicBezTo>
                    <a:pt x="844" y="19069"/>
                    <a:pt x="844" y="19069"/>
                    <a:pt x="844" y="19069"/>
                  </a:cubicBezTo>
                  <a:cubicBezTo>
                    <a:pt x="844" y="18225"/>
                    <a:pt x="1350" y="17381"/>
                    <a:pt x="2194" y="17044"/>
                  </a:cubicBezTo>
                  <a:cubicBezTo>
                    <a:pt x="3544" y="16706"/>
                    <a:pt x="4388" y="16369"/>
                    <a:pt x="5063" y="16200"/>
                  </a:cubicBezTo>
                  <a:cubicBezTo>
                    <a:pt x="5737" y="15862"/>
                    <a:pt x="6412" y="15694"/>
                    <a:pt x="6750" y="15356"/>
                  </a:cubicBezTo>
                  <a:cubicBezTo>
                    <a:pt x="7425" y="15019"/>
                    <a:pt x="7762" y="14681"/>
                    <a:pt x="8100" y="14344"/>
                  </a:cubicBezTo>
                  <a:cubicBezTo>
                    <a:pt x="8269" y="13669"/>
                    <a:pt x="8269" y="12825"/>
                    <a:pt x="7762" y="11812"/>
                  </a:cubicBezTo>
                  <a:cubicBezTo>
                    <a:pt x="7594" y="11644"/>
                    <a:pt x="7425" y="11475"/>
                    <a:pt x="7256" y="11306"/>
                  </a:cubicBezTo>
                  <a:cubicBezTo>
                    <a:pt x="7256" y="11306"/>
                    <a:pt x="7256" y="11306"/>
                    <a:pt x="7256" y="11306"/>
                  </a:cubicBezTo>
                  <a:cubicBezTo>
                    <a:pt x="6412" y="9787"/>
                    <a:pt x="5906" y="8100"/>
                    <a:pt x="5737" y="6244"/>
                  </a:cubicBezTo>
                  <a:cubicBezTo>
                    <a:pt x="5737" y="5400"/>
                    <a:pt x="5906" y="4725"/>
                    <a:pt x="6244" y="4050"/>
                  </a:cubicBezTo>
                  <a:cubicBezTo>
                    <a:pt x="6412" y="3375"/>
                    <a:pt x="6750" y="2869"/>
                    <a:pt x="7256" y="2363"/>
                  </a:cubicBezTo>
                  <a:cubicBezTo>
                    <a:pt x="8269" y="1350"/>
                    <a:pt x="9450" y="844"/>
                    <a:pt x="10800" y="844"/>
                  </a:cubicBezTo>
                  <a:cubicBezTo>
                    <a:pt x="12150" y="844"/>
                    <a:pt x="13331" y="1350"/>
                    <a:pt x="14344" y="2363"/>
                  </a:cubicBezTo>
                  <a:cubicBezTo>
                    <a:pt x="14850" y="2869"/>
                    <a:pt x="15187" y="3375"/>
                    <a:pt x="15356" y="4050"/>
                  </a:cubicBezTo>
                  <a:cubicBezTo>
                    <a:pt x="15694" y="4725"/>
                    <a:pt x="15862" y="5400"/>
                    <a:pt x="15862" y="6244"/>
                  </a:cubicBezTo>
                  <a:cubicBezTo>
                    <a:pt x="15694" y="7931"/>
                    <a:pt x="15356" y="9619"/>
                    <a:pt x="14512" y="10969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2319" y="11981"/>
                    <a:pt x="10800" y="14006"/>
                    <a:pt x="10800" y="16200"/>
                  </a:cubicBezTo>
                  <a:cubicBezTo>
                    <a:pt x="10800" y="17887"/>
                    <a:pt x="11475" y="19406"/>
                    <a:pt x="12825" y="20419"/>
                  </a:cubicBezTo>
                  <a:cubicBezTo>
                    <a:pt x="13331" y="20756"/>
                    <a:pt x="13331" y="20756"/>
                    <a:pt x="13331" y="20756"/>
                  </a:cubicBezTo>
                  <a:lnTo>
                    <a:pt x="844" y="20756"/>
                  </a:lnTo>
                  <a:close/>
                  <a:moveTo>
                    <a:pt x="19406" y="19406"/>
                  </a:moveTo>
                  <a:cubicBezTo>
                    <a:pt x="18562" y="20419"/>
                    <a:pt x="17381" y="20756"/>
                    <a:pt x="16200" y="20756"/>
                  </a:cubicBezTo>
                  <a:cubicBezTo>
                    <a:pt x="15019" y="20756"/>
                    <a:pt x="13837" y="20419"/>
                    <a:pt x="12994" y="19406"/>
                  </a:cubicBezTo>
                  <a:cubicBezTo>
                    <a:pt x="12150" y="18562"/>
                    <a:pt x="11644" y="17381"/>
                    <a:pt x="11644" y="16200"/>
                  </a:cubicBezTo>
                  <a:cubicBezTo>
                    <a:pt x="11644" y="15019"/>
                    <a:pt x="12150" y="13837"/>
                    <a:pt x="12994" y="12994"/>
                  </a:cubicBezTo>
                  <a:cubicBezTo>
                    <a:pt x="13837" y="12150"/>
                    <a:pt x="15019" y="11644"/>
                    <a:pt x="16200" y="11644"/>
                  </a:cubicBezTo>
                  <a:cubicBezTo>
                    <a:pt x="17381" y="11644"/>
                    <a:pt x="18562" y="12150"/>
                    <a:pt x="19406" y="12994"/>
                  </a:cubicBezTo>
                  <a:cubicBezTo>
                    <a:pt x="20419" y="13837"/>
                    <a:pt x="20756" y="15019"/>
                    <a:pt x="20756" y="16200"/>
                  </a:cubicBezTo>
                  <a:cubicBezTo>
                    <a:pt x="20756" y="17381"/>
                    <a:pt x="20419" y="18562"/>
                    <a:pt x="19406" y="194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" name="Freeform 198">
              <a:extLst>
                <a:ext uri="{FF2B5EF4-FFF2-40B4-BE49-F238E27FC236}">
                  <a16:creationId xmlns:a16="http://schemas.microsoft.com/office/drawing/2014/main" xmlns="" id="{CEACDB4B-E3BC-8249-9359-4B98C847C8BF}"/>
                </a:ext>
              </a:extLst>
            </p:cNvPr>
            <p:cNvSpPr/>
            <p:nvPr/>
          </p:nvSpPr>
          <p:spPr>
            <a:xfrm>
              <a:off x="4647357" y="2586127"/>
              <a:ext cx="86637" cy="6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4" h="21086" extrusionOk="0">
                  <a:moveTo>
                    <a:pt x="18321" y="772"/>
                  </a:moveTo>
                  <a:cubicBezTo>
                    <a:pt x="7521" y="15172"/>
                    <a:pt x="7521" y="15172"/>
                    <a:pt x="7521" y="15172"/>
                  </a:cubicBezTo>
                  <a:cubicBezTo>
                    <a:pt x="2893" y="9000"/>
                    <a:pt x="2893" y="9000"/>
                    <a:pt x="2893" y="9000"/>
                  </a:cubicBezTo>
                  <a:cubicBezTo>
                    <a:pt x="2121" y="9000"/>
                    <a:pt x="2121" y="7972"/>
                    <a:pt x="1350" y="7972"/>
                  </a:cubicBezTo>
                  <a:cubicBezTo>
                    <a:pt x="1350" y="7972"/>
                    <a:pt x="578" y="9000"/>
                    <a:pt x="578" y="9000"/>
                  </a:cubicBezTo>
                  <a:cubicBezTo>
                    <a:pt x="-193" y="10029"/>
                    <a:pt x="-193" y="11057"/>
                    <a:pt x="578" y="12086"/>
                  </a:cubicBezTo>
                  <a:cubicBezTo>
                    <a:pt x="5978" y="20314"/>
                    <a:pt x="5978" y="20314"/>
                    <a:pt x="5978" y="20314"/>
                  </a:cubicBezTo>
                  <a:cubicBezTo>
                    <a:pt x="6750" y="21343"/>
                    <a:pt x="8293" y="21343"/>
                    <a:pt x="9064" y="20314"/>
                  </a:cubicBezTo>
                  <a:cubicBezTo>
                    <a:pt x="20636" y="4886"/>
                    <a:pt x="20636" y="4886"/>
                    <a:pt x="20636" y="4886"/>
                  </a:cubicBezTo>
                  <a:cubicBezTo>
                    <a:pt x="21407" y="3857"/>
                    <a:pt x="21407" y="1800"/>
                    <a:pt x="20636" y="772"/>
                  </a:cubicBezTo>
                  <a:cubicBezTo>
                    <a:pt x="20636" y="-257"/>
                    <a:pt x="19093" y="-257"/>
                    <a:pt x="18321" y="77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xmlns="" id="{4E3ECE6B-A4E1-454F-949C-FC0AF8B0A185}"/>
              </a:ext>
            </a:extLst>
          </p:cNvPr>
          <p:cNvGrpSpPr/>
          <p:nvPr/>
        </p:nvGrpSpPr>
        <p:grpSpPr>
          <a:xfrm>
            <a:off x="3574655" y="2310018"/>
            <a:ext cx="404976" cy="404976"/>
            <a:chOff x="3574655" y="2310018"/>
            <a:chExt cx="404976" cy="404976"/>
          </a:xfrm>
        </p:grpSpPr>
        <p:sp>
          <p:nvSpPr>
            <p:cNvPr id="202" name="Freeform 199">
              <a:extLst>
                <a:ext uri="{FF2B5EF4-FFF2-40B4-BE49-F238E27FC236}">
                  <a16:creationId xmlns:a16="http://schemas.microsoft.com/office/drawing/2014/main" xmlns="" id="{56BEFB27-A7B7-C64D-9D69-007D55BDC815}"/>
                </a:ext>
              </a:extLst>
            </p:cNvPr>
            <p:cNvSpPr/>
            <p:nvPr/>
          </p:nvSpPr>
          <p:spPr>
            <a:xfrm>
              <a:off x="3574655" y="2310018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cubicBezTo>
                    <a:pt x="16031" y="10800"/>
                    <a:pt x="16031" y="10800"/>
                    <a:pt x="15862" y="10800"/>
                  </a:cubicBezTo>
                  <a:cubicBezTo>
                    <a:pt x="15525" y="10800"/>
                    <a:pt x="15525" y="10800"/>
                    <a:pt x="15525" y="10800"/>
                  </a:cubicBezTo>
                  <a:cubicBezTo>
                    <a:pt x="15694" y="10462"/>
                    <a:pt x="15694" y="10462"/>
                    <a:pt x="15694" y="10462"/>
                  </a:cubicBezTo>
                  <a:cubicBezTo>
                    <a:pt x="15862" y="10125"/>
                    <a:pt x="16031" y="9619"/>
                    <a:pt x="16031" y="9281"/>
                  </a:cubicBezTo>
                  <a:cubicBezTo>
                    <a:pt x="16369" y="8269"/>
                    <a:pt x="16537" y="7256"/>
                    <a:pt x="16537" y="6244"/>
                  </a:cubicBezTo>
                  <a:cubicBezTo>
                    <a:pt x="16537" y="5400"/>
                    <a:pt x="16369" y="4556"/>
                    <a:pt x="16200" y="3713"/>
                  </a:cubicBezTo>
                  <a:cubicBezTo>
                    <a:pt x="15862" y="3038"/>
                    <a:pt x="15356" y="2363"/>
                    <a:pt x="14850" y="1688"/>
                  </a:cubicBezTo>
                  <a:cubicBezTo>
                    <a:pt x="13669" y="675"/>
                    <a:pt x="12319" y="0"/>
                    <a:pt x="10800" y="0"/>
                  </a:cubicBezTo>
                  <a:cubicBezTo>
                    <a:pt x="9281" y="0"/>
                    <a:pt x="7931" y="675"/>
                    <a:pt x="6750" y="1688"/>
                  </a:cubicBezTo>
                  <a:cubicBezTo>
                    <a:pt x="6244" y="2363"/>
                    <a:pt x="5737" y="3038"/>
                    <a:pt x="5400" y="3713"/>
                  </a:cubicBezTo>
                  <a:cubicBezTo>
                    <a:pt x="5231" y="4556"/>
                    <a:pt x="5063" y="5400"/>
                    <a:pt x="5063" y="6244"/>
                  </a:cubicBezTo>
                  <a:cubicBezTo>
                    <a:pt x="5063" y="7256"/>
                    <a:pt x="5231" y="8269"/>
                    <a:pt x="5569" y="9281"/>
                  </a:cubicBezTo>
                  <a:cubicBezTo>
                    <a:pt x="5737" y="10125"/>
                    <a:pt x="6075" y="10800"/>
                    <a:pt x="6581" y="11475"/>
                  </a:cubicBezTo>
                  <a:cubicBezTo>
                    <a:pt x="6581" y="11644"/>
                    <a:pt x="6581" y="11644"/>
                    <a:pt x="6581" y="11644"/>
                  </a:cubicBezTo>
                  <a:cubicBezTo>
                    <a:pt x="6750" y="11812"/>
                    <a:pt x="6919" y="12150"/>
                    <a:pt x="7088" y="12319"/>
                  </a:cubicBezTo>
                  <a:cubicBezTo>
                    <a:pt x="7425" y="12994"/>
                    <a:pt x="7594" y="13500"/>
                    <a:pt x="7256" y="13837"/>
                  </a:cubicBezTo>
                  <a:cubicBezTo>
                    <a:pt x="7256" y="14175"/>
                    <a:pt x="6750" y="14681"/>
                    <a:pt x="4725" y="15525"/>
                  </a:cubicBezTo>
                  <a:cubicBezTo>
                    <a:pt x="4219" y="15694"/>
                    <a:pt x="3206" y="16031"/>
                    <a:pt x="2025" y="16369"/>
                  </a:cubicBezTo>
                  <a:cubicBezTo>
                    <a:pt x="1856" y="16369"/>
                    <a:pt x="1856" y="16369"/>
                    <a:pt x="1856" y="16369"/>
                  </a:cubicBezTo>
                  <a:cubicBezTo>
                    <a:pt x="844" y="16706"/>
                    <a:pt x="0" y="17887"/>
                    <a:pt x="0" y="1906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9237" y="21600"/>
                    <a:pt x="21600" y="19237"/>
                    <a:pt x="21600" y="16200"/>
                  </a:cubicBezTo>
                  <a:cubicBezTo>
                    <a:pt x="21600" y="13162"/>
                    <a:pt x="19237" y="10800"/>
                    <a:pt x="16200" y="10800"/>
                  </a:cubicBezTo>
                  <a:close/>
                  <a:moveTo>
                    <a:pt x="844" y="20756"/>
                  </a:moveTo>
                  <a:cubicBezTo>
                    <a:pt x="844" y="19069"/>
                    <a:pt x="844" y="19069"/>
                    <a:pt x="844" y="19069"/>
                  </a:cubicBezTo>
                  <a:cubicBezTo>
                    <a:pt x="844" y="18225"/>
                    <a:pt x="1350" y="17381"/>
                    <a:pt x="2194" y="17044"/>
                  </a:cubicBezTo>
                  <a:cubicBezTo>
                    <a:pt x="3544" y="16706"/>
                    <a:pt x="4388" y="16369"/>
                    <a:pt x="5063" y="16200"/>
                  </a:cubicBezTo>
                  <a:cubicBezTo>
                    <a:pt x="5737" y="15862"/>
                    <a:pt x="6412" y="15694"/>
                    <a:pt x="6750" y="15356"/>
                  </a:cubicBezTo>
                  <a:cubicBezTo>
                    <a:pt x="7425" y="15019"/>
                    <a:pt x="7762" y="14681"/>
                    <a:pt x="8100" y="14175"/>
                  </a:cubicBezTo>
                  <a:cubicBezTo>
                    <a:pt x="8269" y="13669"/>
                    <a:pt x="8269" y="12825"/>
                    <a:pt x="7762" y="11812"/>
                  </a:cubicBezTo>
                  <a:cubicBezTo>
                    <a:pt x="7594" y="11644"/>
                    <a:pt x="7425" y="11475"/>
                    <a:pt x="7256" y="11306"/>
                  </a:cubicBezTo>
                  <a:cubicBezTo>
                    <a:pt x="7256" y="11306"/>
                    <a:pt x="7256" y="11306"/>
                    <a:pt x="7256" y="11306"/>
                  </a:cubicBezTo>
                  <a:cubicBezTo>
                    <a:pt x="6412" y="9787"/>
                    <a:pt x="5906" y="8100"/>
                    <a:pt x="5737" y="6244"/>
                  </a:cubicBezTo>
                  <a:cubicBezTo>
                    <a:pt x="5737" y="5400"/>
                    <a:pt x="5906" y="4725"/>
                    <a:pt x="6244" y="4050"/>
                  </a:cubicBezTo>
                  <a:cubicBezTo>
                    <a:pt x="6412" y="3375"/>
                    <a:pt x="6750" y="2869"/>
                    <a:pt x="7256" y="2363"/>
                  </a:cubicBezTo>
                  <a:cubicBezTo>
                    <a:pt x="8269" y="1350"/>
                    <a:pt x="9450" y="844"/>
                    <a:pt x="10800" y="844"/>
                  </a:cubicBezTo>
                  <a:cubicBezTo>
                    <a:pt x="12150" y="844"/>
                    <a:pt x="13331" y="1350"/>
                    <a:pt x="14344" y="2363"/>
                  </a:cubicBezTo>
                  <a:cubicBezTo>
                    <a:pt x="14850" y="2869"/>
                    <a:pt x="15187" y="3375"/>
                    <a:pt x="15356" y="4050"/>
                  </a:cubicBezTo>
                  <a:cubicBezTo>
                    <a:pt x="15694" y="4725"/>
                    <a:pt x="15862" y="5400"/>
                    <a:pt x="15862" y="6244"/>
                  </a:cubicBezTo>
                  <a:cubicBezTo>
                    <a:pt x="15694" y="7931"/>
                    <a:pt x="15356" y="9619"/>
                    <a:pt x="14512" y="10969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2319" y="11981"/>
                    <a:pt x="10800" y="14006"/>
                    <a:pt x="10800" y="16200"/>
                  </a:cubicBezTo>
                  <a:cubicBezTo>
                    <a:pt x="10800" y="17887"/>
                    <a:pt x="11475" y="19406"/>
                    <a:pt x="12825" y="20419"/>
                  </a:cubicBezTo>
                  <a:cubicBezTo>
                    <a:pt x="13331" y="20756"/>
                    <a:pt x="13331" y="20756"/>
                    <a:pt x="13331" y="20756"/>
                  </a:cubicBezTo>
                  <a:lnTo>
                    <a:pt x="844" y="20756"/>
                  </a:lnTo>
                  <a:close/>
                  <a:moveTo>
                    <a:pt x="19406" y="19406"/>
                  </a:moveTo>
                  <a:cubicBezTo>
                    <a:pt x="18562" y="20419"/>
                    <a:pt x="17381" y="20756"/>
                    <a:pt x="16200" y="20756"/>
                  </a:cubicBezTo>
                  <a:cubicBezTo>
                    <a:pt x="15019" y="20756"/>
                    <a:pt x="13837" y="20419"/>
                    <a:pt x="12994" y="19406"/>
                  </a:cubicBezTo>
                  <a:cubicBezTo>
                    <a:pt x="12150" y="18562"/>
                    <a:pt x="11644" y="17381"/>
                    <a:pt x="11644" y="16200"/>
                  </a:cubicBezTo>
                  <a:cubicBezTo>
                    <a:pt x="11644" y="15019"/>
                    <a:pt x="12150" y="13837"/>
                    <a:pt x="12994" y="12994"/>
                  </a:cubicBezTo>
                  <a:cubicBezTo>
                    <a:pt x="13837" y="11981"/>
                    <a:pt x="15019" y="11644"/>
                    <a:pt x="16200" y="11644"/>
                  </a:cubicBezTo>
                  <a:cubicBezTo>
                    <a:pt x="17381" y="11644"/>
                    <a:pt x="18562" y="11981"/>
                    <a:pt x="19406" y="12994"/>
                  </a:cubicBezTo>
                  <a:cubicBezTo>
                    <a:pt x="20419" y="13837"/>
                    <a:pt x="20756" y="15019"/>
                    <a:pt x="20756" y="16200"/>
                  </a:cubicBezTo>
                  <a:cubicBezTo>
                    <a:pt x="20756" y="17381"/>
                    <a:pt x="20419" y="18562"/>
                    <a:pt x="19406" y="194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" name="Freeform 200">
              <a:extLst>
                <a:ext uri="{FF2B5EF4-FFF2-40B4-BE49-F238E27FC236}">
                  <a16:creationId xmlns:a16="http://schemas.microsoft.com/office/drawing/2014/main" xmlns="" id="{22974B7F-F27E-C544-B053-D784CE95958D}"/>
                </a:ext>
              </a:extLst>
            </p:cNvPr>
            <p:cNvSpPr/>
            <p:nvPr/>
          </p:nvSpPr>
          <p:spPr>
            <a:xfrm>
              <a:off x="3846778" y="2586133"/>
              <a:ext cx="63353" cy="620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330" extrusionOk="0">
                  <a:moveTo>
                    <a:pt x="13770" y="10530"/>
                  </a:moveTo>
                  <a:cubicBezTo>
                    <a:pt x="21330" y="4050"/>
                    <a:pt x="21330" y="4050"/>
                    <a:pt x="21330" y="4050"/>
                  </a:cubicBezTo>
                  <a:cubicBezTo>
                    <a:pt x="21330" y="2970"/>
                    <a:pt x="21330" y="810"/>
                    <a:pt x="21330" y="810"/>
                  </a:cubicBezTo>
                  <a:cubicBezTo>
                    <a:pt x="20250" y="-270"/>
                    <a:pt x="18090" y="-270"/>
                    <a:pt x="17010" y="810"/>
                  </a:cubicBezTo>
                  <a:cubicBezTo>
                    <a:pt x="10530" y="7290"/>
                    <a:pt x="10530" y="7290"/>
                    <a:pt x="10530" y="7290"/>
                  </a:cubicBezTo>
                  <a:cubicBezTo>
                    <a:pt x="4050" y="810"/>
                    <a:pt x="4050" y="810"/>
                    <a:pt x="4050" y="810"/>
                  </a:cubicBezTo>
                  <a:cubicBezTo>
                    <a:pt x="2970" y="-270"/>
                    <a:pt x="810" y="-270"/>
                    <a:pt x="810" y="810"/>
                  </a:cubicBezTo>
                  <a:cubicBezTo>
                    <a:pt x="-270" y="810"/>
                    <a:pt x="-270" y="2970"/>
                    <a:pt x="810" y="4050"/>
                  </a:cubicBezTo>
                  <a:cubicBezTo>
                    <a:pt x="7290" y="10530"/>
                    <a:pt x="7290" y="10530"/>
                    <a:pt x="7290" y="10530"/>
                  </a:cubicBezTo>
                  <a:cubicBezTo>
                    <a:pt x="810" y="17010"/>
                    <a:pt x="810" y="17010"/>
                    <a:pt x="810" y="17010"/>
                  </a:cubicBezTo>
                  <a:cubicBezTo>
                    <a:pt x="-270" y="18090"/>
                    <a:pt x="-270" y="20250"/>
                    <a:pt x="810" y="21330"/>
                  </a:cubicBezTo>
                  <a:cubicBezTo>
                    <a:pt x="810" y="21330"/>
                    <a:pt x="2970" y="21330"/>
                    <a:pt x="4050" y="21330"/>
                  </a:cubicBezTo>
                  <a:cubicBezTo>
                    <a:pt x="10530" y="13770"/>
                    <a:pt x="10530" y="13770"/>
                    <a:pt x="10530" y="13770"/>
                  </a:cubicBezTo>
                  <a:cubicBezTo>
                    <a:pt x="17010" y="21330"/>
                    <a:pt x="17010" y="21330"/>
                    <a:pt x="17010" y="21330"/>
                  </a:cubicBezTo>
                  <a:cubicBezTo>
                    <a:pt x="18090" y="21330"/>
                    <a:pt x="20250" y="21330"/>
                    <a:pt x="21330" y="21330"/>
                  </a:cubicBezTo>
                  <a:cubicBezTo>
                    <a:pt x="21330" y="20250"/>
                    <a:pt x="21330" y="20250"/>
                    <a:pt x="21330" y="19170"/>
                  </a:cubicBezTo>
                  <a:cubicBezTo>
                    <a:pt x="21330" y="18090"/>
                    <a:pt x="21330" y="18090"/>
                    <a:pt x="21330" y="17010"/>
                  </a:cubicBezTo>
                  <a:lnTo>
                    <a:pt x="13770" y="1053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xmlns="" id="{5930CDA7-5D21-A04D-A172-2607340DB287}"/>
              </a:ext>
            </a:extLst>
          </p:cNvPr>
          <p:cNvGrpSpPr/>
          <p:nvPr/>
        </p:nvGrpSpPr>
        <p:grpSpPr>
          <a:xfrm>
            <a:off x="2764706" y="2310018"/>
            <a:ext cx="404976" cy="404976"/>
            <a:chOff x="2764706" y="2310018"/>
            <a:chExt cx="404976" cy="404976"/>
          </a:xfrm>
        </p:grpSpPr>
        <p:sp>
          <p:nvSpPr>
            <p:cNvPr id="204" name="Freeform 201">
              <a:extLst>
                <a:ext uri="{FF2B5EF4-FFF2-40B4-BE49-F238E27FC236}">
                  <a16:creationId xmlns:a16="http://schemas.microsoft.com/office/drawing/2014/main" xmlns="" id="{233562A2-FD6E-3740-8764-EB55BDACC389}"/>
                </a:ext>
              </a:extLst>
            </p:cNvPr>
            <p:cNvSpPr/>
            <p:nvPr/>
          </p:nvSpPr>
          <p:spPr>
            <a:xfrm>
              <a:off x="2764706" y="2310018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cubicBezTo>
                    <a:pt x="16031" y="10800"/>
                    <a:pt x="16031" y="10800"/>
                    <a:pt x="15862" y="10800"/>
                  </a:cubicBezTo>
                  <a:cubicBezTo>
                    <a:pt x="15525" y="10800"/>
                    <a:pt x="15525" y="10800"/>
                    <a:pt x="15525" y="10800"/>
                  </a:cubicBezTo>
                  <a:cubicBezTo>
                    <a:pt x="15694" y="10462"/>
                    <a:pt x="15694" y="10462"/>
                    <a:pt x="15694" y="10462"/>
                  </a:cubicBezTo>
                  <a:cubicBezTo>
                    <a:pt x="15862" y="10125"/>
                    <a:pt x="16031" y="9619"/>
                    <a:pt x="16031" y="9281"/>
                  </a:cubicBezTo>
                  <a:cubicBezTo>
                    <a:pt x="16369" y="8269"/>
                    <a:pt x="16537" y="7256"/>
                    <a:pt x="16537" y="6244"/>
                  </a:cubicBezTo>
                  <a:cubicBezTo>
                    <a:pt x="16537" y="5400"/>
                    <a:pt x="16369" y="4556"/>
                    <a:pt x="16200" y="3713"/>
                  </a:cubicBezTo>
                  <a:cubicBezTo>
                    <a:pt x="15862" y="3038"/>
                    <a:pt x="15356" y="2363"/>
                    <a:pt x="14850" y="1688"/>
                  </a:cubicBezTo>
                  <a:cubicBezTo>
                    <a:pt x="13669" y="675"/>
                    <a:pt x="12319" y="0"/>
                    <a:pt x="10800" y="0"/>
                  </a:cubicBezTo>
                  <a:cubicBezTo>
                    <a:pt x="9281" y="0"/>
                    <a:pt x="7931" y="675"/>
                    <a:pt x="6750" y="1688"/>
                  </a:cubicBezTo>
                  <a:cubicBezTo>
                    <a:pt x="6244" y="2363"/>
                    <a:pt x="5737" y="3038"/>
                    <a:pt x="5400" y="3713"/>
                  </a:cubicBezTo>
                  <a:cubicBezTo>
                    <a:pt x="5231" y="4556"/>
                    <a:pt x="5063" y="5400"/>
                    <a:pt x="5063" y="6244"/>
                  </a:cubicBezTo>
                  <a:cubicBezTo>
                    <a:pt x="5063" y="7256"/>
                    <a:pt x="5231" y="8269"/>
                    <a:pt x="5569" y="9281"/>
                  </a:cubicBezTo>
                  <a:cubicBezTo>
                    <a:pt x="5737" y="10125"/>
                    <a:pt x="6075" y="10800"/>
                    <a:pt x="6581" y="11475"/>
                  </a:cubicBezTo>
                  <a:cubicBezTo>
                    <a:pt x="6581" y="11644"/>
                    <a:pt x="6581" y="11644"/>
                    <a:pt x="6581" y="11644"/>
                  </a:cubicBezTo>
                  <a:cubicBezTo>
                    <a:pt x="6750" y="11812"/>
                    <a:pt x="6919" y="12150"/>
                    <a:pt x="7088" y="12319"/>
                  </a:cubicBezTo>
                  <a:cubicBezTo>
                    <a:pt x="7425" y="12994"/>
                    <a:pt x="7594" y="13500"/>
                    <a:pt x="7256" y="13837"/>
                  </a:cubicBezTo>
                  <a:cubicBezTo>
                    <a:pt x="7256" y="14175"/>
                    <a:pt x="6750" y="14681"/>
                    <a:pt x="4725" y="15525"/>
                  </a:cubicBezTo>
                  <a:cubicBezTo>
                    <a:pt x="4219" y="15694"/>
                    <a:pt x="3206" y="16031"/>
                    <a:pt x="2025" y="16369"/>
                  </a:cubicBezTo>
                  <a:cubicBezTo>
                    <a:pt x="1856" y="16369"/>
                    <a:pt x="1856" y="16369"/>
                    <a:pt x="1856" y="16369"/>
                  </a:cubicBezTo>
                  <a:cubicBezTo>
                    <a:pt x="844" y="16706"/>
                    <a:pt x="0" y="17887"/>
                    <a:pt x="0" y="1906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9237" y="21600"/>
                    <a:pt x="21600" y="19237"/>
                    <a:pt x="21600" y="16200"/>
                  </a:cubicBezTo>
                  <a:cubicBezTo>
                    <a:pt x="21600" y="13162"/>
                    <a:pt x="19237" y="10800"/>
                    <a:pt x="16200" y="10800"/>
                  </a:cubicBezTo>
                  <a:close/>
                  <a:moveTo>
                    <a:pt x="844" y="20756"/>
                  </a:moveTo>
                  <a:cubicBezTo>
                    <a:pt x="844" y="19069"/>
                    <a:pt x="844" y="19069"/>
                    <a:pt x="844" y="19069"/>
                  </a:cubicBezTo>
                  <a:cubicBezTo>
                    <a:pt x="844" y="18225"/>
                    <a:pt x="1350" y="17381"/>
                    <a:pt x="2194" y="17044"/>
                  </a:cubicBezTo>
                  <a:cubicBezTo>
                    <a:pt x="3544" y="16706"/>
                    <a:pt x="4388" y="16369"/>
                    <a:pt x="5063" y="16200"/>
                  </a:cubicBezTo>
                  <a:cubicBezTo>
                    <a:pt x="5737" y="15862"/>
                    <a:pt x="6412" y="15694"/>
                    <a:pt x="6750" y="15356"/>
                  </a:cubicBezTo>
                  <a:cubicBezTo>
                    <a:pt x="7425" y="15019"/>
                    <a:pt x="7762" y="14681"/>
                    <a:pt x="8100" y="14175"/>
                  </a:cubicBezTo>
                  <a:cubicBezTo>
                    <a:pt x="8269" y="13669"/>
                    <a:pt x="8269" y="12825"/>
                    <a:pt x="7762" y="11812"/>
                  </a:cubicBezTo>
                  <a:cubicBezTo>
                    <a:pt x="7594" y="11644"/>
                    <a:pt x="7425" y="11475"/>
                    <a:pt x="7256" y="11306"/>
                  </a:cubicBezTo>
                  <a:cubicBezTo>
                    <a:pt x="7256" y="11306"/>
                    <a:pt x="7256" y="11306"/>
                    <a:pt x="7256" y="11306"/>
                  </a:cubicBezTo>
                  <a:cubicBezTo>
                    <a:pt x="6412" y="9787"/>
                    <a:pt x="5906" y="8100"/>
                    <a:pt x="5737" y="6244"/>
                  </a:cubicBezTo>
                  <a:cubicBezTo>
                    <a:pt x="5737" y="5400"/>
                    <a:pt x="5906" y="4725"/>
                    <a:pt x="6244" y="4050"/>
                  </a:cubicBezTo>
                  <a:cubicBezTo>
                    <a:pt x="6412" y="3375"/>
                    <a:pt x="6750" y="2869"/>
                    <a:pt x="7256" y="2363"/>
                  </a:cubicBezTo>
                  <a:cubicBezTo>
                    <a:pt x="8269" y="1350"/>
                    <a:pt x="9450" y="844"/>
                    <a:pt x="10800" y="844"/>
                  </a:cubicBezTo>
                  <a:cubicBezTo>
                    <a:pt x="12150" y="844"/>
                    <a:pt x="13331" y="1350"/>
                    <a:pt x="14344" y="2363"/>
                  </a:cubicBezTo>
                  <a:cubicBezTo>
                    <a:pt x="14850" y="2869"/>
                    <a:pt x="15187" y="3375"/>
                    <a:pt x="15356" y="4050"/>
                  </a:cubicBezTo>
                  <a:cubicBezTo>
                    <a:pt x="15694" y="4725"/>
                    <a:pt x="15862" y="5400"/>
                    <a:pt x="15862" y="6244"/>
                  </a:cubicBezTo>
                  <a:cubicBezTo>
                    <a:pt x="15694" y="7931"/>
                    <a:pt x="15356" y="9619"/>
                    <a:pt x="14512" y="10969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2319" y="11981"/>
                    <a:pt x="10800" y="14006"/>
                    <a:pt x="10800" y="16200"/>
                  </a:cubicBezTo>
                  <a:cubicBezTo>
                    <a:pt x="10800" y="17887"/>
                    <a:pt x="11475" y="19406"/>
                    <a:pt x="12825" y="20419"/>
                  </a:cubicBezTo>
                  <a:cubicBezTo>
                    <a:pt x="13331" y="20756"/>
                    <a:pt x="13331" y="20756"/>
                    <a:pt x="13331" y="20756"/>
                  </a:cubicBezTo>
                  <a:lnTo>
                    <a:pt x="844" y="20756"/>
                  </a:lnTo>
                  <a:close/>
                  <a:moveTo>
                    <a:pt x="19406" y="19406"/>
                  </a:moveTo>
                  <a:cubicBezTo>
                    <a:pt x="18562" y="20419"/>
                    <a:pt x="17381" y="20756"/>
                    <a:pt x="16200" y="20756"/>
                  </a:cubicBezTo>
                  <a:cubicBezTo>
                    <a:pt x="15019" y="20756"/>
                    <a:pt x="13837" y="20419"/>
                    <a:pt x="12994" y="19406"/>
                  </a:cubicBezTo>
                  <a:cubicBezTo>
                    <a:pt x="12150" y="18562"/>
                    <a:pt x="11644" y="17381"/>
                    <a:pt x="11644" y="16200"/>
                  </a:cubicBezTo>
                  <a:cubicBezTo>
                    <a:pt x="11644" y="15019"/>
                    <a:pt x="12150" y="13837"/>
                    <a:pt x="12994" y="12994"/>
                  </a:cubicBezTo>
                  <a:cubicBezTo>
                    <a:pt x="13837" y="11981"/>
                    <a:pt x="15019" y="11644"/>
                    <a:pt x="16200" y="11644"/>
                  </a:cubicBezTo>
                  <a:cubicBezTo>
                    <a:pt x="17381" y="11644"/>
                    <a:pt x="18562" y="11981"/>
                    <a:pt x="19406" y="12994"/>
                  </a:cubicBezTo>
                  <a:cubicBezTo>
                    <a:pt x="20419" y="13837"/>
                    <a:pt x="20756" y="15019"/>
                    <a:pt x="20756" y="16200"/>
                  </a:cubicBezTo>
                  <a:cubicBezTo>
                    <a:pt x="20756" y="17381"/>
                    <a:pt x="20419" y="18562"/>
                    <a:pt x="19406" y="194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5" name="Freeform 202">
              <a:extLst>
                <a:ext uri="{FF2B5EF4-FFF2-40B4-BE49-F238E27FC236}">
                  <a16:creationId xmlns:a16="http://schemas.microsoft.com/office/drawing/2014/main" xmlns="" id="{705DEBB4-0AA9-A14A-94A1-C2A9833080D5}"/>
                </a:ext>
              </a:extLst>
            </p:cNvPr>
            <p:cNvSpPr/>
            <p:nvPr/>
          </p:nvSpPr>
          <p:spPr>
            <a:xfrm>
              <a:off x="3028007" y="2606732"/>
              <a:ext cx="85540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0"/>
                  </a:move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4320"/>
                    <a:pt x="0" y="8640"/>
                  </a:cubicBezTo>
                  <a:cubicBezTo>
                    <a:pt x="0" y="17280"/>
                    <a:pt x="800" y="21600"/>
                    <a:pt x="1600" y="21600"/>
                  </a:cubicBezTo>
                  <a:cubicBezTo>
                    <a:pt x="20000" y="21600"/>
                    <a:pt x="20000" y="21600"/>
                    <a:pt x="20000" y="21600"/>
                  </a:cubicBezTo>
                  <a:cubicBezTo>
                    <a:pt x="20800" y="21600"/>
                    <a:pt x="21600" y="17280"/>
                    <a:pt x="21600" y="8640"/>
                  </a:cubicBezTo>
                  <a:cubicBezTo>
                    <a:pt x="21600" y="4320"/>
                    <a:pt x="20800" y="0"/>
                    <a:pt x="200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74F35EFA-9D0D-E243-ADA8-DF405A299655}"/>
              </a:ext>
            </a:extLst>
          </p:cNvPr>
          <p:cNvGrpSpPr/>
          <p:nvPr/>
        </p:nvGrpSpPr>
        <p:grpSpPr>
          <a:xfrm>
            <a:off x="1956094" y="2310018"/>
            <a:ext cx="404976" cy="404976"/>
            <a:chOff x="1956094" y="2310018"/>
            <a:chExt cx="404976" cy="404976"/>
          </a:xfrm>
        </p:grpSpPr>
        <p:sp>
          <p:nvSpPr>
            <p:cNvPr id="206" name="Freeform 203">
              <a:extLst>
                <a:ext uri="{FF2B5EF4-FFF2-40B4-BE49-F238E27FC236}">
                  <a16:creationId xmlns:a16="http://schemas.microsoft.com/office/drawing/2014/main" xmlns="" id="{E525E215-BDF0-7644-8BFB-DF3A2BE6C449}"/>
                </a:ext>
              </a:extLst>
            </p:cNvPr>
            <p:cNvSpPr/>
            <p:nvPr/>
          </p:nvSpPr>
          <p:spPr>
            <a:xfrm>
              <a:off x="1956094" y="2310018"/>
              <a:ext cx="404976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0800"/>
                  </a:moveTo>
                  <a:cubicBezTo>
                    <a:pt x="16031" y="10800"/>
                    <a:pt x="16031" y="10800"/>
                    <a:pt x="15862" y="10800"/>
                  </a:cubicBezTo>
                  <a:cubicBezTo>
                    <a:pt x="15525" y="10800"/>
                    <a:pt x="15525" y="10800"/>
                    <a:pt x="15525" y="10800"/>
                  </a:cubicBezTo>
                  <a:cubicBezTo>
                    <a:pt x="15694" y="10462"/>
                    <a:pt x="15694" y="10462"/>
                    <a:pt x="15694" y="10462"/>
                  </a:cubicBezTo>
                  <a:cubicBezTo>
                    <a:pt x="15862" y="10125"/>
                    <a:pt x="16031" y="9619"/>
                    <a:pt x="16031" y="9281"/>
                  </a:cubicBezTo>
                  <a:cubicBezTo>
                    <a:pt x="16369" y="8269"/>
                    <a:pt x="16537" y="7256"/>
                    <a:pt x="16537" y="6244"/>
                  </a:cubicBezTo>
                  <a:cubicBezTo>
                    <a:pt x="16537" y="5400"/>
                    <a:pt x="16369" y="4556"/>
                    <a:pt x="16200" y="3713"/>
                  </a:cubicBezTo>
                  <a:cubicBezTo>
                    <a:pt x="15862" y="3038"/>
                    <a:pt x="15356" y="2363"/>
                    <a:pt x="14850" y="1688"/>
                  </a:cubicBezTo>
                  <a:cubicBezTo>
                    <a:pt x="13669" y="675"/>
                    <a:pt x="12319" y="0"/>
                    <a:pt x="10800" y="0"/>
                  </a:cubicBezTo>
                  <a:cubicBezTo>
                    <a:pt x="9281" y="0"/>
                    <a:pt x="7931" y="675"/>
                    <a:pt x="6750" y="1688"/>
                  </a:cubicBezTo>
                  <a:cubicBezTo>
                    <a:pt x="6244" y="2363"/>
                    <a:pt x="5737" y="3038"/>
                    <a:pt x="5400" y="3713"/>
                  </a:cubicBezTo>
                  <a:cubicBezTo>
                    <a:pt x="5231" y="4556"/>
                    <a:pt x="5063" y="5400"/>
                    <a:pt x="5063" y="6244"/>
                  </a:cubicBezTo>
                  <a:cubicBezTo>
                    <a:pt x="5063" y="7256"/>
                    <a:pt x="5231" y="8269"/>
                    <a:pt x="5569" y="9281"/>
                  </a:cubicBezTo>
                  <a:cubicBezTo>
                    <a:pt x="5737" y="10125"/>
                    <a:pt x="6075" y="10800"/>
                    <a:pt x="6581" y="11475"/>
                  </a:cubicBezTo>
                  <a:cubicBezTo>
                    <a:pt x="6581" y="11644"/>
                    <a:pt x="6581" y="11644"/>
                    <a:pt x="6581" y="11644"/>
                  </a:cubicBezTo>
                  <a:cubicBezTo>
                    <a:pt x="6750" y="11812"/>
                    <a:pt x="6919" y="12150"/>
                    <a:pt x="7088" y="12319"/>
                  </a:cubicBezTo>
                  <a:cubicBezTo>
                    <a:pt x="7425" y="12994"/>
                    <a:pt x="7594" y="13500"/>
                    <a:pt x="7256" y="13837"/>
                  </a:cubicBezTo>
                  <a:cubicBezTo>
                    <a:pt x="7256" y="14175"/>
                    <a:pt x="6750" y="14681"/>
                    <a:pt x="4725" y="15525"/>
                  </a:cubicBezTo>
                  <a:cubicBezTo>
                    <a:pt x="4219" y="15694"/>
                    <a:pt x="3206" y="16031"/>
                    <a:pt x="2025" y="16369"/>
                  </a:cubicBezTo>
                  <a:cubicBezTo>
                    <a:pt x="1856" y="16369"/>
                    <a:pt x="1856" y="16369"/>
                    <a:pt x="1856" y="16369"/>
                  </a:cubicBezTo>
                  <a:cubicBezTo>
                    <a:pt x="844" y="16706"/>
                    <a:pt x="0" y="17887"/>
                    <a:pt x="0" y="1906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9237" y="21600"/>
                    <a:pt x="21600" y="19237"/>
                    <a:pt x="21600" y="16200"/>
                  </a:cubicBezTo>
                  <a:cubicBezTo>
                    <a:pt x="21600" y="13162"/>
                    <a:pt x="19237" y="10800"/>
                    <a:pt x="16200" y="10800"/>
                  </a:cubicBezTo>
                  <a:close/>
                  <a:moveTo>
                    <a:pt x="844" y="20756"/>
                  </a:moveTo>
                  <a:cubicBezTo>
                    <a:pt x="844" y="19069"/>
                    <a:pt x="844" y="19069"/>
                    <a:pt x="844" y="19069"/>
                  </a:cubicBezTo>
                  <a:cubicBezTo>
                    <a:pt x="844" y="18225"/>
                    <a:pt x="1350" y="17381"/>
                    <a:pt x="2194" y="17044"/>
                  </a:cubicBezTo>
                  <a:cubicBezTo>
                    <a:pt x="3544" y="16706"/>
                    <a:pt x="4388" y="16369"/>
                    <a:pt x="5063" y="16200"/>
                  </a:cubicBezTo>
                  <a:cubicBezTo>
                    <a:pt x="5737" y="15862"/>
                    <a:pt x="6412" y="15694"/>
                    <a:pt x="6750" y="15356"/>
                  </a:cubicBezTo>
                  <a:cubicBezTo>
                    <a:pt x="7425" y="15019"/>
                    <a:pt x="7762" y="14681"/>
                    <a:pt x="8100" y="14344"/>
                  </a:cubicBezTo>
                  <a:cubicBezTo>
                    <a:pt x="8269" y="13669"/>
                    <a:pt x="8269" y="12825"/>
                    <a:pt x="7762" y="11812"/>
                  </a:cubicBezTo>
                  <a:cubicBezTo>
                    <a:pt x="7594" y="11644"/>
                    <a:pt x="7425" y="11475"/>
                    <a:pt x="7256" y="11306"/>
                  </a:cubicBezTo>
                  <a:cubicBezTo>
                    <a:pt x="7256" y="11306"/>
                    <a:pt x="7256" y="11306"/>
                    <a:pt x="7256" y="11306"/>
                  </a:cubicBezTo>
                  <a:cubicBezTo>
                    <a:pt x="6412" y="9787"/>
                    <a:pt x="5906" y="8100"/>
                    <a:pt x="5737" y="6244"/>
                  </a:cubicBezTo>
                  <a:cubicBezTo>
                    <a:pt x="5737" y="5400"/>
                    <a:pt x="5906" y="4725"/>
                    <a:pt x="6244" y="4050"/>
                  </a:cubicBezTo>
                  <a:cubicBezTo>
                    <a:pt x="6412" y="3375"/>
                    <a:pt x="6750" y="2869"/>
                    <a:pt x="7256" y="2363"/>
                  </a:cubicBezTo>
                  <a:cubicBezTo>
                    <a:pt x="8269" y="1350"/>
                    <a:pt x="9450" y="844"/>
                    <a:pt x="10800" y="844"/>
                  </a:cubicBezTo>
                  <a:cubicBezTo>
                    <a:pt x="12150" y="844"/>
                    <a:pt x="13331" y="1350"/>
                    <a:pt x="14344" y="2363"/>
                  </a:cubicBezTo>
                  <a:cubicBezTo>
                    <a:pt x="14850" y="2869"/>
                    <a:pt x="15187" y="3375"/>
                    <a:pt x="15356" y="4050"/>
                  </a:cubicBezTo>
                  <a:cubicBezTo>
                    <a:pt x="15694" y="4725"/>
                    <a:pt x="15862" y="5400"/>
                    <a:pt x="15862" y="6244"/>
                  </a:cubicBezTo>
                  <a:cubicBezTo>
                    <a:pt x="15694" y="7931"/>
                    <a:pt x="15356" y="9619"/>
                    <a:pt x="14512" y="10969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4344" y="11137"/>
                    <a:pt x="14344" y="11137"/>
                    <a:pt x="14344" y="11137"/>
                  </a:cubicBezTo>
                  <a:cubicBezTo>
                    <a:pt x="12319" y="11981"/>
                    <a:pt x="10800" y="14006"/>
                    <a:pt x="10800" y="16200"/>
                  </a:cubicBezTo>
                  <a:cubicBezTo>
                    <a:pt x="10800" y="17887"/>
                    <a:pt x="11475" y="19406"/>
                    <a:pt x="12825" y="20419"/>
                  </a:cubicBezTo>
                  <a:cubicBezTo>
                    <a:pt x="13331" y="20756"/>
                    <a:pt x="13331" y="20756"/>
                    <a:pt x="13331" y="20756"/>
                  </a:cubicBezTo>
                  <a:lnTo>
                    <a:pt x="844" y="20756"/>
                  </a:lnTo>
                  <a:close/>
                  <a:moveTo>
                    <a:pt x="19406" y="19406"/>
                  </a:moveTo>
                  <a:cubicBezTo>
                    <a:pt x="18562" y="20419"/>
                    <a:pt x="17381" y="20756"/>
                    <a:pt x="16200" y="20756"/>
                  </a:cubicBezTo>
                  <a:cubicBezTo>
                    <a:pt x="15019" y="20756"/>
                    <a:pt x="13837" y="20419"/>
                    <a:pt x="12994" y="19406"/>
                  </a:cubicBezTo>
                  <a:cubicBezTo>
                    <a:pt x="12150" y="18562"/>
                    <a:pt x="11644" y="17381"/>
                    <a:pt x="11644" y="16200"/>
                  </a:cubicBezTo>
                  <a:cubicBezTo>
                    <a:pt x="11644" y="15019"/>
                    <a:pt x="12150" y="13837"/>
                    <a:pt x="12994" y="12994"/>
                  </a:cubicBezTo>
                  <a:cubicBezTo>
                    <a:pt x="13837" y="11981"/>
                    <a:pt x="15019" y="11644"/>
                    <a:pt x="16200" y="11644"/>
                  </a:cubicBezTo>
                  <a:cubicBezTo>
                    <a:pt x="17381" y="11644"/>
                    <a:pt x="18562" y="11981"/>
                    <a:pt x="19406" y="12994"/>
                  </a:cubicBezTo>
                  <a:cubicBezTo>
                    <a:pt x="20419" y="13837"/>
                    <a:pt x="20756" y="15019"/>
                    <a:pt x="20756" y="16200"/>
                  </a:cubicBezTo>
                  <a:cubicBezTo>
                    <a:pt x="20756" y="17381"/>
                    <a:pt x="20419" y="18562"/>
                    <a:pt x="19406" y="194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7" name="Freeform 204">
              <a:extLst>
                <a:ext uri="{FF2B5EF4-FFF2-40B4-BE49-F238E27FC236}">
                  <a16:creationId xmlns:a16="http://schemas.microsoft.com/office/drawing/2014/main" xmlns="" id="{B6D02F77-B6F0-2E44-BAB3-270735748488}"/>
                </a:ext>
              </a:extLst>
            </p:cNvPr>
            <p:cNvSpPr/>
            <p:nvPr/>
          </p:nvSpPr>
          <p:spPr>
            <a:xfrm>
              <a:off x="2218058" y="2575992"/>
              <a:ext cx="85539" cy="81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9138"/>
                  </a:moveTo>
                  <a:cubicBezTo>
                    <a:pt x="12000" y="9138"/>
                    <a:pt x="12000" y="9138"/>
                    <a:pt x="12000" y="9138"/>
                  </a:cubicBezTo>
                  <a:cubicBezTo>
                    <a:pt x="12000" y="1662"/>
                    <a:pt x="12000" y="1662"/>
                    <a:pt x="12000" y="1662"/>
                  </a:cubicBezTo>
                  <a:cubicBezTo>
                    <a:pt x="12000" y="831"/>
                    <a:pt x="11200" y="0"/>
                    <a:pt x="10400" y="0"/>
                  </a:cubicBezTo>
                  <a:cubicBezTo>
                    <a:pt x="9600" y="0"/>
                    <a:pt x="8800" y="831"/>
                    <a:pt x="8800" y="1662"/>
                  </a:cubicBezTo>
                  <a:cubicBezTo>
                    <a:pt x="8800" y="9138"/>
                    <a:pt x="8800" y="9138"/>
                    <a:pt x="8800" y="9138"/>
                  </a:cubicBezTo>
                  <a:cubicBezTo>
                    <a:pt x="1600" y="9138"/>
                    <a:pt x="1600" y="9138"/>
                    <a:pt x="1600" y="9138"/>
                  </a:cubicBezTo>
                  <a:cubicBezTo>
                    <a:pt x="800" y="9138"/>
                    <a:pt x="0" y="9969"/>
                    <a:pt x="0" y="10800"/>
                  </a:cubicBezTo>
                  <a:cubicBezTo>
                    <a:pt x="0" y="11631"/>
                    <a:pt x="800" y="12462"/>
                    <a:pt x="1600" y="12462"/>
                  </a:cubicBezTo>
                  <a:cubicBezTo>
                    <a:pt x="8800" y="12462"/>
                    <a:pt x="8800" y="12462"/>
                    <a:pt x="8800" y="12462"/>
                  </a:cubicBezTo>
                  <a:cubicBezTo>
                    <a:pt x="8800" y="19938"/>
                    <a:pt x="8800" y="19938"/>
                    <a:pt x="8800" y="19938"/>
                  </a:cubicBezTo>
                  <a:cubicBezTo>
                    <a:pt x="8800" y="20769"/>
                    <a:pt x="9600" y="21600"/>
                    <a:pt x="10400" y="21600"/>
                  </a:cubicBezTo>
                  <a:cubicBezTo>
                    <a:pt x="11200" y="21600"/>
                    <a:pt x="12000" y="20769"/>
                    <a:pt x="12000" y="19938"/>
                  </a:cubicBezTo>
                  <a:cubicBezTo>
                    <a:pt x="12000" y="12462"/>
                    <a:pt x="12000" y="12462"/>
                    <a:pt x="12000" y="12462"/>
                  </a:cubicBezTo>
                  <a:cubicBezTo>
                    <a:pt x="19200" y="12462"/>
                    <a:pt x="19200" y="12462"/>
                    <a:pt x="19200" y="12462"/>
                  </a:cubicBezTo>
                  <a:cubicBezTo>
                    <a:pt x="20800" y="12462"/>
                    <a:pt x="21600" y="11631"/>
                    <a:pt x="21600" y="10800"/>
                  </a:cubicBezTo>
                  <a:cubicBezTo>
                    <a:pt x="21600" y="9969"/>
                    <a:pt x="20800" y="9138"/>
                    <a:pt x="19200" y="91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08" name="Freeform 206">
            <a:extLst>
              <a:ext uri="{FF2B5EF4-FFF2-40B4-BE49-F238E27FC236}">
                <a16:creationId xmlns:a16="http://schemas.microsoft.com/office/drawing/2014/main" xmlns="" id="{E853544E-000C-394C-8C50-4C458A7F3F1E}"/>
              </a:ext>
            </a:extLst>
          </p:cNvPr>
          <p:cNvSpPr/>
          <p:nvPr/>
        </p:nvSpPr>
        <p:spPr>
          <a:xfrm>
            <a:off x="1147481" y="2310018"/>
            <a:ext cx="403639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6" y="16369"/>
                </a:moveTo>
                <a:cubicBezTo>
                  <a:pt x="844" y="16706"/>
                  <a:pt x="0" y="17887"/>
                  <a:pt x="0" y="19069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19069"/>
                  <a:pt x="21600" y="19069"/>
                  <a:pt x="21600" y="19069"/>
                </a:cubicBezTo>
                <a:cubicBezTo>
                  <a:pt x="21600" y="17887"/>
                  <a:pt x="20756" y="16706"/>
                  <a:pt x="19744" y="16369"/>
                </a:cubicBezTo>
                <a:cubicBezTo>
                  <a:pt x="19575" y="16369"/>
                  <a:pt x="19575" y="16369"/>
                  <a:pt x="19575" y="16369"/>
                </a:cubicBezTo>
                <a:cubicBezTo>
                  <a:pt x="18394" y="16031"/>
                  <a:pt x="17381" y="15694"/>
                  <a:pt x="16875" y="15525"/>
                </a:cubicBezTo>
                <a:cubicBezTo>
                  <a:pt x="14850" y="14681"/>
                  <a:pt x="14344" y="14175"/>
                  <a:pt x="14344" y="13837"/>
                </a:cubicBezTo>
                <a:cubicBezTo>
                  <a:pt x="14006" y="13500"/>
                  <a:pt x="14175" y="12994"/>
                  <a:pt x="14513" y="12319"/>
                </a:cubicBezTo>
                <a:cubicBezTo>
                  <a:pt x="14681" y="12150"/>
                  <a:pt x="14850" y="11812"/>
                  <a:pt x="15019" y="11644"/>
                </a:cubicBezTo>
                <a:cubicBezTo>
                  <a:pt x="15019" y="11475"/>
                  <a:pt x="15019" y="11475"/>
                  <a:pt x="15019" y="11475"/>
                </a:cubicBezTo>
                <a:cubicBezTo>
                  <a:pt x="15525" y="10800"/>
                  <a:pt x="15863" y="10125"/>
                  <a:pt x="16031" y="9281"/>
                </a:cubicBezTo>
                <a:cubicBezTo>
                  <a:pt x="16369" y="8269"/>
                  <a:pt x="16538" y="7256"/>
                  <a:pt x="16538" y="6244"/>
                </a:cubicBezTo>
                <a:cubicBezTo>
                  <a:pt x="16538" y="5400"/>
                  <a:pt x="16369" y="4556"/>
                  <a:pt x="16200" y="3713"/>
                </a:cubicBezTo>
                <a:cubicBezTo>
                  <a:pt x="15863" y="3038"/>
                  <a:pt x="15356" y="2363"/>
                  <a:pt x="14850" y="1688"/>
                </a:cubicBezTo>
                <a:cubicBezTo>
                  <a:pt x="13669" y="675"/>
                  <a:pt x="12319" y="0"/>
                  <a:pt x="10800" y="0"/>
                </a:cubicBezTo>
                <a:cubicBezTo>
                  <a:pt x="9281" y="0"/>
                  <a:pt x="7931" y="675"/>
                  <a:pt x="6750" y="1688"/>
                </a:cubicBezTo>
                <a:cubicBezTo>
                  <a:pt x="6244" y="2363"/>
                  <a:pt x="5737" y="3038"/>
                  <a:pt x="5400" y="3713"/>
                </a:cubicBezTo>
                <a:cubicBezTo>
                  <a:pt x="5231" y="4556"/>
                  <a:pt x="5062" y="5400"/>
                  <a:pt x="5062" y="6244"/>
                </a:cubicBezTo>
                <a:cubicBezTo>
                  <a:pt x="5062" y="7256"/>
                  <a:pt x="5231" y="8269"/>
                  <a:pt x="5569" y="9281"/>
                </a:cubicBezTo>
                <a:cubicBezTo>
                  <a:pt x="5737" y="10125"/>
                  <a:pt x="6075" y="10800"/>
                  <a:pt x="6581" y="11475"/>
                </a:cubicBezTo>
                <a:cubicBezTo>
                  <a:pt x="6581" y="11644"/>
                  <a:pt x="6581" y="11644"/>
                  <a:pt x="6581" y="11644"/>
                </a:cubicBezTo>
                <a:cubicBezTo>
                  <a:pt x="6750" y="11812"/>
                  <a:pt x="6919" y="12150"/>
                  <a:pt x="7087" y="12319"/>
                </a:cubicBezTo>
                <a:cubicBezTo>
                  <a:pt x="7425" y="12994"/>
                  <a:pt x="7594" y="13500"/>
                  <a:pt x="7256" y="13837"/>
                </a:cubicBezTo>
                <a:cubicBezTo>
                  <a:pt x="7256" y="14175"/>
                  <a:pt x="6750" y="14681"/>
                  <a:pt x="4725" y="15525"/>
                </a:cubicBezTo>
                <a:cubicBezTo>
                  <a:pt x="4219" y="15694"/>
                  <a:pt x="3206" y="16031"/>
                  <a:pt x="2025" y="16369"/>
                </a:cubicBezTo>
                <a:lnTo>
                  <a:pt x="1856" y="16369"/>
                </a:lnTo>
                <a:close/>
                <a:moveTo>
                  <a:pt x="5062" y="16200"/>
                </a:moveTo>
                <a:cubicBezTo>
                  <a:pt x="5737" y="15862"/>
                  <a:pt x="6244" y="15694"/>
                  <a:pt x="6750" y="15356"/>
                </a:cubicBezTo>
                <a:cubicBezTo>
                  <a:pt x="7425" y="15019"/>
                  <a:pt x="7762" y="14681"/>
                  <a:pt x="8100" y="14344"/>
                </a:cubicBezTo>
                <a:cubicBezTo>
                  <a:pt x="8269" y="13669"/>
                  <a:pt x="8269" y="12825"/>
                  <a:pt x="7762" y="11812"/>
                </a:cubicBezTo>
                <a:cubicBezTo>
                  <a:pt x="7594" y="11644"/>
                  <a:pt x="7425" y="11475"/>
                  <a:pt x="7256" y="11306"/>
                </a:cubicBezTo>
                <a:cubicBezTo>
                  <a:pt x="7256" y="11306"/>
                  <a:pt x="7256" y="11306"/>
                  <a:pt x="7256" y="11306"/>
                </a:cubicBezTo>
                <a:cubicBezTo>
                  <a:pt x="6412" y="9787"/>
                  <a:pt x="5906" y="8100"/>
                  <a:pt x="5737" y="6244"/>
                </a:cubicBezTo>
                <a:cubicBezTo>
                  <a:pt x="5737" y="5400"/>
                  <a:pt x="5906" y="4725"/>
                  <a:pt x="6244" y="4050"/>
                </a:cubicBezTo>
                <a:cubicBezTo>
                  <a:pt x="6412" y="3375"/>
                  <a:pt x="6750" y="2869"/>
                  <a:pt x="7256" y="2363"/>
                </a:cubicBezTo>
                <a:cubicBezTo>
                  <a:pt x="8269" y="1350"/>
                  <a:pt x="9450" y="844"/>
                  <a:pt x="10800" y="844"/>
                </a:cubicBezTo>
                <a:cubicBezTo>
                  <a:pt x="10800" y="844"/>
                  <a:pt x="10800" y="844"/>
                  <a:pt x="10800" y="844"/>
                </a:cubicBezTo>
                <a:cubicBezTo>
                  <a:pt x="12150" y="844"/>
                  <a:pt x="13331" y="1350"/>
                  <a:pt x="14344" y="2363"/>
                </a:cubicBezTo>
                <a:cubicBezTo>
                  <a:pt x="14850" y="2869"/>
                  <a:pt x="15188" y="3375"/>
                  <a:pt x="15356" y="4050"/>
                </a:cubicBezTo>
                <a:cubicBezTo>
                  <a:pt x="15694" y="4725"/>
                  <a:pt x="15863" y="5400"/>
                  <a:pt x="15863" y="6244"/>
                </a:cubicBezTo>
                <a:cubicBezTo>
                  <a:pt x="15694" y="8100"/>
                  <a:pt x="15188" y="9787"/>
                  <a:pt x="14344" y="11306"/>
                </a:cubicBezTo>
                <a:cubicBezTo>
                  <a:pt x="14344" y="11306"/>
                  <a:pt x="14344" y="11306"/>
                  <a:pt x="14344" y="11306"/>
                </a:cubicBezTo>
                <a:cubicBezTo>
                  <a:pt x="14175" y="11475"/>
                  <a:pt x="14006" y="11644"/>
                  <a:pt x="14006" y="11812"/>
                </a:cubicBezTo>
                <a:cubicBezTo>
                  <a:pt x="13331" y="12825"/>
                  <a:pt x="13331" y="13669"/>
                  <a:pt x="13500" y="14344"/>
                </a:cubicBezTo>
                <a:cubicBezTo>
                  <a:pt x="13838" y="14681"/>
                  <a:pt x="14175" y="15019"/>
                  <a:pt x="14850" y="15356"/>
                </a:cubicBezTo>
                <a:cubicBezTo>
                  <a:pt x="15356" y="15694"/>
                  <a:pt x="15863" y="15862"/>
                  <a:pt x="16538" y="16200"/>
                </a:cubicBezTo>
                <a:cubicBezTo>
                  <a:pt x="17213" y="16369"/>
                  <a:pt x="18056" y="16706"/>
                  <a:pt x="19406" y="17044"/>
                </a:cubicBezTo>
                <a:cubicBezTo>
                  <a:pt x="20250" y="17381"/>
                  <a:pt x="20756" y="18225"/>
                  <a:pt x="20756" y="19069"/>
                </a:cubicBezTo>
                <a:cubicBezTo>
                  <a:pt x="20756" y="20756"/>
                  <a:pt x="20756" y="20756"/>
                  <a:pt x="20756" y="20756"/>
                </a:cubicBezTo>
                <a:cubicBezTo>
                  <a:pt x="844" y="20756"/>
                  <a:pt x="844" y="20756"/>
                  <a:pt x="844" y="20756"/>
                </a:cubicBezTo>
                <a:cubicBezTo>
                  <a:pt x="844" y="19069"/>
                  <a:pt x="844" y="19069"/>
                  <a:pt x="844" y="19069"/>
                </a:cubicBezTo>
                <a:cubicBezTo>
                  <a:pt x="844" y="18225"/>
                  <a:pt x="1350" y="17381"/>
                  <a:pt x="2194" y="17044"/>
                </a:cubicBezTo>
                <a:cubicBezTo>
                  <a:pt x="3544" y="16706"/>
                  <a:pt x="4387" y="16369"/>
                  <a:pt x="5062" y="1620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209" name="Freeform 207">
            <a:extLst>
              <a:ext uri="{FF2B5EF4-FFF2-40B4-BE49-F238E27FC236}">
                <a16:creationId xmlns:a16="http://schemas.microsoft.com/office/drawing/2014/main" xmlns="" id="{E0F6C756-4751-2A48-8459-2064220BFBC2}"/>
              </a:ext>
            </a:extLst>
          </p:cNvPr>
          <p:cNvSpPr/>
          <p:nvPr/>
        </p:nvSpPr>
        <p:spPr>
          <a:xfrm>
            <a:off x="10105039" y="1500069"/>
            <a:ext cx="290032" cy="404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30" y="18056"/>
                </a:moveTo>
                <a:cubicBezTo>
                  <a:pt x="13852" y="9619"/>
                  <a:pt x="13852" y="9619"/>
                  <a:pt x="13852" y="9619"/>
                </a:cubicBezTo>
                <a:cubicBezTo>
                  <a:pt x="13852" y="3206"/>
                  <a:pt x="13852" y="3206"/>
                  <a:pt x="13852" y="3206"/>
                </a:cubicBezTo>
                <a:cubicBezTo>
                  <a:pt x="14087" y="3206"/>
                  <a:pt x="14087" y="3206"/>
                  <a:pt x="14087" y="3206"/>
                </a:cubicBezTo>
                <a:cubicBezTo>
                  <a:pt x="15026" y="2869"/>
                  <a:pt x="15730" y="2363"/>
                  <a:pt x="15730" y="1688"/>
                </a:cubicBezTo>
                <a:cubicBezTo>
                  <a:pt x="15730" y="675"/>
                  <a:pt x="14557" y="0"/>
                  <a:pt x="13383" y="0"/>
                </a:cubicBezTo>
                <a:cubicBezTo>
                  <a:pt x="8217" y="0"/>
                  <a:pt x="8217" y="0"/>
                  <a:pt x="8217" y="0"/>
                </a:cubicBezTo>
                <a:cubicBezTo>
                  <a:pt x="7043" y="0"/>
                  <a:pt x="5870" y="675"/>
                  <a:pt x="5870" y="1688"/>
                </a:cubicBezTo>
                <a:cubicBezTo>
                  <a:pt x="5870" y="2363"/>
                  <a:pt x="6574" y="2869"/>
                  <a:pt x="7513" y="3206"/>
                </a:cubicBezTo>
                <a:cubicBezTo>
                  <a:pt x="7748" y="3206"/>
                  <a:pt x="7748" y="3206"/>
                  <a:pt x="7748" y="3206"/>
                </a:cubicBezTo>
                <a:cubicBezTo>
                  <a:pt x="7748" y="9619"/>
                  <a:pt x="7748" y="9619"/>
                  <a:pt x="7748" y="9619"/>
                </a:cubicBezTo>
                <a:cubicBezTo>
                  <a:pt x="7513" y="9619"/>
                  <a:pt x="7513" y="9619"/>
                  <a:pt x="7513" y="9619"/>
                </a:cubicBezTo>
                <a:cubicBezTo>
                  <a:pt x="470" y="18056"/>
                  <a:pt x="470" y="18056"/>
                  <a:pt x="470" y="18056"/>
                </a:cubicBezTo>
                <a:cubicBezTo>
                  <a:pt x="0" y="18394"/>
                  <a:pt x="0" y="18900"/>
                  <a:pt x="0" y="19237"/>
                </a:cubicBezTo>
                <a:cubicBezTo>
                  <a:pt x="0" y="20587"/>
                  <a:pt x="1409" y="21600"/>
                  <a:pt x="3052" y="21600"/>
                </a:cubicBezTo>
                <a:cubicBezTo>
                  <a:pt x="18548" y="21600"/>
                  <a:pt x="18548" y="21600"/>
                  <a:pt x="18548" y="21600"/>
                </a:cubicBezTo>
                <a:cubicBezTo>
                  <a:pt x="20191" y="21600"/>
                  <a:pt x="21600" y="20587"/>
                  <a:pt x="21600" y="19237"/>
                </a:cubicBezTo>
                <a:cubicBezTo>
                  <a:pt x="21600" y="18900"/>
                  <a:pt x="21600" y="18394"/>
                  <a:pt x="21130" y="18056"/>
                </a:cubicBezTo>
                <a:close/>
                <a:moveTo>
                  <a:pt x="7043" y="1688"/>
                </a:moveTo>
                <a:cubicBezTo>
                  <a:pt x="7043" y="1181"/>
                  <a:pt x="7513" y="675"/>
                  <a:pt x="8217" y="675"/>
                </a:cubicBezTo>
                <a:cubicBezTo>
                  <a:pt x="13383" y="675"/>
                  <a:pt x="13383" y="675"/>
                  <a:pt x="13383" y="675"/>
                </a:cubicBezTo>
                <a:cubicBezTo>
                  <a:pt x="14087" y="675"/>
                  <a:pt x="14557" y="1181"/>
                  <a:pt x="14557" y="1688"/>
                </a:cubicBezTo>
                <a:cubicBezTo>
                  <a:pt x="14557" y="2025"/>
                  <a:pt x="14087" y="2531"/>
                  <a:pt x="13383" y="2531"/>
                </a:cubicBezTo>
                <a:cubicBezTo>
                  <a:pt x="8217" y="2531"/>
                  <a:pt x="8217" y="2531"/>
                  <a:pt x="8217" y="2531"/>
                </a:cubicBezTo>
                <a:cubicBezTo>
                  <a:pt x="7513" y="2531"/>
                  <a:pt x="7043" y="2025"/>
                  <a:pt x="7043" y="1688"/>
                </a:cubicBezTo>
                <a:close/>
                <a:moveTo>
                  <a:pt x="8687" y="9787"/>
                </a:moveTo>
                <a:cubicBezTo>
                  <a:pt x="8687" y="3206"/>
                  <a:pt x="8687" y="3206"/>
                  <a:pt x="8687" y="3206"/>
                </a:cubicBezTo>
                <a:cubicBezTo>
                  <a:pt x="12913" y="3206"/>
                  <a:pt x="12913" y="3206"/>
                  <a:pt x="12913" y="3206"/>
                </a:cubicBezTo>
                <a:cubicBezTo>
                  <a:pt x="12913" y="9787"/>
                  <a:pt x="12913" y="9787"/>
                  <a:pt x="12913" y="9787"/>
                </a:cubicBezTo>
                <a:cubicBezTo>
                  <a:pt x="17843" y="15694"/>
                  <a:pt x="17843" y="15694"/>
                  <a:pt x="17843" y="15694"/>
                </a:cubicBezTo>
                <a:cubicBezTo>
                  <a:pt x="17374" y="15862"/>
                  <a:pt x="17374" y="15862"/>
                  <a:pt x="17374" y="15862"/>
                </a:cubicBezTo>
                <a:cubicBezTo>
                  <a:pt x="17139" y="15862"/>
                  <a:pt x="16670" y="15862"/>
                  <a:pt x="16435" y="15862"/>
                </a:cubicBezTo>
                <a:cubicBezTo>
                  <a:pt x="14557" y="15862"/>
                  <a:pt x="12913" y="15356"/>
                  <a:pt x="11504" y="14681"/>
                </a:cubicBezTo>
                <a:cubicBezTo>
                  <a:pt x="11504" y="14681"/>
                  <a:pt x="11504" y="14681"/>
                  <a:pt x="11504" y="14681"/>
                </a:cubicBezTo>
                <a:cubicBezTo>
                  <a:pt x="11504" y="14512"/>
                  <a:pt x="11504" y="14512"/>
                  <a:pt x="11504" y="14512"/>
                </a:cubicBezTo>
                <a:cubicBezTo>
                  <a:pt x="10096" y="13669"/>
                  <a:pt x="8217" y="13331"/>
                  <a:pt x="6339" y="13331"/>
                </a:cubicBezTo>
                <a:cubicBezTo>
                  <a:pt x="5635" y="13500"/>
                  <a:pt x="5635" y="13500"/>
                  <a:pt x="5635" y="13500"/>
                </a:cubicBezTo>
                <a:lnTo>
                  <a:pt x="8687" y="9787"/>
                </a:lnTo>
                <a:close/>
                <a:moveTo>
                  <a:pt x="18548" y="20756"/>
                </a:moveTo>
                <a:cubicBezTo>
                  <a:pt x="3052" y="20756"/>
                  <a:pt x="3052" y="20756"/>
                  <a:pt x="3052" y="20756"/>
                </a:cubicBezTo>
                <a:cubicBezTo>
                  <a:pt x="1878" y="20756"/>
                  <a:pt x="939" y="20081"/>
                  <a:pt x="939" y="19237"/>
                </a:cubicBezTo>
                <a:cubicBezTo>
                  <a:pt x="939" y="19069"/>
                  <a:pt x="1174" y="18731"/>
                  <a:pt x="1409" y="18394"/>
                </a:cubicBezTo>
                <a:cubicBezTo>
                  <a:pt x="4696" y="14512"/>
                  <a:pt x="4696" y="14512"/>
                  <a:pt x="4696" y="14512"/>
                </a:cubicBezTo>
                <a:cubicBezTo>
                  <a:pt x="4930" y="14512"/>
                  <a:pt x="4930" y="14512"/>
                  <a:pt x="4930" y="14512"/>
                </a:cubicBezTo>
                <a:cubicBezTo>
                  <a:pt x="5635" y="14175"/>
                  <a:pt x="6339" y="14175"/>
                  <a:pt x="7043" y="14175"/>
                </a:cubicBezTo>
                <a:cubicBezTo>
                  <a:pt x="8452" y="14175"/>
                  <a:pt x="9626" y="14512"/>
                  <a:pt x="10800" y="15187"/>
                </a:cubicBezTo>
                <a:cubicBezTo>
                  <a:pt x="11270" y="15525"/>
                  <a:pt x="11270" y="15525"/>
                  <a:pt x="11270" y="15525"/>
                </a:cubicBezTo>
                <a:cubicBezTo>
                  <a:pt x="13148" y="16537"/>
                  <a:pt x="15965" y="16875"/>
                  <a:pt x="18313" y="16537"/>
                </a:cubicBezTo>
                <a:cubicBezTo>
                  <a:pt x="18548" y="16369"/>
                  <a:pt x="18548" y="16369"/>
                  <a:pt x="18548" y="16369"/>
                </a:cubicBezTo>
                <a:cubicBezTo>
                  <a:pt x="20191" y="18394"/>
                  <a:pt x="20191" y="18394"/>
                  <a:pt x="20191" y="18394"/>
                </a:cubicBezTo>
                <a:cubicBezTo>
                  <a:pt x="20426" y="18731"/>
                  <a:pt x="20661" y="19069"/>
                  <a:pt x="20661" y="19237"/>
                </a:cubicBezTo>
                <a:cubicBezTo>
                  <a:pt x="20661" y="20081"/>
                  <a:pt x="19722" y="20756"/>
                  <a:pt x="18548" y="207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F21BE737-755B-6F49-8658-8CC77C7679CA}"/>
              </a:ext>
            </a:extLst>
          </p:cNvPr>
          <p:cNvGrpSpPr/>
          <p:nvPr/>
        </p:nvGrpSpPr>
        <p:grpSpPr>
          <a:xfrm>
            <a:off x="9305782" y="1500069"/>
            <a:ext cx="271321" cy="404976"/>
            <a:chOff x="9305782" y="1500069"/>
            <a:chExt cx="271321" cy="404976"/>
          </a:xfrm>
        </p:grpSpPr>
        <p:sp>
          <p:nvSpPr>
            <p:cNvPr id="210" name="Freeform 208">
              <a:extLst>
                <a:ext uri="{FF2B5EF4-FFF2-40B4-BE49-F238E27FC236}">
                  <a16:creationId xmlns:a16="http://schemas.microsoft.com/office/drawing/2014/main" xmlns="" id="{40083D53-FA45-FF41-9E3A-B757F6B3C593}"/>
                </a:ext>
              </a:extLst>
            </p:cNvPr>
            <p:cNvSpPr/>
            <p:nvPr/>
          </p:nvSpPr>
          <p:spPr>
            <a:xfrm>
              <a:off x="9305782" y="1500069"/>
              <a:ext cx="271321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16" y="7425"/>
                  </a:moveTo>
                  <a:cubicBezTo>
                    <a:pt x="14065" y="7425"/>
                    <a:pt x="14065" y="7425"/>
                    <a:pt x="14065" y="7425"/>
                  </a:cubicBezTo>
                  <a:cubicBezTo>
                    <a:pt x="14065" y="3206"/>
                    <a:pt x="14065" y="3206"/>
                    <a:pt x="14065" y="3206"/>
                  </a:cubicBezTo>
                  <a:cubicBezTo>
                    <a:pt x="14316" y="3206"/>
                    <a:pt x="14316" y="3206"/>
                    <a:pt x="14316" y="3206"/>
                  </a:cubicBezTo>
                  <a:cubicBezTo>
                    <a:pt x="15321" y="2869"/>
                    <a:pt x="16074" y="2363"/>
                    <a:pt x="16074" y="1688"/>
                  </a:cubicBezTo>
                  <a:cubicBezTo>
                    <a:pt x="16074" y="675"/>
                    <a:pt x="14819" y="0"/>
                    <a:pt x="13563" y="0"/>
                  </a:cubicBezTo>
                  <a:cubicBezTo>
                    <a:pt x="8037" y="0"/>
                    <a:pt x="8037" y="0"/>
                    <a:pt x="8037" y="0"/>
                  </a:cubicBezTo>
                  <a:cubicBezTo>
                    <a:pt x="6781" y="0"/>
                    <a:pt x="5526" y="675"/>
                    <a:pt x="5526" y="1688"/>
                  </a:cubicBezTo>
                  <a:cubicBezTo>
                    <a:pt x="5526" y="2363"/>
                    <a:pt x="6279" y="2869"/>
                    <a:pt x="7284" y="3206"/>
                  </a:cubicBezTo>
                  <a:cubicBezTo>
                    <a:pt x="7535" y="3206"/>
                    <a:pt x="7535" y="3206"/>
                    <a:pt x="7535" y="3206"/>
                  </a:cubicBezTo>
                  <a:cubicBezTo>
                    <a:pt x="7535" y="7425"/>
                    <a:pt x="7535" y="7425"/>
                    <a:pt x="7535" y="7425"/>
                  </a:cubicBezTo>
                  <a:cubicBezTo>
                    <a:pt x="7284" y="7425"/>
                    <a:pt x="7284" y="7425"/>
                    <a:pt x="7284" y="7425"/>
                  </a:cubicBezTo>
                  <a:cubicBezTo>
                    <a:pt x="2763" y="8437"/>
                    <a:pt x="0" y="11306"/>
                    <a:pt x="0" y="14344"/>
                  </a:cubicBezTo>
                  <a:cubicBezTo>
                    <a:pt x="0" y="18394"/>
                    <a:pt x="4772" y="21600"/>
                    <a:pt x="10800" y="21600"/>
                  </a:cubicBezTo>
                  <a:cubicBezTo>
                    <a:pt x="16828" y="21600"/>
                    <a:pt x="21600" y="18394"/>
                    <a:pt x="21600" y="14344"/>
                  </a:cubicBezTo>
                  <a:cubicBezTo>
                    <a:pt x="21600" y="11306"/>
                    <a:pt x="18837" y="8437"/>
                    <a:pt x="14316" y="7425"/>
                  </a:cubicBezTo>
                  <a:close/>
                  <a:moveTo>
                    <a:pt x="6781" y="1688"/>
                  </a:moveTo>
                  <a:cubicBezTo>
                    <a:pt x="6781" y="1181"/>
                    <a:pt x="7284" y="675"/>
                    <a:pt x="8037" y="675"/>
                  </a:cubicBezTo>
                  <a:cubicBezTo>
                    <a:pt x="13563" y="675"/>
                    <a:pt x="13563" y="675"/>
                    <a:pt x="13563" y="675"/>
                  </a:cubicBezTo>
                  <a:cubicBezTo>
                    <a:pt x="14316" y="675"/>
                    <a:pt x="14819" y="1181"/>
                    <a:pt x="14819" y="1688"/>
                  </a:cubicBezTo>
                  <a:cubicBezTo>
                    <a:pt x="14819" y="2025"/>
                    <a:pt x="14316" y="2531"/>
                    <a:pt x="13563" y="2531"/>
                  </a:cubicBezTo>
                  <a:cubicBezTo>
                    <a:pt x="8037" y="2531"/>
                    <a:pt x="8037" y="2531"/>
                    <a:pt x="8037" y="2531"/>
                  </a:cubicBezTo>
                  <a:cubicBezTo>
                    <a:pt x="7284" y="2531"/>
                    <a:pt x="6781" y="2025"/>
                    <a:pt x="6781" y="1688"/>
                  </a:cubicBezTo>
                  <a:close/>
                  <a:moveTo>
                    <a:pt x="17581" y="18900"/>
                  </a:moveTo>
                  <a:cubicBezTo>
                    <a:pt x="16828" y="19575"/>
                    <a:pt x="15823" y="19912"/>
                    <a:pt x="14567" y="20250"/>
                  </a:cubicBezTo>
                  <a:cubicBezTo>
                    <a:pt x="13312" y="20587"/>
                    <a:pt x="12056" y="20756"/>
                    <a:pt x="10800" y="20756"/>
                  </a:cubicBezTo>
                  <a:cubicBezTo>
                    <a:pt x="9544" y="20756"/>
                    <a:pt x="8288" y="20587"/>
                    <a:pt x="7033" y="20250"/>
                  </a:cubicBezTo>
                  <a:cubicBezTo>
                    <a:pt x="5777" y="19912"/>
                    <a:pt x="4772" y="19575"/>
                    <a:pt x="4019" y="18900"/>
                  </a:cubicBezTo>
                  <a:cubicBezTo>
                    <a:pt x="3014" y="18225"/>
                    <a:pt x="2260" y="17550"/>
                    <a:pt x="2009" y="16875"/>
                  </a:cubicBezTo>
                  <a:cubicBezTo>
                    <a:pt x="1507" y="16031"/>
                    <a:pt x="1256" y="15187"/>
                    <a:pt x="1256" y="14344"/>
                  </a:cubicBezTo>
                  <a:cubicBezTo>
                    <a:pt x="1256" y="12994"/>
                    <a:pt x="1758" y="11644"/>
                    <a:pt x="3014" y="10462"/>
                  </a:cubicBezTo>
                  <a:cubicBezTo>
                    <a:pt x="3516" y="9956"/>
                    <a:pt x="4270" y="9450"/>
                    <a:pt x="5023" y="9112"/>
                  </a:cubicBezTo>
                  <a:cubicBezTo>
                    <a:pt x="5777" y="8775"/>
                    <a:pt x="6530" y="8437"/>
                    <a:pt x="7535" y="8100"/>
                  </a:cubicBezTo>
                  <a:cubicBezTo>
                    <a:pt x="8540" y="7931"/>
                    <a:pt x="8540" y="7931"/>
                    <a:pt x="8540" y="7931"/>
                  </a:cubicBezTo>
                  <a:cubicBezTo>
                    <a:pt x="8540" y="3206"/>
                    <a:pt x="8540" y="3206"/>
                    <a:pt x="8540" y="3206"/>
                  </a:cubicBezTo>
                  <a:cubicBezTo>
                    <a:pt x="13060" y="3206"/>
                    <a:pt x="13060" y="3206"/>
                    <a:pt x="13060" y="3206"/>
                  </a:cubicBezTo>
                  <a:cubicBezTo>
                    <a:pt x="13060" y="7931"/>
                    <a:pt x="13060" y="7931"/>
                    <a:pt x="13060" y="7931"/>
                  </a:cubicBezTo>
                  <a:cubicBezTo>
                    <a:pt x="14065" y="8100"/>
                    <a:pt x="14065" y="8100"/>
                    <a:pt x="14065" y="8100"/>
                  </a:cubicBezTo>
                  <a:cubicBezTo>
                    <a:pt x="15070" y="8437"/>
                    <a:pt x="15823" y="8775"/>
                    <a:pt x="16577" y="9112"/>
                  </a:cubicBezTo>
                  <a:cubicBezTo>
                    <a:pt x="17330" y="9450"/>
                    <a:pt x="18084" y="9956"/>
                    <a:pt x="18586" y="10462"/>
                  </a:cubicBezTo>
                  <a:cubicBezTo>
                    <a:pt x="19842" y="11644"/>
                    <a:pt x="20344" y="12994"/>
                    <a:pt x="20344" y="14344"/>
                  </a:cubicBezTo>
                  <a:cubicBezTo>
                    <a:pt x="20344" y="15187"/>
                    <a:pt x="20093" y="16031"/>
                    <a:pt x="19591" y="16875"/>
                  </a:cubicBezTo>
                  <a:cubicBezTo>
                    <a:pt x="19340" y="17550"/>
                    <a:pt x="18586" y="18225"/>
                    <a:pt x="17581" y="189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1" name="Freeform 209">
              <a:extLst>
                <a:ext uri="{FF2B5EF4-FFF2-40B4-BE49-F238E27FC236}">
                  <a16:creationId xmlns:a16="http://schemas.microsoft.com/office/drawing/2014/main" xmlns="" id="{FC0B7CCF-29EC-3841-A82E-EBFEA7B952FF}"/>
                </a:ext>
              </a:extLst>
            </p:cNvPr>
            <p:cNvSpPr/>
            <p:nvPr/>
          </p:nvSpPr>
          <p:spPr>
            <a:xfrm>
              <a:off x="9352561" y="1762032"/>
              <a:ext cx="94896" cy="9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0" y="18000"/>
                  </a:moveTo>
                  <a:cubicBezTo>
                    <a:pt x="15840" y="18000"/>
                    <a:pt x="11520" y="16560"/>
                    <a:pt x="7920" y="13680"/>
                  </a:cubicBezTo>
                  <a:cubicBezTo>
                    <a:pt x="5040" y="10080"/>
                    <a:pt x="2880" y="5760"/>
                    <a:pt x="2880" y="1440"/>
                  </a:cubicBezTo>
                  <a:cubicBezTo>
                    <a:pt x="2880" y="720"/>
                    <a:pt x="2160" y="0"/>
                    <a:pt x="1440" y="0"/>
                  </a:cubicBezTo>
                  <a:cubicBezTo>
                    <a:pt x="720" y="0"/>
                    <a:pt x="0" y="720"/>
                    <a:pt x="0" y="1440"/>
                  </a:cubicBezTo>
                  <a:cubicBezTo>
                    <a:pt x="0" y="12240"/>
                    <a:pt x="8640" y="21600"/>
                    <a:pt x="20160" y="21600"/>
                  </a:cubicBezTo>
                  <a:cubicBezTo>
                    <a:pt x="20880" y="21600"/>
                    <a:pt x="21600" y="20880"/>
                    <a:pt x="21600" y="20160"/>
                  </a:cubicBezTo>
                  <a:cubicBezTo>
                    <a:pt x="21600" y="18720"/>
                    <a:pt x="20880" y="18000"/>
                    <a:pt x="20160" y="18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xmlns="" id="{E2208971-23D7-8F48-955F-EEF7684F90B5}"/>
              </a:ext>
            </a:extLst>
          </p:cNvPr>
          <p:cNvGrpSpPr/>
          <p:nvPr/>
        </p:nvGrpSpPr>
        <p:grpSpPr>
          <a:xfrm>
            <a:off x="8483805" y="1500069"/>
            <a:ext cx="296715" cy="404976"/>
            <a:chOff x="8483805" y="1500069"/>
            <a:chExt cx="296715" cy="404976"/>
          </a:xfrm>
        </p:grpSpPr>
        <p:sp>
          <p:nvSpPr>
            <p:cNvPr id="212" name="Freeform 210">
              <a:extLst>
                <a:ext uri="{FF2B5EF4-FFF2-40B4-BE49-F238E27FC236}">
                  <a16:creationId xmlns:a16="http://schemas.microsoft.com/office/drawing/2014/main" xmlns="" id="{B91CA856-B323-0640-B21F-4371E03ED90B}"/>
                </a:ext>
              </a:extLst>
            </p:cNvPr>
            <p:cNvSpPr/>
            <p:nvPr/>
          </p:nvSpPr>
          <p:spPr>
            <a:xfrm>
              <a:off x="8483805" y="1500069"/>
              <a:ext cx="296715" cy="40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6" y="0"/>
                    <a:pt x="0" y="3544"/>
                    <a:pt x="0" y="7931"/>
                  </a:cubicBezTo>
                  <a:cubicBezTo>
                    <a:pt x="0" y="9112"/>
                    <a:pt x="460" y="10462"/>
                    <a:pt x="1379" y="11644"/>
                  </a:cubicBezTo>
                  <a:cubicBezTo>
                    <a:pt x="5055" y="17044"/>
                    <a:pt x="5055" y="17044"/>
                    <a:pt x="5055" y="17044"/>
                  </a:cubicBezTo>
                  <a:cubicBezTo>
                    <a:pt x="5285" y="20587"/>
                    <a:pt x="5285" y="20587"/>
                    <a:pt x="5285" y="20587"/>
                  </a:cubicBezTo>
                  <a:cubicBezTo>
                    <a:pt x="5285" y="21094"/>
                    <a:pt x="5745" y="21600"/>
                    <a:pt x="6664" y="21600"/>
                  </a:cubicBezTo>
                  <a:cubicBezTo>
                    <a:pt x="15166" y="21600"/>
                    <a:pt x="15166" y="21600"/>
                    <a:pt x="15166" y="21600"/>
                  </a:cubicBezTo>
                  <a:cubicBezTo>
                    <a:pt x="15855" y="21600"/>
                    <a:pt x="16545" y="21094"/>
                    <a:pt x="16545" y="20587"/>
                  </a:cubicBezTo>
                  <a:cubicBezTo>
                    <a:pt x="16545" y="16875"/>
                    <a:pt x="16545" y="16875"/>
                    <a:pt x="16545" y="16875"/>
                  </a:cubicBezTo>
                  <a:cubicBezTo>
                    <a:pt x="20221" y="11644"/>
                    <a:pt x="20221" y="11644"/>
                    <a:pt x="20221" y="11644"/>
                  </a:cubicBezTo>
                  <a:cubicBezTo>
                    <a:pt x="21140" y="10462"/>
                    <a:pt x="21600" y="9112"/>
                    <a:pt x="21600" y="7931"/>
                  </a:cubicBezTo>
                  <a:cubicBezTo>
                    <a:pt x="21600" y="3544"/>
                    <a:pt x="16774" y="0"/>
                    <a:pt x="10800" y="0"/>
                  </a:cubicBezTo>
                  <a:close/>
                  <a:moveTo>
                    <a:pt x="15396" y="20756"/>
                  </a:moveTo>
                  <a:cubicBezTo>
                    <a:pt x="6204" y="20756"/>
                    <a:pt x="6204" y="20756"/>
                    <a:pt x="6204" y="20756"/>
                  </a:cubicBezTo>
                  <a:cubicBezTo>
                    <a:pt x="6204" y="19069"/>
                    <a:pt x="6204" y="19069"/>
                    <a:pt x="6204" y="19069"/>
                  </a:cubicBezTo>
                  <a:cubicBezTo>
                    <a:pt x="15396" y="19069"/>
                    <a:pt x="15396" y="19069"/>
                    <a:pt x="15396" y="19069"/>
                  </a:cubicBezTo>
                  <a:lnTo>
                    <a:pt x="15396" y="20756"/>
                  </a:lnTo>
                  <a:close/>
                  <a:moveTo>
                    <a:pt x="15396" y="18225"/>
                  </a:moveTo>
                  <a:cubicBezTo>
                    <a:pt x="6204" y="18225"/>
                    <a:pt x="6204" y="18225"/>
                    <a:pt x="6204" y="18225"/>
                  </a:cubicBezTo>
                  <a:cubicBezTo>
                    <a:pt x="6204" y="16537"/>
                    <a:pt x="6204" y="16537"/>
                    <a:pt x="6204" y="16537"/>
                  </a:cubicBezTo>
                  <a:cubicBezTo>
                    <a:pt x="15396" y="16537"/>
                    <a:pt x="15396" y="16537"/>
                    <a:pt x="15396" y="16537"/>
                  </a:cubicBezTo>
                  <a:lnTo>
                    <a:pt x="15396" y="18225"/>
                  </a:lnTo>
                  <a:close/>
                  <a:moveTo>
                    <a:pt x="20221" y="9619"/>
                  </a:moveTo>
                  <a:cubicBezTo>
                    <a:pt x="19991" y="10294"/>
                    <a:pt x="19762" y="10800"/>
                    <a:pt x="19302" y="11306"/>
                  </a:cubicBezTo>
                  <a:cubicBezTo>
                    <a:pt x="16085" y="15862"/>
                    <a:pt x="16085" y="15862"/>
                    <a:pt x="16085" y="15862"/>
                  </a:cubicBezTo>
                  <a:cubicBezTo>
                    <a:pt x="5515" y="15862"/>
                    <a:pt x="5515" y="15862"/>
                    <a:pt x="5515" y="15862"/>
                  </a:cubicBezTo>
                  <a:cubicBezTo>
                    <a:pt x="2298" y="11306"/>
                    <a:pt x="2298" y="11306"/>
                    <a:pt x="2298" y="11306"/>
                  </a:cubicBezTo>
                  <a:cubicBezTo>
                    <a:pt x="1838" y="10800"/>
                    <a:pt x="1609" y="10294"/>
                    <a:pt x="1379" y="9619"/>
                  </a:cubicBezTo>
                  <a:cubicBezTo>
                    <a:pt x="1149" y="9112"/>
                    <a:pt x="1149" y="8437"/>
                    <a:pt x="1149" y="7931"/>
                  </a:cubicBezTo>
                  <a:cubicBezTo>
                    <a:pt x="1149" y="6919"/>
                    <a:pt x="1379" y="5906"/>
                    <a:pt x="1838" y="5063"/>
                  </a:cubicBezTo>
                  <a:cubicBezTo>
                    <a:pt x="2298" y="4219"/>
                    <a:pt x="2987" y="3544"/>
                    <a:pt x="3906" y="2869"/>
                  </a:cubicBezTo>
                  <a:cubicBezTo>
                    <a:pt x="4826" y="2194"/>
                    <a:pt x="5974" y="1688"/>
                    <a:pt x="7123" y="1350"/>
                  </a:cubicBezTo>
                  <a:cubicBezTo>
                    <a:pt x="9421" y="506"/>
                    <a:pt x="12179" y="506"/>
                    <a:pt x="14477" y="1350"/>
                  </a:cubicBezTo>
                  <a:cubicBezTo>
                    <a:pt x="15626" y="1688"/>
                    <a:pt x="16774" y="2194"/>
                    <a:pt x="17694" y="2869"/>
                  </a:cubicBezTo>
                  <a:cubicBezTo>
                    <a:pt x="18613" y="3544"/>
                    <a:pt x="19302" y="4219"/>
                    <a:pt x="19762" y="5063"/>
                  </a:cubicBezTo>
                  <a:cubicBezTo>
                    <a:pt x="20221" y="5906"/>
                    <a:pt x="20451" y="6919"/>
                    <a:pt x="20451" y="7931"/>
                  </a:cubicBezTo>
                  <a:cubicBezTo>
                    <a:pt x="20451" y="8437"/>
                    <a:pt x="20451" y="9112"/>
                    <a:pt x="20221" y="961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3" name="Freeform 211">
              <a:extLst>
                <a:ext uri="{FF2B5EF4-FFF2-40B4-BE49-F238E27FC236}">
                  <a16:creationId xmlns:a16="http://schemas.microsoft.com/office/drawing/2014/main" xmlns="" id="{DF7F524C-9F86-8845-9B31-28DAC956068A}"/>
                </a:ext>
              </a:extLst>
            </p:cNvPr>
            <p:cNvSpPr/>
            <p:nvPr/>
          </p:nvSpPr>
          <p:spPr>
            <a:xfrm>
              <a:off x="8530583" y="1548185"/>
              <a:ext cx="108262" cy="10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29" y="0"/>
                  </a:moveTo>
                  <a:cubicBezTo>
                    <a:pt x="8894" y="0"/>
                    <a:pt x="0" y="8894"/>
                    <a:pt x="0" y="20329"/>
                  </a:cubicBezTo>
                  <a:cubicBezTo>
                    <a:pt x="0" y="20965"/>
                    <a:pt x="635" y="21600"/>
                    <a:pt x="1271" y="21600"/>
                  </a:cubicBezTo>
                  <a:cubicBezTo>
                    <a:pt x="2541" y="21600"/>
                    <a:pt x="3176" y="20965"/>
                    <a:pt x="3176" y="20329"/>
                  </a:cubicBezTo>
                  <a:cubicBezTo>
                    <a:pt x="3176" y="15247"/>
                    <a:pt x="4447" y="10800"/>
                    <a:pt x="8259" y="7624"/>
                  </a:cubicBezTo>
                  <a:cubicBezTo>
                    <a:pt x="11435" y="4447"/>
                    <a:pt x="15882" y="2541"/>
                    <a:pt x="20329" y="2541"/>
                  </a:cubicBezTo>
                  <a:cubicBezTo>
                    <a:pt x="20965" y="2541"/>
                    <a:pt x="21600" y="1906"/>
                    <a:pt x="21600" y="1271"/>
                  </a:cubicBezTo>
                  <a:cubicBezTo>
                    <a:pt x="21600" y="635"/>
                    <a:pt x="20965" y="0"/>
                    <a:pt x="203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4063F277-7ECF-8C4B-8016-1DDF6CD4B1DF}"/>
              </a:ext>
            </a:extLst>
          </p:cNvPr>
          <p:cNvGrpSpPr/>
          <p:nvPr/>
        </p:nvGrpSpPr>
        <p:grpSpPr>
          <a:xfrm>
            <a:off x="7620393" y="1528136"/>
            <a:ext cx="404976" cy="344831"/>
            <a:chOff x="7620393" y="1528136"/>
            <a:chExt cx="404976" cy="344831"/>
          </a:xfrm>
        </p:grpSpPr>
        <p:sp>
          <p:nvSpPr>
            <p:cNvPr id="214" name="Freeform 212">
              <a:extLst>
                <a:ext uri="{FF2B5EF4-FFF2-40B4-BE49-F238E27FC236}">
                  <a16:creationId xmlns:a16="http://schemas.microsoft.com/office/drawing/2014/main" xmlns="" id="{D703375F-59DE-E94F-8B37-E33FFC71BA4A}"/>
                </a:ext>
              </a:extLst>
            </p:cNvPr>
            <p:cNvSpPr/>
            <p:nvPr/>
          </p:nvSpPr>
          <p:spPr>
            <a:xfrm>
              <a:off x="7667171" y="1576252"/>
              <a:ext cx="73512" cy="7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cubicBezTo>
                    <a:pt x="8452" y="0"/>
                    <a:pt x="0" y="8452"/>
                    <a:pt x="0" y="19722"/>
                  </a:cubicBezTo>
                  <a:cubicBezTo>
                    <a:pt x="0" y="20661"/>
                    <a:pt x="939" y="21600"/>
                    <a:pt x="1878" y="21600"/>
                  </a:cubicBezTo>
                  <a:cubicBezTo>
                    <a:pt x="2817" y="21600"/>
                    <a:pt x="3757" y="20661"/>
                    <a:pt x="3757" y="19722"/>
                  </a:cubicBezTo>
                  <a:cubicBezTo>
                    <a:pt x="3757" y="11270"/>
                    <a:pt x="11270" y="4696"/>
                    <a:pt x="19722" y="4696"/>
                  </a:cubicBezTo>
                  <a:cubicBezTo>
                    <a:pt x="20661" y="4696"/>
                    <a:pt x="21600" y="3757"/>
                    <a:pt x="21600" y="1878"/>
                  </a:cubicBezTo>
                  <a:cubicBezTo>
                    <a:pt x="21600" y="939"/>
                    <a:pt x="20661" y="0"/>
                    <a:pt x="1972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5" name="Freeform 213">
              <a:extLst>
                <a:ext uri="{FF2B5EF4-FFF2-40B4-BE49-F238E27FC236}">
                  <a16:creationId xmlns:a16="http://schemas.microsoft.com/office/drawing/2014/main" xmlns="" id="{10850B9E-70E6-CC42-9995-678DAF577621}"/>
                </a:ext>
              </a:extLst>
            </p:cNvPr>
            <p:cNvSpPr/>
            <p:nvPr/>
          </p:nvSpPr>
          <p:spPr>
            <a:xfrm>
              <a:off x="7891712" y="1743321"/>
              <a:ext cx="66033" cy="63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330" extrusionOk="0">
                  <a:moveTo>
                    <a:pt x="20571" y="2160"/>
                  </a:moveTo>
                  <a:cubicBezTo>
                    <a:pt x="20571" y="1080"/>
                    <a:pt x="20571" y="1080"/>
                    <a:pt x="20571" y="0"/>
                  </a:cubicBezTo>
                  <a:cubicBezTo>
                    <a:pt x="19543" y="0"/>
                    <a:pt x="17486" y="0"/>
                    <a:pt x="17486" y="0"/>
                  </a:cubicBezTo>
                  <a:cubicBezTo>
                    <a:pt x="10286" y="7560"/>
                    <a:pt x="10286" y="7560"/>
                    <a:pt x="10286" y="7560"/>
                  </a:cubicBezTo>
                  <a:cubicBezTo>
                    <a:pt x="4114" y="0"/>
                    <a:pt x="4114" y="0"/>
                    <a:pt x="4114" y="0"/>
                  </a:cubicBezTo>
                  <a:cubicBezTo>
                    <a:pt x="3086" y="0"/>
                    <a:pt x="2057" y="0"/>
                    <a:pt x="1029" y="0"/>
                  </a:cubicBezTo>
                  <a:cubicBezTo>
                    <a:pt x="0" y="1080"/>
                    <a:pt x="0" y="1080"/>
                    <a:pt x="0" y="2160"/>
                  </a:cubicBezTo>
                  <a:cubicBezTo>
                    <a:pt x="0" y="3240"/>
                    <a:pt x="0" y="3240"/>
                    <a:pt x="1029" y="4320"/>
                  </a:cubicBezTo>
                  <a:cubicBezTo>
                    <a:pt x="7200" y="10800"/>
                    <a:pt x="7200" y="10800"/>
                    <a:pt x="7200" y="10800"/>
                  </a:cubicBezTo>
                  <a:cubicBezTo>
                    <a:pt x="1029" y="17280"/>
                    <a:pt x="1029" y="17280"/>
                    <a:pt x="1029" y="17280"/>
                  </a:cubicBezTo>
                  <a:cubicBezTo>
                    <a:pt x="0" y="18360"/>
                    <a:pt x="0" y="20520"/>
                    <a:pt x="1029" y="20520"/>
                  </a:cubicBezTo>
                  <a:cubicBezTo>
                    <a:pt x="2057" y="21600"/>
                    <a:pt x="3086" y="21600"/>
                    <a:pt x="4114" y="20520"/>
                  </a:cubicBezTo>
                  <a:cubicBezTo>
                    <a:pt x="10286" y="14040"/>
                    <a:pt x="10286" y="14040"/>
                    <a:pt x="10286" y="14040"/>
                  </a:cubicBezTo>
                  <a:cubicBezTo>
                    <a:pt x="17486" y="20520"/>
                    <a:pt x="17486" y="20520"/>
                    <a:pt x="17486" y="20520"/>
                  </a:cubicBezTo>
                  <a:cubicBezTo>
                    <a:pt x="17486" y="21600"/>
                    <a:pt x="19543" y="21600"/>
                    <a:pt x="20571" y="20520"/>
                  </a:cubicBezTo>
                  <a:cubicBezTo>
                    <a:pt x="21600" y="20520"/>
                    <a:pt x="21600" y="18360"/>
                    <a:pt x="20571" y="17280"/>
                  </a:cubicBezTo>
                  <a:cubicBezTo>
                    <a:pt x="13371" y="10800"/>
                    <a:pt x="13371" y="10800"/>
                    <a:pt x="13371" y="10800"/>
                  </a:cubicBezTo>
                  <a:cubicBezTo>
                    <a:pt x="20571" y="4320"/>
                    <a:pt x="20571" y="4320"/>
                    <a:pt x="20571" y="4320"/>
                  </a:cubicBezTo>
                  <a:cubicBezTo>
                    <a:pt x="20571" y="3240"/>
                    <a:pt x="20571" y="3240"/>
                    <a:pt x="20571" y="21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6" name="Freeform 214">
              <a:extLst>
                <a:ext uri="{FF2B5EF4-FFF2-40B4-BE49-F238E27FC236}">
                  <a16:creationId xmlns:a16="http://schemas.microsoft.com/office/drawing/2014/main" xmlns="" id="{850121C8-A464-8C4F-8261-2AA401FC4990}"/>
                </a:ext>
              </a:extLst>
            </p:cNvPr>
            <p:cNvSpPr/>
            <p:nvPr/>
          </p:nvSpPr>
          <p:spPr>
            <a:xfrm>
              <a:off x="7620393" y="1528136"/>
              <a:ext cx="404976" cy="344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11890"/>
                  </a:moveTo>
                  <a:cubicBezTo>
                    <a:pt x="20587" y="11692"/>
                    <a:pt x="20587" y="11692"/>
                    <a:pt x="20587" y="11692"/>
                  </a:cubicBezTo>
                  <a:cubicBezTo>
                    <a:pt x="20756" y="11494"/>
                    <a:pt x="20756" y="11494"/>
                    <a:pt x="20756" y="11494"/>
                  </a:cubicBezTo>
                  <a:cubicBezTo>
                    <a:pt x="21262" y="10106"/>
                    <a:pt x="21600" y="8521"/>
                    <a:pt x="21600" y="7134"/>
                  </a:cubicBezTo>
                  <a:cubicBezTo>
                    <a:pt x="21431" y="3171"/>
                    <a:pt x="18900" y="0"/>
                    <a:pt x="15694" y="0"/>
                  </a:cubicBezTo>
                  <a:cubicBezTo>
                    <a:pt x="14512" y="0"/>
                    <a:pt x="13500" y="396"/>
                    <a:pt x="12656" y="991"/>
                  </a:cubicBezTo>
                  <a:cubicBezTo>
                    <a:pt x="11981" y="1387"/>
                    <a:pt x="11475" y="1982"/>
                    <a:pt x="10969" y="2576"/>
                  </a:cubicBezTo>
                  <a:cubicBezTo>
                    <a:pt x="10800" y="2972"/>
                    <a:pt x="10800" y="2972"/>
                    <a:pt x="10800" y="2972"/>
                  </a:cubicBezTo>
                  <a:cubicBezTo>
                    <a:pt x="10631" y="2576"/>
                    <a:pt x="10631" y="2576"/>
                    <a:pt x="10631" y="2576"/>
                  </a:cubicBezTo>
                  <a:cubicBezTo>
                    <a:pt x="10125" y="1982"/>
                    <a:pt x="9619" y="1387"/>
                    <a:pt x="8944" y="991"/>
                  </a:cubicBezTo>
                  <a:cubicBezTo>
                    <a:pt x="8100" y="396"/>
                    <a:pt x="7088" y="0"/>
                    <a:pt x="5906" y="0"/>
                  </a:cubicBezTo>
                  <a:cubicBezTo>
                    <a:pt x="2700" y="0"/>
                    <a:pt x="169" y="3171"/>
                    <a:pt x="0" y="7134"/>
                  </a:cubicBezTo>
                  <a:cubicBezTo>
                    <a:pt x="0" y="8917"/>
                    <a:pt x="506" y="10899"/>
                    <a:pt x="1519" y="12881"/>
                  </a:cubicBezTo>
                  <a:cubicBezTo>
                    <a:pt x="2531" y="14466"/>
                    <a:pt x="3713" y="16051"/>
                    <a:pt x="5231" y="17439"/>
                  </a:cubicBezTo>
                  <a:cubicBezTo>
                    <a:pt x="7931" y="20015"/>
                    <a:pt x="10462" y="21600"/>
                    <a:pt x="10631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0969" y="21600"/>
                    <a:pt x="10969" y="21600"/>
                    <a:pt x="10969" y="21600"/>
                  </a:cubicBezTo>
                  <a:cubicBezTo>
                    <a:pt x="10969" y="21600"/>
                    <a:pt x="11644" y="21204"/>
                    <a:pt x="12825" y="20411"/>
                  </a:cubicBezTo>
                  <a:cubicBezTo>
                    <a:pt x="12825" y="20411"/>
                    <a:pt x="12825" y="20411"/>
                    <a:pt x="12825" y="20411"/>
                  </a:cubicBezTo>
                  <a:cubicBezTo>
                    <a:pt x="12994" y="20411"/>
                    <a:pt x="12994" y="20411"/>
                    <a:pt x="12994" y="20411"/>
                  </a:cubicBezTo>
                  <a:cubicBezTo>
                    <a:pt x="14006" y="21204"/>
                    <a:pt x="15019" y="21600"/>
                    <a:pt x="16200" y="21600"/>
                  </a:cubicBezTo>
                  <a:cubicBezTo>
                    <a:pt x="19237" y="21600"/>
                    <a:pt x="21600" y="18826"/>
                    <a:pt x="21600" y="15259"/>
                  </a:cubicBezTo>
                  <a:cubicBezTo>
                    <a:pt x="21600" y="14070"/>
                    <a:pt x="21262" y="12881"/>
                    <a:pt x="20756" y="11890"/>
                  </a:cubicBezTo>
                  <a:close/>
                  <a:moveTo>
                    <a:pt x="11981" y="19817"/>
                  </a:moveTo>
                  <a:cubicBezTo>
                    <a:pt x="11475" y="20213"/>
                    <a:pt x="11137" y="20411"/>
                    <a:pt x="10969" y="20609"/>
                  </a:cubicBezTo>
                  <a:cubicBezTo>
                    <a:pt x="10800" y="20609"/>
                    <a:pt x="10800" y="20609"/>
                    <a:pt x="10800" y="20609"/>
                  </a:cubicBezTo>
                  <a:cubicBezTo>
                    <a:pt x="10631" y="20609"/>
                    <a:pt x="10631" y="20609"/>
                    <a:pt x="10631" y="20609"/>
                  </a:cubicBezTo>
                  <a:cubicBezTo>
                    <a:pt x="9956" y="20015"/>
                    <a:pt x="7762" y="18826"/>
                    <a:pt x="5737" y="16844"/>
                  </a:cubicBezTo>
                  <a:cubicBezTo>
                    <a:pt x="4219" y="15457"/>
                    <a:pt x="3038" y="13872"/>
                    <a:pt x="2194" y="12484"/>
                  </a:cubicBezTo>
                  <a:cubicBezTo>
                    <a:pt x="1181" y="10701"/>
                    <a:pt x="675" y="8917"/>
                    <a:pt x="844" y="7134"/>
                  </a:cubicBezTo>
                  <a:cubicBezTo>
                    <a:pt x="844" y="5350"/>
                    <a:pt x="1350" y="3963"/>
                    <a:pt x="2363" y="2774"/>
                  </a:cubicBezTo>
                  <a:cubicBezTo>
                    <a:pt x="3375" y="1585"/>
                    <a:pt x="4556" y="991"/>
                    <a:pt x="5906" y="991"/>
                  </a:cubicBezTo>
                  <a:cubicBezTo>
                    <a:pt x="6919" y="991"/>
                    <a:pt x="7762" y="1189"/>
                    <a:pt x="8606" y="1783"/>
                  </a:cubicBezTo>
                  <a:cubicBezTo>
                    <a:pt x="9450" y="2378"/>
                    <a:pt x="9956" y="3171"/>
                    <a:pt x="10462" y="3963"/>
                  </a:cubicBezTo>
                  <a:cubicBezTo>
                    <a:pt x="10800" y="4558"/>
                    <a:pt x="10800" y="4558"/>
                    <a:pt x="10800" y="4558"/>
                  </a:cubicBezTo>
                  <a:cubicBezTo>
                    <a:pt x="11137" y="3963"/>
                    <a:pt x="11137" y="3963"/>
                    <a:pt x="11137" y="3963"/>
                  </a:cubicBezTo>
                  <a:cubicBezTo>
                    <a:pt x="11644" y="3171"/>
                    <a:pt x="12150" y="2378"/>
                    <a:pt x="12994" y="1783"/>
                  </a:cubicBezTo>
                  <a:cubicBezTo>
                    <a:pt x="13837" y="1189"/>
                    <a:pt x="14681" y="991"/>
                    <a:pt x="15694" y="991"/>
                  </a:cubicBezTo>
                  <a:cubicBezTo>
                    <a:pt x="17044" y="991"/>
                    <a:pt x="18225" y="1585"/>
                    <a:pt x="19237" y="2774"/>
                  </a:cubicBezTo>
                  <a:cubicBezTo>
                    <a:pt x="20250" y="3963"/>
                    <a:pt x="20756" y="5350"/>
                    <a:pt x="20756" y="7134"/>
                  </a:cubicBezTo>
                  <a:cubicBezTo>
                    <a:pt x="20925" y="8125"/>
                    <a:pt x="20587" y="9314"/>
                    <a:pt x="20250" y="10503"/>
                  </a:cubicBezTo>
                  <a:cubicBezTo>
                    <a:pt x="20081" y="10899"/>
                    <a:pt x="20081" y="10899"/>
                    <a:pt x="20081" y="10899"/>
                  </a:cubicBezTo>
                  <a:cubicBezTo>
                    <a:pt x="19912" y="10701"/>
                    <a:pt x="19912" y="10701"/>
                    <a:pt x="19912" y="10701"/>
                  </a:cubicBezTo>
                  <a:cubicBezTo>
                    <a:pt x="18900" y="9512"/>
                    <a:pt x="17550" y="9116"/>
                    <a:pt x="16200" y="9116"/>
                  </a:cubicBezTo>
                  <a:cubicBezTo>
                    <a:pt x="13162" y="9116"/>
                    <a:pt x="10800" y="11890"/>
                    <a:pt x="10800" y="15259"/>
                  </a:cubicBezTo>
                  <a:cubicBezTo>
                    <a:pt x="10800" y="16844"/>
                    <a:pt x="11306" y="18231"/>
                    <a:pt x="12150" y="19420"/>
                  </a:cubicBezTo>
                  <a:cubicBezTo>
                    <a:pt x="12319" y="19618"/>
                    <a:pt x="12319" y="19618"/>
                    <a:pt x="12319" y="19618"/>
                  </a:cubicBezTo>
                  <a:lnTo>
                    <a:pt x="11981" y="19817"/>
                  </a:lnTo>
                  <a:close/>
                  <a:moveTo>
                    <a:pt x="19406" y="19222"/>
                  </a:moveTo>
                  <a:cubicBezTo>
                    <a:pt x="18562" y="20213"/>
                    <a:pt x="17381" y="20807"/>
                    <a:pt x="16200" y="20807"/>
                  </a:cubicBezTo>
                  <a:cubicBezTo>
                    <a:pt x="15019" y="20807"/>
                    <a:pt x="13837" y="20213"/>
                    <a:pt x="12994" y="19222"/>
                  </a:cubicBezTo>
                  <a:cubicBezTo>
                    <a:pt x="12150" y="18231"/>
                    <a:pt x="11644" y="16844"/>
                    <a:pt x="11644" y="15259"/>
                  </a:cubicBezTo>
                  <a:cubicBezTo>
                    <a:pt x="11644" y="13872"/>
                    <a:pt x="12150" y="12484"/>
                    <a:pt x="12994" y="11494"/>
                  </a:cubicBezTo>
                  <a:cubicBezTo>
                    <a:pt x="13837" y="10503"/>
                    <a:pt x="15019" y="9908"/>
                    <a:pt x="16200" y="9908"/>
                  </a:cubicBezTo>
                  <a:cubicBezTo>
                    <a:pt x="17381" y="9908"/>
                    <a:pt x="18562" y="10503"/>
                    <a:pt x="19406" y="11494"/>
                  </a:cubicBezTo>
                  <a:cubicBezTo>
                    <a:pt x="20419" y="12484"/>
                    <a:pt x="20756" y="13872"/>
                    <a:pt x="20756" y="15259"/>
                  </a:cubicBezTo>
                  <a:cubicBezTo>
                    <a:pt x="20756" y="16844"/>
                    <a:pt x="20419" y="18231"/>
                    <a:pt x="19406" y="192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xmlns="" id="{679FCC01-39DA-2A40-BEDB-DE09C3B189A7}"/>
              </a:ext>
            </a:extLst>
          </p:cNvPr>
          <p:cNvGrpSpPr/>
          <p:nvPr/>
        </p:nvGrpSpPr>
        <p:grpSpPr>
          <a:xfrm>
            <a:off x="6811779" y="1528136"/>
            <a:ext cx="403639" cy="344831"/>
            <a:chOff x="6811779" y="1528136"/>
            <a:chExt cx="403639" cy="344831"/>
          </a:xfrm>
        </p:grpSpPr>
        <p:sp>
          <p:nvSpPr>
            <p:cNvPr id="217" name="Freeform 215">
              <a:extLst>
                <a:ext uri="{FF2B5EF4-FFF2-40B4-BE49-F238E27FC236}">
                  <a16:creationId xmlns:a16="http://schemas.microsoft.com/office/drawing/2014/main" xmlns="" id="{A199D94E-CCD1-CF4B-A57D-4270EDDE7878}"/>
                </a:ext>
              </a:extLst>
            </p:cNvPr>
            <p:cNvSpPr/>
            <p:nvPr/>
          </p:nvSpPr>
          <p:spPr>
            <a:xfrm>
              <a:off x="6858559" y="1576252"/>
              <a:ext cx="72174" cy="7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cubicBezTo>
                    <a:pt x="8452" y="0"/>
                    <a:pt x="0" y="8452"/>
                    <a:pt x="0" y="19722"/>
                  </a:cubicBezTo>
                  <a:cubicBezTo>
                    <a:pt x="0" y="20661"/>
                    <a:pt x="939" y="21600"/>
                    <a:pt x="1878" y="21600"/>
                  </a:cubicBezTo>
                  <a:cubicBezTo>
                    <a:pt x="2817" y="21600"/>
                    <a:pt x="3757" y="20661"/>
                    <a:pt x="3757" y="19722"/>
                  </a:cubicBezTo>
                  <a:cubicBezTo>
                    <a:pt x="3757" y="11270"/>
                    <a:pt x="11270" y="4696"/>
                    <a:pt x="19722" y="4696"/>
                  </a:cubicBezTo>
                  <a:cubicBezTo>
                    <a:pt x="20661" y="4696"/>
                    <a:pt x="21600" y="3757"/>
                    <a:pt x="21600" y="1878"/>
                  </a:cubicBezTo>
                  <a:cubicBezTo>
                    <a:pt x="21600" y="939"/>
                    <a:pt x="20661" y="0"/>
                    <a:pt x="1972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8" name="Freeform 216">
              <a:extLst>
                <a:ext uri="{FF2B5EF4-FFF2-40B4-BE49-F238E27FC236}">
                  <a16:creationId xmlns:a16="http://schemas.microsoft.com/office/drawing/2014/main" xmlns="" id="{554D4CAF-848C-0B43-B5ED-99EE95C9BA70}"/>
                </a:ext>
              </a:extLst>
            </p:cNvPr>
            <p:cNvSpPr/>
            <p:nvPr/>
          </p:nvSpPr>
          <p:spPr>
            <a:xfrm>
              <a:off x="7073744" y="1766043"/>
              <a:ext cx="85540" cy="16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0"/>
                  </a:move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4320"/>
                    <a:pt x="0" y="8640"/>
                  </a:cubicBezTo>
                  <a:cubicBezTo>
                    <a:pt x="0" y="17280"/>
                    <a:pt x="800" y="21600"/>
                    <a:pt x="1600" y="21600"/>
                  </a:cubicBezTo>
                  <a:cubicBezTo>
                    <a:pt x="19200" y="21600"/>
                    <a:pt x="19200" y="21600"/>
                    <a:pt x="19200" y="21600"/>
                  </a:cubicBezTo>
                  <a:cubicBezTo>
                    <a:pt x="20000" y="21600"/>
                    <a:pt x="21600" y="17280"/>
                    <a:pt x="21600" y="8640"/>
                  </a:cubicBezTo>
                  <a:cubicBezTo>
                    <a:pt x="21600" y="4320"/>
                    <a:pt x="20000" y="0"/>
                    <a:pt x="192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9" name="Freeform 217">
              <a:extLst>
                <a:ext uri="{FF2B5EF4-FFF2-40B4-BE49-F238E27FC236}">
                  <a16:creationId xmlns:a16="http://schemas.microsoft.com/office/drawing/2014/main" xmlns="" id="{41182320-6CBF-1E4F-A881-65FF2A748475}"/>
                </a:ext>
              </a:extLst>
            </p:cNvPr>
            <p:cNvSpPr/>
            <p:nvPr/>
          </p:nvSpPr>
          <p:spPr>
            <a:xfrm>
              <a:off x="6811779" y="1528136"/>
              <a:ext cx="403639" cy="344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11890"/>
                  </a:moveTo>
                  <a:cubicBezTo>
                    <a:pt x="20588" y="11692"/>
                    <a:pt x="20588" y="11692"/>
                    <a:pt x="20588" y="11692"/>
                  </a:cubicBezTo>
                  <a:cubicBezTo>
                    <a:pt x="20756" y="11494"/>
                    <a:pt x="20756" y="11494"/>
                    <a:pt x="20756" y="11494"/>
                  </a:cubicBezTo>
                  <a:cubicBezTo>
                    <a:pt x="21263" y="10106"/>
                    <a:pt x="21600" y="8521"/>
                    <a:pt x="21600" y="7134"/>
                  </a:cubicBezTo>
                  <a:cubicBezTo>
                    <a:pt x="21431" y="3171"/>
                    <a:pt x="18900" y="0"/>
                    <a:pt x="15694" y="0"/>
                  </a:cubicBezTo>
                  <a:cubicBezTo>
                    <a:pt x="14513" y="0"/>
                    <a:pt x="13500" y="396"/>
                    <a:pt x="12656" y="991"/>
                  </a:cubicBezTo>
                  <a:cubicBezTo>
                    <a:pt x="11981" y="1387"/>
                    <a:pt x="11475" y="1982"/>
                    <a:pt x="10969" y="2576"/>
                  </a:cubicBezTo>
                  <a:cubicBezTo>
                    <a:pt x="10800" y="2972"/>
                    <a:pt x="10800" y="2972"/>
                    <a:pt x="10800" y="2972"/>
                  </a:cubicBezTo>
                  <a:cubicBezTo>
                    <a:pt x="10631" y="2576"/>
                    <a:pt x="10631" y="2576"/>
                    <a:pt x="10631" y="2576"/>
                  </a:cubicBezTo>
                  <a:cubicBezTo>
                    <a:pt x="10125" y="1982"/>
                    <a:pt x="9619" y="1387"/>
                    <a:pt x="8944" y="991"/>
                  </a:cubicBezTo>
                  <a:cubicBezTo>
                    <a:pt x="8100" y="396"/>
                    <a:pt x="7087" y="0"/>
                    <a:pt x="5906" y="0"/>
                  </a:cubicBezTo>
                  <a:cubicBezTo>
                    <a:pt x="2700" y="0"/>
                    <a:pt x="169" y="3171"/>
                    <a:pt x="0" y="7134"/>
                  </a:cubicBezTo>
                  <a:cubicBezTo>
                    <a:pt x="0" y="8917"/>
                    <a:pt x="506" y="10899"/>
                    <a:pt x="1519" y="12881"/>
                  </a:cubicBezTo>
                  <a:cubicBezTo>
                    <a:pt x="2531" y="14466"/>
                    <a:pt x="3712" y="16051"/>
                    <a:pt x="5231" y="17439"/>
                  </a:cubicBezTo>
                  <a:cubicBezTo>
                    <a:pt x="7931" y="20015"/>
                    <a:pt x="10462" y="21600"/>
                    <a:pt x="10631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0969" y="21600"/>
                    <a:pt x="10969" y="21600"/>
                    <a:pt x="10969" y="21600"/>
                  </a:cubicBezTo>
                  <a:cubicBezTo>
                    <a:pt x="11138" y="21402"/>
                    <a:pt x="11813" y="21204"/>
                    <a:pt x="12825" y="20411"/>
                  </a:cubicBezTo>
                  <a:cubicBezTo>
                    <a:pt x="12825" y="20411"/>
                    <a:pt x="12825" y="20411"/>
                    <a:pt x="12825" y="20411"/>
                  </a:cubicBezTo>
                  <a:cubicBezTo>
                    <a:pt x="12994" y="20411"/>
                    <a:pt x="12994" y="20411"/>
                    <a:pt x="12994" y="20411"/>
                  </a:cubicBezTo>
                  <a:cubicBezTo>
                    <a:pt x="14006" y="21204"/>
                    <a:pt x="15019" y="21600"/>
                    <a:pt x="16200" y="21600"/>
                  </a:cubicBezTo>
                  <a:cubicBezTo>
                    <a:pt x="19238" y="21600"/>
                    <a:pt x="21600" y="18826"/>
                    <a:pt x="21600" y="15259"/>
                  </a:cubicBezTo>
                  <a:cubicBezTo>
                    <a:pt x="21600" y="14070"/>
                    <a:pt x="21263" y="12881"/>
                    <a:pt x="20756" y="11890"/>
                  </a:cubicBezTo>
                  <a:close/>
                  <a:moveTo>
                    <a:pt x="11981" y="19817"/>
                  </a:moveTo>
                  <a:cubicBezTo>
                    <a:pt x="11475" y="20213"/>
                    <a:pt x="11138" y="20411"/>
                    <a:pt x="10969" y="20609"/>
                  </a:cubicBezTo>
                  <a:cubicBezTo>
                    <a:pt x="10800" y="20609"/>
                    <a:pt x="10800" y="20609"/>
                    <a:pt x="10800" y="20609"/>
                  </a:cubicBezTo>
                  <a:cubicBezTo>
                    <a:pt x="10631" y="20609"/>
                    <a:pt x="10631" y="20609"/>
                    <a:pt x="10631" y="20609"/>
                  </a:cubicBezTo>
                  <a:cubicBezTo>
                    <a:pt x="9956" y="20015"/>
                    <a:pt x="7762" y="18826"/>
                    <a:pt x="5737" y="16844"/>
                  </a:cubicBezTo>
                  <a:cubicBezTo>
                    <a:pt x="4219" y="15457"/>
                    <a:pt x="3037" y="13872"/>
                    <a:pt x="2194" y="12484"/>
                  </a:cubicBezTo>
                  <a:cubicBezTo>
                    <a:pt x="1181" y="10701"/>
                    <a:pt x="675" y="8917"/>
                    <a:pt x="844" y="7134"/>
                  </a:cubicBezTo>
                  <a:cubicBezTo>
                    <a:pt x="844" y="5350"/>
                    <a:pt x="1350" y="3963"/>
                    <a:pt x="2362" y="2774"/>
                  </a:cubicBezTo>
                  <a:cubicBezTo>
                    <a:pt x="3375" y="1585"/>
                    <a:pt x="4556" y="991"/>
                    <a:pt x="5906" y="991"/>
                  </a:cubicBezTo>
                  <a:cubicBezTo>
                    <a:pt x="6919" y="991"/>
                    <a:pt x="7762" y="1189"/>
                    <a:pt x="8606" y="1783"/>
                  </a:cubicBezTo>
                  <a:cubicBezTo>
                    <a:pt x="9450" y="2378"/>
                    <a:pt x="9956" y="3171"/>
                    <a:pt x="10462" y="3963"/>
                  </a:cubicBezTo>
                  <a:cubicBezTo>
                    <a:pt x="10800" y="4558"/>
                    <a:pt x="10800" y="4558"/>
                    <a:pt x="10800" y="4558"/>
                  </a:cubicBezTo>
                  <a:cubicBezTo>
                    <a:pt x="11138" y="3963"/>
                    <a:pt x="11138" y="3963"/>
                    <a:pt x="11138" y="3963"/>
                  </a:cubicBezTo>
                  <a:cubicBezTo>
                    <a:pt x="11644" y="3171"/>
                    <a:pt x="12150" y="2378"/>
                    <a:pt x="12994" y="1783"/>
                  </a:cubicBezTo>
                  <a:cubicBezTo>
                    <a:pt x="13838" y="1189"/>
                    <a:pt x="14681" y="991"/>
                    <a:pt x="15694" y="991"/>
                  </a:cubicBezTo>
                  <a:cubicBezTo>
                    <a:pt x="17044" y="991"/>
                    <a:pt x="18225" y="1585"/>
                    <a:pt x="19238" y="2774"/>
                  </a:cubicBezTo>
                  <a:cubicBezTo>
                    <a:pt x="20250" y="3963"/>
                    <a:pt x="20756" y="5350"/>
                    <a:pt x="20756" y="7134"/>
                  </a:cubicBezTo>
                  <a:cubicBezTo>
                    <a:pt x="20925" y="8125"/>
                    <a:pt x="20588" y="9314"/>
                    <a:pt x="20250" y="10503"/>
                  </a:cubicBezTo>
                  <a:cubicBezTo>
                    <a:pt x="20081" y="10899"/>
                    <a:pt x="20081" y="10899"/>
                    <a:pt x="20081" y="10899"/>
                  </a:cubicBezTo>
                  <a:cubicBezTo>
                    <a:pt x="19913" y="10701"/>
                    <a:pt x="19913" y="10701"/>
                    <a:pt x="19913" y="10701"/>
                  </a:cubicBezTo>
                  <a:cubicBezTo>
                    <a:pt x="18900" y="9512"/>
                    <a:pt x="17550" y="9116"/>
                    <a:pt x="16200" y="9116"/>
                  </a:cubicBezTo>
                  <a:cubicBezTo>
                    <a:pt x="13163" y="9116"/>
                    <a:pt x="10800" y="11890"/>
                    <a:pt x="10800" y="15259"/>
                  </a:cubicBezTo>
                  <a:cubicBezTo>
                    <a:pt x="10800" y="16844"/>
                    <a:pt x="11306" y="18231"/>
                    <a:pt x="12150" y="19420"/>
                  </a:cubicBezTo>
                  <a:cubicBezTo>
                    <a:pt x="12319" y="19618"/>
                    <a:pt x="12319" y="19618"/>
                    <a:pt x="12319" y="19618"/>
                  </a:cubicBezTo>
                  <a:lnTo>
                    <a:pt x="11981" y="19817"/>
                  </a:lnTo>
                  <a:close/>
                  <a:moveTo>
                    <a:pt x="19406" y="19222"/>
                  </a:moveTo>
                  <a:cubicBezTo>
                    <a:pt x="18563" y="20213"/>
                    <a:pt x="17381" y="20807"/>
                    <a:pt x="16200" y="20807"/>
                  </a:cubicBezTo>
                  <a:cubicBezTo>
                    <a:pt x="15019" y="20807"/>
                    <a:pt x="13838" y="20213"/>
                    <a:pt x="12994" y="19222"/>
                  </a:cubicBezTo>
                  <a:cubicBezTo>
                    <a:pt x="12150" y="18231"/>
                    <a:pt x="11644" y="16844"/>
                    <a:pt x="11644" y="15259"/>
                  </a:cubicBezTo>
                  <a:cubicBezTo>
                    <a:pt x="11644" y="13872"/>
                    <a:pt x="12150" y="12484"/>
                    <a:pt x="12994" y="11494"/>
                  </a:cubicBezTo>
                  <a:cubicBezTo>
                    <a:pt x="13838" y="10503"/>
                    <a:pt x="15019" y="9908"/>
                    <a:pt x="16200" y="9908"/>
                  </a:cubicBezTo>
                  <a:cubicBezTo>
                    <a:pt x="17381" y="9908"/>
                    <a:pt x="18563" y="10503"/>
                    <a:pt x="19406" y="11494"/>
                  </a:cubicBezTo>
                  <a:cubicBezTo>
                    <a:pt x="20419" y="12484"/>
                    <a:pt x="20756" y="13872"/>
                    <a:pt x="20756" y="15259"/>
                  </a:cubicBezTo>
                  <a:cubicBezTo>
                    <a:pt x="20756" y="16844"/>
                    <a:pt x="20419" y="18231"/>
                    <a:pt x="19406" y="192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xmlns="" id="{185385C7-AD89-2B4D-B2CF-5B95B2361AA4}"/>
              </a:ext>
            </a:extLst>
          </p:cNvPr>
          <p:cNvGrpSpPr/>
          <p:nvPr/>
        </p:nvGrpSpPr>
        <p:grpSpPr>
          <a:xfrm>
            <a:off x="6001830" y="1528136"/>
            <a:ext cx="404976" cy="344831"/>
            <a:chOff x="6001830" y="1528136"/>
            <a:chExt cx="404976" cy="344831"/>
          </a:xfrm>
        </p:grpSpPr>
        <p:sp>
          <p:nvSpPr>
            <p:cNvPr id="220" name="Freeform 218">
              <a:extLst>
                <a:ext uri="{FF2B5EF4-FFF2-40B4-BE49-F238E27FC236}">
                  <a16:creationId xmlns:a16="http://schemas.microsoft.com/office/drawing/2014/main" xmlns="" id="{5C32F49B-6029-034E-89E0-27898C34705C}"/>
                </a:ext>
              </a:extLst>
            </p:cNvPr>
            <p:cNvSpPr/>
            <p:nvPr/>
          </p:nvSpPr>
          <p:spPr>
            <a:xfrm>
              <a:off x="6049946" y="1576252"/>
              <a:ext cx="72174" cy="7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cubicBezTo>
                    <a:pt x="8452" y="0"/>
                    <a:pt x="0" y="8452"/>
                    <a:pt x="0" y="19722"/>
                  </a:cubicBezTo>
                  <a:cubicBezTo>
                    <a:pt x="0" y="20661"/>
                    <a:pt x="939" y="21600"/>
                    <a:pt x="1878" y="21600"/>
                  </a:cubicBezTo>
                  <a:cubicBezTo>
                    <a:pt x="2817" y="21600"/>
                    <a:pt x="3757" y="20661"/>
                    <a:pt x="3757" y="19722"/>
                  </a:cubicBezTo>
                  <a:cubicBezTo>
                    <a:pt x="3757" y="11270"/>
                    <a:pt x="11270" y="4696"/>
                    <a:pt x="19722" y="4696"/>
                  </a:cubicBezTo>
                  <a:cubicBezTo>
                    <a:pt x="20661" y="4696"/>
                    <a:pt x="21600" y="3757"/>
                    <a:pt x="21600" y="1878"/>
                  </a:cubicBezTo>
                  <a:cubicBezTo>
                    <a:pt x="21600" y="939"/>
                    <a:pt x="20661" y="0"/>
                    <a:pt x="1972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1" name="Freeform 219">
              <a:extLst>
                <a:ext uri="{FF2B5EF4-FFF2-40B4-BE49-F238E27FC236}">
                  <a16:creationId xmlns:a16="http://schemas.microsoft.com/office/drawing/2014/main" xmlns="" id="{B7908769-4EFF-3244-9AB5-8A6BD5036A4F}"/>
                </a:ext>
              </a:extLst>
            </p:cNvPr>
            <p:cNvSpPr/>
            <p:nvPr/>
          </p:nvSpPr>
          <p:spPr>
            <a:xfrm>
              <a:off x="6263795" y="1731292"/>
              <a:ext cx="85539" cy="85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8800"/>
                  </a:moveTo>
                  <a:cubicBezTo>
                    <a:pt x="12000" y="8800"/>
                    <a:pt x="12000" y="8800"/>
                    <a:pt x="12000" y="8800"/>
                  </a:cubicBezTo>
                  <a:cubicBezTo>
                    <a:pt x="12000" y="1600"/>
                    <a:pt x="12000" y="1600"/>
                    <a:pt x="12000" y="1600"/>
                  </a:cubicBezTo>
                  <a:cubicBezTo>
                    <a:pt x="12000" y="800"/>
                    <a:pt x="11200" y="0"/>
                    <a:pt x="10400" y="0"/>
                  </a:cubicBezTo>
                  <a:cubicBezTo>
                    <a:pt x="9600" y="0"/>
                    <a:pt x="8800" y="800"/>
                    <a:pt x="8800" y="1600"/>
                  </a:cubicBezTo>
                  <a:cubicBezTo>
                    <a:pt x="8800" y="8800"/>
                    <a:pt x="8800" y="8800"/>
                    <a:pt x="8800" y="8800"/>
                  </a:cubicBezTo>
                  <a:cubicBezTo>
                    <a:pt x="1600" y="8800"/>
                    <a:pt x="1600" y="8800"/>
                    <a:pt x="1600" y="8800"/>
                  </a:cubicBezTo>
                  <a:cubicBezTo>
                    <a:pt x="800" y="8800"/>
                    <a:pt x="0" y="9600"/>
                    <a:pt x="0" y="10400"/>
                  </a:cubicBezTo>
                  <a:cubicBezTo>
                    <a:pt x="0" y="12000"/>
                    <a:pt x="800" y="12800"/>
                    <a:pt x="1600" y="12800"/>
                  </a:cubicBezTo>
                  <a:cubicBezTo>
                    <a:pt x="8800" y="12800"/>
                    <a:pt x="8800" y="12800"/>
                    <a:pt x="8800" y="12800"/>
                  </a:cubicBezTo>
                  <a:cubicBezTo>
                    <a:pt x="8800" y="20000"/>
                    <a:pt x="8800" y="20000"/>
                    <a:pt x="8800" y="20000"/>
                  </a:cubicBezTo>
                  <a:cubicBezTo>
                    <a:pt x="8800" y="20800"/>
                    <a:pt x="9600" y="21600"/>
                    <a:pt x="10400" y="21600"/>
                  </a:cubicBezTo>
                  <a:cubicBezTo>
                    <a:pt x="11200" y="21600"/>
                    <a:pt x="12000" y="20800"/>
                    <a:pt x="12000" y="20000"/>
                  </a:cubicBezTo>
                  <a:cubicBezTo>
                    <a:pt x="12000" y="12800"/>
                    <a:pt x="12000" y="12800"/>
                    <a:pt x="12000" y="12800"/>
                  </a:cubicBezTo>
                  <a:cubicBezTo>
                    <a:pt x="19200" y="12800"/>
                    <a:pt x="19200" y="12800"/>
                    <a:pt x="19200" y="12800"/>
                  </a:cubicBezTo>
                  <a:cubicBezTo>
                    <a:pt x="20000" y="12800"/>
                    <a:pt x="21600" y="12000"/>
                    <a:pt x="21600" y="10400"/>
                  </a:cubicBezTo>
                  <a:cubicBezTo>
                    <a:pt x="21600" y="9600"/>
                    <a:pt x="20000" y="8800"/>
                    <a:pt x="19200" y="8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2" name="Freeform 220">
              <a:extLst>
                <a:ext uri="{FF2B5EF4-FFF2-40B4-BE49-F238E27FC236}">
                  <a16:creationId xmlns:a16="http://schemas.microsoft.com/office/drawing/2014/main" xmlns="" id="{C166A7B7-3CD3-F24A-86B0-AF3EA61F9F12}"/>
                </a:ext>
              </a:extLst>
            </p:cNvPr>
            <p:cNvSpPr/>
            <p:nvPr/>
          </p:nvSpPr>
          <p:spPr>
            <a:xfrm>
              <a:off x="6001830" y="1528136"/>
              <a:ext cx="404976" cy="344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11890"/>
                  </a:moveTo>
                  <a:cubicBezTo>
                    <a:pt x="20587" y="11692"/>
                    <a:pt x="20587" y="11692"/>
                    <a:pt x="20587" y="11692"/>
                  </a:cubicBezTo>
                  <a:cubicBezTo>
                    <a:pt x="20756" y="11494"/>
                    <a:pt x="20756" y="11494"/>
                    <a:pt x="20756" y="11494"/>
                  </a:cubicBezTo>
                  <a:cubicBezTo>
                    <a:pt x="21262" y="10106"/>
                    <a:pt x="21600" y="8521"/>
                    <a:pt x="21600" y="7134"/>
                  </a:cubicBezTo>
                  <a:cubicBezTo>
                    <a:pt x="21431" y="3171"/>
                    <a:pt x="18900" y="0"/>
                    <a:pt x="15694" y="0"/>
                  </a:cubicBezTo>
                  <a:cubicBezTo>
                    <a:pt x="14512" y="0"/>
                    <a:pt x="13500" y="396"/>
                    <a:pt x="12656" y="991"/>
                  </a:cubicBezTo>
                  <a:cubicBezTo>
                    <a:pt x="11981" y="1387"/>
                    <a:pt x="11475" y="1982"/>
                    <a:pt x="10969" y="2576"/>
                  </a:cubicBezTo>
                  <a:cubicBezTo>
                    <a:pt x="10800" y="2972"/>
                    <a:pt x="10800" y="2972"/>
                    <a:pt x="10800" y="2972"/>
                  </a:cubicBezTo>
                  <a:cubicBezTo>
                    <a:pt x="10631" y="2576"/>
                    <a:pt x="10631" y="2576"/>
                    <a:pt x="10631" y="2576"/>
                  </a:cubicBezTo>
                  <a:cubicBezTo>
                    <a:pt x="10125" y="1982"/>
                    <a:pt x="9619" y="1387"/>
                    <a:pt x="8944" y="991"/>
                  </a:cubicBezTo>
                  <a:cubicBezTo>
                    <a:pt x="8100" y="396"/>
                    <a:pt x="7088" y="0"/>
                    <a:pt x="5906" y="0"/>
                  </a:cubicBezTo>
                  <a:cubicBezTo>
                    <a:pt x="2700" y="0"/>
                    <a:pt x="169" y="3171"/>
                    <a:pt x="0" y="7134"/>
                  </a:cubicBezTo>
                  <a:cubicBezTo>
                    <a:pt x="0" y="8917"/>
                    <a:pt x="506" y="10899"/>
                    <a:pt x="1519" y="12881"/>
                  </a:cubicBezTo>
                  <a:cubicBezTo>
                    <a:pt x="2531" y="14466"/>
                    <a:pt x="3713" y="16051"/>
                    <a:pt x="5231" y="17439"/>
                  </a:cubicBezTo>
                  <a:cubicBezTo>
                    <a:pt x="7931" y="20015"/>
                    <a:pt x="10462" y="21600"/>
                    <a:pt x="10631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0969" y="21600"/>
                    <a:pt x="10969" y="21600"/>
                    <a:pt x="10969" y="21600"/>
                  </a:cubicBezTo>
                  <a:cubicBezTo>
                    <a:pt x="11137" y="21402"/>
                    <a:pt x="11812" y="21204"/>
                    <a:pt x="12825" y="20411"/>
                  </a:cubicBezTo>
                  <a:cubicBezTo>
                    <a:pt x="12825" y="20411"/>
                    <a:pt x="12825" y="20411"/>
                    <a:pt x="12825" y="20411"/>
                  </a:cubicBezTo>
                  <a:cubicBezTo>
                    <a:pt x="12994" y="20411"/>
                    <a:pt x="12994" y="20411"/>
                    <a:pt x="12994" y="20411"/>
                  </a:cubicBezTo>
                  <a:cubicBezTo>
                    <a:pt x="14006" y="21204"/>
                    <a:pt x="15019" y="21600"/>
                    <a:pt x="16200" y="21600"/>
                  </a:cubicBezTo>
                  <a:cubicBezTo>
                    <a:pt x="19237" y="21600"/>
                    <a:pt x="21600" y="18826"/>
                    <a:pt x="21600" y="15259"/>
                  </a:cubicBezTo>
                  <a:cubicBezTo>
                    <a:pt x="21600" y="14070"/>
                    <a:pt x="21262" y="12881"/>
                    <a:pt x="20756" y="11890"/>
                  </a:cubicBezTo>
                  <a:close/>
                  <a:moveTo>
                    <a:pt x="11981" y="19817"/>
                  </a:moveTo>
                  <a:cubicBezTo>
                    <a:pt x="11475" y="20213"/>
                    <a:pt x="11137" y="20411"/>
                    <a:pt x="10969" y="20609"/>
                  </a:cubicBezTo>
                  <a:cubicBezTo>
                    <a:pt x="10800" y="20609"/>
                    <a:pt x="10800" y="20609"/>
                    <a:pt x="10800" y="20609"/>
                  </a:cubicBezTo>
                  <a:cubicBezTo>
                    <a:pt x="10631" y="20609"/>
                    <a:pt x="10631" y="20609"/>
                    <a:pt x="10631" y="20609"/>
                  </a:cubicBezTo>
                  <a:cubicBezTo>
                    <a:pt x="9956" y="20015"/>
                    <a:pt x="7762" y="18826"/>
                    <a:pt x="5737" y="16844"/>
                  </a:cubicBezTo>
                  <a:cubicBezTo>
                    <a:pt x="4219" y="15457"/>
                    <a:pt x="3038" y="13872"/>
                    <a:pt x="2194" y="12484"/>
                  </a:cubicBezTo>
                  <a:cubicBezTo>
                    <a:pt x="1181" y="10701"/>
                    <a:pt x="675" y="8917"/>
                    <a:pt x="844" y="7134"/>
                  </a:cubicBezTo>
                  <a:cubicBezTo>
                    <a:pt x="844" y="5350"/>
                    <a:pt x="1350" y="3963"/>
                    <a:pt x="2363" y="2774"/>
                  </a:cubicBezTo>
                  <a:cubicBezTo>
                    <a:pt x="3375" y="1585"/>
                    <a:pt x="4556" y="991"/>
                    <a:pt x="5906" y="991"/>
                  </a:cubicBezTo>
                  <a:cubicBezTo>
                    <a:pt x="6919" y="991"/>
                    <a:pt x="7762" y="1189"/>
                    <a:pt x="8606" y="1783"/>
                  </a:cubicBezTo>
                  <a:cubicBezTo>
                    <a:pt x="9450" y="2378"/>
                    <a:pt x="9956" y="3171"/>
                    <a:pt x="10462" y="3963"/>
                  </a:cubicBezTo>
                  <a:cubicBezTo>
                    <a:pt x="10800" y="4558"/>
                    <a:pt x="10800" y="4558"/>
                    <a:pt x="10800" y="4558"/>
                  </a:cubicBezTo>
                  <a:cubicBezTo>
                    <a:pt x="11137" y="3963"/>
                    <a:pt x="11137" y="3963"/>
                    <a:pt x="11137" y="3963"/>
                  </a:cubicBezTo>
                  <a:cubicBezTo>
                    <a:pt x="11644" y="3171"/>
                    <a:pt x="12150" y="2378"/>
                    <a:pt x="12994" y="1783"/>
                  </a:cubicBezTo>
                  <a:cubicBezTo>
                    <a:pt x="13837" y="1189"/>
                    <a:pt x="14681" y="991"/>
                    <a:pt x="15694" y="991"/>
                  </a:cubicBezTo>
                  <a:cubicBezTo>
                    <a:pt x="17044" y="991"/>
                    <a:pt x="18225" y="1585"/>
                    <a:pt x="19237" y="2774"/>
                  </a:cubicBezTo>
                  <a:cubicBezTo>
                    <a:pt x="20250" y="3963"/>
                    <a:pt x="20756" y="5350"/>
                    <a:pt x="20756" y="7134"/>
                  </a:cubicBezTo>
                  <a:cubicBezTo>
                    <a:pt x="20925" y="8125"/>
                    <a:pt x="20587" y="9314"/>
                    <a:pt x="20250" y="10503"/>
                  </a:cubicBezTo>
                  <a:cubicBezTo>
                    <a:pt x="20081" y="10899"/>
                    <a:pt x="20081" y="10899"/>
                    <a:pt x="20081" y="10899"/>
                  </a:cubicBezTo>
                  <a:cubicBezTo>
                    <a:pt x="19912" y="10701"/>
                    <a:pt x="19912" y="10701"/>
                    <a:pt x="19912" y="10701"/>
                  </a:cubicBezTo>
                  <a:cubicBezTo>
                    <a:pt x="18900" y="9512"/>
                    <a:pt x="17550" y="9116"/>
                    <a:pt x="16200" y="9116"/>
                  </a:cubicBezTo>
                  <a:cubicBezTo>
                    <a:pt x="13162" y="9116"/>
                    <a:pt x="10800" y="11890"/>
                    <a:pt x="10800" y="15259"/>
                  </a:cubicBezTo>
                  <a:cubicBezTo>
                    <a:pt x="10800" y="16844"/>
                    <a:pt x="11306" y="18231"/>
                    <a:pt x="12150" y="19420"/>
                  </a:cubicBezTo>
                  <a:cubicBezTo>
                    <a:pt x="12319" y="19618"/>
                    <a:pt x="12319" y="19618"/>
                    <a:pt x="12319" y="19618"/>
                  </a:cubicBezTo>
                  <a:lnTo>
                    <a:pt x="11981" y="19817"/>
                  </a:lnTo>
                  <a:close/>
                  <a:moveTo>
                    <a:pt x="19406" y="19222"/>
                  </a:moveTo>
                  <a:cubicBezTo>
                    <a:pt x="18562" y="20213"/>
                    <a:pt x="17381" y="20807"/>
                    <a:pt x="16200" y="20807"/>
                  </a:cubicBezTo>
                  <a:cubicBezTo>
                    <a:pt x="15019" y="20807"/>
                    <a:pt x="13837" y="20213"/>
                    <a:pt x="12994" y="19222"/>
                  </a:cubicBezTo>
                  <a:cubicBezTo>
                    <a:pt x="12150" y="18231"/>
                    <a:pt x="11644" y="16844"/>
                    <a:pt x="11644" y="15259"/>
                  </a:cubicBezTo>
                  <a:cubicBezTo>
                    <a:pt x="11644" y="13872"/>
                    <a:pt x="12150" y="12484"/>
                    <a:pt x="12994" y="11494"/>
                  </a:cubicBezTo>
                  <a:cubicBezTo>
                    <a:pt x="13837" y="10503"/>
                    <a:pt x="15019" y="9908"/>
                    <a:pt x="16200" y="9908"/>
                  </a:cubicBezTo>
                  <a:cubicBezTo>
                    <a:pt x="17381" y="9908"/>
                    <a:pt x="18562" y="10503"/>
                    <a:pt x="19406" y="11494"/>
                  </a:cubicBezTo>
                  <a:cubicBezTo>
                    <a:pt x="20419" y="12484"/>
                    <a:pt x="20756" y="13872"/>
                    <a:pt x="20756" y="15259"/>
                  </a:cubicBezTo>
                  <a:cubicBezTo>
                    <a:pt x="20756" y="16844"/>
                    <a:pt x="20419" y="18231"/>
                    <a:pt x="19406" y="192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637F4190-8E6E-7E40-B03A-426AB423936F}"/>
              </a:ext>
            </a:extLst>
          </p:cNvPr>
          <p:cNvGrpSpPr/>
          <p:nvPr/>
        </p:nvGrpSpPr>
        <p:grpSpPr>
          <a:xfrm>
            <a:off x="5193218" y="1528136"/>
            <a:ext cx="403639" cy="344831"/>
            <a:chOff x="5193218" y="1528136"/>
            <a:chExt cx="403639" cy="344831"/>
          </a:xfrm>
        </p:grpSpPr>
        <p:sp>
          <p:nvSpPr>
            <p:cNvPr id="223" name="Freeform 221">
              <a:extLst>
                <a:ext uri="{FF2B5EF4-FFF2-40B4-BE49-F238E27FC236}">
                  <a16:creationId xmlns:a16="http://schemas.microsoft.com/office/drawing/2014/main" xmlns="" id="{A04BA103-67EA-624B-A414-3CC3D624539A}"/>
                </a:ext>
              </a:extLst>
            </p:cNvPr>
            <p:cNvSpPr/>
            <p:nvPr/>
          </p:nvSpPr>
          <p:spPr>
            <a:xfrm>
              <a:off x="5193218" y="1528136"/>
              <a:ext cx="403639" cy="344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4" y="0"/>
                  </a:moveTo>
                  <a:cubicBezTo>
                    <a:pt x="14513" y="0"/>
                    <a:pt x="13500" y="396"/>
                    <a:pt x="12656" y="991"/>
                  </a:cubicBezTo>
                  <a:cubicBezTo>
                    <a:pt x="11981" y="1387"/>
                    <a:pt x="11475" y="1982"/>
                    <a:pt x="10969" y="2576"/>
                  </a:cubicBezTo>
                  <a:cubicBezTo>
                    <a:pt x="10800" y="2972"/>
                    <a:pt x="10800" y="2972"/>
                    <a:pt x="10800" y="2972"/>
                  </a:cubicBezTo>
                  <a:cubicBezTo>
                    <a:pt x="10631" y="2576"/>
                    <a:pt x="10631" y="2576"/>
                    <a:pt x="10631" y="2576"/>
                  </a:cubicBezTo>
                  <a:cubicBezTo>
                    <a:pt x="10125" y="1982"/>
                    <a:pt x="9619" y="1387"/>
                    <a:pt x="8944" y="991"/>
                  </a:cubicBezTo>
                  <a:cubicBezTo>
                    <a:pt x="8100" y="396"/>
                    <a:pt x="7087" y="0"/>
                    <a:pt x="5906" y="0"/>
                  </a:cubicBezTo>
                  <a:cubicBezTo>
                    <a:pt x="2700" y="0"/>
                    <a:pt x="169" y="3171"/>
                    <a:pt x="0" y="7134"/>
                  </a:cubicBezTo>
                  <a:cubicBezTo>
                    <a:pt x="0" y="8917"/>
                    <a:pt x="506" y="10899"/>
                    <a:pt x="1519" y="12881"/>
                  </a:cubicBezTo>
                  <a:cubicBezTo>
                    <a:pt x="2531" y="14466"/>
                    <a:pt x="3712" y="16051"/>
                    <a:pt x="5231" y="17439"/>
                  </a:cubicBezTo>
                  <a:cubicBezTo>
                    <a:pt x="7931" y="20015"/>
                    <a:pt x="10631" y="21600"/>
                    <a:pt x="10631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0969" y="21600"/>
                    <a:pt x="10969" y="21600"/>
                    <a:pt x="10969" y="21600"/>
                  </a:cubicBezTo>
                  <a:cubicBezTo>
                    <a:pt x="11138" y="21600"/>
                    <a:pt x="13669" y="20015"/>
                    <a:pt x="16369" y="17439"/>
                  </a:cubicBezTo>
                  <a:cubicBezTo>
                    <a:pt x="17888" y="16051"/>
                    <a:pt x="19069" y="14466"/>
                    <a:pt x="20081" y="12881"/>
                  </a:cubicBezTo>
                  <a:cubicBezTo>
                    <a:pt x="21094" y="10899"/>
                    <a:pt x="21600" y="8917"/>
                    <a:pt x="21600" y="7134"/>
                  </a:cubicBezTo>
                  <a:cubicBezTo>
                    <a:pt x="21431" y="3171"/>
                    <a:pt x="18900" y="0"/>
                    <a:pt x="15694" y="0"/>
                  </a:cubicBezTo>
                  <a:close/>
                  <a:moveTo>
                    <a:pt x="19406" y="12484"/>
                  </a:moveTo>
                  <a:cubicBezTo>
                    <a:pt x="18563" y="13872"/>
                    <a:pt x="17381" y="15457"/>
                    <a:pt x="15863" y="16844"/>
                  </a:cubicBezTo>
                  <a:cubicBezTo>
                    <a:pt x="13838" y="18826"/>
                    <a:pt x="11644" y="20015"/>
                    <a:pt x="10969" y="20609"/>
                  </a:cubicBezTo>
                  <a:cubicBezTo>
                    <a:pt x="10800" y="20609"/>
                    <a:pt x="10800" y="20609"/>
                    <a:pt x="10800" y="20609"/>
                  </a:cubicBezTo>
                  <a:cubicBezTo>
                    <a:pt x="10631" y="20609"/>
                    <a:pt x="10631" y="20609"/>
                    <a:pt x="10631" y="20609"/>
                  </a:cubicBezTo>
                  <a:cubicBezTo>
                    <a:pt x="9956" y="20015"/>
                    <a:pt x="7762" y="18826"/>
                    <a:pt x="5737" y="16844"/>
                  </a:cubicBezTo>
                  <a:cubicBezTo>
                    <a:pt x="4219" y="15457"/>
                    <a:pt x="3037" y="13872"/>
                    <a:pt x="2194" y="12484"/>
                  </a:cubicBezTo>
                  <a:cubicBezTo>
                    <a:pt x="1181" y="10701"/>
                    <a:pt x="675" y="8917"/>
                    <a:pt x="844" y="7134"/>
                  </a:cubicBezTo>
                  <a:cubicBezTo>
                    <a:pt x="844" y="5350"/>
                    <a:pt x="1350" y="3963"/>
                    <a:pt x="2362" y="2774"/>
                  </a:cubicBezTo>
                  <a:cubicBezTo>
                    <a:pt x="3375" y="1585"/>
                    <a:pt x="4556" y="991"/>
                    <a:pt x="5906" y="991"/>
                  </a:cubicBezTo>
                  <a:cubicBezTo>
                    <a:pt x="6919" y="991"/>
                    <a:pt x="7762" y="1189"/>
                    <a:pt x="8606" y="1783"/>
                  </a:cubicBezTo>
                  <a:cubicBezTo>
                    <a:pt x="9450" y="2378"/>
                    <a:pt x="9956" y="3171"/>
                    <a:pt x="10462" y="3963"/>
                  </a:cubicBezTo>
                  <a:cubicBezTo>
                    <a:pt x="10800" y="4558"/>
                    <a:pt x="10800" y="4558"/>
                    <a:pt x="10800" y="4558"/>
                  </a:cubicBezTo>
                  <a:cubicBezTo>
                    <a:pt x="11138" y="3963"/>
                    <a:pt x="11138" y="3963"/>
                    <a:pt x="11138" y="3963"/>
                  </a:cubicBezTo>
                  <a:cubicBezTo>
                    <a:pt x="11644" y="3171"/>
                    <a:pt x="12150" y="2378"/>
                    <a:pt x="12994" y="1783"/>
                  </a:cubicBezTo>
                  <a:cubicBezTo>
                    <a:pt x="13838" y="1189"/>
                    <a:pt x="14681" y="991"/>
                    <a:pt x="15694" y="991"/>
                  </a:cubicBezTo>
                  <a:cubicBezTo>
                    <a:pt x="17044" y="991"/>
                    <a:pt x="18225" y="1585"/>
                    <a:pt x="19238" y="2774"/>
                  </a:cubicBezTo>
                  <a:cubicBezTo>
                    <a:pt x="20250" y="3963"/>
                    <a:pt x="20756" y="5350"/>
                    <a:pt x="20756" y="7134"/>
                  </a:cubicBezTo>
                  <a:cubicBezTo>
                    <a:pt x="20925" y="8917"/>
                    <a:pt x="20419" y="10701"/>
                    <a:pt x="19406" y="124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4" name="Freeform 222">
              <a:extLst>
                <a:ext uri="{FF2B5EF4-FFF2-40B4-BE49-F238E27FC236}">
                  <a16:creationId xmlns:a16="http://schemas.microsoft.com/office/drawing/2014/main" xmlns="" id="{A6D81B8F-0E1E-ED47-872A-C276E239ADB6}"/>
                </a:ext>
              </a:extLst>
            </p:cNvPr>
            <p:cNvSpPr/>
            <p:nvPr/>
          </p:nvSpPr>
          <p:spPr>
            <a:xfrm>
              <a:off x="5239997" y="1576252"/>
              <a:ext cx="73511" cy="7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cubicBezTo>
                    <a:pt x="8452" y="0"/>
                    <a:pt x="0" y="8452"/>
                    <a:pt x="0" y="19722"/>
                  </a:cubicBezTo>
                  <a:cubicBezTo>
                    <a:pt x="0" y="20661"/>
                    <a:pt x="939" y="21600"/>
                    <a:pt x="1878" y="21600"/>
                  </a:cubicBezTo>
                  <a:cubicBezTo>
                    <a:pt x="2817" y="21600"/>
                    <a:pt x="3757" y="20661"/>
                    <a:pt x="3757" y="19722"/>
                  </a:cubicBezTo>
                  <a:cubicBezTo>
                    <a:pt x="3757" y="11270"/>
                    <a:pt x="11270" y="4696"/>
                    <a:pt x="19722" y="4696"/>
                  </a:cubicBezTo>
                  <a:cubicBezTo>
                    <a:pt x="20661" y="4696"/>
                    <a:pt x="21600" y="3757"/>
                    <a:pt x="21600" y="1878"/>
                  </a:cubicBezTo>
                  <a:cubicBezTo>
                    <a:pt x="21600" y="939"/>
                    <a:pt x="20661" y="0"/>
                    <a:pt x="1972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xmlns="" id="{C17741B3-2622-9247-81E2-7EB450FA7419}"/>
              </a:ext>
            </a:extLst>
          </p:cNvPr>
          <p:cNvGrpSpPr/>
          <p:nvPr/>
        </p:nvGrpSpPr>
        <p:grpSpPr>
          <a:xfrm>
            <a:off x="4384060" y="1513434"/>
            <a:ext cx="403394" cy="375572"/>
            <a:chOff x="4384060" y="1513434"/>
            <a:chExt cx="403394" cy="375572"/>
          </a:xfrm>
        </p:grpSpPr>
        <p:sp>
          <p:nvSpPr>
            <p:cNvPr id="225" name="Freeform 223">
              <a:extLst>
                <a:ext uri="{FF2B5EF4-FFF2-40B4-BE49-F238E27FC236}">
                  <a16:creationId xmlns:a16="http://schemas.microsoft.com/office/drawing/2014/main" xmlns="" id="{988854B0-3F7F-FD4E-97E1-776D5445E0BC}"/>
                </a:ext>
              </a:extLst>
            </p:cNvPr>
            <p:cNvSpPr/>
            <p:nvPr/>
          </p:nvSpPr>
          <p:spPr>
            <a:xfrm>
              <a:off x="4384060" y="1513434"/>
              <a:ext cx="403394" cy="210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519" extrusionOk="0">
                  <a:moveTo>
                    <a:pt x="21389" y="20310"/>
                  </a:moveTo>
                  <a:cubicBezTo>
                    <a:pt x="11095" y="322"/>
                    <a:pt x="11095" y="322"/>
                    <a:pt x="11095" y="322"/>
                  </a:cubicBezTo>
                  <a:cubicBezTo>
                    <a:pt x="10927" y="322"/>
                    <a:pt x="10927" y="0"/>
                    <a:pt x="10758" y="0"/>
                  </a:cubicBezTo>
                  <a:cubicBezTo>
                    <a:pt x="10589" y="0"/>
                    <a:pt x="10589" y="322"/>
                    <a:pt x="10420" y="322"/>
                  </a:cubicBezTo>
                  <a:cubicBezTo>
                    <a:pt x="10420" y="322"/>
                    <a:pt x="127" y="20310"/>
                    <a:pt x="127" y="20310"/>
                  </a:cubicBezTo>
                  <a:cubicBezTo>
                    <a:pt x="-42" y="20633"/>
                    <a:pt x="-42" y="20955"/>
                    <a:pt x="127" y="21278"/>
                  </a:cubicBezTo>
                  <a:cubicBezTo>
                    <a:pt x="296" y="21600"/>
                    <a:pt x="464" y="21600"/>
                    <a:pt x="633" y="21278"/>
                  </a:cubicBezTo>
                  <a:cubicBezTo>
                    <a:pt x="10758" y="1934"/>
                    <a:pt x="10758" y="1934"/>
                    <a:pt x="10758" y="1934"/>
                  </a:cubicBezTo>
                  <a:cubicBezTo>
                    <a:pt x="20883" y="21278"/>
                    <a:pt x="20883" y="21278"/>
                    <a:pt x="20883" y="21278"/>
                  </a:cubicBezTo>
                  <a:cubicBezTo>
                    <a:pt x="21052" y="21600"/>
                    <a:pt x="21220" y="21600"/>
                    <a:pt x="21389" y="21278"/>
                  </a:cubicBezTo>
                  <a:cubicBezTo>
                    <a:pt x="21558" y="20955"/>
                    <a:pt x="21558" y="20633"/>
                    <a:pt x="21389" y="203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6" name="Freeform 224">
              <a:extLst>
                <a:ext uri="{FF2B5EF4-FFF2-40B4-BE49-F238E27FC236}">
                  <a16:creationId xmlns:a16="http://schemas.microsoft.com/office/drawing/2014/main" xmlns="" id="{25DAE955-B61E-904B-A243-3006F98742E2}"/>
                </a:ext>
              </a:extLst>
            </p:cNvPr>
            <p:cNvSpPr/>
            <p:nvPr/>
          </p:nvSpPr>
          <p:spPr>
            <a:xfrm>
              <a:off x="4438067" y="1579716"/>
              <a:ext cx="296715" cy="309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5" extrusionOk="0">
                  <a:moveTo>
                    <a:pt x="21370" y="9863"/>
                  </a:moveTo>
                  <a:cubicBezTo>
                    <a:pt x="11260" y="165"/>
                    <a:pt x="11260" y="165"/>
                    <a:pt x="11260" y="165"/>
                  </a:cubicBezTo>
                  <a:cubicBezTo>
                    <a:pt x="11030" y="-55"/>
                    <a:pt x="10570" y="-55"/>
                    <a:pt x="10340" y="165"/>
                  </a:cubicBezTo>
                  <a:cubicBezTo>
                    <a:pt x="230" y="10084"/>
                    <a:pt x="230" y="10084"/>
                    <a:pt x="230" y="10084"/>
                  </a:cubicBezTo>
                  <a:cubicBezTo>
                    <a:pt x="0" y="10084"/>
                    <a:pt x="0" y="10304"/>
                    <a:pt x="0" y="10304"/>
                  </a:cubicBezTo>
                  <a:cubicBezTo>
                    <a:pt x="0" y="20223"/>
                    <a:pt x="0" y="20223"/>
                    <a:pt x="0" y="20223"/>
                  </a:cubicBezTo>
                  <a:cubicBezTo>
                    <a:pt x="0" y="21104"/>
                    <a:pt x="689" y="21545"/>
                    <a:pt x="1379" y="21545"/>
                  </a:cubicBezTo>
                  <a:cubicBezTo>
                    <a:pt x="20221" y="21545"/>
                    <a:pt x="20221" y="21545"/>
                    <a:pt x="20221" y="21545"/>
                  </a:cubicBezTo>
                  <a:cubicBezTo>
                    <a:pt x="20911" y="21545"/>
                    <a:pt x="21600" y="21104"/>
                    <a:pt x="21600" y="20223"/>
                  </a:cubicBezTo>
                  <a:cubicBezTo>
                    <a:pt x="21600" y="10304"/>
                    <a:pt x="21600" y="10304"/>
                    <a:pt x="21600" y="10304"/>
                  </a:cubicBezTo>
                  <a:cubicBezTo>
                    <a:pt x="21600" y="10084"/>
                    <a:pt x="21600" y="10084"/>
                    <a:pt x="21370" y="9863"/>
                  </a:cubicBezTo>
                  <a:close/>
                  <a:moveTo>
                    <a:pt x="13787" y="20663"/>
                  </a:moveTo>
                  <a:cubicBezTo>
                    <a:pt x="7813" y="20663"/>
                    <a:pt x="7813" y="20663"/>
                    <a:pt x="7813" y="20663"/>
                  </a:cubicBezTo>
                  <a:cubicBezTo>
                    <a:pt x="7813" y="11847"/>
                    <a:pt x="7813" y="11847"/>
                    <a:pt x="7813" y="11847"/>
                  </a:cubicBezTo>
                  <a:cubicBezTo>
                    <a:pt x="13787" y="11847"/>
                    <a:pt x="13787" y="11847"/>
                    <a:pt x="13787" y="11847"/>
                  </a:cubicBezTo>
                  <a:lnTo>
                    <a:pt x="13787" y="20663"/>
                  </a:lnTo>
                  <a:close/>
                  <a:moveTo>
                    <a:pt x="14706" y="20663"/>
                  </a:moveTo>
                  <a:cubicBezTo>
                    <a:pt x="14706" y="12067"/>
                    <a:pt x="14706" y="12067"/>
                    <a:pt x="14706" y="12067"/>
                  </a:cubicBezTo>
                  <a:cubicBezTo>
                    <a:pt x="14706" y="11406"/>
                    <a:pt x="14017" y="10745"/>
                    <a:pt x="13328" y="10745"/>
                  </a:cubicBezTo>
                  <a:cubicBezTo>
                    <a:pt x="8272" y="10745"/>
                    <a:pt x="8272" y="10745"/>
                    <a:pt x="8272" y="10745"/>
                  </a:cubicBezTo>
                  <a:cubicBezTo>
                    <a:pt x="7583" y="10745"/>
                    <a:pt x="6894" y="11406"/>
                    <a:pt x="6894" y="12067"/>
                  </a:cubicBezTo>
                  <a:cubicBezTo>
                    <a:pt x="6894" y="20663"/>
                    <a:pt x="6894" y="20663"/>
                    <a:pt x="6894" y="20663"/>
                  </a:cubicBezTo>
                  <a:cubicBezTo>
                    <a:pt x="1149" y="20663"/>
                    <a:pt x="1149" y="20663"/>
                    <a:pt x="1149" y="20663"/>
                  </a:cubicBezTo>
                  <a:cubicBezTo>
                    <a:pt x="1149" y="10525"/>
                    <a:pt x="1149" y="10525"/>
                    <a:pt x="1149" y="10525"/>
                  </a:cubicBezTo>
                  <a:cubicBezTo>
                    <a:pt x="10800" y="1267"/>
                    <a:pt x="10800" y="1267"/>
                    <a:pt x="10800" y="1267"/>
                  </a:cubicBezTo>
                  <a:cubicBezTo>
                    <a:pt x="20451" y="10525"/>
                    <a:pt x="20451" y="10525"/>
                    <a:pt x="20451" y="10525"/>
                  </a:cubicBezTo>
                  <a:cubicBezTo>
                    <a:pt x="20451" y="20663"/>
                    <a:pt x="20451" y="20663"/>
                    <a:pt x="20451" y="20663"/>
                  </a:cubicBezTo>
                  <a:lnTo>
                    <a:pt x="14706" y="206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xmlns="" id="{9DF5FD28-56BB-CF4E-AA03-164DC66A9893}"/>
              </a:ext>
            </a:extLst>
          </p:cNvPr>
          <p:cNvGrpSpPr/>
          <p:nvPr/>
        </p:nvGrpSpPr>
        <p:grpSpPr>
          <a:xfrm>
            <a:off x="3575446" y="1513434"/>
            <a:ext cx="403394" cy="375572"/>
            <a:chOff x="3575446" y="1513434"/>
            <a:chExt cx="403394" cy="375572"/>
          </a:xfrm>
        </p:grpSpPr>
        <p:sp>
          <p:nvSpPr>
            <p:cNvPr id="227" name="Freeform 225">
              <a:extLst>
                <a:ext uri="{FF2B5EF4-FFF2-40B4-BE49-F238E27FC236}">
                  <a16:creationId xmlns:a16="http://schemas.microsoft.com/office/drawing/2014/main" xmlns="" id="{7830F19D-EA38-0E4E-B278-B2BFB9E73848}"/>
                </a:ext>
              </a:extLst>
            </p:cNvPr>
            <p:cNvSpPr/>
            <p:nvPr/>
          </p:nvSpPr>
          <p:spPr>
            <a:xfrm>
              <a:off x="3628118" y="1579716"/>
              <a:ext cx="296715" cy="309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5" extrusionOk="0">
                  <a:moveTo>
                    <a:pt x="11260" y="165"/>
                  </a:moveTo>
                  <a:cubicBezTo>
                    <a:pt x="11030" y="-55"/>
                    <a:pt x="10570" y="-55"/>
                    <a:pt x="10340" y="165"/>
                  </a:cubicBezTo>
                  <a:cubicBezTo>
                    <a:pt x="230" y="9863"/>
                    <a:pt x="230" y="9863"/>
                    <a:pt x="230" y="9863"/>
                  </a:cubicBezTo>
                  <a:cubicBezTo>
                    <a:pt x="230" y="10084"/>
                    <a:pt x="230" y="10084"/>
                    <a:pt x="230" y="10084"/>
                  </a:cubicBezTo>
                  <a:cubicBezTo>
                    <a:pt x="0" y="10084"/>
                    <a:pt x="0" y="10304"/>
                    <a:pt x="0" y="10304"/>
                  </a:cubicBezTo>
                  <a:cubicBezTo>
                    <a:pt x="0" y="20223"/>
                    <a:pt x="0" y="20223"/>
                    <a:pt x="0" y="20223"/>
                  </a:cubicBezTo>
                  <a:cubicBezTo>
                    <a:pt x="0" y="21104"/>
                    <a:pt x="689" y="21545"/>
                    <a:pt x="1379" y="21545"/>
                  </a:cubicBezTo>
                  <a:cubicBezTo>
                    <a:pt x="20221" y="21545"/>
                    <a:pt x="20221" y="21545"/>
                    <a:pt x="20221" y="21545"/>
                  </a:cubicBezTo>
                  <a:cubicBezTo>
                    <a:pt x="20911" y="21545"/>
                    <a:pt x="21600" y="21104"/>
                    <a:pt x="21600" y="20223"/>
                  </a:cubicBezTo>
                  <a:cubicBezTo>
                    <a:pt x="21600" y="10304"/>
                    <a:pt x="21600" y="10304"/>
                    <a:pt x="21600" y="10304"/>
                  </a:cubicBezTo>
                  <a:cubicBezTo>
                    <a:pt x="21600" y="10084"/>
                    <a:pt x="21600" y="10084"/>
                    <a:pt x="21370" y="9863"/>
                  </a:cubicBezTo>
                  <a:lnTo>
                    <a:pt x="11260" y="165"/>
                  </a:lnTo>
                  <a:close/>
                  <a:moveTo>
                    <a:pt x="20451" y="20663"/>
                  </a:moveTo>
                  <a:cubicBezTo>
                    <a:pt x="1149" y="20663"/>
                    <a:pt x="1149" y="20663"/>
                    <a:pt x="1149" y="20663"/>
                  </a:cubicBezTo>
                  <a:cubicBezTo>
                    <a:pt x="1149" y="10525"/>
                    <a:pt x="1149" y="10525"/>
                    <a:pt x="1149" y="10525"/>
                  </a:cubicBezTo>
                  <a:cubicBezTo>
                    <a:pt x="10800" y="1267"/>
                    <a:pt x="10800" y="1267"/>
                    <a:pt x="10800" y="1267"/>
                  </a:cubicBezTo>
                  <a:cubicBezTo>
                    <a:pt x="20451" y="10525"/>
                    <a:pt x="20451" y="10525"/>
                    <a:pt x="20451" y="10525"/>
                  </a:cubicBezTo>
                  <a:lnTo>
                    <a:pt x="20451" y="206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" name="Freeform 226">
              <a:extLst>
                <a:ext uri="{FF2B5EF4-FFF2-40B4-BE49-F238E27FC236}">
                  <a16:creationId xmlns:a16="http://schemas.microsoft.com/office/drawing/2014/main" xmlns="" id="{AC2FE049-3BDB-3E47-B20C-6F602A12C3FC}"/>
                </a:ext>
              </a:extLst>
            </p:cNvPr>
            <p:cNvSpPr/>
            <p:nvPr/>
          </p:nvSpPr>
          <p:spPr>
            <a:xfrm>
              <a:off x="3575446" y="1513434"/>
              <a:ext cx="403394" cy="210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519" extrusionOk="0">
                  <a:moveTo>
                    <a:pt x="21389" y="20310"/>
                  </a:moveTo>
                  <a:cubicBezTo>
                    <a:pt x="11095" y="322"/>
                    <a:pt x="11095" y="322"/>
                    <a:pt x="11095" y="322"/>
                  </a:cubicBezTo>
                  <a:cubicBezTo>
                    <a:pt x="10927" y="322"/>
                    <a:pt x="10927" y="0"/>
                    <a:pt x="10758" y="0"/>
                  </a:cubicBezTo>
                  <a:cubicBezTo>
                    <a:pt x="10589" y="0"/>
                    <a:pt x="10589" y="322"/>
                    <a:pt x="10420" y="322"/>
                  </a:cubicBezTo>
                  <a:cubicBezTo>
                    <a:pt x="10420" y="322"/>
                    <a:pt x="127" y="20310"/>
                    <a:pt x="127" y="20310"/>
                  </a:cubicBezTo>
                  <a:cubicBezTo>
                    <a:pt x="-42" y="20633"/>
                    <a:pt x="-42" y="20955"/>
                    <a:pt x="127" y="21278"/>
                  </a:cubicBezTo>
                  <a:cubicBezTo>
                    <a:pt x="296" y="21600"/>
                    <a:pt x="464" y="21600"/>
                    <a:pt x="633" y="21278"/>
                  </a:cubicBezTo>
                  <a:cubicBezTo>
                    <a:pt x="10758" y="1934"/>
                    <a:pt x="10758" y="1934"/>
                    <a:pt x="10758" y="1934"/>
                  </a:cubicBezTo>
                  <a:cubicBezTo>
                    <a:pt x="20883" y="21278"/>
                    <a:pt x="20883" y="21278"/>
                    <a:pt x="20883" y="21278"/>
                  </a:cubicBezTo>
                  <a:cubicBezTo>
                    <a:pt x="21052" y="21600"/>
                    <a:pt x="21220" y="21600"/>
                    <a:pt x="21389" y="21278"/>
                  </a:cubicBezTo>
                  <a:cubicBezTo>
                    <a:pt x="21558" y="20955"/>
                    <a:pt x="21558" y="20633"/>
                    <a:pt x="21389" y="203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xmlns="" id="{7E700E53-193C-BF4F-8C9B-5B7B0A16A5A7}"/>
              </a:ext>
            </a:extLst>
          </p:cNvPr>
          <p:cNvGrpSpPr/>
          <p:nvPr/>
        </p:nvGrpSpPr>
        <p:grpSpPr>
          <a:xfrm>
            <a:off x="2764706" y="1500069"/>
            <a:ext cx="408192" cy="404185"/>
            <a:chOff x="2764706" y="1500069"/>
            <a:chExt cx="408192" cy="404185"/>
          </a:xfrm>
        </p:grpSpPr>
        <p:sp>
          <p:nvSpPr>
            <p:cNvPr id="229" name="Freeform 227">
              <a:extLst>
                <a:ext uri="{FF2B5EF4-FFF2-40B4-BE49-F238E27FC236}">
                  <a16:creationId xmlns:a16="http://schemas.microsoft.com/office/drawing/2014/main" xmlns="" id="{602F77B8-FD68-D34A-A863-611426EF2CAD}"/>
                </a:ext>
              </a:extLst>
            </p:cNvPr>
            <p:cNvSpPr/>
            <p:nvPr/>
          </p:nvSpPr>
          <p:spPr>
            <a:xfrm>
              <a:off x="2764706" y="1500069"/>
              <a:ext cx="408192" cy="404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21558" extrusionOk="0">
                  <a:moveTo>
                    <a:pt x="21433" y="20925"/>
                  </a:moveTo>
                  <a:cubicBezTo>
                    <a:pt x="14735" y="14175"/>
                    <a:pt x="14735" y="14175"/>
                    <a:pt x="14735" y="14175"/>
                  </a:cubicBezTo>
                  <a:cubicBezTo>
                    <a:pt x="14902" y="14006"/>
                    <a:pt x="14902" y="14006"/>
                    <a:pt x="14902" y="14006"/>
                  </a:cubicBezTo>
                  <a:cubicBezTo>
                    <a:pt x="16242" y="12487"/>
                    <a:pt x="16912" y="10462"/>
                    <a:pt x="16912" y="8437"/>
                  </a:cubicBezTo>
                  <a:cubicBezTo>
                    <a:pt x="16912" y="3713"/>
                    <a:pt x="13228" y="0"/>
                    <a:pt x="8540" y="0"/>
                  </a:cubicBezTo>
                  <a:cubicBezTo>
                    <a:pt x="6195" y="0"/>
                    <a:pt x="4186" y="844"/>
                    <a:pt x="2512" y="2531"/>
                  </a:cubicBezTo>
                  <a:cubicBezTo>
                    <a:pt x="1005" y="4050"/>
                    <a:pt x="0" y="6244"/>
                    <a:pt x="0" y="8437"/>
                  </a:cubicBezTo>
                  <a:cubicBezTo>
                    <a:pt x="0" y="10800"/>
                    <a:pt x="1005" y="12825"/>
                    <a:pt x="2512" y="14512"/>
                  </a:cubicBezTo>
                  <a:cubicBezTo>
                    <a:pt x="4186" y="16200"/>
                    <a:pt x="6195" y="17044"/>
                    <a:pt x="8540" y="17044"/>
                  </a:cubicBezTo>
                  <a:cubicBezTo>
                    <a:pt x="10549" y="17044"/>
                    <a:pt x="12558" y="16200"/>
                    <a:pt x="14065" y="14850"/>
                  </a:cubicBezTo>
                  <a:cubicBezTo>
                    <a:pt x="14233" y="14850"/>
                    <a:pt x="14233" y="14850"/>
                    <a:pt x="14233" y="14850"/>
                  </a:cubicBezTo>
                  <a:cubicBezTo>
                    <a:pt x="20763" y="21431"/>
                    <a:pt x="20763" y="21431"/>
                    <a:pt x="20763" y="21431"/>
                  </a:cubicBezTo>
                  <a:cubicBezTo>
                    <a:pt x="20930" y="21600"/>
                    <a:pt x="21265" y="21600"/>
                    <a:pt x="21433" y="21431"/>
                  </a:cubicBezTo>
                  <a:cubicBezTo>
                    <a:pt x="21600" y="21262"/>
                    <a:pt x="21600" y="21094"/>
                    <a:pt x="21433" y="20925"/>
                  </a:cubicBezTo>
                  <a:close/>
                  <a:moveTo>
                    <a:pt x="13898" y="14006"/>
                  </a:moveTo>
                  <a:cubicBezTo>
                    <a:pt x="13228" y="14681"/>
                    <a:pt x="12391" y="15187"/>
                    <a:pt x="11553" y="15694"/>
                  </a:cubicBezTo>
                  <a:cubicBezTo>
                    <a:pt x="10549" y="16031"/>
                    <a:pt x="9544" y="16200"/>
                    <a:pt x="8540" y="16200"/>
                  </a:cubicBezTo>
                  <a:cubicBezTo>
                    <a:pt x="7535" y="16200"/>
                    <a:pt x="6530" y="16031"/>
                    <a:pt x="5526" y="15694"/>
                  </a:cubicBezTo>
                  <a:cubicBezTo>
                    <a:pt x="4521" y="15187"/>
                    <a:pt x="3851" y="14681"/>
                    <a:pt x="3014" y="14006"/>
                  </a:cubicBezTo>
                  <a:cubicBezTo>
                    <a:pt x="2344" y="13331"/>
                    <a:pt x="1842" y="12487"/>
                    <a:pt x="1507" y="11475"/>
                  </a:cubicBezTo>
                  <a:cubicBezTo>
                    <a:pt x="1005" y="10631"/>
                    <a:pt x="837" y="9619"/>
                    <a:pt x="837" y="8437"/>
                  </a:cubicBezTo>
                  <a:cubicBezTo>
                    <a:pt x="837" y="7425"/>
                    <a:pt x="1005" y="6412"/>
                    <a:pt x="1507" y="5400"/>
                  </a:cubicBezTo>
                  <a:cubicBezTo>
                    <a:pt x="1842" y="4556"/>
                    <a:pt x="2344" y="3713"/>
                    <a:pt x="3014" y="3038"/>
                  </a:cubicBezTo>
                  <a:cubicBezTo>
                    <a:pt x="3851" y="2363"/>
                    <a:pt x="4521" y="1688"/>
                    <a:pt x="5526" y="1350"/>
                  </a:cubicBezTo>
                  <a:cubicBezTo>
                    <a:pt x="7367" y="506"/>
                    <a:pt x="9544" y="506"/>
                    <a:pt x="11553" y="1350"/>
                  </a:cubicBezTo>
                  <a:cubicBezTo>
                    <a:pt x="12391" y="1688"/>
                    <a:pt x="13228" y="2363"/>
                    <a:pt x="13898" y="3038"/>
                  </a:cubicBezTo>
                  <a:cubicBezTo>
                    <a:pt x="14567" y="3713"/>
                    <a:pt x="15237" y="4556"/>
                    <a:pt x="15572" y="5400"/>
                  </a:cubicBezTo>
                  <a:cubicBezTo>
                    <a:pt x="16074" y="6412"/>
                    <a:pt x="16242" y="7425"/>
                    <a:pt x="16242" y="8437"/>
                  </a:cubicBezTo>
                  <a:cubicBezTo>
                    <a:pt x="16242" y="9619"/>
                    <a:pt x="16074" y="10631"/>
                    <a:pt x="15572" y="11475"/>
                  </a:cubicBezTo>
                  <a:cubicBezTo>
                    <a:pt x="15237" y="12487"/>
                    <a:pt x="14567" y="13331"/>
                    <a:pt x="13898" y="140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0" name="Freeform 228">
              <a:extLst>
                <a:ext uri="{FF2B5EF4-FFF2-40B4-BE49-F238E27FC236}">
                  <a16:creationId xmlns:a16="http://schemas.microsoft.com/office/drawing/2014/main" xmlns="" id="{6D8C065B-5F36-E14C-988A-E589139CDACD}"/>
                </a:ext>
              </a:extLst>
            </p:cNvPr>
            <p:cNvSpPr/>
            <p:nvPr/>
          </p:nvSpPr>
          <p:spPr>
            <a:xfrm>
              <a:off x="2859601" y="1652435"/>
              <a:ext cx="133656" cy="1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7" y="0"/>
                  </a:moveTo>
                  <a:cubicBezTo>
                    <a:pt x="1029" y="0"/>
                    <a:pt x="1029" y="0"/>
                    <a:pt x="1029" y="0"/>
                  </a:cubicBezTo>
                  <a:cubicBezTo>
                    <a:pt x="514" y="0"/>
                    <a:pt x="0" y="4320"/>
                    <a:pt x="0" y="8640"/>
                  </a:cubicBezTo>
                  <a:cubicBezTo>
                    <a:pt x="0" y="17280"/>
                    <a:pt x="514" y="21600"/>
                    <a:pt x="1029" y="21600"/>
                  </a:cubicBezTo>
                  <a:cubicBezTo>
                    <a:pt x="20057" y="21600"/>
                    <a:pt x="20057" y="21600"/>
                    <a:pt x="20057" y="21600"/>
                  </a:cubicBezTo>
                  <a:cubicBezTo>
                    <a:pt x="21086" y="21600"/>
                    <a:pt x="21600" y="17280"/>
                    <a:pt x="21600" y="8640"/>
                  </a:cubicBezTo>
                  <a:cubicBezTo>
                    <a:pt x="21600" y="4320"/>
                    <a:pt x="21086" y="0"/>
                    <a:pt x="2005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6" name="组合 235">
            <a:extLst>
              <a:ext uri="{FF2B5EF4-FFF2-40B4-BE49-F238E27FC236}">
                <a16:creationId xmlns:a16="http://schemas.microsoft.com/office/drawing/2014/main" xmlns="" id="{9194EFF8-3243-D24C-ADF3-AC9F42DBF749}"/>
              </a:ext>
            </a:extLst>
          </p:cNvPr>
          <p:cNvGrpSpPr/>
          <p:nvPr/>
        </p:nvGrpSpPr>
        <p:grpSpPr>
          <a:xfrm>
            <a:off x="1956094" y="1500069"/>
            <a:ext cx="404185" cy="404185"/>
            <a:chOff x="1956094" y="1500069"/>
            <a:chExt cx="404185" cy="404185"/>
          </a:xfrm>
        </p:grpSpPr>
        <p:sp>
          <p:nvSpPr>
            <p:cNvPr id="231" name="Freeform 229">
              <a:extLst>
                <a:ext uri="{FF2B5EF4-FFF2-40B4-BE49-F238E27FC236}">
                  <a16:creationId xmlns:a16="http://schemas.microsoft.com/office/drawing/2014/main" xmlns="" id="{813F2189-D005-5D41-BCDC-C2EACD6CC1E1}"/>
                </a:ext>
              </a:extLst>
            </p:cNvPr>
            <p:cNvSpPr/>
            <p:nvPr/>
          </p:nvSpPr>
          <p:spPr>
            <a:xfrm>
              <a:off x="1956094" y="1500069"/>
              <a:ext cx="404185" cy="404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21558" extrusionOk="0">
                  <a:moveTo>
                    <a:pt x="21431" y="20925"/>
                  </a:moveTo>
                  <a:cubicBezTo>
                    <a:pt x="14850" y="14175"/>
                    <a:pt x="14850" y="14175"/>
                    <a:pt x="14850" y="14175"/>
                  </a:cubicBezTo>
                  <a:cubicBezTo>
                    <a:pt x="15019" y="14006"/>
                    <a:pt x="15019" y="14006"/>
                    <a:pt x="15019" y="14006"/>
                  </a:cubicBezTo>
                  <a:cubicBezTo>
                    <a:pt x="16369" y="12487"/>
                    <a:pt x="17044" y="10462"/>
                    <a:pt x="17044" y="8437"/>
                  </a:cubicBezTo>
                  <a:cubicBezTo>
                    <a:pt x="17044" y="3713"/>
                    <a:pt x="13162" y="0"/>
                    <a:pt x="8437" y="0"/>
                  </a:cubicBezTo>
                  <a:cubicBezTo>
                    <a:pt x="6244" y="0"/>
                    <a:pt x="4050" y="844"/>
                    <a:pt x="2531" y="2531"/>
                  </a:cubicBezTo>
                  <a:cubicBezTo>
                    <a:pt x="844" y="4050"/>
                    <a:pt x="0" y="6244"/>
                    <a:pt x="0" y="8437"/>
                  </a:cubicBezTo>
                  <a:cubicBezTo>
                    <a:pt x="0" y="13162"/>
                    <a:pt x="3881" y="17044"/>
                    <a:pt x="8437" y="17044"/>
                  </a:cubicBezTo>
                  <a:cubicBezTo>
                    <a:pt x="10631" y="17044"/>
                    <a:pt x="12487" y="16200"/>
                    <a:pt x="14175" y="14850"/>
                  </a:cubicBezTo>
                  <a:cubicBezTo>
                    <a:pt x="14344" y="14850"/>
                    <a:pt x="14344" y="14850"/>
                    <a:pt x="14344" y="14850"/>
                  </a:cubicBezTo>
                  <a:cubicBezTo>
                    <a:pt x="20925" y="21431"/>
                    <a:pt x="20925" y="21431"/>
                    <a:pt x="20925" y="21431"/>
                  </a:cubicBezTo>
                  <a:cubicBezTo>
                    <a:pt x="21094" y="21600"/>
                    <a:pt x="21262" y="21600"/>
                    <a:pt x="21431" y="21431"/>
                  </a:cubicBezTo>
                  <a:cubicBezTo>
                    <a:pt x="21600" y="21262"/>
                    <a:pt x="21600" y="21094"/>
                    <a:pt x="21431" y="20925"/>
                  </a:cubicBezTo>
                  <a:close/>
                  <a:moveTo>
                    <a:pt x="14006" y="14006"/>
                  </a:moveTo>
                  <a:cubicBezTo>
                    <a:pt x="13331" y="14681"/>
                    <a:pt x="12487" y="15187"/>
                    <a:pt x="11475" y="15694"/>
                  </a:cubicBezTo>
                  <a:cubicBezTo>
                    <a:pt x="10631" y="16031"/>
                    <a:pt x="9619" y="16200"/>
                    <a:pt x="8437" y="16200"/>
                  </a:cubicBezTo>
                  <a:cubicBezTo>
                    <a:pt x="7425" y="16200"/>
                    <a:pt x="6412" y="16031"/>
                    <a:pt x="5569" y="15694"/>
                  </a:cubicBezTo>
                  <a:cubicBezTo>
                    <a:pt x="4556" y="15187"/>
                    <a:pt x="3713" y="14681"/>
                    <a:pt x="3038" y="14006"/>
                  </a:cubicBezTo>
                  <a:cubicBezTo>
                    <a:pt x="2363" y="13331"/>
                    <a:pt x="1688" y="12487"/>
                    <a:pt x="1350" y="11475"/>
                  </a:cubicBezTo>
                  <a:cubicBezTo>
                    <a:pt x="1013" y="10631"/>
                    <a:pt x="844" y="9619"/>
                    <a:pt x="844" y="8437"/>
                  </a:cubicBezTo>
                  <a:cubicBezTo>
                    <a:pt x="844" y="7425"/>
                    <a:pt x="1013" y="6412"/>
                    <a:pt x="1350" y="5400"/>
                  </a:cubicBezTo>
                  <a:cubicBezTo>
                    <a:pt x="1688" y="4556"/>
                    <a:pt x="2363" y="3713"/>
                    <a:pt x="3038" y="3038"/>
                  </a:cubicBezTo>
                  <a:cubicBezTo>
                    <a:pt x="3713" y="2363"/>
                    <a:pt x="4556" y="1688"/>
                    <a:pt x="5569" y="1350"/>
                  </a:cubicBezTo>
                  <a:cubicBezTo>
                    <a:pt x="7425" y="506"/>
                    <a:pt x="9619" y="506"/>
                    <a:pt x="11475" y="1350"/>
                  </a:cubicBezTo>
                  <a:cubicBezTo>
                    <a:pt x="12487" y="1688"/>
                    <a:pt x="13331" y="2363"/>
                    <a:pt x="14006" y="3038"/>
                  </a:cubicBezTo>
                  <a:cubicBezTo>
                    <a:pt x="14681" y="3713"/>
                    <a:pt x="15187" y="4556"/>
                    <a:pt x="15694" y="5400"/>
                  </a:cubicBezTo>
                  <a:cubicBezTo>
                    <a:pt x="16031" y="6412"/>
                    <a:pt x="16200" y="7425"/>
                    <a:pt x="16200" y="8437"/>
                  </a:cubicBezTo>
                  <a:cubicBezTo>
                    <a:pt x="16200" y="9619"/>
                    <a:pt x="16031" y="10631"/>
                    <a:pt x="15694" y="11475"/>
                  </a:cubicBezTo>
                  <a:cubicBezTo>
                    <a:pt x="15187" y="12487"/>
                    <a:pt x="14681" y="13331"/>
                    <a:pt x="14006" y="140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" name="Freeform 230">
              <a:extLst>
                <a:ext uri="{FF2B5EF4-FFF2-40B4-BE49-F238E27FC236}">
                  <a16:creationId xmlns:a16="http://schemas.microsoft.com/office/drawing/2014/main" xmlns="" id="{86BF6C1F-6022-AD45-A54A-4708A658A6BF}"/>
                </a:ext>
              </a:extLst>
            </p:cNvPr>
            <p:cNvSpPr/>
            <p:nvPr/>
          </p:nvSpPr>
          <p:spPr>
            <a:xfrm>
              <a:off x="2050989" y="1594964"/>
              <a:ext cx="129646" cy="129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46" y="9483"/>
                  </a:moveTo>
                  <a:cubicBezTo>
                    <a:pt x="12117" y="9483"/>
                    <a:pt x="12117" y="9483"/>
                    <a:pt x="12117" y="9483"/>
                  </a:cubicBezTo>
                  <a:cubicBezTo>
                    <a:pt x="12117" y="1054"/>
                    <a:pt x="12117" y="1054"/>
                    <a:pt x="12117" y="1054"/>
                  </a:cubicBezTo>
                  <a:cubicBezTo>
                    <a:pt x="12117" y="527"/>
                    <a:pt x="11590" y="0"/>
                    <a:pt x="10537" y="0"/>
                  </a:cubicBezTo>
                  <a:cubicBezTo>
                    <a:pt x="10010" y="0"/>
                    <a:pt x="9483" y="527"/>
                    <a:pt x="9483" y="1054"/>
                  </a:cubicBezTo>
                  <a:cubicBezTo>
                    <a:pt x="9483" y="9483"/>
                    <a:pt x="9483" y="9483"/>
                    <a:pt x="9483" y="9483"/>
                  </a:cubicBezTo>
                  <a:cubicBezTo>
                    <a:pt x="1054" y="9483"/>
                    <a:pt x="1054" y="9483"/>
                    <a:pt x="1054" y="9483"/>
                  </a:cubicBezTo>
                  <a:cubicBezTo>
                    <a:pt x="527" y="9483"/>
                    <a:pt x="0" y="10010"/>
                    <a:pt x="0" y="10537"/>
                  </a:cubicBezTo>
                  <a:cubicBezTo>
                    <a:pt x="0" y="11590"/>
                    <a:pt x="527" y="12117"/>
                    <a:pt x="1054" y="12117"/>
                  </a:cubicBezTo>
                  <a:cubicBezTo>
                    <a:pt x="9483" y="12117"/>
                    <a:pt x="9483" y="12117"/>
                    <a:pt x="9483" y="12117"/>
                  </a:cubicBezTo>
                  <a:cubicBezTo>
                    <a:pt x="9483" y="20546"/>
                    <a:pt x="9483" y="20546"/>
                    <a:pt x="9483" y="20546"/>
                  </a:cubicBezTo>
                  <a:cubicBezTo>
                    <a:pt x="9483" y="21073"/>
                    <a:pt x="10010" y="21600"/>
                    <a:pt x="10537" y="21600"/>
                  </a:cubicBezTo>
                  <a:cubicBezTo>
                    <a:pt x="11590" y="21600"/>
                    <a:pt x="12117" y="21073"/>
                    <a:pt x="12117" y="20546"/>
                  </a:cubicBezTo>
                  <a:cubicBezTo>
                    <a:pt x="12117" y="12117"/>
                    <a:pt x="12117" y="12117"/>
                    <a:pt x="12117" y="12117"/>
                  </a:cubicBezTo>
                  <a:cubicBezTo>
                    <a:pt x="20546" y="12117"/>
                    <a:pt x="20546" y="12117"/>
                    <a:pt x="20546" y="12117"/>
                  </a:cubicBezTo>
                  <a:cubicBezTo>
                    <a:pt x="21073" y="12117"/>
                    <a:pt x="21600" y="11590"/>
                    <a:pt x="21600" y="10537"/>
                  </a:cubicBezTo>
                  <a:cubicBezTo>
                    <a:pt x="21600" y="10010"/>
                    <a:pt x="21073" y="9483"/>
                    <a:pt x="20546" y="94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xmlns="" id="{543ED59B-6E6A-7F48-872E-61E41E559F01}"/>
              </a:ext>
            </a:extLst>
          </p:cNvPr>
          <p:cNvGrpSpPr/>
          <p:nvPr/>
        </p:nvGrpSpPr>
        <p:grpSpPr>
          <a:xfrm>
            <a:off x="1147481" y="1500069"/>
            <a:ext cx="402850" cy="404185"/>
            <a:chOff x="1147481" y="1500069"/>
            <a:chExt cx="402850" cy="404185"/>
          </a:xfrm>
        </p:grpSpPr>
        <p:sp>
          <p:nvSpPr>
            <p:cNvPr id="233" name="Freeform 231">
              <a:extLst>
                <a:ext uri="{FF2B5EF4-FFF2-40B4-BE49-F238E27FC236}">
                  <a16:creationId xmlns:a16="http://schemas.microsoft.com/office/drawing/2014/main" xmlns="" id="{CD84E300-C872-CE45-AB5F-0EC2A7DA5E59}"/>
                </a:ext>
              </a:extLst>
            </p:cNvPr>
            <p:cNvSpPr/>
            <p:nvPr/>
          </p:nvSpPr>
          <p:spPr>
            <a:xfrm>
              <a:off x="1147481" y="1500069"/>
              <a:ext cx="402850" cy="404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21558" extrusionOk="0">
                  <a:moveTo>
                    <a:pt x="21431" y="20925"/>
                  </a:moveTo>
                  <a:cubicBezTo>
                    <a:pt x="14850" y="14175"/>
                    <a:pt x="14850" y="14175"/>
                    <a:pt x="14850" y="14175"/>
                  </a:cubicBezTo>
                  <a:cubicBezTo>
                    <a:pt x="15019" y="14006"/>
                    <a:pt x="15019" y="14006"/>
                    <a:pt x="15019" y="14006"/>
                  </a:cubicBezTo>
                  <a:cubicBezTo>
                    <a:pt x="16369" y="12487"/>
                    <a:pt x="17044" y="10462"/>
                    <a:pt x="17044" y="8437"/>
                  </a:cubicBezTo>
                  <a:cubicBezTo>
                    <a:pt x="17044" y="3713"/>
                    <a:pt x="13162" y="0"/>
                    <a:pt x="8438" y="0"/>
                  </a:cubicBezTo>
                  <a:cubicBezTo>
                    <a:pt x="6244" y="0"/>
                    <a:pt x="4050" y="844"/>
                    <a:pt x="2531" y="2531"/>
                  </a:cubicBezTo>
                  <a:cubicBezTo>
                    <a:pt x="844" y="4050"/>
                    <a:pt x="0" y="6244"/>
                    <a:pt x="0" y="8437"/>
                  </a:cubicBezTo>
                  <a:cubicBezTo>
                    <a:pt x="0" y="13162"/>
                    <a:pt x="3881" y="17044"/>
                    <a:pt x="8438" y="17044"/>
                  </a:cubicBezTo>
                  <a:cubicBezTo>
                    <a:pt x="10631" y="17044"/>
                    <a:pt x="12487" y="16200"/>
                    <a:pt x="14175" y="14850"/>
                  </a:cubicBezTo>
                  <a:cubicBezTo>
                    <a:pt x="14344" y="14850"/>
                    <a:pt x="14344" y="14850"/>
                    <a:pt x="14344" y="14850"/>
                  </a:cubicBezTo>
                  <a:cubicBezTo>
                    <a:pt x="20925" y="21431"/>
                    <a:pt x="20925" y="21431"/>
                    <a:pt x="20925" y="21431"/>
                  </a:cubicBezTo>
                  <a:cubicBezTo>
                    <a:pt x="21094" y="21600"/>
                    <a:pt x="21262" y="21600"/>
                    <a:pt x="21431" y="21431"/>
                  </a:cubicBezTo>
                  <a:cubicBezTo>
                    <a:pt x="21600" y="21262"/>
                    <a:pt x="21600" y="21094"/>
                    <a:pt x="21431" y="20925"/>
                  </a:cubicBezTo>
                  <a:close/>
                  <a:moveTo>
                    <a:pt x="14006" y="14006"/>
                  </a:moveTo>
                  <a:cubicBezTo>
                    <a:pt x="13331" y="14681"/>
                    <a:pt x="12487" y="15187"/>
                    <a:pt x="11475" y="15694"/>
                  </a:cubicBezTo>
                  <a:cubicBezTo>
                    <a:pt x="10631" y="16031"/>
                    <a:pt x="9619" y="16200"/>
                    <a:pt x="8438" y="16200"/>
                  </a:cubicBezTo>
                  <a:cubicBezTo>
                    <a:pt x="7425" y="16200"/>
                    <a:pt x="6413" y="16031"/>
                    <a:pt x="5569" y="15694"/>
                  </a:cubicBezTo>
                  <a:cubicBezTo>
                    <a:pt x="4556" y="15187"/>
                    <a:pt x="3713" y="14681"/>
                    <a:pt x="3038" y="14006"/>
                  </a:cubicBezTo>
                  <a:cubicBezTo>
                    <a:pt x="2363" y="13331"/>
                    <a:pt x="1688" y="12487"/>
                    <a:pt x="1350" y="11475"/>
                  </a:cubicBezTo>
                  <a:cubicBezTo>
                    <a:pt x="1013" y="10631"/>
                    <a:pt x="844" y="9619"/>
                    <a:pt x="844" y="8437"/>
                  </a:cubicBezTo>
                  <a:cubicBezTo>
                    <a:pt x="844" y="7425"/>
                    <a:pt x="1013" y="6412"/>
                    <a:pt x="1350" y="5400"/>
                  </a:cubicBezTo>
                  <a:cubicBezTo>
                    <a:pt x="1688" y="4556"/>
                    <a:pt x="2363" y="3713"/>
                    <a:pt x="3038" y="3038"/>
                  </a:cubicBezTo>
                  <a:cubicBezTo>
                    <a:pt x="3713" y="2363"/>
                    <a:pt x="4556" y="1688"/>
                    <a:pt x="5569" y="1350"/>
                  </a:cubicBezTo>
                  <a:cubicBezTo>
                    <a:pt x="7425" y="506"/>
                    <a:pt x="9619" y="506"/>
                    <a:pt x="11475" y="1350"/>
                  </a:cubicBezTo>
                  <a:cubicBezTo>
                    <a:pt x="12487" y="1688"/>
                    <a:pt x="13331" y="2363"/>
                    <a:pt x="14006" y="3038"/>
                  </a:cubicBezTo>
                  <a:cubicBezTo>
                    <a:pt x="14681" y="3713"/>
                    <a:pt x="15187" y="4556"/>
                    <a:pt x="15694" y="5400"/>
                  </a:cubicBezTo>
                  <a:cubicBezTo>
                    <a:pt x="16031" y="6412"/>
                    <a:pt x="16200" y="7425"/>
                    <a:pt x="16200" y="8437"/>
                  </a:cubicBezTo>
                  <a:cubicBezTo>
                    <a:pt x="16200" y="9619"/>
                    <a:pt x="16031" y="10631"/>
                    <a:pt x="15694" y="11475"/>
                  </a:cubicBezTo>
                  <a:cubicBezTo>
                    <a:pt x="15187" y="12487"/>
                    <a:pt x="14681" y="13331"/>
                    <a:pt x="14006" y="140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4" name="Freeform 232">
              <a:extLst>
                <a:ext uri="{FF2B5EF4-FFF2-40B4-BE49-F238E27FC236}">
                  <a16:creationId xmlns:a16="http://schemas.microsoft.com/office/drawing/2014/main" xmlns="" id="{7CCDB918-6273-6A48-8266-E703FEF1D19B}"/>
                </a:ext>
              </a:extLst>
            </p:cNvPr>
            <p:cNvSpPr/>
            <p:nvPr/>
          </p:nvSpPr>
          <p:spPr>
            <a:xfrm>
              <a:off x="1194260" y="1548185"/>
              <a:ext cx="120290" cy="118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3" y="0"/>
                  </a:moveTo>
                  <a:cubicBezTo>
                    <a:pt x="9095" y="0"/>
                    <a:pt x="0" y="9095"/>
                    <a:pt x="0" y="20463"/>
                  </a:cubicBezTo>
                  <a:cubicBezTo>
                    <a:pt x="0" y="21032"/>
                    <a:pt x="568" y="21600"/>
                    <a:pt x="1137" y="21600"/>
                  </a:cubicBezTo>
                  <a:cubicBezTo>
                    <a:pt x="2274" y="21600"/>
                    <a:pt x="2842" y="21032"/>
                    <a:pt x="2842" y="20463"/>
                  </a:cubicBezTo>
                  <a:cubicBezTo>
                    <a:pt x="2842" y="15347"/>
                    <a:pt x="4547" y="10800"/>
                    <a:pt x="7958" y="7958"/>
                  </a:cubicBezTo>
                  <a:cubicBezTo>
                    <a:pt x="11368" y="4547"/>
                    <a:pt x="15347" y="2274"/>
                    <a:pt x="20463" y="2274"/>
                  </a:cubicBezTo>
                  <a:cubicBezTo>
                    <a:pt x="21032" y="2274"/>
                    <a:pt x="21600" y="1705"/>
                    <a:pt x="21600" y="1137"/>
                  </a:cubicBezTo>
                  <a:cubicBezTo>
                    <a:pt x="21600" y="568"/>
                    <a:pt x="21032" y="0"/>
                    <a:pt x="204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3189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7440E9-81AA-D84F-9D08-D7DC9EC7C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图标素材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A9BA9508-E203-2147-8B36-6FDCDED5469C}"/>
              </a:ext>
            </a:extLst>
          </p:cNvPr>
          <p:cNvSpPr/>
          <p:nvPr/>
        </p:nvSpPr>
        <p:spPr>
          <a:xfrm>
            <a:off x="10887082" y="4798175"/>
            <a:ext cx="406336" cy="311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478"/>
                </a:moveTo>
                <a:cubicBezTo>
                  <a:pt x="18562" y="441"/>
                  <a:pt x="18562" y="441"/>
                  <a:pt x="18562" y="441"/>
                </a:cubicBezTo>
                <a:cubicBezTo>
                  <a:pt x="18562" y="220"/>
                  <a:pt x="18394" y="0"/>
                  <a:pt x="18225" y="0"/>
                </a:cubicBezTo>
                <a:cubicBezTo>
                  <a:pt x="3375" y="0"/>
                  <a:pt x="3375" y="0"/>
                  <a:pt x="3375" y="0"/>
                </a:cubicBezTo>
                <a:cubicBezTo>
                  <a:pt x="3206" y="0"/>
                  <a:pt x="3038" y="220"/>
                  <a:pt x="3038" y="441"/>
                </a:cubicBezTo>
                <a:cubicBezTo>
                  <a:pt x="0" y="9478"/>
                  <a:pt x="0" y="9478"/>
                  <a:pt x="0" y="9478"/>
                </a:cubicBezTo>
                <a:cubicBezTo>
                  <a:pt x="0" y="9698"/>
                  <a:pt x="0" y="9698"/>
                  <a:pt x="0" y="9698"/>
                </a:cubicBezTo>
                <a:cubicBezTo>
                  <a:pt x="0" y="9698"/>
                  <a:pt x="0" y="9698"/>
                  <a:pt x="0" y="9698"/>
                </a:cubicBezTo>
                <a:cubicBezTo>
                  <a:pt x="0" y="20939"/>
                  <a:pt x="0" y="20939"/>
                  <a:pt x="0" y="20939"/>
                </a:cubicBezTo>
                <a:cubicBezTo>
                  <a:pt x="0" y="21380"/>
                  <a:pt x="169" y="21600"/>
                  <a:pt x="338" y="21600"/>
                </a:cubicBezTo>
                <a:cubicBezTo>
                  <a:pt x="21262" y="21600"/>
                  <a:pt x="21262" y="21600"/>
                  <a:pt x="21262" y="21600"/>
                </a:cubicBezTo>
                <a:cubicBezTo>
                  <a:pt x="21431" y="21600"/>
                  <a:pt x="21600" y="21380"/>
                  <a:pt x="21600" y="20939"/>
                </a:cubicBezTo>
                <a:cubicBezTo>
                  <a:pt x="21600" y="9698"/>
                  <a:pt x="21600" y="9698"/>
                  <a:pt x="21600" y="9698"/>
                </a:cubicBezTo>
                <a:cubicBezTo>
                  <a:pt x="21600" y="9698"/>
                  <a:pt x="21600" y="9698"/>
                  <a:pt x="21600" y="9698"/>
                </a:cubicBezTo>
                <a:lnTo>
                  <a:pt x="21600" y="9478"/>
                </a:lnTo>
                <a:close/>
                <a:moveTo>
                  <a:pt x="20756" y="20498"/>
                </a:moveTo>
                <a:cubicBezTo>
                  <a:pt x="844" y="20498"/>
                  <a:pt x="844" y="20498"/>
                  <a:pt x="844" y="20498"/>
                </a:cubicBezTo>
                <a:cubicBezTo>
                  <a:pt x="844" y="11020"/>
                  <a:pt x="844" y="11020"/>
                  <a:pt x="844" y="11020"/>
                </a:cubicBezTo>
                <a:cubicBezTo>
                  <a:pt x="4725" y="11020"/>
                  <a:pt x="4725" y="11020"/>
                  <a:pt x="4725" y="11020"/>
                </a:cubicBezTo>
                <a:cubicBezTo>
                  <a:pt x="5400" y="13886"/>
                  <a:pt x="5400" y="13886"/>
                  <a:pt x="5400" y="13886"/>
                </a:cubicBezTo>
                <a:cubicBezTo>
                  <a:pt x="5569" y="14106"/>
                  <a:pt x="5569" y="14106"/>
                  <a:pt x="5737" y="14106"/>
                </a:cubicBezTo>
                <a:cubicBezTo>
                  <a:pt x="15862" y="14106"/>
                  <a:pt x="15862" y="14106"/>
                  <a:pt x="15862" y="14106"/>
                </a:cubicBezTo>
                <a:cubicBezTo>
                  <a:pt x="16031" y="14106"/>
                  <a:pt x="16200" y="14106"/>
                  <a:pt x="16200" y="13886"/>
                </a:cubicBezTo>
                <a:cubicBezTo>
                  <a:pt x="16875" y="11020"/>
                  <a:pt x="16875" y="11020"/>
                  <a:pt x="16875" y="11020"/>
                </a:cubicBezTo>
                <a:cubicBezTo>
                  <a:pt x="20756" y="11020"/>
                  <a:pt x="20756" y="11020"/>
                  <a:pt x="20756" y="11020"/>
                </a:cubicBezTo>
                <a:lnTo>
                  <a:pt x="20756" y="20498"/>
                </a:lnTo>
                <a:close/>
                <a:moveTo>
                  <a:pt x="16706" y="9918"/>
                </a:moveTo>
                <a:cubicBezTo>
                  <a:pt x="16537" y="9918"/>
                  <a:pt x="16369" y="10139"/>
                  <a:pt x="16200" y="10359"/>
                </a:cubicBezTo>
                <a:cubicBezTo>
                  <a:pt x="15525" y="13224"/>
                  <a:pt x="15525" y="13224"/>
                  <a:pt x="15525" y="13224"/>
                </a:cubicBezTo>
                <a:cubicBezTo>
                  <a:pt x="6075" y="13224"/>
                  <a:pt x="6075" y="13224"/>
                  <a:pt x="6075" y="13224"/>
                </a:cubicBezTo>
                <a:cubicBezTo>
                  <a:pt x="5400" y="10359"/>
                  <a:pt x="5400" y="10359"/>
                  <a:pt x="5400" y="10359"/>
                </a:cubicBezTo>
                <a:cubicBezTo>
                  <a:pt x="5231" y="10139"/>
                  <a:pt x="5063" y="9918"/>
                  <a:pt x="4894" y="9918"/>
                </a:cubicBezTo>
                <a:cubicBezTo>
                  <a:pt x="675" y="9918"/>
                  <a:pt x="675" y="9918"/>
                  <a:pt x="675" y="9918"/>
                </a:cubicBezTo>
                <a:cubicBezTo>
                  <a:pt x="3544" y="1102"/>
                  <a:pt x="3544" y="1102"/>
                  <a:pt x="3544" y="1102"/>
                </a:cubicBezTo>
                <a:cubicBezTo>
                  <a:pt x="18056" y="1102"/>
                  <a:pt x="18056" y="1102"/>
                  <a:pt x="18056" y="1102"/>
                </a:cubicBezTo>
                <a:cubicBezTo>
                  <a:pt x="20925" y="9918"/>
                  <a:pt x="20925" y="9918"/>
                  <a:pt x="20925" y="9918"/>
                </a:cubicBezTo>
                <a:lnTo>
                  <a:pt x="16706" y="9918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85" name="组合 284">
            <a:extLst>
              <a:ext uri="{FF2B5EF4-FFF2-40B4-BE49-F238E27FC236}">
                <a16:creationId xmlns:a16="http://schemas.microsoft.com/office/drawing/2014/main" xmlns="" id="{92CCDF50-AF18-0A44-ACA9-3CFCD8F72164}"/>
              </a:ext>
            </a:extLst>
          </p:cNvPr>
          <p:cNvGrpSpPr/>
          <p:nvPr/>
        </p:nvGrpSpPr>
        <p:grpSpPr>
          <a:xfrm>
            <a:off x="10887082" y="5576539"/>
            <a:ext cx="406336" cy="355376"/>
            <a:chOff x="8458066" y="6401292"/>
            <a:chExt cx="406336" cy="355376"/>
          </a:xfrm>
        </p:grpSpPr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7C2CCEBF-FDCC-C14A-A462-929BD5B7DF78}"/>
                </a:ext>
              </a:extLst>
            </p:cNvPr>
            <p:cNvSpPr/>
            <p:nvPr/>
          </p:nvSpPr>
          <p:spPr>
            <a:xfrm>
              <a:off x="8582783" y="6589037"/>
              <a:ext cx="158243" cy="63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20" y="21600"/>
                  </a:moveTo>
                  <a:cubicBezTo>
                    <a:pt x="17280" y="21600"/>
                    <a:pt x="17280" y="21600"/>
                    <a:pt x="17280" y="21600"/>
                  </a:cubicBezTo>
                  <a:cubicBezTo>
                    <a:pt x="19440" y="21600"/>
                    <a:pt x="21600" y="16200"/>
                    <a:pt x="21600" y="10800"/>
                  </a:cubicBezTo>
                  <a:cubicBezTo>
                    <a:pt x="21600" y="5400"/>
                    <a:pt x="19440" y="0"/>
                    <a:pt x="17280" y="0"/>
                  </a:cubicBezTo>
                  <a:cubicBezTo>
                    <a:pt x="4320" y="0"/>
                    <a:pt x="4320" y="0"/>
                    <a:pt x="4320" y="0"/>
                  </a:cubicBezTo>
                  <a:cubicBezTo>
                    <a:pt x="2160" y="0"/>
                    <a:pt x="0" y="5400"/>
                    <a:pt x="0" y="10800"/>
                  </a:cubicBezTo>
                  <a:cubicBezTo>
                    <a:pt x="0" y="16200"/>
                    <a:pt x="2160" y="21600"/>
                    <a:pt x="4320" y="21600"/>
                  </a:cubicBezTo>
                  <a:close/>
                  <a:moveTo>
                    <a:pt x="4320" y="5400"/>
                  </a:moveTo>
                  <a:cubicBezTo>
                    <a:pt x="17280" y="5400"/>
                    <a:pt x="17280" y="5400"/>
                    <a:pt x="17280" y="5400"/>
                  </a:cubicBezTo>
                  <a:cubicBezTo>
                    <a:pt x="18576" y="5400"/>
                    <a:pt x="19440" y="7560"/>
                    <a:pt x="19440" y="10800"/>
                  </a:cubicBezTo>
                  <a:cubicBezTo>
                    <a:pt x="19440" y="14040"/>
                    <a:pt x="18576" y="16200"/>
                    <a:pt x="17280" y="16200"/>
                  </a:cubicBezTo>
                  <a:cubicBezTo>
                    <a:pt x="4320" y="16200"/>
                    <a:pt x="4320" y="16200"/>
                    <a:pt x="4320" y="16200"/>
                  </a:cubicBezTo>
                  <a:cubicBezTo>
                    <a:pt x="3024" y="16200"/>
                    <a:pt x="2160" y="14040"/>
                    <a:pt x="2160" y="10800"/>
                  </a:cubicBezTo>
                  <a:cubicBezTo>
                    <a:pt x="2160" y="7560"/>
                    <a:pt x="3024" y="5400"/>
                    <a:pt x="4320" y="5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15E046BE-87C1-614E-AA2B-AB65258242F0}"/>
                </a:ext>
              </a:extLst>
            </p:cNvPr>
            <p:cNvSpPr/>
            <p:nvPr/>
          </p:nvSpPr>
          <p:spPr>
            <a:xfrm>
              <a:off x="8458066" y="6401292"/>
              <a:ext cx="406336" cy="355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93"/>
                  </a:moveTo>
                  <a:cubicBezTo>
                    <a:pt x="21600" y="8293"/>
                    <a:pt x="21600" y="8293"/>
                    <a:pt x="21600" y="8293"/>
                  </a:cubicBezTo>
                  <a:cubicBezTo>
                    <a:pt x="18562" y="193"/>
                    <a:pt x="18562" y="193"/>
                    <a:pt x="18562" y="193"/>
                  </a:cubicBezTo>
                  <a:cubicBezTo>
                    <a:pt x="18562" y="0"/>
                    <a:pt x="18394" y="0"/>
                    <a:pt x="18225" y="0"/>
                  </a:cubicBezTo>
                  <a:cubicBezTo>
                    <a:pt x="3375" y="0"/>
                    <a:pt x="3375" y="0"/>
                    <a:pt x="3375" y="0"/>
                  </a:cubicBezTo>
                  <a:cubicBezTo>
                    <a:pt x="3206" y="0"/>
                    <a:pt x="3038" y="0"/>
                    <a:pt x="3038" y="193"/>
                  </a:cubicBezTo>
                  <a:cubicBezTo>
                    <a:pt x="0" y="8293"/>
                    <a:pt x="0" y="8293"/>
                    <a:pt x="0" y="8293"/>
                  </a:cubicBezTo>
                  <a:cubicBezTo>
                    <a:pt x="0" y="8293"/>
                    <a:pt x="0" y="8293"/>
                    <a:pt x="0" y="8293"/>
                  </a:cubicBezTo>
                  <a:cubicBezTo>
                    <a:pt x="0" y="8293"/>
                    <a:pt x="0" y="8486"/>
                    <a:pt x="0" y="8486"/>
                  </a:cubicBezTo>
                  <a:cubicBezTo>
                    <a:pt x="0" y="21214"/>
                    <a:pt x="0" y="21214"/>
                    <a:pt x="0" y="21214"/>
                  </a:cubicBezTo>
                  <a:cubicBezTo>
                    <a:pt x="0" y="21407"/>
                    <a:pt x="169" y="21600"/>
                    <a:pt x="338" y="21600"/>
                  </a:cubicBez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21407"/>
                    <a:pt x="21600" y="21214"/>
                  </a:cubicBezTo>
                  <a:cubicBezTo>
                    <a:pt x="21600" y="8486"/>
                    <a:pt x="21600" y="8486"/>
                    <a:pt x="21600" y="8486"/>
                  </a:cubicBezTo>
                  <a:cubicBezTo>
                    <a:pt x="21600" y="8486"/>
                    <a:pt x="21600" y="8293"/>
                    <a:pt x="21600" y="8293"/>
                  </a:cubicBezTo>
                  <a:close/>
                  <a:moveTo>
                    <a:pt x="20756" y="20829"/>
                  </a:moveTo>
                  <a:cubicBezTo>
                    <a:pt x="844" y="20829"/>
                    <a:pt x="844" y="20829"/>
                    <a:pt x="844" y="20829"/>
                  </a:cubicBezTo>
                  <a:cubicBezTo>
                    <a:pt x="844" y="9450"/>
                    <a:pt x="844" y="9450"/>
                    <a:pt x="844" y="9450"/>
                  </a:cubicBezTo>
                  <a:cubicBezTo>
                    <a:pt x="20756" y="9450"/>
                    <a:pt x="20756" y="9450"/>
                    <a:pt x="20756" y="9450"/>
                  </a:cubicBezTo>
                  <a:lnTo>
                    <a:pt x="20756" y="20829"/>
                  </a:lnTo>
                  <a:close/>
                  <a:moveTo>
                    <a:pt x="675" y="8679"/>
                  </a:moveTo>
                  <a:cubicBezTo>
                    <a:pt x="3544" y="771"/>
                    <a:pt x="3544" y="771"/>
                    <a:pt x="3544" y="771"/>
                  </a:cubicBezTo>
                  <a:cubicBezTo>
                    <a:pt x="18056" y="771"/>
                    <a:pt x="18056" y="771"/>
                    <a:pt x="18056" y="771"/>
                  </a:cubicBezTo>
                  <a:cubicBezTo>
                    <a:pt x="20925" y="8679"/>
                    <a:pt x="20925" y="8679"/>
                    <a:pt x="20925" y="8679"/>
                  </a:cubicBezTo>
                  <a:lnTo>
                    <a:pt x="675" y="867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84" name="组合 283">
            <a:extLst>
              <a:ext uri="{FF2B5EF4-FFF2-40B4-BE49-F238E27FC236}">
                <a16:creationId xmlns:a16="http://schemas.microsoft.com/office/drawing/2014/main" xmlns="" id="{F19484A2-3250-DB43-B450-716C3761EC4A}"/>
              </a:ext>
            </a:extLst>
          </p:cNvPr>
          <p:cNvGrpSpPr/>
          <p:nvPr/>
        </p:nvGrpSpPr>
        <p:grpSpPr>
          <a:xfrm>
            <a:off x="10887753" y="3992785"/>
            <a:ext cx="404995" cy="299052"/>
            <a:chOff x="6835408" y="6429454"/>
            <a:chExt cx="404995" cy="299052"/>
          </a:xfrm>
        </p:grpSpPr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xmlns="" id="{146747F0-C824-D841-A1D6-2C5E05D00049}"/>
                </a:ext>
              </a:extLst>
            </p:cNvPr>
            <p:cNvSpPr/>
            <p:nvPr/>
          </p:nvSpPr>
          <p:spPr>
            <a:xfrm>
              <a:off x="6835408" y="6429454"/>
              <a:ext cx="404995" cy="134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57"/>
                  </a:moveTo>
                  <a:cubicBezTo>
                    <a:pt x="12656" y="2057"/>
                    <a:pt x="14513" y="3086"/>
                    <a:pt x="16200" y="5143"/>
                  </a:cubicBezTo>
                  <a:cubicBezTo>
                    <a:pt x="17888" y="7200"/>
                    <a:pt x="19406" y="9771"/>
                    <a:pt x="20756" y="13371"/>
                  </a:cubicBezTo>
                  <a:cubicBezTo>
                    <a:pt x="20756" y="13371"/>
                    <a:pt x="20756" y="13371"/>
                    <a:pt x="20756" y="13371"/>
                  </a:cubicBezTo>
                  <a:cubicBezTo>
                    <a:pt x="20756" y="13371"/>
                    <a:pt x="20756" y="13371"/>
                    <a:pt x="20756" y="13371"/>
                  </a:cubicBezTo>
                  <a:cubicBezTo>
                    <a:pt x="20756" y="13886"/>
                    <a:pt x="20756" y="13886"/>
                    <a:pt x="20756" y="14400"/>
                  </a:cubicBezTo>
                  <a:cubicBezTo>
                    <a:pt x="20756" y="14400"/>
                    <a:pt x="20756" y="14400"/>
                    <a:pt x="20756" y="14914"/>
                  </a:cubicBezTo>
                  <a:cubicBezTo>
                    <a:pt x="19406" y="19029"/>
                    <a:pt x="19406" y="19029"/>
                    <a:pt x="19406" y="19029"/>
                  </a:cubicBezTo>
                  <a:cubicBezTo>
                    <a:pt x="19406" y="19029"/>
                    <a:pt x="19406" y="19029"/>
                    <a:pt x="19406" y="19029"/>
                  </a:cubicBezTo>
                  <a:cubicBezTo>
                    <a:pt x="19238" y="19543"/>
                    <a:pt x="19238" y="19543"/>
                    <a:pt x="19238" y="19543"/>
                  </a:cubicBezTo>
                  <a:cubicBezTo>
                    <a:pt x="19069" y="19543"/>
                    <a:pt x="19069" y="19029"/>
                    <a:pt x="19069" y="19029"/>
                  </a:cubicBezTo>
                  <a:cubicBezTo>
                    <a:pt x="18056" y="16457"/>
                    <a:pt x="16875" y="14400"/>
                    <a:pt x="15694" y="12857"/>
                  </a:cubicBezTo>
                  <a:cubicBezTo>
                    <a:pt x="14175" y="10800"/>
                    <a:pt x="12488" y="9771"/>
                    <a:pt x="10800" y="9771"/>
                  </a:cubicBezTo>
                  <a:cubicBezTo>
                    <a:pt x="9112" y="9771"/>
                    <a:pt x="7425" y="10800"/>
                    <a:pt x="5906" y="12857"/>
                  </a:cubicBezTo>
                  <a:cubicBezTo>
                    <a:pt x="4725" y="14400"/>
                    <a:pt x="3544" y="16457"/>
                    <a:pt x="2531" y="19029"/>
                  </a:cubicBezTo>
                  <a:cubicBezTo>
                    <a:pt x="2531" y="19543"/>
                    <a:pt x="2531" y="19543"/>
                    <a:pt x="2362" y="19543"/>
                  </a:cubicBezTo>
                  <a:cubicBezTo>
                    <a:pt x="2362" y="19543"/>
                    <a:pt x="2362" y="19543"/>
                    <a:pt x="2362" y="19543"/>
                  </a:cubicBezTo>
                  <a:cubicBezTo>
                    <a:pt x="844" y="14914"/>
                    <a:pt x="844" y="14914"/>
                    <a:pt x="844" y="14914"/>
                  </a:cubicBezTo>
                  <a:cubicBezTo>
                    <a:pt x="844" y="14400"/>
                    <a:pt x="844" y="14400"/>
                    <a:pt x="844" y="14400"/>
                  </a:cubicBezTo>
                  <a:cubicBezTo>
                    <a:pt x="844" y="13886"/>
                    <a:pt x="844" y="13886"/>
                    <a:pt x="844" y="13371"/>
                  </a:cubicBezTo>
                  <a:cubicBezTo>
                    <a:pt x="844" y="13371"/>
                    <a:pt x="844" y="13371"/>
                    <a:pt x="844" y="13371"/>
                  </a:cubicBezTo>
                  <a:cubicBezTo>
                    <a:pt x="844" y="13371"/>
                    <a:pt x="844" y="13371"/>
                    <a:pt x="844" y="13371"/>
                  </a:cubicBezTo>
                  <a:cubicBezTo>
                    <a:pt x="2194" y="9771"/>
                    <a:pt x="3712" y="7200"/>
                    <a:pt x="5400" y="5143"/>
                  </a:cubicBezTo>
                  <a:cubicBezTo>
                    <a:pt x="7087" y="3086"/>
                    <a:pt x="8944" y="2057"/>
                    <a:pt x="10800" y="2057"/>
                  </a:cubicBezTo>
                  <a:close/>
                  <a:moveTo>
                    <a:pt x="10800" y="0"/>
                  </a:moveTo>
                  <a:cubicBezTo>
                    <a:pt x="8944" y="0"/>
                    <a:pt x="6919" y="1029"/>
                    <a:pt x="5231" y="3086"/>
                  </a:cubicBezTo>
                  <a:cubicBezTo>
                    <a:pt x="3375" y="5143"/>
                    <a:pt x="1856" y="7714"/>
                    <a:pt x="337" y="11829"/>
                  </a:cubicBezTo>
                  <a:cubicBezTo>
                    <a:pt x="169" y="12343"/>
                    <a:pt x="0" y="13371"/>
                    <a:pt x="0" y="14400"/>
                  </a:cubicBezTo>
                  <a:cubicBezTo>
                    <a:pt x="0" y="14914"/>
                    <a:pt x="169" y="15943"/>
                    <a:pt x="337" y="16457"/>
                  </a:cubicBezTo>
                  <a:cubicBezTo>
                    <a:pt x="1856" y="21086"/>
                    <a:pt x="1856" y="21086"/>
                    <a:pt x="1856" y="21086"/>
                  </a:cubicBezTo>
                  <a:cubicBezTo>
                    <a:pt x="2025" y="21600"/>
                    <a:pt x="2194" y="21600"/>
                    <a:pt x="2362" y="21600"/>
                  </a:cubicBezTo>
                  <a:cubicBezTo>
                    <a:pt x="2700" y="21600"/>
                    <a:pt x="2869" y="21600"/>
                    <a:pt x="3037" y="21086"/>
                  </a:cubicBezTo>
                  <a:cubicBezTo>
                    <a:pt x="4050" y="18514"/>
                    <a:pt x="5062" y="16457"/>
                    <a:pt x="6244" y="14914"/>
                  </a:cubicBezTo>
                  <a:cubicBezTo>
                    <a:pt x="7594" y="13371"/>
                    <a:pt x="9281" y="12343"/>
                    <a:pt x="10800" y="12343"/>
                  </a:cubicBezTo>
                  <a:cubicBezTo>
                    <a:pt x="12488" y="12343"/>
                    <a:pt x="14006" y="13371"/>
                    <a:pt x="15356" y="14914"/>
                  </a:cubicBezTo>
                  <a:cubicBezTo>
                    <a:pt x="16538" y="16457"/>
                    <a:pt x="17550" y="18514"/>
                    <a:pt x="18563" y="21086"/>
                  </a:cubicBezTo>
                  <a:cubicBezTo>
                    <a:pt x="18731" y="21600"/>
                    <a:pt x="19069" y="21600"/>
                    <a:pt x="19238" y="21600"/>
                  </a:cubicBezTo>
                  <a:cubicBezTo>
                    <a:pt x="19406" y="21600"/>
                    <a:pt x="19575" y="21600"/>
                    <a:pt x="19744" y="21086"/>
                  </a:cubicBezTo>
                  <a:cubicBezTo>
                    <a:pt x="19913" y="21086"/>
                    <a:pt x="19913" y="21086"/>
                    <a:pt x="19913" y="21086"/>
                  </a:cubicBezTo>
                  <a:cubicBezTo>
                    <a:pt x="21263" y="16457"/>
                    <a:pt x="21263" y="16457"/>
                    <a:pt x="21263" y="16457"/>
                  </a:cubicBezTo>
                  <a:cubicBezTo>
                    <a:pt x="21431" y="15943"/>
                    <a:pt x="21600" y="14914"/>
                    <a:pt x="21600" y="14400"/>
                  </a:cubicBezTo>
                  <a:cubicBezTo>
                    <a:pt x="21600" y="13371"/>
                    <a:pt x="21431" y="12343"/>
                    <a:pt x="21263" y="11829"/>
                  </a:cubicBezTo>
                  <a:cubicBezTo>
                    <a:pt x="19744" y="7714"/>
                    <a:pt x="18225" y="5143"/>
                    <a:pt x="16369" y="3086"/>
                  </a:cubicBezTo>
                  <a:cubicBezTo>
                    <a:pt x="14681" y="1029"/>
                    <a:pt x="12656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xmlns="" id="{C44CBE43-497B-E64E-AC7C-7914DB4DE130}"/>
                </a:ext>
              </a:extLst>
            </p:cNvPr>
            <p:cNvSpPr/>
            <p:nvPr/>
          </p:nvSpPr>
          <p:spPr>
            <a:xfrm>
              <a:off x="6907824" y="6538078"/>
              <a:ext cx="260162" cy="104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618"/>
                  </a:moveTo>
                  <a:cubicBezTo>
                    <a:pt x="12644" y="2618"/>
                    <a:pt x="14224" y="3273"/>
                    <a:pt x="15805" y="5236"/>
                  </a:cubicBezTo>
                  <a:cubicBezTo>
                    <a:pt x="17385" y="6545"/>
                    <a:pt x="18966" y="8509"/>
                    <a:pt x="20020" y="11127"/>
                  </a:cubicBezTo>
                  <a:cubicBezTo>
                    <a:pt x="20283" y="11127"/>
                    <a:pt x="20283" y="11782"/>
                    <a:pt x="20283" y="11782"/>
                  </a:cubicBezTo>
                  <a:cubicBezTo>
                    <a:pt x="20283" y="11782"/>
                    <a:pt x="20283" y="12436"/>
                    <a:pt x="20283" y="12436"/>
                  </a:cubicBezTo>
                  <a:cubicBezTo>
                    <a:pt x="17912" y="18327"/>
                    <a:pt x="17912" y="18327"/>
                    <a:pt x="17912" y="18327"/>
                  </a:cubicBezTo>
                  <a:cubicBezTo>
                    <a:pt x="17912" y="18327"/>
                    <a:pt x="17912" y="18327"/>
                    <a:pt x="17649" y="18327"/>
                  </a:cubicBezTo>
                  <a:cubicBezTo>
                    <a:pt x="17649" y="18327"/>
                    <a:pt x="17649" y="18327"/>
                    <a:pt x="17385" y="18327"/>
                  </a:cubicBezTo>
                  <a:cubicBezTo>
                    <a:pt x="15541" y="14400"/>
                    <a:pt x="13171" y="12436"/>
                    <a:pt x="10800" y="12436"/>
                  </a:cubicBezTo>
                  <a:cubicBezTo>
                    <a:pt x="8429" y="12436"/>
                    <a:pt x="6059" y="14400"/>
                    <a:pt x="4215" y="18327"/>
                  </a:cubicBezTo>
                  <a:cubicBezTo>
                    <a:pt x="3951" y="18327"/>
                    <a:pt x="3951" y="18327"/>
                    <a:pt x="3951" y="18327"/>
                  </a:cubicBezTo>
                  <a:cubicBezTo>
                    <a:pt x="3951" y="18327"/>
                    <a:pt x="3688" y="18327"/>
                    <a:pt x="3688" y="18327"/>
                  </a:cubicBezTo>
                  <a:cubicBezTo>
                    <a:pt x="1580" y="12436"/>
                    <a:pt x="1580" y="12436"/>
                    <a:pt x="1580" y="12436"/>
                  </a:cubicBezTo>
                  <a:cubicBezTo>
                    <a:pt x="1317" y="12436"/>
                    <a:pt x="1317" y="11782"/>
                    <a:pt x="1317" y="11782"/>
                  </a:cubicBezTo>
                  <a:cubicBezTo>
                    <a:pt x="1317" y="11782"/>
                    <a:pt x="1317" y="11127"/>
                    <a:pt x="1580" y="11127"/>
                  </a:cubicBezTo>
                  <a:cubicBezTo>
                    <a:pt x="2898" y="8509"/>
                    <a:pt x="4215" y="6545"/>
                    <a:pt x="5795" y="5236"/>
                  </a:cubicBezTo>
                  <a:cubicBezTo>
                    <a:pt x="7376" y="3273"/>
                    <a:pt x="8956" y="2618"/>
                    <a:pt x="10800" y="2618"/>
                  </a:cubicBezTo>
                  <a:close/>
                  <a:moveTo>
                    <a:pt x="10800" y="0"/>
                  </a:moveTo>
                  <a:cubicBezTo>
                    <a:pt x="8956" y="0"/>
                    <a:pt x="7112" y="655"/>
                    <a:pt x="5268" y="1964"/>
                  </a:cubicBezTo>
                  <a:cubicBezTo>
                    <a:pt x="3688" y="3927"/>
                    <a:pt x="2107" y="5891"/>
                    <a:pt x="790" y="8509"/>
                  </a:cubicBezTo>
                  <a:cubicBezTo>
                    <a:pt x="263" y="9818"/>
                    <a:pt x="0" y="10473"/>
                    <a:pt x="0" y="11782"/>
                  </a:cubicBezTo>
                  <a:cubicBezTo>
                    <a:pt x="0" y="12436"/>
                    <a:pt x="527" y="14400"/>
                    <a:pt x="527" y="14400"/>
                  </a:cubicBezTo>
                  <a:cubicBezTo>
                    <a:pt x="2898" y="20945"/>
                    <a:pt x="2898" y="20945"/>
                    <a:pt x="2898" y="20945"/>
                  </a:cubicBezTo>
                  <a:cubicBezTo>
                    <a:pt x="3161" y="20945"/>
                    <a:pt x="3688" y="21600"/>
                    <a:pt x="3951" y="21600"/>
                  </a:cubicBezTo>
                  <a:cubicBezTo>
                    <a:pt x="4215" y="21600"/>
                    <a:pt x="4478" y="20945"/>
                    <a:pt x="4741" y="20291"/>
                  </a:cubicBezTo>
                  <a:cubicBezTo>
                    <a:pt x="6585" y="17018"/>
                    <a:pt x="8693" y="15709"/>
                    <a:pt x="10800" y="15709"/>
                  </a:cubicBezTo>
                  <a:cubicBezTo>
                    <a:pt x="12907" y="15709"/>
                    <a:pt x="15015" y="17018"/>
                    <a:pt x="16595" y="20291"/>
                  </a:cubicBezTo>
                  <a:cubicBezTo>
                    <a:pt x="17122" y="20945"/>
                    <a:pt x="17385" y="21600"/>
                    <a:pt x="17649" y="21600"/>
                  </a:cubicBezTo>
                  <a:cubicBezTo>
                    <a:pt x="18176" y="21600"/>
                    <a:pt x="18439" y="20945"/>
                    <a:pt x="18702" y="20945"/>
                  </a:cubicBezTo>
                  <a:cubicBezTo>
                    <a:pt x="21073" y="14400"/>
                    <a:pt x="21073" y="14400"/>
                    <a:pt x="21073" y="14400"/>
                  </a:cubicBezTo>
                  <a:cubicBezTo>
                    <a:pt x="21337" y="13745"/>
                    <a:pt x="21600" y="12436"/>
                    <a:pt x="21600" y="11782"/>
                  </a:cubicBezTo>
                  <a:cubicBezTo>
                    <a:pt x="21600" y="10473"/>
                    <a:pt x="21337" y="9818"/>
                    <a:pt x="20810" y="8509"/>
                  </a:cubicBezTo>
                  <a:cubicBezTo>
                    <a:pt x="19493" y="5891"/>
                    <a:pt x="17912" y="3927"/>
                    <a:pt x="16332" y="1964"/>
                  </a:cubicBezTo>
                  <a:cubicBezTo>
                    <a:pt x="14488" y="655"/>
                    <a:pt x="12644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xmlns="" id="{7B3425C2-CF5E-C642-8D2E-0F5A784F3953}"/>
                </a:ext>
              </a:extLst>
            </p:cNvPr>
            <p:cNvSpPr/>
            <p:nvPr/>
          </p:nvSpPr>
          <p:spPr>
            <a:xfrm>
              <a:off x="6984264" y="6642679"/>
              <a:ext cx="107284" cy="8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4000"/>
                  </a:moveTo>
                  <a:cubicBezTo>
                    <a:pt x="13341" y="4000"/>
                    <a:pt x="16518" y="4800"/>
                    <a:pt x="18424" y="6400"/>
                  </a:cubicBezTo>
                  <a:cubicBezTo>
                    <a:pt x="18424" y="6400"/>
                    <a:pt x="19059" y="7200"/>
                    <a:pt x="19059" y="7200"/>
                  </a:cubicBezTo>
                  <a:cubicBezTo>
                    <a:pt x="19059" y="8000"/>
                    <a:pt x="19059" y="8000"/>
                    <a:pt x="19059" y="8000"/>
                  </a:cubicBezTo>
                  <a:cubicBezTo>
                    <a:pt x="11435" y="17600"/>
                    <a:pt x="11435" y="17600"/>
                    <a:pt x="11435" y="17600"/>
                  </a:cubicBezTo>
                  <a:cubicBezTo>
                    <a:pt x="11435" y="17600"/>
                    <a:pt x="10800" y="18400"/>
                    <a:pt x="10800" y="18400"/>
                  </a:cubicBezTo>
                  <a:cubicBezTo>
                    <a:pt x="10800" y="18400"/>
                    <a:pt x="10165" y="17600"/>
                    <a:pt x="10165" y="17600"/>
                  </a:cubicBezTo>
                  <a:cubicBezTo>
                    <a:pt x="3176" y="8000"/>
                    <a:pt x="3176" y="8000"/>
                    <a:pt x="3176" y="8000"/>
                  </a:cubicBezTo>
                  <a:cubicBezTo>
                    <a:pt x="3176" y="8000"/>
                    <a:pt x="3176" y="8000"/>
                    <a:pt x="3176" y="8000"/>
                  </a:cubicBezTo>
                  <a:cubicBezTo>
                    <a:pt x="3176" y="8000"/>
                    <a:pt x="3176" y="8000"/>
                    <a:pt x="3176" y="8000"/>
                  </a:cubicBezTo>
                  <a:cubicBezTo>
                    <a:pt x="2541" y="8000"/>
                    <a:pt x="2541" y="8000"/>
                    <a:pt x="2541" y="7200"/>
                  </a:cubicBezTo>
                  <a:cubicBezTo>
                    <a:pt x="2541" y="7200"/>
                    <a:pt x="3176" y="6400"/>
                    <a:pt x="3176" y="6400"/>
                  </a:cubicBezTo>
                  <a:cubicBezTo>
                    <a:pt x="5718" y="4800"/>
                    <a:pt x="8259" y="4000"/>
                    <a:pt x="10800" y="4000"/>
                  </a:cubicBezTo>
                  <a:close/>
                  <a:moveTo>
                    <a:pt x="10800" y="0"/>
                  </a:moveTo>
                  <a:cubicBezTo>
                    <a:pt x="7624" y="0"/>
                    <a:pt x="4447" y="1600"/>
                    <a:pt x="1906" y="3200"/>
                  </a:cubicBezTo>
                  <a:cubicBezTo>
                    <a:pt x="635" y="4800"/>
                    <a:pt x="0" y="5600"/>
                    <a:pt x="0" y="7200"/>
                  </a:cubicBezTo>
                  <a:cubicBezTo>
                    <a:pt x="0" y="8800"/>
                    <a:pt x="0" y="9600"/>
                    <a:pt x="635" y="10400"/>
                  </a:cubicBezTo>
                  <a:cubicBezTo>
                    <a:pt x="635" y="10400"/>
                    <a:pt x="635" y="10400"/>
                    <a:pt x="635" y="10400"/>
                  </a:cubicBezTo>
                  <a:cubicBezTo>
                    <a:pt x="7624" y="20000"/>
                    <a:pt x="7624" y="20000"/>
                    <a:pt x="7624" y="20000"/>
                  </a:cubicBezTo>
                  <a:cubicBezTo>
                    <a:pt x="8894" y="20800"/>
                    <a:pt x="9529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2071" y="21600"/>
                    <a:pt x="12706" y="20800"/>
                    <a:pt x="13976" y="20000"/>
                  </a:cubicBezTo>
                  <a:cubicBezTo>
                    <a:pt x="20965" y="10400"/>
                    <a:pt x="20965" y="10400"/>
                    <a:pt x="20965" y="10400"/>
                  </a:cubicBezTo>
                  <a:cubicBezTo>
                    <a:pt x="21600" y="9600"/>
                    <a:pt x="21600" y="8800"/>
                    <a:pt x="21600" y="7200"/>
                  </a:cubicBezTo>
                  <a:cubicBezTo>
                    <a:pt x="21600" y="5600"/>
                    <a:pt x="20965" y="4800"/>
                    <a:pt x="20329" y="3200"/>
                  </a:cubicBezTo>
                  <a:cubicBezTo>
                    <a:pt x="17153" y="1600"/>
                    <a:pt x="13976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83" name="组合 282">
            <a:extLst>
              <a:ext uri="{FF2B5EF4-FFF2-40B4-BE49-F238E27FC236}">
                <a16:creationId xmlns:a16="http://schemas.microsoft.com/office/drawing/2014/main" xmlns="" id="{5814761B-060E-9345-8DFA-44D90A8C933F}"/>
              </a:ext>
            </a:extLst>
          </p:cNvPr>
          <p:cNvGrpSpPr/>
          <p:nvPr/>
        </p:nvGrpSpPr>
        <p:grpSpPr>
          <a:xfrm>
            <a:off x="10887082" y="3151953"/>
            <a:ext cx="406336" cy="380856"/>
            <a:chOff x="2774741" y="6389223"/>
            <a:chExt cx="406336" cy="380856"/>
          </a:xfrm>
        </p:grpSpPr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xmlns="" id="{622863BF-A13B-904C-9670-1DB1DBB5CA27}"/>
                </a:ext>
              </a:extLst>
            </p:cNvPr>
            <p:cNvSpPr/>
            <p:nvPr/>
          </p:nvSpPr>
          <p:spPr>
            <a:xfrm>
              <a:off x="2774741" y="6389223"/>
              <a:ext cx="406336" cy="380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569" y="0"/>
                    <a:pt x="0" y="1260"/>
                    <a:pt x="0" y="3780"/>
                  </a:cubicBezTo>
                  <a:cubicBezTo>
                    <a:pt x="0" y="17820"/>
                    <a:pt x="0" y="17820"/>
                    <a:pt x="0" y="17820"/>
                  </a:cubicBezTo>
                  <a:cubicBezTo>
                    <a:pt x="0" y="20340"/>
                    <a:pt x="5569" y="21600"/>
                    <a:pt x="10800" y="21600"/>
                  </a:cubicBezTo>
                  <a:cubicBezTo>
                    <a:pt x="13162" y="21600"/>
                    <a:pt x="15525" y="21420"/>
                    <a:pt x="17381" y="20880"/>
                  </a:cubicBezTo>
                  <a:cubicBezTo>
                    <a:pt x="19912" y="20340"/>
                    <a:pt x="21600" y="18000"/>
                    <a:pt x="21600" y="15300"/>
                  </a:cubicBezTo>
                  <a:cubicBezTo>
                    <a:pt x="21600" y="3780"/>
                    <a:pt x="21600" y="3780"/>
                    <a:pt x="21600" y="3780"/>
                  </a:cubicBezTo>
                  <a:cubicBezTo>
                    <a:pt x="21600" y="1260"/>
                    <a:pt x="16031" y="0"/>
                    <a:pt x="10800" y="0"/>
                  </a:cubicBezTo>
                  <a:close/>
                  <a:moveTo>
                    <a:pt x="844" y="9900"/>
                  </a:moveTo>
                  <a:cubicBezTo>
                    <a:pt x="1181" y="10260"/>
                    <a:pt x="1181" y="10260"/>
                    <a:pt x="1181" y="10260"/>
                  </a:cubicBezTo>
                  <a:cubicBezTo>
                    <a:pt x="2869" y="11520"/>
                    <a:pt x="6581" y="12240"/>
                    <a:pt x="10800" y="12240"/>
                  </a:cubicBezTo>
                  <a:cubicBezTo>
                    <a:pt x="11644" y="12240"/>
                    <a:pt x="11644" y="12240"/>
                    <a:pt x="11644" y="12240"/>
                  </a:cubicBezTo>
                  <a:cubicBezTo>
                    <a:pt x="11475" y="12600"/>
                    <a:pt x="11475" y="12600"/>
                    <a:pt x="11475" y="12600"/>
                  </a:cubicBezTo>
                  <a:cubicBezTo>
                    <a:pt x="10969" y="13500"/>
                    <a:pt x="10800" y="14400"/>
                    <a:pt x="10800" y="15300"/>
                  </a:cubicBezTo>
                  <a:cubicBezTo>
                    <a:pt x="10800" y="15480"/>
                    <a:pt x="10800" y="15660"/>
                    <a:pt x="10800" y="15840"/>
                  </a:cubicBezTo>
                  <a:cubicBezTo>
                    <a:pt x="10800" y="16200"/>
                    <a:pt x="10800" y="16200"/>
                    <a:pt x="10800" y="16200"/>
                  </a:cubicBezTo>
                  <a:cubicBezTo>
                    <a:pt x="10631" y="16200"/>
                    <a:pt x="10631" y="16200"/>
                    <a:pt x="10631" y="16200"/>
                  </a:cubicBezTo>
                  <a:cubicBezTo>
                    <a:pt x="7931" y="16200"/>
                    <a:pt x="5400" y="15840"/>
                    <a:pt x="3544" y="15120"/>
                  </a:cubicBezTo>
                  <a:cubicBezTo>
                    <a:pt x="1856" y="14580"/>
                    <a:pt x="844" y="13860"/>
                    <a:pt x="844" y="13140"/>
                  </a:cubicBezTo>
                  <a:lnTo>
                    <a:pt x="844" y="9900"/>
                  </a:lnTo>
                  <a:close/>
                  <a:moveTo>
                    <a:pt x="13331" y="20700"/>
                  </a:moveTo>
                  <a:cubicBezTo>
                    <a:pt x="12487" y="20700"/>
                    <a:pt x="11644" y="20880"/>
                    <a:pt x="10800" y="20880"/>
                  </a:cubicBezTo>
                  <a:cubicBezTo>
                    <a:pt x="8100" y="20880"/>
                    <a:pt x="5400" y="20520"/>
                    <a:pt x="3544" y="19800"/>
                  </a:cubicBezTo>
                  <a:cubicBezTo>
                    <a:pt x="1856" y="19260"/>
                    <a:pt x="844" y="18540"/>
                    <a:pt x="844" y="17820"/>
                  </a:cubicBezTo>
                  <a:cubicBezTo>
                    <a:pt x="844" y="14580"/>
                    <a:pt x="844" y="14580"/>
                    <a:pt x="844" y="14580"/>
                  </a:cubicBezTo>
                  <a:cubicBezTo>
                    <a:pt x="1181" y="14940"/>
                    <a:pt x="1181" y="14940"/>
                    <a:pt x="1181" y="14940"/>
                  </a:cubicBezTo>
                  <a:cubicBezTo>
                    <a:pt x="2869" y="16200"/>
                    <a:pt x="6581" y="16920"/>
                    <a:pt x="10800" y="16920"/>
                  </a:cubicBezTo>
                  <a:cubicBezTo>
                    <a:pt x="10969" y="16920"/>
                    <a:pt x="10969" y="16920"/>
                    <a:pt x="10969" y="16920"/>
                  </a:cubicBezTo>
                  <a:cubicBezTo>
                    <a:pt x="11137" y="17100"/>
                    <a:pt x="11137" y="17100"/>
                    <a:pt x="11137" y="17100"/>
                  </a:cubicBezTo>
                  <a:cubicBezTo>
                    <a:pt x="11475" y="18360"/>
                    <a:pt x="12319" y="19440"/>
                    <a:pt x="13500" y="20160"/>
                  </a:cubicBezTo>
                  <a:cubicBezTo>
                    <a:pt x="14175" y="20700"/>
                    <a:pt x="14175" y="20700"/>
                    <a:pt x="14175" y="20700"/>
                  </a:cubicBezTo>
                  <a:lnTo>
                    <a:pt x="13331" y="20700"/>
                  </a:lnTo>
                  <a:close/>
                  <a:moveTo>
                    <a:pt x="19406" y="18720"/>
                  </a:moveTo>
                  <a:cubicBezTo>
                    <a:pt x="18562" y="19620"/>
                    <a:pt x="17381" y="20160"/>
                    <a:pt x="16200" y="20160"/>
                  </a:cubicBezTo>
                  <a:cubicBezTo>
                    <a:pt x="15019" y="20160"/>
                    <a:pt x="13837" y="19620"/>
                    <a:pt x="12994" y="18720"/>
                  </a:cubicBezTo>
                  <a:cubicBezTo>
                    <a:pt x="12150" y="17820"/>
                    <a:pt x="11644" y="16560"/>
                    <a:pt x="11644" y="15300"/>
                  </a:cubicBezTo>
                  <a:cubicBezTo>
                    <a:pt x="11644" y="13860"/>
                    <a:pt x="12150" y="12780"/>
                    <a:pt x="12994" y="11700"/>
                  </a:cubicBezTo>
                  <a:cubicBezTo>
                    <a:pt x="13837" y="10800"/>
                    <a:pt x="15019" y="10260"/>
                    <a:pt x="16200" y="10260"/>
                  </a:cubicBezTo>
                  <a:cubicBezTo>
                    <a:pt x="17381" y="10260"/>
                    <a:pt x="18562" y="10800"/>
                    <a:pt x="19406" y="11700"/>
                  </a:cubicBezTo>
                  <a:cubicBezTo>
                    <a:pt x="20419" y="12780"/>
                    <a:pt x="20756" y="13860"/>
                    <a:pt x="20756" y="15300"/>
                  </a:cubicBezTo>
                  <a:cubicBezTo>
                    <a:pt x="20756" y="16560"/>
                    <a:pt x="20419" y="17820"/>
                    <a:pt x="19406" y="18720"/>
                  </a:cubicBezTo>
                  <a:close/>
                  <a:moveTo>
                    <a:pt x="20756" y="12240"/>
                  </a:moveTo>
                  <a:cubicBezTo>
                    <a:pt x="20419" y="11700"/>
                    <a:pt x="20419" y="11700"/>
                    <a:pt x="20419" y="11700"/>
                  </a:cubicBezTo>
                  <a:cubicBezTo>
                    <a:pt x="19406" y="10260"/>
                    <a:pt x="17887" y="9540"/>
                    <a:pt x="16200" y="9540"/>
                  </a:cubicBezTo>
                  <a:cubicBezTo>
                    <a:pt x="14681" y="9540"/>
                    <a:pt x="13331" y="10260"/>
                    <a:pt x="12319" y="11340"/>
                  </a:cubicBezTo>
                  <a:cubicBezTo>
                    <a:pt x="12150" y="11520"/>
                    <a:pt x="12150" y="11520"/>
                    <a:pt x="12150" y="11520"/>
                  </a:cubicBezTo>
                  <a:cubicBezTo>
                    <a:pt x="12150" y="11520"/>
                    <a:pt x="12150" y="11520"/>
                    <a:pt x="12150" y="11520"/>
                  </a:cubicBezTo>
                  <a:cubicBezTo>
                    <a:pt x="11644" y="11520"/>
                    <a:pt x="11306" y="11520"/>
                    <a:pt x="10800" y="11520"/>
                  </a:cubicBezTo>
                  <a:cubicBezTo>
                    <a:pt x="8100" y="11520"/>
                    <a:pt x="5400" y="11160"/>
                    <a:pt x="3544" y="10440"/>
                  </a:cubicBezTo>
                  <a:cubicBezTo>
                    <a:pt x="1856" y="9900"/>
                    <a:pt x="844" y="9180"/>
                    <a:pt x="844" y="8460"/>
                  </a:cubicBezTo>
                  <a:cubicBezTo>
                    <a:pt x="844" y="5220"/>
                    <a:pt x="844" y="5220"/>
                    <a:pt x="844" y="5220"/>
                  </a:cubicBezTo>
                  <a:cubicBezTo>
                    <a:pt x="1181" y="5580"/>
                    <a:pt x="1181" y="5580"/>
                    <a:pt x="1181" y="5580"/>
                  </a:cubicBezTo>
                  <a:cubicBezTo>
                    <a:pt x="2869" y="6840"/>
                    <a:pt x="6581" y="7560"/>
                    <a:pt x="10800" y="7560"/>
                  </a:cubicBezTo>
                  <a:cubicBezTo>
                    <a:pt x="15019" y="7560"/>
                    <a:pt x="18731" y="6840"/>
                    <a:pt x="20419" y="5580"/>
                  </a:cubicBezTo>
                  <a:cubicBezTo>
                    <a:pt x="20756" y="5220"/>
                    <a:pt x="20756" y="5220"/>
                    <a:pt x="20756" y="5220"/>
                  </a:cubicBezTo>
                  <a:lnTo>
                    <a:pt x="20756" y="12240"/>
                  </a:lnTo>
                  <a:close/>
                  <a:moveTo>
                    <a:pt x="20250" y="4860"/>
                  </a:moveTo>
                  <a:cubicBezTo>
                    <a:pt x="19744" y="5220"/>
                    <a:pt x="18900" y="5580"/>
                    <a:pt x="18056" y="5760"/>
                  </a:cubicBezTo>
                  <a:cubicBezTo>
                    <a:pt x="16200" y="6480"/>
                    <a:pt x="13500" y="6840"/>
                    <a:pt x="10800" y="6840"/>
                  </a:cubicBezTo>
                  <a:cubicBezTo>
                    <a:pt x="8100" y="6840"/>
                    <a:pt x="5400" y="6480"/>
                    <a:pt x="3544" y="5760"/>
                  </a:cubicBezTo>
                  <a:cubicBezTo>
                    <a:pt x="1856" y="5220"/>
                    <a:pt x="844" y="4500"/>
                    <a:pt x="844" y="3780"/>
                  </a:cubicBezTo>
                  <a:cubicBezTo>
                    <a:pt x="844" y="3420"/>
                    <a:pt x="1013" y="3060"/>
                    <a:pt x="1350" y="2880"/>
                  </a:cubicBezTo>
                  <a:cubicBezTo>
                    <a:pt x="1856" y="2340"/>
                    <a:pt x="2700" y="2160"/>
                    <a:pt x="3544" y="1800"/>
                  </a:cubicBezTo>
                  <a:cubicBezTo>
                    <a:pt x="5400" y="1080"/>
                    <a:pt x="8100" y="720"/>
                    <a:pt x="10800" y="720"/>
                  </a:cubicBezTo>
                  <a:cubicBezTo>
                    <a:pt x="13500" y="720"/>
                    <a:pt x="16200" y="1080"/>
                    <a:pt x="18056" y="1800"/>
                  </a:cubicBezTo>
                  <a:cubicBezTo>
                    <a:pt x="19744" y="2340"/>
                    <a:pt x="20756" y="3060"/>
                    <a:pt x="20756" y="3780"/>
                  </a:cubicBezTo>
                  <a:cubicBezTo>
                    <a:pt x="20756" y="4140"/>
                    <a:pt x="20587" y="4500"/>
                    <a:pt x="20250" y="48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xmlns="" id="{9C7071CD-ADC4-7D4E-9705-584E553CE922}"/>
                </a:ext>
              </a:extLst>
            </p:cNvPr>
            <p:cNvSpPr/>
            <p:nvPr/>
          </p:nvSpPr>
          <p:spPr>
            <a:xfrm>
              <a:off x="3038926" y="6649385"/>
              <a:ext cx="85827" cy="16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0"/>
                  </a:move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8640"/>
                    <a:pt x="0" y="12960"/>
                  </a:cubicBezTo>
                  <a:cubicBezTo>
                    <a:pt x="0" y="17280"/>
                    <a:pt x="800" y="21600"/>
                    <a:pt x="1600" y="21600"/>
                  </a:cubicBezTo>
                  <a:cubicBezTo>
                    <a:pt x="19200" y="21600"/>
                    <a:pt x="19200" y="21600"/>
                    <a:pt x="19200" y="21600"/>
                  </a:cubicBezTo>
                  <a:cubicBezTo>
                    <a:pt x="20800" y="21600"/>
                    <a:pt x="21600" y="17280"/>
                    <a:pt x="21600" y="12960"/>
                  </a:cubicBezTo>
                  <a:cubicBezTo>
                    <a:pt x="21600" y="8640"/>
                    <a:pt x="20800" y="0"/>
                    <a:pt x="192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xmlns="" id="{C4141A6F-3A64-5A4A-81C4-EAD975E7FD4D}"/>
              </a:ext>
            </a:extLst>
          </p:cNvPr>
          <p:cNvGrpSpPr/>
          <p:nvPr/>
        </p:nvGrpSpPr>
        <p:grpSpPr>
          <a:xfrm>
            <a:off x="10887082" y="2322600"/>
            <a:ext cx="406336" cy="380856"/>
            <a:chOff x="1963412" y="6389223"/>
            <a:chExt cx="406336" cy="380856"/>
          </a:xfrm>
        </p:grpSpPr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xmlns="" id="{C04214FB-1F21-A74D-9800-F0DF674709EA}"/>
                </a:ext>
              </a:extLst>
            </p:cNvPr>
            <p:cNvSpPr/>
            <p:nvPr/>
          </p:nvSpPr>
          <p:spPr>
            <a:xfrm>
              <a:off x="1963412" y="6389223"/>
              <a:ext cx="406336" cy="380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569" y="0"/>
                    <a:pt x="0" y="1260"/>
                    <a:pt x="0" y="3780"/>
                  </a:cubicBezTo>
                  <a:cubicBezTo>
                    <a:pt x="0" y="17820"/>
                    <a:pt x="0" y="17820"/>
                    <a:pt x="0" y="17820"/>
                  </a:cubicBezTo>
                  <a:cubicBezTo>
                    <a:pt x="0" y="20340"/>
                    <a:pt x="5569" y="21600"/>
                    <a:pt x="10800" y="21600"/>
                  </a:cubicBezTo>
                  <a:cubicBezTo>
                    <a:pt x="13162" y="21600"/>
                    <a:pt x="15525" y="21420"/>
                    <a:pt x="17381" y="20880"/>
                  </a:cubicBezTo>
                  <a:cubicBezTo>
                    <a:pt x="19912" y="20340"/>
                    <a:pt x="21600" y="18000"/>
                    <a:pt x="21600" y="15300"/>
                  </a:cubicBezTo>
                  <a:cubicBezTo>
                    <a:pt x="21600" y="3780"/>
                    <a:pt x="21600" y="3780"/>
                    <a:pt x="21600" y="3780"/>
                  </a:cubicBezTo>
                  <a:cubicBezTo>
                    <a:pt x="21600" y="1260"/>
                    <a:pt x="16031" y="0"/>
                    <a:pt x="10800" y="0"/>
                  </a:cubicBezTo>
                  <a:close/>
                  <a:moveTo>
                    <a:pt x="844" y="9900"/>
                  </a:moveTo>
                  <a:cubicBezTo>
                    <a:pt x="1181" y="10260"/>
                    <a:pt x="1181" y="10260"/>
                    <a:pt x="1181" y="10260"/>
                  </a:cubicBezTo>
                  <a:cubicBezTo>
                    <a:pt x="2869" y="11520"/>
                    <a:pt x="6581" y="12240"/>
                    <a:pt x="10800" y="12240"/>
                  </a:cubicBezTo>
                  <a:cubicBezTo>
                    <a:pt x="11644" y="12240"/>
                    <a:pt x="11644" y="12240"/>
                    <a:pt x="11644" y="12240"/>
                  </a:cubicBezTo>
                  <a:cubicBezTo>
                    <a:pt x="11475" y="12600"/>
                    <a:pt x="11475" y="12600"/>
                    <a:pt x="11475" y="12600"/>
                  </a:cubicBezTo>
                  <a:cubicBezTo>
                    <a:pt x="10969" y="13500"/>
                    <a:pt x="10800" y="14400"/>
                    <a:pt x="10800" y="15300"/>
                  </a:cubicBezTo>
                  <a:cubicBezTo>
                    <a:pt x="10800" y="15480"/>
                    <a:pt x="10800" y="15660"/>
                    <a:pt x="10800" y="15840"/>
                  </a:cubicBezTo>
                  <a:cubicBezTo>
                    <a:pt x="10800" y="16200"/>
                    <a:pt x="10800" y="16200"/>
                    <a:pt x="10800" y="16200"/>
                  </a:cubicBezTo>
                  <a:cubicBezTo>
                    <a:pt x="10631" y="16200"/>
                    <a:pt x="10631" y="16200"/>
                    <a:pt x="10631" y="16200"/>
                  </a:cubicBezTo>
                  <a:cubicBezTo>
                    <a:pt x="7931" y="16200"/>
                    <a:pt x="5400" y="15840"/>
                    <a:pt x="3544" y="15120"/>
                  </a:cubicBezTo>
                  <a:cubicBezTo>
                    <a:pt x="1856" y="14580"/>
                    <a:pt x="844" y="13860"/>
                    <a:pt x="844" y="13140"/>
                  </a:cubicBezTo>
                  <a:lnTo>
                    <a:pt x="844" y="9900"/>
                  </a:lnTo>
                  <a:close/>
                  <a:moveTo>
                    <a:pt x="13331" y="20700"/>
                  </a:moveTo>
                  <a:cubicBezTo>
                    <a:pt x="12487" y="20700"/>
                    <a:pt x="11644" y="20880"/>
                    <a:pt x="10800" y="20880"/>
                  </a:cubicBezTo>
                  <a:cubicBezTo>
                    <a:pt x="8100" y="20880"/>
                    <a:pt x="5400" y="20520"/>
                    <a:pt x="3544" y="19800"/>
                  </a:cubicBezTo>
                  <a:cubicBezTo>
                    <a:pt x="1856" y="19260"/>
                    <a:pt x="844" y="18540"/>
                    <a:pt x="844" y="17820"/>
                  </a:cubicBezTo>
                  <a:cubicBezTo>
                    <a:pt x="844" y="14580"/>
                    <a:pt x="844" y="14580"/>
                    <a:pt x="844" y="14580"/>
                  </a:cubicBezTo>
                  <a:cubicBezTo>
                    <a:pt x="1181" y="14940"/>
                    <a:pt x="1181" y="14940"/>
                    <a:pt x="1181" y="14940"/>
                  </a:cubicBezTo>
                  <a:cubicBezTo>
                    <a:pt x="2869" y="16200"/>
                    <a:pt x="6581" y="16920"/>
                    <a:pt x="10800" y="16920"/>
                  </a:cubicBezTo>
                  <a:cubicBezTo>
                    <a:pt x="10969" y="16920"/>
                    <a:pt x="10969" y="16920"/>
                    <a:pt x="10969" y="16920"/>
                  </a:cubicBezTo>
                  <a:cubicBezTo>
                    <a:pt x="11137" y="17100"/>
                    <a:pt x="11137" y="17100"/>
                    <a:pt x="11137" y="17100"/>
                  </a:cubicBezTo>
                  <a:cubicBezTo>
                    <a:pt x="11475" y="18360"/>
                    <a:pt x="12319" y="19440"/>
                    <a:pt x="13500" y="20160"/>
                  </a:cubicBezTo>
                  <a:cubicBezTo>
                    <a:pt x="14175" y="20700"/>
                    <a:pt x="14175" y="20700"/>
                    <a:pt x="14175" y="20700"/>
                  </a:cubicBezTo>
                  <a:lnTo>
                    <a:pt x="13331" y="20700"/>
                  </a:lnTo>
                  <a:close/>
                  <a:moveTo>
                    <a:pt x="19406" y="18720"/>
                  </a:moveTo>
                  <a:cubicBezTo>
                    <a:pt x="18562" y="19620"/>
                    <a:pt x="17381" y="20160"/>
                    <a:pt x="16200" y="20160"/>
                  </a:cubicBezTo>
                  <a:cubicBezTo>
                    <a:pt x="15019" y="20160"/>
                    <a:pt x="13837" y="19620"/>
                    <a:pt x="12994" y="18720"/>
                  </a:cubicBezTo>
                  <a:cubicBezTo>
                    <a:pt x="12150" y="17820"/>
                    <a:pt x="11644" y="16560"/>
                    <a:pt x="11644" y="15300"/>
                  </a:cubicBezTo>
                  <a:cubicBezTo>
                    <a:pt x="11644" y="13860"/>
                    <a:pt x="12150" y="12780"/>
                    <a:pt x="12994" y="11700"/>
                  </a:cubicBezTo>
                  <a:cubicBezTo>
                    <a:pt x="13837" y="10800"/>
                    <a:pt x="15019" y="10260"/>
                    <a:pt x="16200" y="10260"/>
                  </a:cubicBezTo>
                  <a:cubicBezTo>
                    <a:pt x="17381" y="10260"/>
                    <a:pt x="18562" y="10800"/>
                    <a:pt x="19406" y="11700"/>
                  </a:cubicBezTo>
                  <a:cubicBezTo>
                    <a:pt x="20419" y="12780"/>
                    <a:pt x="20756" y="13860"/>
                    <a:pt x="20756" y="15300"/>
                  </a:cubicBezTo>
                  <a:cubicBezTo>
                    <a:pt x="20756" y="16560"/>
                    <a:pt x="20419" y="17820"/>
                    <a:pt x="19406" y="18720"/>
                  </a:cubicBezTo>
                  <a:close/>
                  <a:moveTo>
                    <a:pt x="20756" y="12240"/>
                  </a:moveTo>
                  <a:cubicBezTo>
                    <a:pt x="20419" y="11700"/>
                    <a:pt x="20419" y="11700"/>
                    <a:pt x="20419" y="11700"/>
                  </a:cubicBezTo>
                  <a:cubicBezTo>
                    <a:pt x="19406" y="10260"/>
                    <a:pt x="17887" y="9540"/>
                    <a:pt x="16200" y="9540"/>
                  </a:cubicBezTo>
                  <a:cubicBezTo>
                    <a:pt x="14681" y="9540"/>
                    <a:pt x="13331" y="10260"/>
                    <a:pt x="12319" y="11340"/>
                  </a:cubicBezTo>
                  <a:cubicBezTo>
                    <a:pt x="12150" y="11520"/>
                    <a:pt x="12150" y="11520"/>
                    <a:pt x="12150" y="11520"/>
                  </a:cubicBezTo>
                  <a:cubicBezTo>
                    <a:pt x="12150" y="11520"/>
                    <a:pt x="12150" y="11520"/>
                    <a:pt x="12150" y="11520"/>
                  </a:cubicBezTo>
                  <a:cubicBezTo>
                    <a:pt x="11644" y="11520"/>
                    <a:pt x="11306" y="11520"/>
                    <a:pt x="10800" y="11520"/>
                  </a:cubicBezTo>
                  <a:cubicBezTo>
                    <a:pt x="8100" y="11520"/>
                    <a:pt x="5400" y="11160"/>
                    <a:pt x="3544" y="10440"/>
                  </a:cubicBezTo>
                  <a:cubicBezTo>
                    <a:pt x="1856" y="9900"/>
                    <a:pt x="844" y="9180"/>
                    <a:pt x="844" y="8460"/>
                  </a:cubicBezTo>
                  <a:cubicBezTo>
                    <a:pt x="844" y="5220"/>
                    <a:pt x="844" y="5220"/>
                    <a:pt x="844" y="5220"/>
                  </a:cubicBezTo>
                  <a:cubicBezTo>
                    <a:pt x="1181" y="5580"/>
                    <a:pt x="1181" y="5580"/>
                    <a:pt x="1181" y="5580"/>
                  </a:cubicBezTo>
                  <a:cubicBezTo>
                    <a:pt x="2869" y="6840"/>
                    <a:pt x="6581" y="7560"/>
                    <a:pt x="10800" y="7560"/>
                  </a:cubicBezTo>
                  <a:cubicBezTo>
                    <a:pt x="15019" y="7560"/>
                    <a:pt x="18731" y="6840"/>
                    <a:pt x="20419" y="5580"/>
                  </a:cubicBezTo>
                  <a:cubicBezTo>
                    <a:pt x="20756" y="5220"/>
                    <a:pt x="20756" y="5220"/>
                    <a:pt x="20756" y="5220"/>
                  </a:cubicBezTo>
                  <a:lnTo>
                    <a:pt x="20756" y="12240"/>
                  </a:lnTo>
                  <a:close/>
                  <a:moveTo>
                    <a:pt x="20250" y="4860"/>
                  </a:moveTo>
                  <a:cubicBezTo>
                    <a:pt x="19744" y="5220"/>
                    <a:pt x="18900" y="5580"/>
                    <a:pt x="18056" y="5760"/>
                  </a:cubicBezTo>
                  <a:cubicBezTo>
                    <a:pt x="16200" y="6480"/>
                    <a:pt x="13500" y="6840"/>
                    <a:pt x="10800" y="6840"/>
                  </a:cubicBezTo>
                  <a:cubicBezTo>
                    <a:pt x="8100" y="6840"/>
                    <a:pt x="5400" y="6480"/>
                    <a:pt x="3544" y="5760"/>
                  </a:cubicBezTo>
                  <a:cubicBezTo>
                    <a:pt x="1856" y="5220"/>
                    <a:pt x="844" y="4500"/>
                    <a:pt x="844" y="3780"/>
                  </a:cubicBezTo>
                  <a:cubicBezTo>
                    <a:pt x="844" y="3420"/>
                    <a:pt x="1013" y="3060"/>
                    <a:pt x="1350" y="2880"/>
                  </a:cubicBezTo>
                  <a:cubicBezTo>
                    <a:pt x="1856" y="2340"/>
                    <a:pt x="2700" y="2160"/>
                    <a:pt x="3544" y="1800"/>
                  </a:cubicBezTo>
                  <a:cubicBezTo>
                    <a:pt x="5400" y="1080"/>
                    <a:pt x="8100" y="720"/>
                    <a:pt x="10800" y="720"/>
                  </a:cubicBezTo>
                  <a:cubicBezTo>
                    <a:pt x="13500" y="720"/>
                    <a:pt x="16200" y="1080"/>
                    <a:pt x="18056" y="1800"/>
                  </a:cubicBezTo>
                  <a:cubicBezTo>
                    <a:pt x="19744" y="2340"/>
                    <a:pt x="20756" y="3060"/>
                    <a:pt x="20756" y="3780"/>
                  </a:cubicBezTo>
                  <a:cubicBezTo>
                    <a:pt x="20756" y="4140"/>
                    <a:pt x="20587" y="4500"/>
                    <a:pt x="20250" y="48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xmlns="" id="{ABD9FE3C-E516-814F-B09A-4F5213AF76C0}"/>
                </a:ext>
              </a:extLst>
            </p:cNvPr>
            <p:cNvSpPr/>
            <p:nvPr/>
          </p:nvSpPr>
          <p:spPr>
            <a:xfrm>
              <a:off x="2226256" y="6614518"/>
              <a:ext cx="85827" cy="8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8800"/>
                  </a:moveTo>
                  <a:cubicBezTo>
                    <a:pt x="12000" y="8800"/>
                    <a:pt x="12000" y="8800"/>
                    <a:pt x="12000" y="8800"/>
                  </a:cubicBezTo>
                  <a:cubicBezTo>
                    <a:pt x="12000" y="2400"/>
                    <a:pt x="12000" y="2400"/>
                    <a:pt x="12000" y="2400"/>
                  </a:cubicBezTo>
                  <a:cubicBezTo>
                    <a:pt x="12000" y="800"/>
                    <a:pt x="11200" y="0"/>
                    <a:pt x="10400" y="0"/>
                  </a:cubicBezTo>
                  <a:cubicBezTo>
                    <a:pt x="9600" y="0"/>
                    <a:pt x="8800" y="800"/>
                    <a:pt x="8800" y="2400"/>
                  </a:cubicBezTo>
                  <a:cubicBezTo>
                    <a:pt x="8800" y="8800"/>
                    <a:pt x="8800" y="8800"/>
                    <a:pt x="8800" y="8800"/>
                  </a:cubicBezTo>
                  <a:cubicBezTo>
                    <a:pt x="1600" y="8800"/>
                    <a:pt x="1600" y="8800"/>
                    <a:pt x="1600" y="8800"/>
                  </a:cubicBezTo>
                  <a:cubicBezTo>
                    <a:pt x="800" y="8800"/>
                    <a:pt x="0" y="10400"/>
                    <a:pt x="0" y="11200"/>
                  </a:cubicBezTo>
                  <a:cubicBezTo>
                    <a:pt x="0" y="12000"/>
                    <a:pt x="800" y="12800"/>
                    <a:pt x="1600" y="12800"/>
                  </a:cubicBezTo>
                  <a:cubicBezTo>
                    <a:pt x="8800" y="12800"/>
                    <a:pt x="8800" y="12800"/>
                    <a:pt x="8800" y="12800"/>
                  </a:cubicBezTo>
                  <a:cubicBezTo>
                    <a:pt x="8800" y="20000"/>
                    <a:pt x="8800" y="20000"/>
                    <a:pt x="8800" y="20000"/>
                  </a:cubicBezTo>
                  <a:cubicBezTo>
                    <a:pt x="8800" y="20800"/>
                    <a:pt x="9600" y="21600"/>
                    <a:pt x="10400" y="21600"/>
                  </a:cubicBezTo>
                  <a:cubicBezTo>
                    <a:pt x="11200" y="21600"/>
                    <a:pt x="12000" y="20800"/>
                    <a:pt x="12000" y="20000"/>
                  </a:cubicBezTo>
                  <a:cubicBezTo>
                    <a:pt x="12000" y="12800"/>
                    <a:pt x="12000" y="12800"/>
                    <a:pt x="12000" y="12800"/>
                  </a:cubicBezTo>
                  <a:cubicBezTo>
                    <a:pt x="19200" y="12800"/>
                    <a:pt x="19200" y="12800"/>
                    <a:pt x="19200" y="12800"/>
                  </a:cubicBezTo>
                  <a:cubicBezTo>
                    <a:pt x="20000" y="12800"/>
                    <a:pt x="21600" y="12000"/>
                    <a:pt x="21600" y="11200"/>
                  </a:cubicBezTo>
                  <a:cubicBezTo>
                    <a:pt x="21600" y="10400"/>
                    <a:pt x="20000" y="8800"/>
                    <a:pt x="19200" y="8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7" name="Freeform 38">
            <a:extLst>
              <a:ext uri="{FF2B5EF4-FFF2-40B4-BE49-F238E27FC236}">
                <a16:creationId xmlns:a16="http://schemas.microsoft.com/office/drawing/2014/main" xmlns="" id="{605455B3-D178-3B4F-BEC2-C731A43140D1}"/>
              </a:ext>
            </a:extLst>
          </p:cNvPr>
          <p:cNvSpPr/>
          <p:nvPr/>
        </p:nvSpPr>
        <p:spPr>
          <a:xfrm>
            <a:off x="10887753" y="1513413"/>
            <a:ext cx="404994" cy="380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820"/>
                </a:moveTo>
                <a:cubicBezTo>
                  <a:pt x="21600" y="3780"/>
                  <a:pt x="21600" y="3780"/>
                  <a:pt x="21600" y="3780"/>
                </a:cubicBezTo>
                <a:cubicBezTo>
                  <a:pt x="21600" y="1260"/>
                  <a:pt x="16031" y="0"/>
                  <a:pt x="10800" y="0"/>
                </a:cubicBezTo>
                <a:cubicBezTo>
                  <a:pt x="5569" y="0"/>
                  <a:pt x="0" y="1260"/>
                  <a:pt x="0" y="3780"/>
                </a:cubicBezTo>
                <a:cubicBezTo>
                  <a:pt x="0" y="17820"/>
                  <a:pt x="0" y="17820"/>
                  <a:pt x="0" y="17820"/>
                </a:cubicBezTo>
                <a:cubicBezTo>
                  <a:pt x="0" y="20340"/>
                  <a:pt x="5569" y="21600"/>
                  <a:pt x="10800" y="21600"/>
                </a:cubicBezTo>
                <a:cubicBezTo>
                  <a:pt x="16031" y="21600"/>
                  <a:pt x="21431" y="20340"/>
                  <a:pt x="21600" y="17820"/>
                </a:cubicBezTo>
                <a:close/>
                <a:moveTo>
                  <a:pt x="20756" y="17820"/>
                </a:moveTo>
                <a:cubicBezTo>
                  <a:pt x="20756" y="18180"/>
                  <a:pt x="20588" y="18540"/>
                  <a:pt x="20250" y="18720"/>
                </a:cubicBezTo>
                <a:cubicBezTo>
                  <a:pt x="19744" y="19260"/>
                  <a:pt x="18900" y="19440"/>
                  <a:pt x="18056" y="19800"/>
                </a:cubicBezTo>
                <a:cubicBezTo>
                  <a:pt x="16200" y="20520"/>
                  <a:pt x="13500" y="20880"/>
                  <a:pt x="10800" y="20880"/>
                </a:cubicBezTo>
                <a:cubicBezTo>
                  <a:pt x="8100" y="20880"/>
                  <a:pt x="5400" y="20520"/>
                  <a:pt x="3544" y="19800"/>
                </a:cubicBezTo>
                <a:cubicBezTo>
                  <a:pt x="1856" y="19260"/>
                  <a:pt x="844" y="18540"/>
                  <a:pt x="844" y="17820"/>
                </a:cubicBezTo>
                <a:cubicBezTo>
                  <a:pt x="844" y="14580"/>
                  <a:pt x="844" y="14580"/>
                  <a:pt x="844" y="14580"/>
                </a:cubicBezTo>
                <a:cubicBezTo>
                  <a:pt x="1181" y="14940"/>
                  <a:pt x="1181" y="14940"/>
                  <a:pt x="1181" y="14940"/>
                </a:cubicBezTo>
                <a:cubicBezTo>
                  <a:pt x="2869" y="16200"/>
                  <a:pt x="6581" y="16920"/>
                  <a:pt x="10800" y="16920"/>
                </a:cubicBezTo>
                <a:cubicBezTo>
                  <a:pt x="15019" y="16920"/>
                  <a:pt x="18731" y="16200"/>
                  <a:pt x="20419" y="14940"/>
                </a:cubicBezTo>
                <a:cubicBezTo>
                  <a:pt x="20756" y="14580"/>
                  <a:pt x="20756" y="14580"/>
                  <a:pt x="20756" y="14580"/>
                </a:cubicBezTo>
                <a:lnTo>
                  <a:pt x="20756" y="17820"/>
                </a:lnTo>
                <a:close/>
                <a:moveTo>
                  <a:pt x="20756" y="13140"/>
                </a:moveTo>
                <a:cubicBezTo>
                  <a:pt x="20756" y="13500"/>
                  <a:pt x="20588" y="13860"/>
                  <a:pt x="20250" y="14040"/>
                </a:cubicBezTo>
                <a:cubicBezTo>
                  <a:pt x="19744" y="14580"/>
                  <a:pt x="18900" y="14940"/>
                  <a:pt x="18056" y="15120"/>
                </a:cubicBezTo>
                <a:cubicBezTo>
                  <a:pt x="16200" y="15840"/>
                  <a:pt x="13500" y="16200"/>
                  <a:pt x="10800" y="16200"/>
                </a:cubicBezTo>
                <a:cubicBezTo>
                  <a:pt x="8100" y="16200"/>
                  <a:pt x="5400" y="15840"/>
                  <a:pt x="3544" y="15120"/>
                </a:cubicBezTo>
                <a:cubicBezTo>
                  <a:pt x="1856" y="14580"/>
                  <a:pt x="844" y="13860"/>
                  <a:pt x="844" y="13140"/>
                </a:cubicBezTo>
                <a:cubicBezTo>
                  <a:pt x="844" y="9900"/>
                  <a:pt x="844" y="9900"/>
                  <a:pt x="844" y="9900"/>
                </a:cubicBezTo>
                <a:cubicBezTo>
                  <a:pt x="1181" y="10260"/>
                  <a:pt x="1181" y="10260"/>
                  <a:pt x="1181" y="10260"/>
                </a:cubicBezTo>
                <a:cubicBezTo>
                  <a:pt x="2869" y="11520"/>
                  <a:pt x="6581" y="12240"/>
                  <a:pt x="10800" y="12240"/>
                </a:cubicBezTo>
                <a:cubicBezTo>
                  <a:pt x="15019" y="12240"/>
                  <a:pt x="18731" y="11520"/>
                  <a:pt x="20419" y="10260"/>
                </a:cubicBezTo>
                <a:cubicBezTo>
                  <a:pt x="20756" y="9900"/>
                  <a:pt x="20756" y="9900"/>
                  <a:pt x="20756" y="9900"/>
                </a:cubicBezTo>
                <a:lnTo>
                  <a:pt x="20756" y="13140"/>
                </a:lnTo>
                <a:close/>
                <a:moveTo>
                  <a:pt x="20756" y="8460"/>
                </a:moveTo>
                <a:cubicBezTo>
                  <a:pt x="20756" y="8820"/>
                  <a:pt x="20588" y="9180"/>
                  <a:pt x="20250" y="9540"/>
                </a:cubicBezTo>
                <a:cubicBezTo>
                  <a:pt x="19744" y="9900"/>
                  <a:pt x="18900" y="10260"/>
                  <a:pt x="18056" y="10440"/>
                </a:cubicBezTo>
                <a:cubicBezTo>
                  <a:pt x="16200" y="11160"/>
                  <a:pt x="13500" y="11520"/>
                  <a:pt x="10800" y="11520"/>
                </a:cubicBezTo>
                <a:cubicBezTo>
                  <a:pt x="8100" y="11520"/>
                  <a:pt x="5400" y="11160"/>
                  <a:pt x="3544" y="10440"/>
                </a:cubicBezTo>
                <a:cubicBezTo>
                  <a:pt x="1856" y="9900"/>
                  <a:pt x="844" y="9180"/>
                  <a:pt x="844" y="8460"/>
                </a:cubicBezTo>
                <a:cubicBezTo>
                  <a:pt x="844" y="5220"/>
                  <a:pt x="844" y="5220"/>
                  <a:pt x="844" y="5220"/>
                </a:cubicBezTo>
                <a:cubicBezTo>
                  <a:pt x="1181" y="5580"/>
                  <a:pt x="1181" y="5580"/>
                  <a:pt x="1181" y="5580"/>
                </a:cubicBezTo>
                <a:cubicBezTo>
                  <a:pt x="2869" y="6840"/>
                  <a:pt x="6581" y="7560"/>
                  <a:pt x="10800" y="7560"/>
                </a:cubicBezTo>
                <a:cubicBezTo>
                  <a:pt x="15019" y="7560"/>
                  <a:pt x="18731" y="6840"/>
                  <a:pt x="20419" y="5580"/>
                </a:cubicBezTo>
                <a:cubicBezTo>
                  <a:pt x="20756" y="5220"/>
                  <a:pt x="20756" y="5220"/>
                  <a:pt x="20756" y="5220"/>
                </a:cubicBezTo>
                <a:lnTo>
                  <a:pt x="20756" y="8460"/>
                </a:lnTo>
                <a:close/>
                <a:moveTo>
                  <a:pt x="20250" y="4860"/>
                </a:moveTo>
                <a:cubicBezTo>
                  <a:pt x="19744" y="5220"/>
                  <a:pt x="18900" y="5580"/>
                  <a:pt x="18056" y="5760"/>
                </a:cubicBezTo>
                <a:cubicBezTo>
                  <a:pt x="16200" y="6480"/>
                  <a:pt x="13500" y="6840"/>
                  <a:pt x="10800" y="6840"/>
                </a:cubicBezTo>
                <a:cubicBezTo>
                  <a:pt x="8100" y="6840"/>
                  <a:pt x="5400" y="6480"/>
                  <a:pt x="3544" y="5760"/>
                </a:cubicBezTo>
                <a:cubicBezTo>
                  <a:pt x="1856" y="5220"/>
                  <a:pt x="844" y="4500"/>
                  <a:pt x="844" y="3780"/>
                </a:cubicBezTo>
                <a:cubicBezTo>
                  <a:pt x="844" y="3420"/>
                  <a:pt x="1012" y="3060"/>
                  <a:pt x="1350" y="2880"/>
                </a:cubicBezTo>
                <a:cubicBezTo>
                  <a:pt x="1856" y="2340"/>
                  <a:pt x="2700" y="2160"/>
                  <a:pt x="3544" y="1800"/>
                </a:cubicBezTo>
                <a:cubicBezTo>
                  <a:pt x="5400" y="1080"/>
                  <a:pt x="8100" y="720"/>
                  <a:pt x="10800" y="720"/>
                </a:cubicBezTo>
                <a:cubicBezTo>
                  <a:pt x="13500" y="720"/>
                  <a:pt x="16200" y="1080"/>
                  <a:pt x="18056" y="1800"/>
                </a:cubicBezTo>
                <a:cubicBezTo>
                  <a:pt x="19744" y="2340"/>
                  <a:pt x="20756" y="3060"/>
                  <a:pt x="20756" y="3780"/>
                </a:cubicBezTo>
                <a:cubicBezTo>
                  <a:pt x="20756" y="4140"/>
                  <a:pt x="20588" y="4500"/>
                  <a:pt x="20250" y="486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81" name="组合 280">
            <a:extLst>
              <a:ext uri="{FF2B5EF4-FFF2-40B4-BE49-F238E27FC236}">
                <a16:creationId xmlns:a16="http://schemas.microsoft.com/office/drawing/2014/main" xmlns="" id="{FB279B81-C076-2040-91C8-94E56BFD537F}"/>
              </a:ext>
            </a:extLst>
          </p:cNvPr>
          <p:cNvGrpSpPr/>
          <p:nvPr/>
        </p:nvGrpSpPr>
        <p:grpSpPr>
          <a:xfrm>
            <a:off x="10082065" y="5585939"/>
            <a:ext cx="406336" cy="362082"/>
            <a:chOff x="10082065" y="5585939"/>
            <a:chExt cx="406336" cy="362082"/>
          </a:xfrm>
        </p:grpSpPr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xmlns="" id="{7770022D-6D0D-6E42-A06C-E12D20FE7B0E}"/>
                </a:ext>
              </a:extLst>
            </p:cNvPr>
            <p:cNvSpPr/>
            <p:nvPr/>
          </p:nvSpPr>
          <p:spPr>
            <a:xfrm>
              <a:off x="10082065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6244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6244" y="5116"/>
                    <a:pt x="6244" y="5116"/>
                    <a:pt x="6244" y="5116"/>
                  </a:cubicBezTo>
                  <a:lnTo>
                    <a:pt x="6244" y="20653"/>
                  </a:lnTo>
                  <a:close/>
                  <a:moveTo>
                    <a:pt x="20756" y="20653"/>
                  </a:moveTo>
                  <a:cubicBezTo>
                    <a:pt x="7088" y="20653"/>
                    <a:pt x="7088" y="20653"/>
                    <a:pt x="7088" y="20653"/>
                  </a:cubicBezTo>
                  <a:cubicBezTo>
                    <a:pt x="7088" y="13263"/>
                    <a:pt x="7088" y="13263"/>
                    <a:pt x="7088" y="13263"/>
                  </a:cubicBezTo>
                  <a:cubicBezTo>
                    <a:pt x="20756" y="13263"/>
                    <a:pt x="20756" y="13263"/>
                    <a:pt x="20756" y="13263"/>
                  </a:cubicBezTo>
                  <a:lnTo>
                    <a:pt x="20756" y="20653"/>
                  </a:lnTo>
                  <a:close/>
                  <a:moveTo>
                    <a:pt x="20756" y="12505"/>
                  </a:moveTo>
                  <a:cubicBezTo>
                    <a:pt x="7088" y="12505"/>
                    <a:pt x="7088" y="12505"/>
                    <a:pt x="7088" y="12505"/>
                  </a:cubicBezTo>
                  <a:cubicBezTo>
                    <a:pt x="7088" y="5116"/>
                    <a:pt x="7088" y="5116"/>
                    <a:pt x="7088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12505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9" name="Oval 40">
              <a:extLst>
                <a:ext uri="{FF2B5EF4-FFF2-40B4-BE49-F238E27FC236}">
                  <a16:creationId xmlns:a16="http://schemas.microsoft.com/office/drawing/2014/main" xmlns="" id="{E329F953-6DAB-5544-A45C-10D154DC19C2}"/>
                </a:ext>
              </a:extLst>
            </p:cNvPr>
            <p:cNvSpPr/>
            <p:nvPr/>
          </p:nvSpPr>
          <p:spPr>
            <a:xfrm>
              <a:off x="10130343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0" name="Oval 41">
              <a:extLst>
                <a:ext uri="{FF2B5EF4-FFF2-40B4-BE49-F238E27FC236}">
                  <a16:creationId xmlns:a16="http://schemas.microsoft.com/office/drawing/2014/main" xmlns="" id="{07BAA3A6-AE48-B84A-9DC5-9A57D5B6C7D7}"/>
                </a:ext>
              </a:extLst>
            </p:cNvPr>
            <p:cNvSpPr/>
            <p:nvPr/>
          </p:nvSpPr>
          <p:spPr>
            <a:xfrm>
              <a:off x="10183984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" name="Oval 42">
              <a:extLst>
                <a:ext uri="{FF2B5EF4-FFF2-40B4-BE49-F238E27FC236}">
                  <a16:creationId xmlns:a16="http://schemas.microsoft.com/office/drawing/2014/main" xmlns="" id="{F288B78F-57E0-744E-8B68-40026C064AA3}"/>
                </a:ext>
              </a:extLst>
            </p:cNvPr>
            <p:cNvSpPr/>
            <p:nvPr/>
          </p:nvSpPr>
          <p:spPr>
            <a:xfrm>
              <a:off x="10241648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80" name="组合 279">
            <a:extLst>
              <a:ext uri="{FF2B5EF4-FFF2-40B4-BE49-F238E27FC236}">
                <a16:creationId xmlns:a16="http://schemas.microsoft.com/office/drawing/2014/main" xmlns="" id="{921A167A-5D26-374B-AE63-7688A6555975}"/>
              </a:ext>
            </a:extLst>
          </p:cNvPr>
          <p:cNvGrpSpPr/>
          <p:nvPr/>
        </p:nvGrpSpPr>
        <p:grpSpPr>
          <a:xfrm>
            <a:off x="9270736" y="5585939"/>
            <a:ext cx="406336" cy="362082"/>
            <a:chOff x="9270736" y="5585939"/>
            <a:chExt cx="406336" cy="362082"/>
          </a:xfrm>
        </p:grpSpPr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xmlns="" id="{B97EBA45-4F31-E644-9897-CAFE18F8C0DE}"/>
                </a:ext>
              </a:extLst>
            </p:cNvPr>
            <p:cNvSpPr/>
            <p:nvPr/>
          </p:nvSpPr>
          <p:spPr>
            <a:xfrm>
              <a:off x="9270736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6244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6244" y="5116"/>
                    <a:pt x="6244" y="5116"/>
                    <a:pt x="6244" y="5116"/>
                  </a:cubicBezTo>
                  <a:lnTo>
                    <a:pt x="6244" y="20653"/>
                  </a:lnTo>
                  <a:close/>
                  <a:moveTo>
                    <a:pt x="14512" y="20653"/>
                  </a:moveTo>
                  <a:cubicBezTo>
                    <a:pt x="7088" y="20653"/>
                    <a:pt x="7088" y="20653"/>
                    <a:pt x="7088" y="20653"/>
                  </a:cubicBezTo>
                  <a:cubicBezTo>
                    <a:pt x="7088" y="5116"/>
                    <a:pt x="7088" y="5116"/>
                    <a:pt x="7088" y="5116"/>
                  </a:cubicBezTo>
                  <a:cubicBezTo>
                    <a:pt x="14512" y="5116"/>
                    <a:pt x="14512" y="5116"/>
                    <a:pt x="14512" y="5116"/>
                  </a:cubicBezTo>
                  <a:lnTo>
                    <a:pt x="14512" y="20653"/>
                  </a:lnTo>
                  <a:close/>
                  <a:moveTo>
                    <a:pt x="20756" y="20653"/>
                  </a:moveTo>
                  <a:cubicBezTo>
                    <a:pt x="15356" y="20653"/>
                    <a:pt x="15356" y="20653"/>
                    <a:pt x="15356" y="20653"/>
                  </a:cubicBezTo>
                  <a:cubicBezTo>
                    <a:pt x="15356" y="5116"/>
                    <a:pt x="15356" y="5116"/>
                    <a:pt x="15356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3" name="Oval 44">
              <a:extLst>
                <a:ext uri="{FF2B5EF4-FFF2-40B4-BE49-F238E27FC236}">
                  <a16:creationId xmlns:a16="http://schemas.microsoft.com/office/drawing/2014/main" xmlns="" id="{A4943472-FEC4-A045-88D2-215B169D528D}"/>
                </a:ext>
              </a:extLst>
            </p:cNvPr>
            <p:cNvSpPr/>
            <p:nvPr/>
          </p:nvSpPr>
          <p:spPr>
            <a:xfrm>
              <a:off x="9317672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4" name="Oval 45">
              <a:extLst>
                <a:ext uri="{FF2B5EF4-FFF2-40B4-BE49-F238E27FC236}">
                  <a16:creationId xmlns:a16="http://schemas.microsoft.com/office/drawing/2014/main" xmlns="" id="{9BC9CE7B-A333-084B-BCA9-75FC0C9D9217}"/>
                </a:ext>
              </a:extLst>
            </p:cNvPr>
            <p:cNvSpPr/>
            <p:nvPr/>
          </p:nvSpPr>
          <p:spPr>
            <a:xfrm>
              <a:off x="9372655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5" name="Oval 46">
              <a:extLst>
                <a:ext uri="{FF2B5EF4-FFF2-40B4-BE49-F238E27FC236}">
                  <a16:creationId xmlns:a16="http://schemas.microsoft.com/office/drawing/2014/main" xmlns="" id="{92518E16-E678-6340-A982-7C7F489F9565}"/>
                </a:ext>
              </a:extLst>
            </p:cNvPr>
            <p:cNvSpPr/>
            <p:nvPr/>
          </p:nvSpPr>
          <p:spPr>
            <a:xfrm>
              <a:off x="9428978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xmlns="" id="{65F1EF3D-1412-9F43-B5AC-11A3889BB516}"/>
              </a:ext>
            </a:extLst>
          </p:cNvPr>
          <p:cNvGrpSpPr/>
          <p:nvPr/>
        </p:nvGrpSpPr>
        <p:grpSpPr>
          <a:xfrm>
            <a:off x="8458066" y="5585939"/>
            <a:ext cx="406336" cy="362082"/>
            <a:chOff x="8458066" y="5585939"/>
            <a:chExt cx="406336" cy="362082"/>
          </a:xfrm>
        </p:grpSpPr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xmlns="" id="{79AC8114-837E-9045-8587-2F8CF53942EE}"/>
                </a:ext>
              </a:extLst>
            </p:cNvPr>
            <p:cNvSpPr/>
            <p:nvPr/>
          </p:nvSpPr>
          <p:spPr>
            <a:xfrm>
              <a:off x="8458066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6244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6244" y="5116"/>
                    <a:pt x="6244" y="5116"/>
                    <a:pt x="6244" y="5116"/>
                  </a:cubicBezTo>
                  <a:lnTo>
                    <a:pt x="6244" y="20653"/>
                  </a:lnTo>
                  <a:close/>
                  <a:moveTo>
                    <a:pt x="20756" y="20653"/>
                  </a:moveTo>
                  <a:cubicBezTo>
                    <a:pt x="7088" y="20653"/>
                    <a:pt x="7088" y="20653"/>
                    <a:pt x="7088" y="20653"/>
                  </a:cubicBezTo>
                  <a:cubicBezTo>
                    <a:pt x="7088" y="5116"/>
                    <a:pt x="7088" y="5116"/>
                    <a:pt x="7088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7" name="Oval 48">
              <a:extLst>
                <a:ext uri="{FF2B5EF4-FFF2-40B4-BE49-F238E27FC236}">
                  <a16:creationId xmlns:a16="http://schemas.microsoft.com/office/drawing/2014/main" xmlns="" id="{F9839DC6-F345-434C-97B5-A53EECD01E28}"/>
                </a:ext>
              </a:extLst>
            </p:cNvPr>
            <p:cNvSpPr/>
            <p:nvPr/>
          </p:nvSpPr>
          <p:spPr>
            <a:xfrm>
              <a:off x="8506343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8" name="Oval 49">
              <a:extLst>
                <a:ext uri="{FF2B5EF4-FFF2-40B4-BE49-F238E27FC236}">
                  <a16:creationId xmlns:a16="http://schemas.microsoft.com/office/drawing/2014/main" xmlns="" id="{27E000DD-4EEE-D842-8A80-863E76129F95}"/>
                </a:ext>
              </a:extLst>
            </p:cNvPr>
            <p:cNvSpPr/>
            <p:nvPr/>
          </p:nvSpPr>
          <p:spPr>
            <a:xfrm>
              <a:off x="8559985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9" name="Oval 50">
              <a:extLst>
                <a:ext uri="{FF2B5EF4-FFF2-40B4-BE49-F238E27FC236}">
                  <a16:creationId xmlns:a16="http://schemas.microsoft.com/office/drawing/2014/main" xmlns="" id="{BAB53F1B-0639-0D4D-8DCA-AC21513E0A1A}"/>
                </a:ext>
              </a:extLst>
            </p:cNvPr>
            <p:cNvSpPr/>
            <p:nvPr/>
          </p:nvSpPr>
          <p:spPr>
            <a:xfrm>
              <a:off x="8617650" y="5618124"/>
              <a:ext cx="21458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8" name="组合 277">
            <a:extLst>
              <a:ext uri="{FF2B5EF4-FFF2-40B4-BE49-F238E27FC236}">
                <a16:creationId xmlns:a16="http://schemas.microsoft.com/office/drawing/2014/main" xmlns="" id="{189FBEA0-EFD1-414C-80B1-506BA3CA21CC}"/>
              </a:ext>
            </a:extLst>
          </p:cNvPr>
          <p:cNvGrpSpPr/>
          <p:nvPr/>
        </p:nvGrpSpPr>
        <p:grpSpPr>
          <a:xfrm>
            <a:off x="7646738" y="5585939"/>
            <a:ext cx="406336" cy="362082"/>
            <a:chOff x="7646738" y="5585939"/>
            <a:chExt cx="406336" cy="362082"/>
          </a:xfrm>
        </p:grpSpPr>
        <p:sp>
          <p:nvSpPr>
            <p:cNvPr id="50" name="Freeform 51">
              <a:extLst>
                <a:ext uri="{FF2B5EF4-FFF2-40B4-BE49-F238E27FC236}">
                  <a16:creationId xmlns:a16="http://schemas.microsoft.com/office/drawing/2014/main" xmlns="" id="{89DA1845-9C8B-4D4F-A9F4-7448CE16077D}"/>
                </a:ext>
              </a:extLst>
            </p:cNvPr>
            <p:cNvSpPr/>
            <p:nvPr/>
          </p:nvSpPr>
          <p:spPr>
            <a:xfrm>
              <a:off x="7646738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14512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14512" y="5116"/>
                    <a:pt x="14512" y="5116"/>
                    <a:pt x="14512" y="5116"/>
                  </a:cubicBezTo>
                  <a:lnTo>
                    <a:pt x="14512" y="20653"/>
                  </a:lnTo>
                  <a:close/>
                  <a:moveTo>
                    <a:pt x="20756" y="20653"/>
                  </a:moveTo>
                  <a:cubicBezTo>
                    <a:pt x="15356" y="20653"/>
                    <a:pt x="15356" y="20653"/>
                    <a:pt x="15356" y="20653"/>
                  </a:cubicBezTo>
                  <a:cubicBezTo>
                    <a:pt x="15356" y="5116"/>
                    <a:pt x="15356" y="5116"/>
                    <a:pt x="15356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1" name="Oval 52">
              <a:extLst>
                <a:ext uri="{FF2B5EF4-FFF2-40B4-BE49-F238E27FC236}">
                  <a16:creationId xmlns:a16="http://schemas.microsoft.com/office/drawing/2014/main" xmlns="" id="{4CF88D4E-AE6A-AA47-8585-99D715B84577}"/>
                </a:ext>
              </a:extLst>
            </p:cNvPr>
            <p:cNvSpPr/>
            <p:nvPr/>
          </p:nvSpPr>
          <p:spPr>
            <a:xfrm>
              <a:off x="7693673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2" name="Oval 53">
              <a:extLst>
                <a:ext uri="{FF2B5EF4-FFF2-40B4-BE49-F238E27FC236}">
                  <a16:creationId xmlns:a16="http://schemas.microsoft.com/office/drawing/2014/main" xmlns="" id="{517BDA2C-B585-774D-82E9-64A8C7E0AA1A}"/>
                </a:ext>
              </a:extLst>
            </p:cNvPr>
            <p:cNvSpPr/>
            <p:nvPr/>
          </p:nvSpPr>
          <p:spPr>
            <a:xfrm>
              <a:off x="7748656" y="5618124"/>
              <a:ext cx="21458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3" name="Oval 54">
              <a:extLst>
                <a:ext uri="{FF2B5EF4-FFF2-40B4-BE49-F238E27FC236}">
                  <a16:creationId xmlns:a16="http://schemas.microsoft.com/office/drawing/2014/main" xmlns="" id="{0DE35A3F-2A1C-0D42-B827-E082FB7E3EEA}"/>
                </a:ext>
              </a:extLst>
            </p:cNvPr>
            <p:cNvSpPr/>
            <p:nvPr/>
          </p:nvSpPr>
          <p:spPr>
            <a:xfrm>
              <a:off x="7804980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xmlns="" id="{3FBB3539-A355-1345-BFB7-BFA30722ED85}"/>
              </a:ext>
            </a:extLst>
          </p:cNvPr>
          <p:cNvGrpSpPr/>
          <p:nvPr/>
        </p:nvGrpSpPr>
        <p:grpSpPr>
          <a:xfrm>
            <a:off x="6835408" y="5585939"/>
            <a:ext cx="404995" cy="362082"/>
            <a:chOff x="6835408" y="5585939"/>
            <a:chExt cx="404995" cy="362082"/>
          </a:xfrm>
        </p:grpSpPr>
        <p:sp>
          <p:nvSpPr>
            <p:cNvPr id="54" name="Freeform 55">
              <a:extLst>
                <a:ext uri="{FF2B5EF4-FFF2-40B4-BE49-F238E27FC236}">
                  <a16:creationId xmlns:a16="http://schemas.microsoft.com/office/drawing/2014/main" xmlns="" id="{EA585C93-B6D1-504E-81C9-6A4FC00C756A}"/>
                </a:ext>
              </a:extLst>
            </p:cNvPr>
            <p:cNvSpPr/>
            <p:nvPr/>
          </p:nvSpPr>
          <p:spPr>
            <a:xfrm>
              <a:off x="6835408" y="5585939"/>
              <a:ext cx="404995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8" y="0"/>
                  </a:cubicBezTo>
                  <a:close/>
                  <a:moveTo>
                    <a:pt x="10462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10462" y="5116"/>
                    <a:pt x="10462" y="5116"/>
                    <a:pt x="10462" y="5116"/>
                  </a:cubicBezTo>
                  <a:lnTo>
                    <a:pt x="10462" y="20653"/>
                  </a:lnTo>
                  <a:close/>
                  <a:moveTo>
                    <a:pt x="20756" y="20653"/>
                  </a:moveTo>
                  <a:cubicBezTo>
                    <a:pt x="11138" y="20653"/>
                    <a:pt x="11138" y="20653"/>
                    <a:pt x="11138" y="20653"/>
                  </a:cubicBezTo>
                  <a:cubicBezTo>
                    <a:pt x="11138" y="5116"/>
                    <a:pt x="11138" y="5116"/>
                    <a:pt x="11138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5" name="Oval 56">
              <a:extLst>
                <a:ext uri="{FF2B5EF4-FFF2-40B4-BE49-F238E27FC236}">
                  <a16:creationId xmlns:a16="http://schemas.microsoft.com/office/drawing/2014/main" xmlns="" id="{35AA38B3-2370-EE40-ADB8-91F6D34BCE11}"/>
                </a:ext>
              </a:extLst>
            </p:cNvPr>
            <p:cNvSpPr/>
            <p:nvPr/>
          </p:nvSpPr>
          <p:spPr>
            <a:xfrm>
              <a:off x="6882345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6" name="Oval 57">
              <a:extLst>
                <a:ext uri="{FF2B5EF4-FFF2-40B4-BE49-F238E27FC236}">
                  <a16:creationId xmlns:a16="http://schemas.microsoft.com/office/drawing/2014/main" xmlns="" id="{32BC83BD-47E3-5B48-B0E3-369394F4D309}"/>
                </a:ext>
              </a:extLst>
            </p:cNvPr>
            <p:cNvSpPr/>
            <p:nvPr/>
          </p:nvSpPr>
          <p:spPr>
            <a:xfrm>
              <a:off x="6935987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7" name="Oval 58">
              <a:extLst>
                <a:ext uri="{FF2B5EF4-FFF2-40B4-BE49-F238E27FC236}">
                  <a16:creationId xmlns:a16="http://schemas.microsoft.com/office/drawing/2014/main" xmlns="" id="{7A066E52-54B8-B84D-8017-E6D576753B2B}"/>
                </a:ext>
              </a:extLst>
            </p:cNvPr>
            <p:cNvSpPr/>
            <p:nvPr/>
          </p:nvSpPr>
          <p:spPr>
            <a:xfrm>
              <a:off x="6993650" y="5618124"/>
              <a:ext cx="21458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6" name="组合 275">
            <a:extLst>
              <a:ext uri="{FF2B5EF4-FFF2-40B4-BE49-F238E27FC236}">
                <a16:creationId xmlns:a16="http://schemas.microsoft.com/office/drawing/2014/main" xmlns="" id="{186BC8F0-7C35-2B47-B946-DF54409C281C}"/>
              </a:ext>
            </a:extLst>
          </p:cNvPr>
          <p:cNvGrpSpPr/>
          <p:nvPr/>
        </p:nvGrpSpPr>
        <p:grpSpPr>
          <a:xfrm>
            <a:off x="6022738" y="5585939"/>
            <a:ext cx="406336" cy="362082"/>
            <a:chOff x="6022738" y="5585939"/>
            <a:chExt cx="406336" cy="362082"/>
          </a:xfrm>
        </p:grpSpPr>
        <p:sp>
          <p:nvSpPr>
            <p:cNvPr id="58" name="Freeform 59">
              <a:extLst>
                <a:ext uri="{FF2B5EF4-FFF2-40B4-BE49-F238E27FC236}">
                  <a16:creationId xmlns:a16="http://schemas.microsoft.com/office/drawing/2014/main" xmlns="" id="{24CFBE68-765D-6B45-B225-0293509DC935}"/>
                </a:ext>
              </a:extLst>
            </p:cNvPr>
            <p:cNvSpPr/>
            <p:nvPr/>
          </p:nvSpPr>
          <p:spPr>
            <a:xfrm>
              <a:off x="6022738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20756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9" name="Oval 60">
              <a:extLst>
                <a:ext uri="{FF2B5EF4-FFF2-40B4-BE49-F238E27FC236}">
                  <a16:creationId xmlns:a16="http://schemas.microsoft.com/office/drawing/2014/main" xmlns="" id="{1CCEAFEF-3A84-584E-8784-9686274DDDCB}"/>
                </a:ext>
              </a:extLst>
            </p:cNvPr>
            <p:cNvSpPr/>
            <p:nvPr/>
          </p:nvSpPr>
          <p:spPr>
            <a:xfrm>
              <a:off x="6071015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" name="Oval 61">
              <a:extLst>
                <a:ext uri="{FF2B5EF4-FFF2-40B4-BE49-F238E27FC236}">
                  <a16:creationId xmlns:a16="http://schemas.microsoft.com/office/drawing/2014/main" xmlns="" id="{B7336B13-F3CE-3441-8C02-1B3C79A2B790}"/>
                </a:ext>
              </a:extLst>
            </p:cNvPr>
            <p:cNvSpPr/>
            <p:nvPr/>
          </p:nvSpPr>
          <p:spPr>
            <a:xfrm>
              <a:off x="6124657" y="5618124"/>
              <a:ext cx="21458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" name="Oval 62">
              <a:extLst>
                <a:ext uri="{FF2B5EF4-FFF2-40B4-BE49-F238E27FC236}">
                  <a16:creationId xmlns:a16="http://schemas.microsoft.com/office/drawing/2014/main" xmlns="" id="{32A8FF08-7230-B545-BF03-5B70C603C12C}"/>
                </a:ext>
              </a:extLst>
            </p:cNvPr>
            <p:cNvSpPr/>
            <p:nvPr/>
          </p:nvSpPr>
          <p:spPr>
            <a:xfrm>
              <a:off x="6180981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" name="Freeform 63">
              <a:extLst>
                <a:ext uri="{FF2B5EF4-FFF2-40B4-BE49-F238E27FC236}">
                  <a16:creationId xmlns:a16="http://schemas.microsoft.com/office/drawing/2014/main" xmlns="" id="{DAB41206-1EF4-FF4D-96E0-7CEB6711C69E}"/>
                </a:ext>
              </a:extLst>
            </p:cNvPr>
            <p:cNvSpPr/>
            <p:nvPr/>
          </p:nvSpPr>
          <p:spPr>
            <a:xfrm>
              <a:off x="6141532" y="5744182"/>
              <a:ext cx="64930" cy="113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450" extrusionOk="0">
                  <a:moveTo>
                    <a:pt x="772" y="21000"/>
                  </a:moveTo>
                  <a:cubicBezTo>
                    <a:pt x="1800" y="21600"/>
                    <a:pt x="3857" y="21600"/>
                    <a:pt x="4886" y="21000"/>
                  </a:cubicBezTo>
                  <a:cubicBezTo>
                    <a:pt x="4886" y="21000"/>
                    <a:pt x="20314" y="12000"/>
                    <a:pt x="20314" y="12000"/>
                  </a:cubicBezTo>
                  <a:cubicBezTo>
                    <a:pt x="21343" y="11400"/>
                    <a:pt x="21343" y="10800"/>
                    <a:pt x="21343" y="10200"/>
                  </a:cubicBezTo>
                  <a:cubicBezTo>
                    <a:pt x="20314" y="9600"/>
                    <a:pt x="11057" y="4200"/>
                    <a:pt x="4886" y="600"/>
                  </a:cubicBezTo>
                  <a:cubicBezTo>
                    <a:pt x="3857" y="0"/>
                    <a:pt x="3857" y="0"/>
                    <a:pt x="2829" y="0"/>
                  </a:cubicBezTo>
                  <a:cubicBezTo>
                    <a:pt x="1800" y="0"/>
                    <a:pt x="1800" y="0"/>
                    <a:pt x="772" y="600"/>
                  </a:cubicBezTo>
                  <a:cubicBezTo>
                    <a:pt x="-257" y="1200"/>
                    <a:pt x="-257" y="1800"/>
                    <a:pt x="772" y="2400"/>
                  </a:cubicBezTo>
                  <a:cubicBezTo>
                    <a:pt x="15172" y="10800"/>
                    <a:pt x="15172" y="10800"/>
                    <a:pt x="15172" y="10800"/>
                  </a:cubicBezTo>
                  <a:cubicBezTo>
                    <a:pt x="772" y="19200"/>
                    <a:pt x="772" y="19200"/>
                    <a:pt x="772" y="19200"/>
                  </a:cubicBezTo>
                  <a:cubicBezTo>
                    <a:pt x="-257" y="19800"/>
                    <a:pt x="-257" y="21000"/>
                    <a:pt x="772" y="21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" name="Freeform 64">
              <a:extLst>
                <a:ext uri="{FF2B5EF4-FFF2-40B4-BE49-F238E27FC236}">
                  <a16:creationId xmlns:a16="http://schemas.microsoft.com/office/drawing/2014/main" xmlns="" id="{5F94230D-F7F3-2245-87E9-1737A88ABB28}"/>
                </a:ext>
              </a:extLst>
            </p:cNvPr>
            <p:cNvSpPr/>
            <p:nvPr/>
          </p:nvSpPr>
          <p:spPr>
            <a:xfrm>
              <a:off x="6215848" y="5846101"/>
              <a:ext cx="85827" cy="12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21600"/>
                  </a:moveTo>
                  <a:cubicBezTo>
                    <a:pt x="19200" y="21600"/>
                    <a:pt x="19200" y="21600"/>
                    <a:pt x="19200" y="21600"/>
                  </a:cubicBezTo>
                  <a:cubicBezTo>
                    <a:pt x="20800" y="21600"/>
                    <a:pt x="21600" y="16200"/>
                    <a:pt x="21600" y="10800"/>
                  </a:cubicBezTo>
                  <a:cubicBezTo>
                    <a:pt x="21600" y="5400"/>
                    <a:pt x="20800" y="0"/>
                    <a:pt x="19200" y="0"/>
                  </a:cubicBez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5400"/>
                    <a:pt x="0" y="10800"/>
                  </a:cubicBezTo>
                  <a:cubicBezTo>
                    <a:pt x="0" y="16200"/>
                    <a:pt x="800" y="21600"/>
                    <a:pt x="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5" name="组合 274">
            <a:extLst>
              <a:ext uri="{FF2B5EF4-FFF2-40B4-BE49-F238E27FC236}">
                <a16:creationId xmlns:a16="http://schemas.microsoft.com/office/drawing/2014/main" xmlns="" id="{268A3387-A6ED-A645-8AAD-6E420EA427A4}"/>
              </a:ext>
            </a:extLst>
          </p:cNvPr>
          <p:cNvGrpSpPr/>
          <p:nvPr/>
        </p:nvGrpSpPr>
        <p:grpSpPr>
          <a:xfrm>
            <a:off x="5211409" y="5585939"/>
            <a:ext cx="404995" cy="362082"/>
            <a:chOff x="5211409" y="5585939"/>
            <a:chExt cx="404995" cy="362082"/>
          </a:xfrm>
        </p:grpSpPr>
        <p:sp>
          <p:nvSpPr>
            <p:cNvPr id="64" name="Freeform 65">
              <a:extLst>
                <a:ext uri="{FF2B5EF4-FFF2-40B4-BE49-F238E27FC236}">
                  <a16:creationId xmlns:a16="http://schemas.microsoft.com/office/drawing/2014/main" xmlns="" id="{C24FA364-412C-9D47-B431-EC1F01D8691B}"/>
                </a:ext>
              </a:extLst>
            </p:cNvPr>
            <p:cNvSpPr/>
            <p:nvPr/>
          </p:nvSpPr>
          <p:spPr>
            <a:xfrm>
              <a:off x="5211409" y="5585939"/>
              <a:ext cx="404995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337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337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8" y="0"/>
                  </a:cubicBezTo>
                  <a:close/>
                  <a:moveTo>
                    <a:pt x="20756" y="20653"/>
                  </a:moveTo>
                  <a:cubicBezTo>
                    <a:pt x="675" y="20653"/>
                    <a:pt x="675" y="20653"/>
                    <a:pt x="675" y="20653"/>
                  </a:cubicBezTo>
                  <a:cubicBezTo>
                    <a:pt x="675" y="5116"/>
                    <a:pt x="675" y="5116"/>
                    <a:pt x="675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675" y="4358"/>
                    <a:pt x="675" y="4358"/>
                    <a:pt x="675" y="4358"/>
                  </a:cubicBezTo>
                  <a:cubicBezTo>
                    <a:pt x="675" y="947"/>
                    <a:pt x="675" y="947"/>
                    <a:pt x="675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5" name="Oval 66">
              <a:extLst>
                <a:ext uri="{FF2B5EF4-FFF2-40B4-BE49-F238E27FC236}">
                  <a16:creationId xmlns:a16="http://schemas.microsoft.com/office/drawing/2014/main" xmlns="" id="{93FDD0A8-AE5C-3B48-8D75-98CD97609770}"/>
                </a:ext>
              </a:extLst>
            </p:cNvPr>
            <p:cNvSpPr/>
            <p:nvPr/>
          </p:nvSpPr>
          <p:spPr>
            <a:xfrm>
              <a:off x="5258346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6" name="Oval 67">
              <a:extLst>
                <a:ext uri="{FF2B5EF4-FFF2-40B4-BE49-F238E27FC236}">
                  <a16:creationId xmlns:a16="http://schemas.microsoft.com/office/drawing/2014/main" xmlns="" id="{DDD8EC55-BD06-0F44-9FDE-A1CEDB687578}"/>
                </a:ext>
              </a:extLst>
            </p:cNvPr>
            <p:cNvSpPr/>
            <p:nvPr/>
          </p:nvSpPr>
          <p:spPr>
            <a:xfrm>
              <a:off x="5311987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7" name="Oval 68">
              <a:extLst>
                <a:ext uri="{FF2B5EF4-FFF2-40B4-BE49-F238E27FC236}">
                  <a16:creationId xmlns:a16="http://schemas.microsoft.com/office/drawing/2014/main" xmlns="" id="{06D3E5CC-1D5E-4142-A9D3-F4FED3ED5E7A}"/>
                </a:ext>
              </a:extLst>
            </p:cNvPr>
            <p:cNvSpPr/>
            <p:nvPr/>
          </p:nvSpPr>
          <p:spPr>
            <a:xfrm>
              <a:off x="5369652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8" name="Freeform 69">
              <a:extLst>
                <a:ext uri="{FF2B5EF4-FFF2-40B4-BE49-F238E27FC236}">
                  <a16:creationId xmlns:a16="http://schemas.microsoft.com/office/drawing/2014/main" xmlns="" id="{1686E3B7-BACA-AD42-A43D-AA6F960AA973}"/>
                </a:ext>
              </a:extLst>
            </p:cNvPr>
            <p:cNvSpPr/>
            <p:nvPr/>
          </p:nvSpPr>
          <p:spPr>
            <a:xfrm>
              <a:off x="5332103" y="5744974"/>
              <a:ext cx="164156" cy="112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00" extrusionOk="0">
                  <a:moveTo>
                    <a:pt x="7062" y="20850"/>
                  </a:moveTo>
                  <a:cubicBezTo>
                    <a:pt x="7477" y="21450"/>
                    <a:pt x="7892" y="21450"/>
                    <a:pt x="8308" y="20850"/>
                  </a:cubicBezTo>
                  <a:cubicBezTo>
                    <a:pt x="21185" y="2250"/>
                    <a:pt x="21185" y="2250"/>
                    <a:pt x="21185" y="2250"/>
                  </a:cubicBezTo>
                  <a:cubicBezTo>
                    <a:pt x="21600" y="1650"/>
                    <a:pt x="21600" y="1050"/>
                    <a:pt x="21185" y="450"/>
                  </a:cubicBezTo>
                  <a:cubicBezTo>
                    <a:pt x="20769" y="-150"/>
                    <a:pt x="20354" y="-150"/>
                    <a:pt x="19938" y="450"/>
                  </a:cubicBezTo>
                  <a:cubicBezTo>
                    <a:pt x="7477" y="18450"/>
                    <a:pt x="7477" y="18450"/>
                    <a:pt x="7477" y="18450"/>
                  </a:cubicBezTo>
                  <a:cubicBezTo>
                    <a:pt x="1662" y="9450"/>
                    <a:pt x="1662" y="9450"/>
                    <a:pt x="1662" y="9450"/>
                  </a:cubicBezTo>
                  <a:cubicBezTo>
                    <a:pt x="1246" y="8850"/>
                    <a:pt x="415" y="8850"/>
                    <a:pt x="0" y="9450"/>
                  </a:cubicBezTo>
                  <a:cubicBezTo>
                    <a:pt x="0" y="9450"/>
                    <a:pt x="0" y="10050"/>
                    <a:pt x="0" y="10050"/>
                  </a:cubicBezTo>
                  <a:cubicBezTo>
                    <a:pt x="0" y="10650"/>
                    <a:pt x="0" y="11250"/>
                    <a:pt x="0" y="11250"/>
                  </a:cubicBezTo>
                  <a:lnTo>
                    <a:pt x="7062" y="2085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4" name="组合 273">
            <a:extLst>
              <a:ext uri="{FF2B5EF4-FFF2-40B4-BE49-F238E27FC236}">
                <a16:creationId xmlns:a16="http://schemas.microsoft.com/office/drawing/2014/main" xmlns="" id="{09E1EB66-5F3F-474D-9F3F-30ED610E313E}"/>
              </a:ext>
            </a:extLst>
          </p:cNvPr>
          <p:cNvGrpSpPr/>
          <p:nvPr/>
        </p:nvGrpSpPr>
        <p:grpSpPr>
          <a:xfrm>
            <a:off x="4398740" y="5585939"/>
            <a:ext cx="406336" cy="362082"/>
            <a:chOff x="4398740" y="5585939"/>
            <a:chExt cx="406336" cy="362082"/>
          </a:xfrm>
        </p:grpSpPr>
        <p:sp>
          <p:nvSpPr>
            <p:cNvPr id="69" name="Freeform 70">
              <a:extLst>
                <a:ext uri="{FF2B5EF4-FFF2-40B4-BE49-F238E27FC236}">
                  <a16:creationId xmlns:a16="http://schemas.microsoft.com/office/drawing/2014/main" xmlns="" id="{CA1D18B3-A73C-A748-9FC9-7BDCED26A506}"/>
                </a:ext>
              </a:extLst>
            </p:cNvPr>
            <p:cNvSpPr/>
            <p:nvPr/>
          </p:nvSpPr>
          <p:spPr>
            <a:xfrm>
              <a:off x="4398740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20756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0" name="Oval 71">
              <a:extLst>
                <a:ext uri="{FF2B5EF4-FFF2-40B4-BE49-F238E27FC236}">
                  <a16:creationId xmlns:a16="http://schemas.microsoft.com/office/drawing/2014/main" xmlns="" id="{6F44465A-83D1-7449-AA89-A846B97C1154}"/>
                </a:ext>
              </a:extLst>
            </p:cNvPr>
            <p:cNvSpPr/>
            <p:nvPr/>
          </p:nvSpPr>
          <p:spPr>
            <a:xfrm>
              <a:off x="4447017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1" name="Oval 72">
              <a:extLst>
                <a:ext uri="{FF2B5EF4-FFF2-40B4-BE49-F238E27FC236}">
                  <a16:creationId xmlns:a16="http://schemas.microsoft.com/office/drawing/2014/main" xmlns="" id="{73F9F889-EC49-4A4B-87DC-54472747901D}"/>
                </a:ext>
              </a:extLst>
            </p:cNvPr>
            <p:cNvSpPr/>
            <p:nvPr/>
          </p:nvSpPr>
          <p:spPr>
            <a:xfrm>
              <a:off x="4500658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" name="Oval 73">
              <a:extLst>
                <a:ext uri="{FF2B5EF4-FFF2-40B4-BE49-F238E27FC236}">
                  <a16:creationId xmlns:a16="http://schemas.microsoft.com/office/drawing/2014/main" xmlns="" id="{1F538F1E-3DFF-2646-AC15-0FA8456682BB}"/>
                </a:ext>
              </a:extLst>
            </p:cNvPr>
            <p:cNvSpPr/>
            <p:nvPr/>
          </p:nvSpPr>
          <p:spPr>
            <a:xfrm>
              <a:off x="4558323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3" name="Freeform 74">
              <a:extLst>
                <a:ext uri="{FF2B5EF4-FFF2-40B4-BE49-F238E27FC236}">
                  <a16:creationId xmlns:a16="http://schemas.microsoft.com/office/drawing/2014/main" xmlns="" id="{3EB8FFE6-DA63-B74D-A8E4-0858959F875D}"/>
                </a:ext>
              </a:extLst>
            </p:cNvPr>
            <p:cNvSpPr/>
            <p:nvPr/>
          </p:nvSpPr>
          <p:spPr>
            <a:xfrm>
              <a:off x="4544912" y="5744974"/>
              <a:ext cx="113990" cy="112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0" extrusionOk="0">
                  <a:moveTo>
                    <a:pt x="0" y="20250"/>
                  </a:moveTo>
                  <a:cubicBezTo>
                    <a:pt x="0" y="20250"/>
                    <a:pt x="0" y="20850"/>
                    <a:pt x="600" y="20850"/>
                  </a:cubicBezTo>
                  <a:cubicBezTo>
                    <a:pt x="1200" y="21450"/>
                    <a:pt x="1800" y="21450"/>
                    <a:pt x="2400" y="20850"/>
                  </a:cubicBezTo>
                  <a:cubicBezTo>
                    <a:pt x="10800" y="12450"/>
                    <a:pt x="10800" y="12450"/>
                    <a:pt x="10800" y="12450"/>
                  </a:cubicBezTo>
                  <a:cubicBezTo>
                    <a:pt x="19200" y="20850"/>
                    <a:pt x="19200" y="20850"/>
                    <a:pt x="19200" y="20850"/>
                  </a:cubicBezTo>
                  <a:cubicBezTo>
                    <a:pt x="19800" y="21450"/>
                    <a:pt x="20400" y="21450"/>
                    <a:pt x="21000" y="20850"/>
                  </a:cubicBezTo>
                  <a:cubicBezTo>
                    <a:pt x="21600" y="20850"/>
                    <a:pt x="21600" y="20250"/>
                    <a:pt x="21600" y="20250"/>
                  </a:cubicBezTo>
                  <a:cubicBezTo>
                    <a:pt x="21600" y="19650"/>
                    <a:pt x="21600" y="19650"/>
                    <a:pt x="21000" y="19050"/>
                  </a:cubicBezTo>
                  <a:cubicBezTo>
                    <a:pt x="12600" y="10650"/>
                    <a:pt x="12600" y="10650"/>
                    <a:pt x="12600" y="10650"/>
                  </a:cubicBezTo>
                  <a:cubicBezTo>
                    <a:pt x="21000" y="2250"/>
                    <a:pt x="21000" y="2250"/>
                    <a:pt x="21000" y="2250"/>
                  </a:cubicBezTo>
                  <a:cubicBezTo>
                    <a:pt x="21600" y="2250"/>
                    <a:pt x="21600" y="1650"/>
                    <a:pt x="21600" y="1050"/>
                  </a:cubicBezTo>
                  <a:cubicBezTo>
                    <a:pt x="21600" y="1050"/>
                    <a:pt x="21600" y="450"/>
                    <a:pt x="21000" y="450"/>
                  </a:cubicBezTo>
                  <a:cubicBezTo>
                    <a:pt x="20400" y="-150"/>
                    <a:pt x="19800" y="-150"/>
                    <a:pt x="19200" y="450"/>
                  </a:cubicBezTo>
                  <a:cubicBezTo>
                    <a:pt x="10800" y="8850"/>
                    <a:pt x="10800" y="8850"/>
                    <a:pt x="10800" y="8850"/>
                  </a:cubicBezTo>
                  <a:cubicBezTo>
                    <a:pt x="2400" y="450"/>
                    <a:pt x="2400" y="450"/>
                    <a:pt x="2400" y="450"/>
                  </a:cubicBezTo>
                  <a:cubicBezTo>
                    <a:pt x="1800" y="-150"/>
                    <a:pt x="1200" y="-150"/>
                    <a:pt x="600" y="450"/>
                  </a:cubicBezTo>
                  <a:cubicBezTo>
                    <a:pt x="0" y="450"/>
                    <a:pt x="0" y="1050"/>
                    <a:pt x="0" y="1050"/>
                  </a:cubicBezTo>
                  <a:cubicBezTo>
                    <a:pt x="0" y="1650"/>
                    <a:pt x="0" y="2250"/>
                    <a:pt x="600" y="2250"/>
                  </a:cubicBezTo>
                  <a:cubicBezTo>
                    <a:pt x="9000" y="10650"/>
                    <a:pt x="9000" y="10650"/>
                    <a:pt x="9000" y="10650"/>
                  </a:cubicBezTo>
                  <a:cubicBezTo>
                    <a:pt x="600" y="19050"/>
                    <a:pt x="600" y="19050"/>
                    <a:pt x="600" y="19050"/>
                  </a:cubicBezTo>
                  <a:cubicBezTo>
                    <a:pt x="0" y="19650"/>
                    <a:pt x="0" y="19650"/>
                    <a:pt x="0" y="202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xmlns="" id="{82C88DC3-7565-2D42-B74C-93F876D10F40}"/>
              </a:ext>
            </a:extLst>
          </p:cNvPr>
          <p:cNvGrpSpPr/>
          <p:nvPr/>
        </p:nvGrpSpPr>
        <p:grpSpPr>
          <a:xfrm>
            <a:off x="3587410" y="5585939"/>
            <a:ext cx="406336" cy="362082"/>
            <a:chOff x="3587410" y="5585939"/>
            <a:chExt cx="406336" cy="362082"/>
          </a:xfrm>
        </p:grpSpPr>
        <p:sp>
          <p:nvSpPr>
            <p:cNvPr id="74" name="Freeform 75">
              <a:extLst>
                <a:ext uri="{FF2B5EF4-FFF2-40B4-BE49-F238E27FC236}">
                  <a16:creationId xmlns:a16="http://schemas.microsoft.com/office/drawing/2014/main" xmlns="" id="{9E55B295-CDB1-9544-ADDF-AED3969AAD46}"/>
                </a:ext>
              </a:extLst>
            </p:cNvPr>
            <p:cNvSpPr/>
            <p:nvPr/>
          </p:nvSpPr>
          <p:spPr>
            <a:xfrm>
              <a:off x="3587410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20756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" name="Oval 76">
              <a:extLst>
                <a:ext uri="{FF2B5EF4-FFF2-40B4-BE49-F238E27FC236}">
                  <a16:creationId xmlns:a16="http://schemas.microsoft.com/office/drawing/2014/main" xmlns="" id="{34D5E09D-9A38-3F40-9CD9-20FCF83A9454}"/>
                </a:ext>
              </a:extLst>
            </p:cNvPr>
            <p:cNvSpPr/>
            <p:nvPr/>
          </p:nvSpPr>
          <p:spPr>
            <a:xfrm>
              <a:off x="3634347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" name="Oval 77">
              <a:extLst>
                <a:ext uri="{FF2B5EF4-FFF2-40B4-BE49-F238E27FC236}">
                  <a16:creationId xmlns:a16="http://schemas.microsoft.com/office/drawing/2014/main" xmlns="" id="{FB8499FB-5E38-A243-83EE-995909FD331A}"/>
                </a:ext>
              </a:extLst>
            </p:cNvPr>
            <p:cNvSpPr/>
            <p:nvPr/>
          </p:nvSpPr>
          <p:spPr>
            <a:xfrm>
              <a:off x="3689329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" name="Oval 78">
              <a:extLst>
                <a:ext uri="{FF2B5EF4-FFF2-40B4-BE49-F238E27FC236}">
                  <a16:creationId xmlns:a16="http://schemas.microsoft.com/office/drawing/2014/main" xmlns="" id="{A2626A02-4FF2-5B4E-9C4C-DBEAD9B383BC}"/>
                </a:ext>
              </a:extLst>
            </p:cNvPr>
            <p:cNvSpPr/>
            <p:nvPr/>
          </p:nvSpPr>
          <p:spPr>
            <a:xfrm>
              <a:off x="3745653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8" name="Freeform 79">
              <a:extLst>
                <a:ext uri="{FF2B5EF4-FFF2-40B4-BE49-F238E27FC236}">
                  <a16:creationId xmlns:a16="http://schemas.microsoft.com/office/drawing/2014/main" xmlns="" id="{69490FF6-07CD-DD4E-A73A-88D831FD9088}"/>
                </a:ext>
              </a:extLst>
            </p:cNvPr>
            <p:cNvSpPr/>
            <p:nvPr/>
          </p:nvSpPr>
          <p:spPr>
            <a:xfrm>
              <a:off x="3710786" y="5795142"/>
              <a:ext cx="158243" cy="13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" y="21600"/>
                  </a:moveTo>
                  <a:cubicBezTo>
                    <a:pt x="20304" y="21600"/>
                    <a:pt x="20304" y="21600"/>
                    <a:pt x="20304" y="21600"/>
                  </a:cubicBezTo>
                  <a:cubicBezTo>
                    <a:pt x="21168" y="21600"/>
                    <a:pt x="21600" y="16200"/>
                    <a:pt x="21600" y="10800"/>
                  </a:cubicBezTo>
                  <a:cubicBezTo>
                    <a:pt x="21600" y="5400"/>
                    <a:pt x="21168" y="0"/>
                    <a:pt x="20304" y="0"/>
                  </a:cubicBezTo>
                  <a:cubicBezTo>
                    <a:pt x="1296" y="0"/>
                    <a:pt x="1296" y="0"/>
                    <a:pt x="1296" y="0"/>
                  </a:cubicBezTo>
                  <a:cubicBezTo>
                    <a:pt x="432" y="0"/>
                    <a:pt x="0" y="5400"/>
                    <a:pt x="0" y="10800"/>
                  </a:cubicBezTo>
                  <a:cubicBezTo>
                    <a:pt x="0" y="16200"/>
                    <a:pt x="432" y="21600"/>
                    <a:pt x="1296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xmlns="" id="{1AB57D8F-1D02-DA48-9110-7F55C5E311E2}"/>
              </a:ext>
            </a:extLst>
          </p:cNvPr>
          <p:cNvGrpSpPr/>
          <p:nvPr/>
        </p:nvGrpSpPr>
        <p:grpSpPr>
          <a:xfrm>
            <a:off x="2774741" y="5585939"/>
            <a:ext cx="406336" cy="362082"/>
            <a:chOff x="2774741" y="5585939"/>
            <a:chExt cx="406336" cy="362082"/>
          </a:xfrm>
        </p:grpSpPr>
        <p:sp>
          <p:nvSpPr>
            <p:cNvPr id="79" name="Freeform 80">
              <a:extLst>
                <a:ext uri="{FF2B5EF4-FFF2-40B4-BE49-F238E27FC236}">
                  <a16:creationId xmlns:a16="http://schemas.microsoft.com/office/drawing/2014/main" xmlns="" id="{D041E307-ECED-9240-9ACD-0A1ABDB1DF9A}"/>
                </a:ext>
              </a:extLst>
            </p:cNvPr>
            <p:cNvSpPr/>
            <p:nvPr/>
          </p:nvSpPr>
          <p:spPr>
            <a:xfrm>
              <a:off x="2774741" y="5585939"/>
              <a:ext cx="406336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7" y="0"/>
                  </a:cubicBezTo>
                  <a:close/>
                  <a:moveTo>
                    <a:pt x="20756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0" name="Oval 81">
              <a:extLst>
                <a:ext uri="{FF2B5EF4-FFF2-40B4-BE49-F238E27FC236}">
                  <a16:creationId xmlns:a16="http://schemas.microsoft.com/office/drawing/2014/main" xmlns="" id="{D5D835B3-0A8F-BF48-98D9-09D0582A6504}"/>
                </a:ext>
              </a:extLst>
            </p:cNvPr>
            <p:cNvSpPr/>
            <p:nvPr/>
          </p:nvSpPr>
          <p:spPr>
            <a:xfrm>
              <a:off x="2823018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1" name="Oval 82">
              <a:extLst>
                <a:ext uri="{FF2B5EF4-FFF2-40B4-BE49-F238E27FC236}">
                  <a16:creationId xmlns:a16="http://schemas.microsoft.com/office/drawing/2014/main" xmlns="" id="{48D779C5-FE2C-8C49-9CE6-CDE6014D92AD}"/>
                </a:ext>
              </a:extLst>
            </p:cNvPr>
            <p:cNvSpPr/>
            <p:nvPr/>
          </p:nvSpPr>
          <p:spPr>
            <a:xfrm>
              <a:off x="2876659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" name="Oval 83">
              <a:extLst>
                <a:ext uri="{FF2B5EF4-FFF2-40B4-BE49-F238E27FC236}">
                  <a16:creationId xmlns:a16="http://schemas.microsoft.com/office/drawing/2014/main" xmlns="" id="{43355838-9DBC-2B40-A0D4-8649B95FC0B9}"/>
                </a:ext>
              </a:extLst>
            </p:cNvPr>
            <p:cNvSpPr/>
            <p:nvPr/>
          </p:nvSpPr>
          <p:spPr>
            <a:xfrm>
              <a:off x="2934325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" name="Freeform 84">
              <a:extLst>
                <a:ext uri="{FF2B5EF4-FFF2-40B4-BE49-F238E27FC236}">
                  <a16:creationId xmlns:a16="http://schemas.microsoft.com/office/drawing/2014/main" xmlns="" id="{C335543B-3449-8D4E-8831-0063E652D405}"/>
                </a:ext>
              </a:extLst>
            </p:cNvPr>
            <p:cNvSpPr/>
            <p:nvPr/>
          </p:nvSpPr>
          <p:spPr>
            <a:xfrm>
              <a:off x="2899458" y="5725407"/>
              <a:ext cx="158243" cy="155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" y="11461"/>
                  </a:moveTo>
                  <a:cubicBezTo>
                    <a:pt x="9936" y="11461"/>
                    <a:pt x="9936" y="11461"/>
                    <a:pt x="9936" y="11461"/>
                  </a:cubicBezTo>
                  <a:cubicBezTo>
                    <a:pt x="9936" y="20278"/>
                    <a:pt x="9936" y="20278"/>
                    <a:pt x="9936" y="20278"/>
                  </a:cubicBezTo>
                  <a:cubicBezTo>
                    <a:pt x="9936" y="21159"/>
                    <a:pt x="10368" y="21600"/>
                    <a:pt x="10800" y="21600"/>
                  </a:cubicBezTo>
                  <a:cubicBezTo>
                    <a:pt x="11232" y="21600"/>
                    <a:pt x="11664" y="21159"/>
                    <a:pt x="11664" y="20278"/>
                  </a:cubicBezTo>
                  <a:cubicBezTo>
                    <a:pt x="11664" y="11461"/>
                    <a:pt x="11664" y="11461"/>
                    <a:pt x="11664" y="11461"/>
                  </a:cubicBezTo>
                  <a:cubicBezTo>
                    <a:pt x="20304" y="11461"/>
                    <a:pt x="20304" y="11461"/>
                    <a:pt x="20304" y="11461"/>
                  </a:cubicBezTo>
                  <a:cubicBezTo>
                    <a:pt x="20736" y="11461"/>
                    <a:pt x="21600" y="11020"/>
                    <a:pt x="21600" y="10580"/>
                  </a:cubicBezTo>
                  <a:cubicBezTo>
                    <a:pt x="21600" y="10139"/>
                    <a:pt x="20736" y="9698"/>
                    <a:pt x="20304" y="9698"/>
                  </a:cubicBezTo>
                  <a:cubicBezTo>
                    <a:pt x="11664" y="9698"/>
                    <a:pt x="11664" y="9698"/>
                    <a:pt x="11664" y="9698"/>
                  </a:cubicBezTo>
                  <a:cubicBezTo>
                    <a:pt x="11664" y="882"/>
                    <a:pt x="11664" y="882"/>
                    <a:pt x="11664" y="882"/>
                  </a:cubicBezTo>
                  <a:cubicBezTo>
                    <a:pt x="11664" y="441"/>
                    <a:pt x="11232" y="0"/>
                    <a:pt x="10800" y="0"/>
                  </a:cubicBezTo>
                  <a:cubicBezTo>
                    <a:pt x="10368" y="0"/>
                    <a:pt x="9936" y="441"/>
                    <a:pt x="9936" y="882"/>
                  </a:cubicBezTo>
                  <a:cubicBezTo>
                    <a:pt x="9936" y="9698"/>
                    <a:pt x="9936" y="9698"/>
                    <a:pt x="9936" y="9698"/>
                  </a:cubicBezTo>
                  <a:cubicBezTo>
                    <a:pt x="1296" y="9698"/>
                    <a:pt x="1296" y="9698"/>
                    <a:pt x="1296" y="9698"/>
                  </a:cubicBezTo>
                  <a:cubicBezTo>
                    <a:pt x="432" y="9698"/>
                    <a:pt x="0" y="10139"/>
                    <a:pt x="0" y="10580"/>
                  </a:cubicBezTo>
                  <a:cubicBezTo>
                    <a:pt x="0" y="11020"/>
                    <a:pt x="432" y="11461"/>
                    <a:pt x="1296" y="1146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:a16="http://schemas.microsoft.com/office/drawing/2014/main" xmlns="" id="{53A38DD8-03D6-A146-A5AC-2D88FCD8ACEC}"/>
              </a:ext>
            </a:extLst>
          </p:cNvPr>
          <p:cNvGrpSpPr/>
          <p:nvPr/>
        </p:nvGrpSpPr>
        <p:grpSpPr>
          <a:xfrm>
            <a:off x="1963412" y="5563142"/>
            <a:ext cx="406336" cy="406336"/>
            <a:chOff x="1963412" y="5563142"/>
            <a:chExt cx="406336" cy="406336"/>
          </a:xfrm>
        </p:grpSpPr>
        <p:sp>
          <p:nvSpPr>
            <p:cNvPr id="84" name="Oval 85">
              <a:extLst>
                <a:ext uri="{FF2B5EF4-FFF2-40B4-BE49-F238E27FC236}">
                  <a16:creationId xmlns:a16="http://schemas.microsoft.com/office/drawing/2014/main" xmlns="" id="{17F251CD-E941-6441-82E5-E3F9177CC8FD}"/>
                </a:ext>
              </a:extLst>
            </p:cNvPr>
            <p:cNvSpPr/>
            <p:nvPr/>
          </p:nvSpPr>
          <p:spPr>
            <a:xfrm>
              <a:off x="2010348" y="5595327"/>
              <a:ext cx="22799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" name="Oval 86">
              <a:extLst>
                <a:ext uri="{FF2B5EF4-FFF2-40B4-BE49-F238E27FC236}">
                  <a16:creationId xmlns:a16="http://schemas.microsoft.com/office/drawing/2014/main" xmlns="" id="{75F84105-C92C-FB47-A7F7-FD7A2E20DFB6}"/>
                </a:ext>
              </a:extLst>
            </p:cNvPr>
            <p:cNvSpPr/>
            <p:nvPr/>
          </p:nvSpPr>
          <p:spPr>
            <a:xfrm>
              <a:off x="2065331" y="5595327"/>
              <a:ext cx="21458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" name="Oval 87">
              <a:extLst>
                <a:ext uri="{FF2B5EF4-FFF2-40B4-BE49-F238E27FC236}">
                  <a16:creationId xmlns:a16="http://schemas.microsoft.com/office/drawing/2014/main" xmlns="" id="{C52AEA19-5355-974A-988D-19638775897E}"/>
                </a:ext>
              </a:extLst>
            </p:cNvPr>
            <p:cNvSpPr/>
            <p:nvPr/>
          </p:nvSpPr>
          <p:spPr>
            <a:xfrm>
              <a:off x="2121654" y="5595327"/>
              <a:ext cx="22799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" name="Freeform 88">
              <a:extLst>
                <a:ext uri="{FF2B5EF4-FFF2-40B4-BE49-F238E27FC236}">
                  <a16:creationId xmlns:a16="http://schemas.microsoft.com/office/drawing/2014/main" xmlns="" id="{1F57E58C-4311-644C-BF5E-D6B78E328317}"/>
                </a:ext>
              </a:extLst>
            </p:cNvPr>
            <p:cNvSpPr/>
            <p:nvPr/>
          </p:nvSpPr>
          <p:spPr>
            <a:xfrm>
              <a:off x="1963412" y="5563142"/>
              <a:ext cx="406336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3713"/>
                  </a:moveTo>
                  <a:cubicBezTo>
                    <a:pt x="19069" y="3713"/>
                    <a:pt x="19069" y="3713"/>
                    <a:pt x="19069" y="3713"/>
                  </a:cubicBezTo>
                  <a:cubicBezTo>
                    <a:pt x="19069" y="1013"/>
                    <a:pt x="19069" y="1013"/>
                    <a:pt x="19069" y="1013"/>
                  </a:cubicBezTo>
                  <a:cubicBezTo>
                    <a:pt x="19069" y="506"/>
                    <a:pt x="18562" y="0"/>
                    <a:pt x="1805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06"/>
                    <a:pt x="0" y="1013"/>
                  </a:cubicBezTo>
                  <a:cubicBezTo>
                    <a:pt x="0" y="16875"/>
                    <a:pt x="0" y="16875"/>
                    <a:pt x="0" y="16875"/>
                  </a:cubicBezTo>
                  <a:cubicBezTo>
                    <a:pt x="0" y="17381"/>
                    <a:pt x="506" y="17887"/>
                    <a:pt x="1013" y="17887"/>
                  </a:cubicBezTo>
                  <a:cubicBezTo>
                    <a:pt x="2531" y="17887"/>
                    <a:pt x="2531" y="17887"/>
                    <a:pt x="2531" y="17887"/>
                  </a:cubicBezTo>
                  <a:cubicBezTo>
                    <a:pt x="2531" y="20587"/>
                    <a:pt x="2531" y="20587"/>
                    <a:pt x="2531" y="20587"/>
                  </a:cubicBezTo>
                  <a:cubicBezTo>
                    <a:pt x="2531" y="21094"/>
                    <a:pt x="3038" y="21600"/>
                    <a:pt x="3544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4725"/>
                    <a:pt x="21600" y="4725"/>
                    <a:pt x="21600" y="4725"/>
                  </a:cubicBezTo>
                  <a:cubicBezTo>
                    <a:pt x="21600" y="4219"/>
                    <a:pt x="21094" y="3713"/>
                    <a:pt x="20587" y="3713"/>
                  </a:cubicBezTo>
                  <a:close/>
                  <a:moveTo>
                    <a:pt x="2531" y="17044"/>
                  </a:moveTo>
                  <a:cubicBezTo>
                    <a:pt x="844" y="17044"/>
                    <a:pt x="844" y="17044"/>
                    <a:pt x="844" y="17044"/>
                  </a:cubicBezTo>
                  <a:cubicBezTo>
                    <a:pt x="844" y="4556"/>
                    <a:pt x="844" y="4556"/>
                    <a:pt x="844" y="4556"/>
                  </a:cubicBezTo>
                  <a:cubicBezTo>
                    <a:pt x="2531" y="4556"/>
                    <a:pt x="2531" y="4556"/>
                    <a:pt x="2531" y="4556"/>
                  </a:cubicBezTo>
                  <a:lnTo>
                    <a:pt x="2531" y="17044"/>
                  </a:lnTo>
                  <a:close/>
                  <a:moveTo>
                    <a:pt x="844" y="3713"/>
                  </a:moveTo>
                  <a:cubicBezTo>
                    <a:pt x="844" y="844"/>
                    <a:pt x="844" y="844"/>
                    <a:pt x="844" y="844"/>
                  </a:cubicBezTo>
                  <a:cubicBezTo>
                    <a:pt x="18394" y="844"/>
                    <a:pt x="18394" y="844"/>
                    <a:pt x="18394" y="844"/>
                  </a:cubicBezTo>
                  <a:cubicBezTo>
                    <a:pt x="18394" y="3713"/>
                    <a:pt x="18394" y="3713"/>
                    <a:pt x="18394" y="3713"/>
                  </a:cubicBezTo>
                  <a:lnTo>
                    <a:pt x="844" y="3713"/>
                  </a:lnTo>
                  <a:close/>
                  <a:moveTo>
                    <a:pt x="20756" y="20756"/>
                  </a:moveTo>
                  <a:cubicBezTo>
                    <a:pt x="3206" y="20756"/>
                    <a:pt x="3206" y="20756"/>
                    <a:pt x="3206" y="20756"/>
                  </a:cubicBezTo>
                  <a:cubicBezTo>
                    <a:pt x="3206" y="8269"/>
                    <a:pt x="3206" y="8269"/>
                    <a:pt x="3206" y="8269"/>
                  </a:cubicBezTo>
                  <a:cubicBezTo>
                    <a:pt x="20756" y="8269"/>
                    <a:pt x="20756" y="8269"/>
                    <a:pt x="20756" y="8269"/>
                  </a:cubicBezTo>
                  <a:lnTo>
                    <a:pt x="20756" y="20756"/>
                  </a:lnTo>
                  <a:close/>
                  <a:moveTo>
                    <a:pt x="20756" y="7425"/>
                  </a:moveTo>
                  <a:cubicBezTo>
                    <a:pt x="3206" y="7425"/>
                    <a:pt x="3206" y="7425"/>
                    <a:pt x="3206" y="7425"/>
                  </a:cubicBezTo>
                  <a:cubicBezTo>
                    <a:pt x="3206" y="4556"/>
                    <a:pt x="3206" y="4556"/>
                    <a:pt x="3206" y="4556"/>
                  </a:cubicBezTo>
                  <a:cubicBezTo>
                    <a:pt x="20756" y="4556"/>
                    <a:pt x="20756" y="4556"/>
                    <a:pt x="20756" y="4556"/>
                  </a:cubicBezTo>
                  <a:lnTo>
                    <a:pt x="20756" y="74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" name="Oval 89">
              <a:extLst>
                <a:ext uri="{FF2B5EF4-FFF2-40B4-BE49-F238E27FC236}">
                  <a16:creationId xmlns:a16="http://schemas.microsoft.com/office/drawing/2014/main" xmlns="" id="{AE81277B-A0B0-3445-BAC5-0FF5D2503009}"/>
                </a:ext>
              </a:extLst>
            </p:cNvPr>
            <p:cNvSpPr/>
            <p:nvPr/>
          </p:nvSpPr>
          <p:spPr>
            <a:xfrm>
              <a:off x="2058626" y="5665061"/>
              <a:ext cx="22799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" name="Oval 90">
              <a:extLst>
                <a:ext uri="{FF2B5EF4-FFF2-40B4-BE49-F238E27FC236}">
                  <a16:creationId xmlns:a16="http://schemas.microsoft.com/office/drawing/2014/main" xmlns="" id="{73185D4C-98E4-7A48-BED3-D588169C8E47}"/>
                </a:ext>
              </a:extLst>
            </p:cNvPr>
            <p:cNvSpPr/>
            <p:nvPr/>
          </p:nvSpPr>
          <p:spPr>
            <a:xfrm>
              <a:off x="2112267" y="5665061"/>
              <a:ext cx="22799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" name="Oval 91">
              <a:extLst>
                <a:ext uri="{FF2B5EF4-FFF2-40B4-BE49-F238E27FC236}">
                  <a16:creationId xmlns:a16="http://schemas.microsoft.com/office/drawing/2014/main" xmlns="" id="{4265B992-9793-894F-844F-590FA6008C44}"/>
                </a:ext>
              </a:extLst>
            </p:cNvPr>
            <p:cNvSpPr/>
            <p:nvPr/>
          </p:nvSpPr>
          <p:spPr>
            <a:xfrm>
              <a:off x="2169932" y="5665061"/>
              <a:ext cx="21458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xmlns="" id="{4ECB7B6A-76E9-1E4B-97D5-6C0A2D15FED0}"/>
              </a:ext>
            </a:extLst>
          </p:cNvPr>
          <p:cNvGrpSpPr/>
          <p:nvPr/>
        </p:nvGrpSpPr>
        <p:grpSpPr>
          <a:xfrm>
            <a:off x="1152083" y="5585939"/>
            <a:ext cx="404994" cy="362082"/>
            <a:chOff x="1152083" y="5585939"/>
            <a:chExt cx="404994" cy="362082"/>
          </a:xfrm>
        </p:grpSpPr>
        <p:sp>
          <p:nvSpPr>
            <p:cNvPr id="91" name="Freeform 92">
              <a:extLst>
                <a:ext uri="{FF2B5EF4-FFF2-40B4-BE49-F238E27FC236}">
                  <a16:creationId xmlns:a16="http://schemas.microsoft.com/office/drawing/2014/main" xmlns="" id="{F2D88BD0-DD1A-2645-A709-782D3D52D46A}"/>
                </a:ext>
              </a:extLst>
            </p:cNvPr>
            <p:cNvSpPr/>
            <p:nvPr/>
          </p:nvSpPr>
          <p:spPr>
            <a:xfrm>
              <a:off x="1152083" y="5585939"/>
              <a:ext cx="404994" cy="362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568"/>
                    <a:pt x="0" y="1137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0" y="21032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32"/>
                    <a:pt x="21600" y="20463"/>
                  </a:cubicBezTo>
                  <a:cubicBezTo>
                    <a:pt x="21600" y="1137"/>
                    <a:pt x="21600" y="1137"/>
                    <a:pt x="21600" y="1137"/>
                  </a:cubicBezTo>
                  <a:cubicBezTo>
                    <a:pt x="21600" y="568"/>
                    <a:pt x="21094" y="0"/>
                    <a:pt x="20588" y="0"/>
                  </a:cubicBezTo>
                  <a:close/>
                  <a:moveTo>
                    <a:pt x="20756" y="20653"/>
                  </a:moveTo>
                  <a:cubicBezTo>
                    <a:pt x="844" y="20653"/>
                    <a:pt x="844" y="20653"/>
                    <a:pt x="844" y="20653"/>
                  </a:cubicBezTo>
                  <a:cubicBezTo>
                    <a:pt x="844" y="5116"/>
                    <a:pt x="844" y="5116"/>
                    <a:pt x="844" y="5116"/>
                  </a:cubicBezTo>
                  <a:cubicBezTo>
                    <a:pt x="20756" y="5116"/>
                    <a:pt x="20756" y="5116"/>
                    <a:pt x="20756" y="5116"/>
                  </a:cubicBezTo>
                  <a:lnTo>
                    <a:pt x="20756" y="20653"/>
                  </a:lnTo>
                  <a:close/>
                  <a:moveTo>
                    <a:pt x="20756" y="4358"/>
                  </a:moveTo>
                  <a:cubicBezTo>
                    <a:pt x="844" y="4358"/>
                    <a:pt x="844" y="4358"/>
                    <a:pt x="844" y="4358"/>
                  </a:cubicBezTo>
                  <a:cubicBezTo>
                    <a:pt x="844" y="947"/>
                    <a:pt x="844" y="947"/>
                    <a:pt x="844" y="947"/>
                  </a:cubicBezTo>
                  <a:cubicBezTo>
                    <a:pt x="20756" y="947"/>
                    <a:pt x="20756" y="947"/>
                    <a:pt x="20756" y="947"/>
                  </a:cubicBezTo>
                  <a:lnTo>
                    <a:pt x="20756" y="43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" name="Oval 93">
              <a:extLst>
                <a:ext uri="{FF2B5EF4-FFF2-40B4-BE49-F238E27FC236}">
                  <a16:creationId xmlns:a16="http://schemas.microsoft.com/office/drawing/2014/main" xmlns="" id="{AE59109B-5DDD-8547-88CD-F3DFDB2766FF}"/>
                </a:ext>
              </a:extLst>
            </p:cNvPr>
            <p:cNvSpPr/>
            <p:nvPr/>
          </p:nvSpPr>
          <p:spPr>
            <a:xfrm>
              <a:off x="1199019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" name="Oval 94">
              <a:extLst>
                <a:ext uri="{FF2B5EF4-FFF2-40B4-BE49-F238E27FC236}">
                  <a16:creationId xmlns:a16="http://schemas.microsoft.com/office/drawing/2014/main" xmlns="" id="{65F0F310-DDCD-AF47-93E9-5489A36DCEEB}"/>
                </a:ext>
              </a:extLst>
            </p:cNvPr>
            <p:cNvSpPr/>
            <p:nvPr/>
          </p:nvSpPr>
          <p:spPr>
            <a:xfrm>
              <a:off x="1252661" y="5618124"/>
              <a:ext cx="22799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" name="Oval 95">
              <a:extLst>
                <a:ext uri="{FF2B5EF4-FFF2-40B4-BE49-F238E27FC236}">
                  <a16:creationId xmlns:a16="http://schemas.microsoft.com/office/drawing/2014/main" xmlns="" id="{88E06533-906F-E742-9290-3667DB62BC0F}"/>
                </a:ext>
              </a:extLst>
            </p:cNvPr>
            <p:cNvSpPr/>
            <p:nvPr/>
          </p:nvSpPr>
          <p:spPr>
            <a:xfrm>
              <a:off x="1310326" y="5618124"/>
              <a:ext cx="21457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95" name="Freeform 96">
            <a:extLst>
              <a:ext uri="{FF2B5EF4-FFF2-40B4-BE49-F238E27FC236}">
                <a16:creationId xmlns:a16="http://schemas.microsoft.com/office/drawing/2014/main" xmlns="" id="{1AE955F2-1D8D-6744-A370-F441B3A00F76}"/>
              </a:ext>
            </a:extLst>
          </p:cNvPr>
          <p:cNvSpPr/>
          <p:nvPr/>
        </p:nvSpPr>
        <p:spPr>
          <a:xfrm>
            <a:off x="10081758" y="4750173"/>
            <a:ext cx="406950" cy="408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1" h="21351" extrusionOk="0">
                <a:moveTo>
                  <a:pt x="20977" y="21309"/>
                </a:moveTo>
                <a:cubicBezTo>
                  <a:pt x="20977" y="21309"/>
                  <a:pt x="21143" y="21309"/>
                  <a:pt x="21143" y="21143"/>
                </a:cubicBezTo>
                <a:cubicBezTo>
                  <a:pt x="21309" y="21143"/>
                  <a:pt x="21309" y="20977"/>
                  <a:pt x="21309" y="20977"/>
                </a:cubicBezTo>
                <a:cubicBezTo>
                  <a:pt x="21309" y="17487"/>
                  <a:pt x="21309" y="17487"/>
                  <a:pt x="21309" y="17487"/>
                </a:cubicBezTo>
                <a:cubicBezTo>
                  <a:pt x="21309" y="17487"/>
                  <a:pt x="21309" y="17487"/>
                  <a:pt x="21309" y="17487"/>
                </a:cubicBezTo>
                <a:cubicBezTo>
                  <a:pt x="21309" y="17321"/>
                  <a:pt x="21309" y="17321"/>
                  <a:pt x="21143" y="17155"/>
                </a:cubicBezTo>
                <a:cubicBezTo>
                  <a:pt x="14663" y="10675"/>
                  <a:pt x="14663" y="10675"/>
                  <a:pt x="14663" y="10675"/>
                </a:cubicBezTo>
                <a:cubicBezTo>
                  <a:pt x="20977" y="4361"/>
                  <a:pt x="20977" y="4361"/>
                  <a:pt x="20977" y="4361"/>
                </a:cubicBezTo>
                <a:cubicBezTo>
                  <a:pt x="21475" y="4029"/>
                  <a:pt x="21475" y="3364"/>
                  <a:pt x="20977" y="3032"/>
                </a:cubicBezTo>
                <a:cubicBezTo>
                  <a:pt x="18318" y="373"/>
                  <a:pt x="18318" y="373"/>
                  <a:pt x="18318" y="373"/>
                </a:cubicBezTo>
                <a:cubicBezTo>
                  <a:pt x="17986" y="-125"/>
                  <a:pt x="17321" y="-125"/>
                  <a:pt x="16989" y="373"/>
                </a:cubicBezTo>
                <a:cubicBezTo>
                  <a:pt x="10675" y="6687"/>
                  <a:pt x="10675" y="6687"/>
                  <a:pt x="10675" y="6687"/>
                </a:cubicBezTo>
                <a:cubicBezTo>
                  <a:pt x="4860" y="872"/>
                  <a:pt x="4860" y="872"/>
                  <a:pt x="4860" y="872"/>
                </a:cubicBezTo>
                <a:cubicBezTo>
                  <a:pt x="4361" y="373"/>
                  <a:pt x="3697" y="41"/>
                  <a:pt x="2866" y="41"/>
                </a:cubicBezTo>
                <a:cubicBezTo>
                  <a:pt x="2201" y="41"/>
                  <a:pt x="1370" y="373"/>
                  <a:pt x="872" y="872"/>
                </a:cubicBezTo>
                <a:cubicBezTo>
                  <a:pt x="373" y="1370"/>
                  <a:pt x="41" y="2201"/>
                  <a:pt x="41" y="2866"/>
                </a:cubicBezTo>
                <a:cubicBezTo>
                  <a:pt x="41" y="3697"/>
                  <a:pt x="373" y="4361"/>
                  <a:pt x="872" y="4860"/>
                </a:cubicBezTo>
                <a:cubicBezTo>
                  <a:pt x="6687" y="10675"/>
                  <a:pt x="6687" y="10675"/>
                  <a:pt x="6687" y="10675"/>
                </a:cubicBezTo>
                <a:cubicBezTo>
                  <a:pt x="373" y="16989"/>
                  <a:pt x="373" y="16989"/>
                  <a:pt x="373" y="16989"/>
                </a:cubicBezTo>
                <a:cubicBezTo>
                  <a:pt x="-125" y="17321"/>
                  <a:pt x="-125" y="17986"/>
                  <a:pt x="373" y="18318"/>
                </a:cubicBezTo>
                <a:cubicBezTo>
                  <a:pt x="3032" y="20977"/>
                  <a:pt x="3032" y="20977"/>
                  <a:pt x="3032" y="20977"/>
                </a:cubicBezTo>
                <a:cubicBezTo>
                  <a:pt x="3364" y="21475"/>
                  <a:pt x="4029" y="21475"/>
                  <a:pt x="4361" y="20977"/>
                </a:cubicBezTo>
                <a:cubicBezTo>
                  <a:pt x="10675" y="14663"/>
                  <a:pt x="10675" y="14663"/>
                  <a:pt x="10675" y="14663"/>
                </a:cubicBezTo>
                <a:cubicBezTo>
                  <a:pt x="17155" y="21143"/>
                  <a:pt x="17155" y="21143"/>
                  <a:pt x="17155" y="21143"/>
                </a:cubicBezTo>
                <a:cubicBezTo>
                  <a:pt x="17321" y="21309"/>
                  <a:pt x="17321" y="21309"/>
                  <a:pt x="17487" y="21309"/>
                </a:cubicBezTo>
                <a:cubicBezTo>
                  <a:pt x="20977" y="21309"/>
                  <a:pt x="20977" y="21309"/>
                  <a:pt x="20977" y="21309"/>
                </a:cubicBezTo>
                <a:close/>
                <a:moveTo>
                  <a:pt x="12835" y="5524"/>
                </a:moveTo>
                <a:cubicBezTo>
                  <a:pt x="13998" y="6521"/>
                  <a:pt x="13998" y="6521"/>
                  <a:pt x="13998" y="6521"/>
                </a:cubicBezTo>
                <a:cubicBezTo>
                  <a:pt x="13998" y="6687"/>
                  <a:pt x="14330" y="6687"/>
                  <a:pt x="14497" y="6521"/>
                </a:cubicBezTo>
                <a:cubicBezTo>
                  <a:pt x="14663" y="6355"/>
                  <a:pt x="14663" y="6189"/>
                  <a:pt x="14497" y="6023"/>
                </a:cubicBezTo>
                <a:cubicBezTo>
                  <a:pt x="13500" y="5026"/>
                  <a:pt x="13500" y="5026"/>
                  <a:pt x="13500" y="5026"/>
                </a:cubicBezTo>
                <a:cubicBezTo>
                  <a:pt x="15493" y="2866"/>
                  <a:pt x="15493" y="2866"/>
                  <a:pt x="15493" y="2866"/>
                </a:cubicBezTo>
                <a:cubicBezTo>
                  <a:pt x="16490" y="3863"/>
                  <a:pt x="16490" y="3863"/>
                  <a:pt x="16490" y="3863"/>
                </a:cubicBezTo>
                <a:cubicBezTo>
                  <a:pt x="16657" y="4029"/>
                  <a:pt x="16989" y="4029"/>
                  <a:pt x="17155" y="3863"/>
                </a:cubicBezTo>
                <a:cubicBezTo>
                  <a:pt x="17155" y="3863"/>
                  <a:pt x="17155" y="3697"/>
                  <a:pt x="17155" y="3697"/>
                </a:cubicBezTo>
                <a:cubicBezTo>
                  <a:pt x="17155" y="3530"/>
                  <a:pt x="17155" y="3364"/>
                  <a:pt x="17155" y="3364"/>
                </a:cubicBezTo>
                <a:cubicBezTo>
                  <a:pt x="15992" y="2367"/>
                  <a:pt x="15992" y="2367"/>
                  <a:pt x="15992" y="2367"/>
                </a:cubicBezTo>
                <a:cubicBezTo>
                  <a:pt x="17653" y="706"/>
                  <a:pt x="17653" y="706"/>
                  <a:pt x="17653" y="706"/>
                </a:cubicBezTo>
                <a:cubicBezTo>
                  <a:pt x="20644" y="3697"/>
                  <a:pt x="20644" y="3697"/>
                  <a:pt x="20644" y="3697"/>
                </a:cubicBezTo>
                <a:cubicBezTo>
                  <a:pt x="14164" y="10177"/>
                  <a:pt x="14164" y="10177"/>
                  <a:pt x="14164" y="10177"/>
                </a:cubicBezTo>
                <a:cubicBezTo>
                  <a:pt x="11173" y="7186"/>
                  <a:pt x="11173" y="7186"/>
                  <a:pt x="11173" y="7186"/>
                </a:cubicBezTo>
                <a:lnTo>
                  <a:pt x="12835" y="5524"/>
                </a:lnTo>
                <a:close/>
                <a:moveTo>
                  <a:pt x="1537" y="4527"/>
                </a:moveTo>
                <a:cubicBezTo>
                  <a:pt x="1537" y="4361"/>
                  <a:pt x="1370" y="4361"/>
                  <a:pt x="1370" y="4361"/>
                </a:cubicBezTo>
                <a:cubicBezTo>
                  <a:pt x="1038" y="4029"/>
                  <a:pt x="872" y="3364"/>
                  <a:pt x="872" y="2866"/>
                </a:cubicBezTo>
                <a:cubicBezTo>
                  <a:pt x="872" y="2367"/>
                  <a:pt x="1038" y="1869"/>
                  <a:pt x="1370" y="1370"/>
                </a:cubicBezTo>
                <a:cubicBezTo>
                  <a:pt x="2201" y="540"/>
                  <a:pt x="3530" y="540"/>
                  <a:pt x="4361" y="1370"/>
                </a:cubicBezTo>
                <a:cubicBezTo>
                  <a:pt x="5026" y="2035"/>
                  <a:pt x="5026" y="2035"/>
                  <a:pt x="5026" y="2035"/>
                </a:cubicBezTo>
                <a:cubicBezTo>
                  <a:pt x="2035" y="5026"/>
                  <a:pt x="2035" y="5026"/>
                  <a:pt x="2035" y="5026"/>
                </a:cubicBezTo>
                <a:lnTo>
                  <a:pt x="1537" y="4527"/>
                </a:lnTo>
                <a:close/>
                <a:moveTo>
                  <a:pt x="2533" y="5524"/>
                </a:moveTo>
                <a:cubicBezTo>
                  <a:pt x="5524" y="2533"/>
                  <a:pt x="5524" y="2533"/>
                  <a:pt x="5524" y="2533"/>
                </a:cubicBezTo>
                <a:cubicBezTo>
                  <a:pt x="6687" y="3697"/>
                  <a:pt x="6687" y="3697"/>
                  <a:pt x="6687" y="3697"/>
                </a:cubicBezTo>
                <a:cubicBezTo>
                  <a:pt x="3697" y="6687"/>
                  <a:pt x="3697" y="6687"/>
                  <a:pt x="3697" y="6687"/>
                </a:cubicBezTo>
                <a:lnTo>
                  <a:pt x="2533" y="5524"/>
                </a:lnTo>
                <a:close/>
                <a:moveTo>
                  <a:pt x="3697" y="20644"/>
                </a:moveTo>
                <a:cubicBezTo>
                  <a:pt x="706" y="17653"/>
                  <a:pt x="706" y="17653"/>
                  <a:pt x="706" y="17653"/>
                </a:cubicBezTo>
                <a:cubicBezTo>
                  <a:pt x="2367" y="15992"/>
                  <a:pt x="2367" y="15992"/>
                  <a:pt x="2367" y="15992"/>
                </a:cubicBezTo>
                <a:cubicBezTo>
                  <a:pt x="3364" y="17155"/>
                  <a:pt x="3364" y="17155"/>
                  <a:pt x="3364" y="17155"/>
                </a:cubicBezTo>
                <a:cubicBezTo>
                  <a:pt x="3530" y="17321"/>
                  <a:pt x="3697" y="17321"/>
                  <a:pt x="3863" y="17155"/>
                </a:cubicBezTo>
                <a:cubicBezTo>
                  <a:pt x="4029" y="16989"/>
                  <a:pt x="4029" y="16657"/>
                  <a:pt x="3863" y="16490"/>
                </a:cubicBezTo>
                <a:cubicBezTo>
                  <a:pt x="2866" y="15493"/>
                  <a:pt x="2866" y="15493"/>
                  <a:pt x="2866" y="15493"/>
                </a:cubicBezTo>
                <a:cubicBezTo>
                  <a:pt x="5026" y="13500"/>
                  <a:pt x="5026" y="13500"/>
                  <a:pt x="5026" y="13500"/>
                </a:cubicBezTo>
                <a:cubicBezTo>
                  <a:pt x="6023" y="14497"/>
                  <a:pt x="6023" y="14497"/>
                  <a:pt x="6023" y="14497"/>
                </a:cubicBezTo>
                <a:cubicBezTo>
                  <a:pt x="6189" y="14663"/>
                  <a:pt x="6355" y="14663"/>
                  <a:pt x="6521" y="14497"/>
                </a:cubicBezTo>
                <a:cubicBezTo>
                  <a:pt x="6687" y="14330"/>
                  <a:pt x="6687" y="13998"/>
                  <a:pt x="6521" y="13998"/>
                </a:cubicBezTo>
                <a:cubicBezTo>
                  <a:pt x="5524" y="12835"/>
                  <a:pt x="5524" y="12835"/>
                  <a:pt x="5524" y="12835"/>
                </a:cubicBezTo>
                <a:cubicBezTo>
                  <a:pt x="7186" y="11173"/>
                  <a:pt x="7186" y="11173"/>
                  <a:pt x="7186" y="11173"/>
                </a:cubicBezTo>
                <a:cubicBezTo>
                  <a:pt x="10177" y="14164"/>
                  <a:pt x="10177" y="14164"/>
                  <a:pt x="10177" y="14164"/>
                </a:cubicBezTo>
                <a:lnTo>
                  <a:pt x="3697" y="20644"/>
                </a:lnTo>
                <a:close/>
                <a:moveTo>
                  <a:pt x="20478" y="20478"/>
                </a:moveTo>
                <a:cubicBezTo>
                  <a:pt x="17653" y="20478"/>
                  <a:pt x="17653" y="20478"/>
                  <a:pt x="17653" y="20478"/>
                </a:cubicBezTo>
                <a:cubicBezTo>
                  <a:pt x="4361" y="7186"/>
                  <a:pt x="4361" y="7186"/>
                  <a:pt x="4361" y="7186"/>
                </a:cubicBezTo>
                <a:cubicBezTo>
                  <a:pt x="7186" y="4361"/>
                  <a:pt x="7186" y="4361"/>
                  <a:pt x="7186" y="4361"/>
                </a:cubicBezTo>
                <a:cubicBezTo>
                  <a:pt x="7352" y="4527"/>
                  <a:pt x="7352" y="4527"/>
                  <a:pt x="7352" y="4527"/>
                </a:cubicBezTo>
                <a:cubicBezTo>
                  <a:pt x="20478" y="17653"/>
                  <a:pt x="20478" y="17653"/>
                  <a:pt x="20478" y="17653"/>
                </a:cubicBezTo>
                <a:lnTo>
                  <a:pt x="20478" y="20478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96" name="Freeform 97">
            <a:extLst>
              <a:ext uri="{FF2B5EF4-FFF2-40B4-BE49-F238E27FC236}">
                <a16:creationId xmlns:a16="http://schemas.microsoft.com/office/drawing/2014/main" xmlns="" id="{125E00D7-0A94-1545-9E6D-6B3F6FA1AE34}"/>
              </a:ext>
            </a:extLst>
          </p:cNvPr>
          <p:cNvSpPr/>
          <p:nvPr/>
        </p:nvSpPr>
        <p:spPr>
          <a:xfrm>
            <a:off x="9270736" y="4751813"/>
            <a:ext cx="406336" cy="404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2" y="21600"/>
                </a:moveTo>
                <a:cubicBezTo>
                  <a:pt x="21262" y="21600"/>
                  <a:pt x="21262" y="21600"/>
                  <a:pt x="21262" y="21600"/>
                </a:cubicBezTo>
                <a:cubicBezTo>
                  <a:pt x="21262" y="21600"/>
                  <a:pt x="21431" y="21600"/>
                  <a:pt x="21431" y="21431"/>
                </a:cubicBezTo>
                <a:cubicBezTo>
                  <a:pt x="21600" y="21431"/>
                  <a:pt x="21600" y="21263"/>
                  <a:pt x="21600" y="21263"/>
                </a:cubicBezTo>
                <a:cubicBezTo>
                  <a:pt x="21600" y="17719"/>
                  <a:pt x="21600" y="17719"/>
                  <a:pt x="21600" y="17719"/>
                </a:cubicBezTo>
                <a:cubicBezTo>
                  <a:pt x="21600" y="17550"/>
                  <a:pt x="21600" y="17550"/>
                  <a:pt x="21431" y="17381"/>
                </a:cubicBezTo>
                <a:cubicBezTo>
                  <a:pt x="14344" y="10294"/>
                  <a:pt x="14344" y="10294"/>
                  <a:pt x="14344" y="10294"/>
                </a:cubicBezTo>
                <a:cubicBezTo>
                  <a:pt x="20925" y="4219"/>
                  <a:pt x="20925" y="4219"/>
                  <a:pt x="20925" y="4219"/>
                </a:cubicBezTo>
                <a:cubicBezTo>
                  <a:pt x="21262" y="3712"/>
                  <a:pt x="21600" y="3206"/>
                  <a:pt x="21600" y="2531"/>
                </a:cubicBezTo>
                <a:cubicBezTo>
                  <a:pt x="21600" y="2025"/>
                  <a:pt x="21431" y="1519"/>
                  <a:pt x="20925" y="1181"/>
                </a:cubicBezTo>
                <a:cubicBezTo>
                  <a:pt x="20250" y="337"/>
                  <a:pt x="18900" y="337"/>
                  <a:pt x="18056" y="1181"/>
                </a:cubicBezTo>
                <a:cubicBezTo>
                  <a:pt x="18056" y="1350"/>
                  <a:pt x="18056" y="1350"/>
                  <a:pt x="18056" y="1350"/>
                </a:cubicBezTo>
                <a:cubicBezTo>
                  <a:pt x="11981" y="7931"/>
                  <a:pt x="11981" y="7931"/>
                  <a:pt x="11981" y="7931"/>
                </a:cubicBezTo>
                <a:cubicBezTo>
                  <a:pt x="6919" y="2869"/>
                  <a:pt x="6919" y="2869"/>
                  <a:pt x="6919" y="2869"/>
                </a:cubicBezTo>
                <a:cubicBezTo>
                  <a:pt x="4894" y="844"/>
                  <a:pt x="4894" y="844"/>
                  <a:pt x="4894" y="844"/>
                </a:cubicBezTo>
                <a:cubicBezTo>
                  <a:pt x="4388" y="337"/>
                  <a:pt x="3713" y="0"/>
                  <a:pt x="2869" y="0"/>
                </a:cubicBezTo>
                <a:cubicBezTo>
                  <a:pt x="2194" y="0"/>
                  <a:pt x="1350" y="337"/>
                  <a:pt x="844" y="844"/>
                </a:cubicBezTo>
                <a:cubicBezTo>
                  <a:pt x="338" y="1350"/>
                  <a:pt x="0" y="2194"/>
                  <a:pt x="0" y="2869"/>
                </a:cubicBezTo>
                <a:cubicBezTo>
                  <a:pt x="0" y="3712"/>
                  <a:pt x="338" y="4387"/>
                  <a:pt x="844" y="4894"/>
                </a:cubicBezTo>
                <a:cubicBezTo>
                  <a:pt x="8100" y="12150"/>
                  <a:pt x="8100" y="12150"/>
                  <a:pt x="8100" y="12150"/>
                </a:cubicBezTo>
                <a:cubicBezTo>
                  <a:pt x="6581" y="13838"/>
                  <a:pt x="6581" y="13838"/>
                  <a:pt x="6581" y="13838"/>
                </a:cubicBezTo>
                <a:cubicBezTo>
                  <a:pt x="6244" y="13500"/>
                  <a:pt x="6244" y="13500"/>
                  <a:pt x="6244" y="13500"/>
                </a:cubicBezTo>
                <a:cubicBezTo>
                  <a:pt x="6075" y="13331"/>
                  <a:pt x="5906" y="13331"/>
                  <a:pt x="5737" y="13500"/>
                </a:cubicBezTo>
                <a:cubicBezTo>
                  <a:pt x="4725" y="14681"/>
                  <a:pt x="4725" y="14681"/>
                  <a:pt x="4725" y="14681"/>
                </a:cubicBezTo>
                <a:cubicBezTo>
                  <a:pt x="4388" y="14681"/>
                  <a:pt x="4388" y="14681"/>
                  <a:pt x="4388" y="14681"/>
                </a:cubicBezTo>
                <a:cubicBezTo>
                  <a:pt x="3881" y="14681"/>
                  <a:pt x="3206" y="14850"/>
                  <a:pt x="2700" y="15188"/>
                </a:cubicBezTo>
                <a:cubicBezTo>
                  <a:pt x="2194" y="15525"/>
                  <a:pt x="1856" y="16031"/>
                  <a:pt x="1519" y="16538"/>
                </a:cubicBezTo>
                <a:cubicBezTo>
                  <a:pt x="1350" y="16875"/>
                  <a:pt x="1350" y="17213"/>
                  <a:pt x="1181" y="17381"/>
                </a:cubicBezTo>
                <a:cubicBezTo>
                  <a:pt x="1013" y="18056"/>
                  <a:pt x="844" y="18563"/>
                  <a:pt x="338" y="19069"/>
                </a:cubicBezTo>
                <a:cubicBezTo>
                  <a:pt x="169" y="19406"/>
                  <a:pt x="0" y="19575"/>
                  <a:pt x="0" y="19913"/>
                </a:cubicBezTo>
                <a:cubicBezTo>
                  <a:pt x="0" y="20081"/>
                  <a:pt x="169" y="20419"/>
                  <a:pt x="338" y="20588"/>
                </a:cubicBezTo>
                <a:cubicBezTo>
                  <a:pt x="506" y="20756"/>
                  <a:pt x="675" y="20756"/>
                  <a:pt x="844" y="20925"/>
                </a:cubicBezTo>
                <a:cubicBezTo>
                  <a:pt x="2869" y="21094"/>
                  <a:pt x="4388" y="21094"/>
                  <a:pt x="5063" y="20756"/>
                </a:cubicBezTo>
                <a:cubicBezTo>
                  <a:pt x="5400" y="20756"/>
                  <a:pt x="5569" y="20588"/>
                  <a:pt x="5906" y="20588"/>
                </a:cubicBezTo>
                <a:cubicBezTo>
                  <a:pt x="6412" y="20250"/>
                  <a:pt x="6750" y="19913"/>
                  <a:pt x="7088" y="19406"/>
                </a:cubicBezTo>
                <a:cubicBezTo>
                  <a:pt x="7425" y="18900"/>
                  <a:pt x="7594" y="18394"/>
                  <a:pt x="7594" y="17719"/>
                </a:cubicBezTo>
                <a:cubicBezTo>
                  <a:pt x="7594" y="17550"/>
                  <a:pt x="7594" y="17550"/>
                  <a:pt x="7594" y="17550"/>
                </a:cubicBezTo>
                <a:cubicBezTo>
                  <a:pt x="8606" y="16538"/>
                  <a:pt x="8606" y="16538"/>
                  <a:pt x="8606" y="16538"/>
                </a:cubicBezTo>
                <a:cubicBezTo>
                  <a:pt x="8775" y="16369"/>
                  <a:pt x="8775" y="16031"/>
                  <a:pt x="8606" y="15863"/>
                </a:cubicBezTo>
                <a:cubicBezTo>
                  <a:pt x="8437" y="15694"/>
                  <a:pt x="8437" y="15694"/>
                  <a:pt x="8437" y="15694"/>
                </a:cubicBezTo>
                <a:cubicBezTo>
                  <a:pt x="9956" y="14175"/>
                  <a:pt x="9956" y="14175"/>
                  <a:pt x="9956" y="14175"/>
                </a:cubicBezTo>
                <a:cubicBezTo>
                  <a:pt x="17381" y="21431"/>
                  <a:pt x="17381" y="21431"/>
                  <a:pt x="17381" y="21431"/>
                </a:cubicBezTo>
                <a:cubicBezTo>
                  <a:pt x="17550" y="21600"/>
                  <a:pt x="17550" y="21600"/>
                  <a:pt x="17719" y="21600"/>
                </a:cubicBezTo>
                <a:cubicBezTo>
                  <a:pt x="17719" y="21600"/>
                  <a:pt x="17719" y="21600"/>
                  <a:pt x="17719" y="21600"/>
                </a:cubicBezTo>
                <a:lnTo>
                  <a:pt x="21262" y="21600"/>
                </a:lnTo>
                <a:close/>
                <a:moveTo>
                  <a:pt x="18562" y="1856"/>
                </a:moveTo>
                <a:cubicBezTo>
                  <a:pt x="18562" y="1687"/>
                  <a:pt x="18562" y="1687"/>
                  <a:pt x="18562" y="1687"/>
                </a:cubicBezTo>
                <a:cubicBezTo>
                  <a:pt x="18731" y="1687"/>
                  <a:pt x="18731" y="1687"/>
                  <a:pt x="18731" y="1687"/>
                </a:cubicBezTo>
                <a:cubicBezTo>
                  <a:pt x="19237" y="1181"/>
                  <a:pt x="19912" y="1181"/>
                  <a:pt x="20419" y="1687"/>
                </a:cubicBezTo>
                <a:cubicBezTo>
                  <a:pt x="20756" y="1856"/>
                  <a:pt x="20925" y="2194"/>
                  <a:pt x="20925" y="2531"/>
                </a:cubicBezTo>
                <a:cubicBezTo>
                  <a:pt x="20925" y="3037"/>
                  <a:pt x="20756" y="3375"/>
                  <a:pt x="20419" y="3544"/>
                </a:cubicBezTo>
                <a:cubicBezTo>
                  <a:pt x="13837" y="9619"/>
                  <a:pt x="13837" y="9619"/>
                  <a:pt x="13837" y="9619"/>
                </a:cubicBezTo>
                <a:cubicBezTo>
                  <a:pt x="12487" y="8437"/>
                  <a:pt x="12487" y="8437"/>
                  <a:pt x="12487" y="8437"/>
                </a:cubicBezTo>
                <a:lnTo>
                  <a:pt x="18562" y="1856"/>
                </a:lnTo>
                <a:close/>
                <a:moveTo>
                  <a:pt x="1519" y="4556"/>
                </a:moveTo>
                <a:cubicBezTo>
                  <a:pt x="1519" y="4387"/>
                  <a:pt x="1350" y="4387"/>
                  <a:pt x="1350" y="4387"/>
                </a:cubicBezTo>
                <a:cubicBezTo>
                  <a:pt x="1013" y="4050"/>
                  <a:pt x="844" y="3375"/>
                  <a:pt x="844" y="2869"/>
                </a:cubicBezTo>
                <a:cubicBezTo>
                  <a:pt x="844" y="2362"/>
                  <a:pt x="1013" y="1856"/>
                  <a:pt x="1350" y="1350"/>
                </a:cubicBezTo>
                <a:cubicBezTo>
                  <a:pt x="2194" y="506"/>
                  <a:pt x="3544" y="506"/>
                  <a:pt x="4388" y="1350"/>
                </a:cubicBezTo>
                <a:cubicBezTo>
                  <a:pt x="5063" y="2025"/>
                  <a:pt x="5063" y="2025"/>
                  <a:pt x="5063" y="2025"/>
                </a:cubicBezTo>
                <a:cubicBezTo>
                  <a:pt x="2025" y="5062"/>
                  <a:pt x="2025" y="5062"/>
                  <a:pt x="2025" y="5062"/>
                </a:cubicBezTo>
                <a:lnTo>
                  <a:pt x="1519" y="4556"/>
                </a:lnTo>
                <a:close/>
                <a:moveTo>
                  <a:pt x="2531" y="5569"/>
                </a:moveTo>
                <a:cubicBezTo>
                  <a:pt x="5569" y="2531"/>
                  <a:pt x="5569" y="2531"/>
                  <a:pt x="5569" y="2531"/>
                </a:cubicBezTo>
                <a:cubicBezTo>
                  <a:pt x="6750" y="3712"/>
                  <a:pt x="6750" y="3712"/>
                  <a:pt x="6750" y="3712"/>
                </a:cubicBezTo>
                <a:cubicBezTo>
                  <a:pt x="3713" y="6750"/>
                  <a:pt x="3713" y="6750"/>
                  <a:pt x="3713" y="6750"/>
                </a:cubicBezTo>
                <a:lnTo>
                  <a:pt x="2531" y="5569"/>
                </a:lnTo>
                <a:close/>
                <a:moveTo>
                  <a:pt x="6750" y="17213"/>
                </a:moveTo>
                <a:cubicBezTo>
                  <a:pt x="6750" y="17381"/>
                  <a:pt x="6750" y="17381"/>
                  <a:pt x="6750" y="17381"/>
                </a:cubicBezTo>
                <a:cubicBezTo>
                  <a:pt x="6750" y="17550"/>
                  <a:pt x="6750" y="17550"/>
                  <a:pt x="6750" y="17719"/>
                </a:cubicBezTo>
                <a:cubicBezTo>
                  <a:pt x="6750" y="18563"/>
                  <a:pt x="6244" y="19406"/>
                  <a:pt x="5569" y="19913"/>
                </a:cubicBezTo>
                <a:cubicBezTo>
                  <a:pt x="5231" y="19913"/>
                  <a:pt x="5063" y="20081"/>
                  <a:pt x="4894" y="20081"/>
                </a:cubicBezTo>
                <a:cubicBezTo>
                  <a:pt x="4556" y="20250"/>
                  <a:pt x="4050" y="20250"/>
                  <a:pt x="3375" y="20250"/>
                </a:cubicBezTo>
                <a:cubicBezTo>
                  <a:pt x="2700" y="20250"/>
                  <a:pt x="1856" y="20250"/>
                  <a:pt x="1013" y="20081"/>
                </a:cubicBezTo>
                <a:cubicBezTo>
                  <a:pt x="506" y="19913"/>
                  <a:pt x="506" y="19913"/>
                  <a:pt x="506" y="19913"/>
                </a:cubicBezTo>
                <a:cubicBezTo>
                  <a:pt x="844" y="19744"/>
                  <a:pt x="844" y="19744"/>
                  <a:pt x="844" y="19744"/>
                </a:cubicBezTo>
                <a:cubicBezTo>
                  <a:pt x="1519" y="19069"/>
                  <a:pt x="1688" y="18394"/>
                  <a:pt x="2025" y="17719"/>
                </a:cubicBezTo>
                <a:cubicBezTo>
                  <a:pt x="2025" y="17381"/>
                  <a:pt x="2194" y="17044"/>
                  <a:pt x="2194" y="16875"/>
                </a:cubicBezTo>
                <a:cubicBezTo>
                  <a:pt x="2363" y="16369"/>
                  <a:pt x="2700" y="16031"/>
                  <a:pt x="3038" y="15863"/>
                </a:cubicBezTo>
                <a:cubicBezTo>
                  <a:pt x="3544" y="15525"/>
                  <a:pt x="4050" y="15356"/>
                  <a:pt x="4388" y="15356"/>
                </a:cubicBezTo>
                <a:cubicBezTo>
                  <a:pt x="4556" y="15356"/>
                  <a:pt x="4894" y="15356"/>
                  <a:pt x="4894" y="15356"/>
                </a:cubicBezTo>
                <a:cubicBezTo>
                  <a:pt x="5906" y="14344"/>
                  <a:pt x="5906" y="14344"/>
                  <a:pt x="5906" y="14344"/>
                </a:cubicBezTo>
                <a:cubicBezTo>
                  <a:pt x="7762" y="16200"/>
                  <a:pt x="7762" y="16200"/>
                  <a:pt x="7762" y="16200"/>
                </a:cubicBezTo>
                <a:lnTo>
                  <a:pt x="6750" y="17213"/>
                </a:lnTo>
                <a:close/>
                <a:moveTo>
                  <a:pt x="7762" y="15188"/>
                </a:moveTo>
                <a:cubicBezTo>
                  <a:pt x="7088" y="14344"/>
                  <a:pt x="7088" y="14344"/>
                  <a:pt x="7088" y="14344"/>
                </a:cubicBezTo>
                <a:cubicBezTo>
                  <a:pt x="8606" y="12656"/>
                  <a:pt x="8606" y="12656"/>
                  <a:pt x="8606" y="12656"/>
                </a:cubicBezTo>
                <a:cubicBezTo>
                  <a:pt x="9450" y="13669"/>
                  <a:pt x="9450" y="13669"/>
                  <a:pt x="9450" y="13669"/>
                </a:cubicBezTo>
                <a:lnTo>
                  <a:pt x="7762" y="15188"/>
                </a:lnTo>
                <a:close/>
                <a:moveTo>
                  <a:pt x="4388" y="7256"/>
                </a:moveTo>
                <a:cubicBezTo>
                  <a:pt x="7256" y="4387"/>
                  <a:pt x="7256" y="4387"/>
                  <a:pt x="7256" y="4387"/>
                </a:cubicBezTo>
                <a:cubicBezTo>
                  <a:pt x="7425" y="4556"/>
                  <a:pt x="7425" y="4556"/>
                  <a:pt x="7425" y="4556"/>
                </a:cubicBezTo>
                <a:cubicBezTo>
                  <a:pt x="11812" y="8775"/>
                  <a:pt x="19406" y="16369"/>
                  <a:pt x="20756" y="17719"/>
                </a:cubicBezTo>
                <a:cubicBezTo>
                  <a:pt x="20756" y="17888"/>
                  <a:pt x="20756" y="17888"/>
                  <a:pt x="20756" y="17888"/>
                </a:cubicBezTo>
                <a:cubicBezTo>
                  <a:pt x="20756" y="20756"/>
                  <a:pt x="20756" y="20756"/>
                  <a:pt x="20756" y="20756"/>
                </a:cubicBezTo>
                <a:cubicBezTo>
                  <a:pt x="17887" y="20756"/>
                  <a:pt x="17887" y="20756"/>
                  <a:pt x="17887" y="20756"/>
                </a:cubicBezTo>
                <a:lnTo>
                  <a:pt x="4388" y="72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97" name="Freeform 98">
            <a:extLst>
              <a:ext uri="{FF2B5EF4-FFF2-40B4-BE49-F238E27FC236}">
                <a16:creationId xmlns:a16="http://schemas.microsoft.com/office/drawing/2014/main" xmlns="" id="{E215B701-0066-764D-8FCA-D9EF2E92C378}"/>
              </a:ext>
            </a:extLst>
          </p:cNvPr>
          <p:cNvSpPr/>
          <p:nvPr/>
        </p:nvSpPr>
        <p:spPr>
          <a:xfrm>
            <a:off x="8458244" y="4751813"/>
            <a:ext cx="406158" cy="404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9" h="21600" extrusionOk="0">
                <a:moveTo>
                  <a:pt x="21143" y="17381"/>
                </a:moveTo>
                <a:cubicBezTo>
                  <a:pt x="14995" y="10969"/>
                  <a:pt x="14995" y="10969"/>
                  <a:pt x="14995" y="10969"/>
                </a:cubicBezTo>
                <a:cubicBezTo>
                  <a:pt x="19980" y="6412"/>
                  <a:pt x="19980" y="6412"/>
                  <a:pt x="19980" y="6412"/>
                </a:cubicBezTo>
                <a:cubicBezTo>
                  <a:pt x="20146" y="6244"/>
                  <a:pt x="20146" y="6244"/>
                  <a:pt x="20312" y="6075"/>
                </a:cubicBezTo>
                <a:cubicBezTo>
                  <a:pt x="20977" y="5400"/>
                  <a:pt x="21309" y="4556"/>
                  <a:pt x="21309" y="3544"/>
                </a:cubicBezTo>
                <a:cubicBezTo>
                  <a:pt x="21309" y="2700"/>
                  <a:pt x="20977" y="1687"/>
                  <a:pt x="20312" y="1012"/>
                </a:cubicBezTo>
                <a:cubicBezTo>
                  <a:pt x="19647" y="337"/>
                  <a:pt x="18651" y="0"/>
                  <a:pt x="17820" y="0"/>
                </a:cubicBezTo>
                <a:cubicBezTo>
                  <a:pt x="16823" y="0"/>
                  <a:pt x="15992" y="337"/>
                  <a:pt x="15327" y="1012"/>
                </a:cubicBezTo>
                <a:cubicBezTo>
                  <a:pt x="15161" y="1181"/>
                  <a:pt x="15161" y="1181"/>
                  <a:pt x="15161" y="1350"/>
                </a:cubicBezTo>
                <a:cubicBezTo>
                  <a:pt x="10509" y="6412"/>
                  <a:pt x="10509" y="6412"/>
                  <a:pt x="10509" y="6412"/>
                </a:cubicBezTo>
                <a:cubicBezTo>
                  <a:pt x="4860" y="844"/>
                  <a:pt x="4860" y="844"/>
                  <a:pt x="4860" y="844"/>
                </a:cubicBezTo>
                <a:cubicBezTo>
                  <a:pt x="4361" y="337"/>
                  <a:pt x="3697" y="0"/>
                  <a:pt x="2866" y="0"/>
                </a:cubicBezTo>
                <a:cubicBezTo>
                  <a:pt x="2201" y="0"/>
                  <a:pt x="1371" y="337"/>
                  <a:pt x="872" y="844"/>
                </a:cubicBezTo>
                <a:cubicBezTo>
                  <a:pt x="-291" y="2025"/>
                  <a:pt x="-291" y="3881"/>
                  <a:pt x="872" y="4894"/>
                </a:cubicBezTo>
                <a:cubicBezTo>
                  <a:pt x="6521" y="10800"/>
                  <a:pt x="6521" y="10800"/>
                  <a:pt x="6521" y="10800"/>
                </a:cubicBezTo>
                <a:cubicBezTo>
                  <a:pt x="4029" y="13669"/>
                  <a:pt x="4029" y="13669"/>
                  <a:pt x="4029" y="13669"/>
                </a:cubicBezTo>
                <a:cubicBezTo>
                  <a:pt x="3863" y="13838"/>
                  <a:pt x="3863" y="14006"/>
                  <a:pt x="4029" y="14175"/>
                </a:cubicBezTo>
                <a:cubicBezTo>
                  <a:pt x="4195" y="14344"/>
                  <a:pt x="4195" y="14344"/>
                  <a:pt x="4195" y="14344"/>
                </a:cubicBezTo>
                <a:cubicBezTo>
                  <a:pt x="374" y="16369"/>
                  <a:pt x="374" y="16369"/>
                  <a:pt x="374" y="16369"/>
                </a:cubicBezTo>
                <a:cubicBezTo>
                  <a:pt x="207" y="16369"/>
                  <a:pt x="207" y="16369"/>
                  <a:pt x="207" y="16369"/>
                </a:cubicBezTo>
                <a:cubicBezTo>
                  <a:pt x="41" y="16538"/>
                  <a:pt x="41" y="16538"/>
                  <a:pt x="41" y="16706"/>
                </a:cubicBezTo>
                <a:cubicBezTo>
                  <a:pt x="41" y="21263"/>
                  <a:pt x="41" y="21263"/>
                  <a:pt x="41" y="21263"/>
                </a:cubicBezTo>
                <a:cubicBezTo>
                  <a:pt x="41" y="21263"/>
                  <a:pt x="41" y="21431"/>
                  <a:pt x="207" y="21431"/>
                </a:cubicBezTo>
                <a:cubicBezTo>
                  <a:pt x="207" y="21600"/>
                  <a:pt x="374" y="21600"/>
                  <a:pt x="374" y="21600"/>
                </a:cubicBezTo>
                <a:cubicBezTo>
                  <a:pt x="4860" y="21600"/>
                  <a:pt x="4860" y="21600"/>
                  <a:pt x="4860" y="21600"/>
                </a:cubicBezTo>
                <a:cubicBezTo>
                  <a:pt x="4860" y="21600"/>
                  <a:pt x="4860" y="21600"/>
                  <a:pt x="4860" y="21600"/>
                </a:cubicBezTo>
                <a:cubicBezTo>
                  <a:pt x="5026" y="21600"/>
                  <a:pt x="5026" y="21600"/>
                  <a:pt x="5192" y="21431"/>
                </a:cubicBezTo>
                <a:cubicBezTo>
                  <a:pt x="5192" y="21431"/>
                  <a:pt x="5192" y="21431"/>
                  <a:pt x="5192" y="21431"/>
                </a:cubicBezTo>
                <a:cubicBezTo>
                  <a:pt x="7186" y="17381"/>
                  <a:pt x="7186" y="17381"/>
                  <a:pt x="7186" y="17381"/>
                </a:cubicBezTo>
                <a:cubicBezTo>
                  <a:pt x="7352" y="17550"/>
                  <a:pt x="7352" y="17550"/>
                  <a:pt x="7352" y="17550"/>
                </a:cubicBezTo>
                <a:cubicBezTo>
                  <a:pt x="7518" y="17719"/>
                  <a:pt x="7684" y="17719"/>
                  <a:pt x="7851" y="17550"/>
                </a:cubicBezTo>
                <a:cubicBezTo>
                  <a:pt x="10675" y="15019"/>
                  <a:pt x="10675" y="15019"/>
                  <a:pt x="10675" y="15019"/>
                </a:cubicBezTo>
                <a:cubicBezTo>
                  <a:pt x="17155" y="21431"/>
                  <a:pt x="17155" y="21431"/>
                  <a:pt x="17155" y="21431"/>
                </a:cubicBezTo>
                <a:cubicBezTo>
                  <a:pt x="17321" y="21600"/>
                  <a:pt x="17321" y="21600"/>
                  <a:pt x="17487" y="21600"/>
                </a:cubicBezTo>
                <a:cubicBezTo>
                  <a:pt x="17487" y="21600"/>
                  <a:pt x="17487" y="21600"/>
                  <a:pt x="17487" y="21600"/>
                </a:cubicBezTo>
                <a:cubicBezTo>
                  <a:pt x="20977" y="21600"/>
                  <a:pt x="20977" y="21600"/>
                  <a:pt x="20977" y="21600"/>
                </a:cubicBezTo>
                <a:cubicBezTo>
                  <a:pt x="20977" y="21600"/>
                  <a:pt x="21143" y="21600"/>
                  <a:pt x="21143" y="21431"/>
                </a:cubicBezTo>
                <a:cubicBezTo>
                  <a:pt x="21309" y="21431"/>
                  <a:pt x="21309" y="21263"/>
                  <a:pt x="21309" y="21263"/>
                </a:cubicBezTo>
                <a:cubicBezTo>
                  <a:pt x="21309" y="17719"/>
                  <a:pt x="21309" y="17719"/>
                  <a:pt x="21309" y="17719"/>
                </a:cubicBezTo>
                <a:cubicBezTo>
                  <a:pt x="21309" y="17719"/>
                  <a:pt x="21309" y="17719"/>
                  <a:pt x="21309" y="17719"/>
                </a:cubicBezTo>
                <a:cubicBezTo>
                  <a:pt x="21309" y="17550"/>
                  <a:pt x="21309" y="17550"/>
                  <a:pt x="21143" y="17381"/>
                </a:cubicBezTo>
                <a:close/>
                <a:moveTo>
                  <a:pt x="15660" y="1856"/>
                </a:moveTo>
                <a:cubicBezTo>
                  <a:pt x="15660" y="1687"/>
                  <a:pt x="15826" y="1687"/>
                  <a:pt x="15826" y="1519"/>
                </a:cubicBezTo>
                <a:cubicBezTo>
                  <a:pt x="16324" y="1012"/>
                  <a:pt x="16989" y="844"/>
                  <a:pt x="17820" y="844"/>
                </a:cubicBezTo>
                <a:cubicBezTo>
                  <a:pt x="18484" y="844"/>
                  <a:pt x="19149" y="1012"/>
                  <a:pt x="19814" y="1519"/>
                </a:cubicBezTo>
                <a:cubicBezTo>
                  <a:pt x="20811" y="2700"/>
                  <a:pt x="20811" y="4387"/>
                  <a:pt x="19814" y="5569"/>
                </a:cubicBezTo>
                <a:cubicBezTo>
                  <a:pt x="19647" y="5569"/>
                  <a:pt x="19647" y="5737"/>
                  <a:pt x="19481" y="5737"/>
                </a:cubicBezTo>
                <a:cubicBezTo>
                  <a:pt x="14331" y="10462"/>
                  <a:pt x="14331" y="10462"/>
                  <a:pt x="14331" y="10462"/>
                </a:cubicBezTo>
                <a:cubicBezTo>
                  <a:pt x="11007" y="7087"/>
                  <a:pt x="11007" y="7087"/>
                  <a:pt x="11007" y="7087"/>
                </a:cubicBezTo>
                <a:lnTo>
                  <a:pt x="15660" y="1856"/>
                </a:lnTo>
                <a:close/>
                <a:moveTo>
                  <a:pt x="1703" y="4725"/>
                </a:moveTo>
                <a:cubicBezTo>
                  <a:pt x="1537" y="4556"/>
                  <a:pt x="1371" y="4387"/>
                  <a:pt x="1371" y="4387"/>
                </a:cubicBezTo>
                <a:cubicBezTo>
                  <a:pt x="1038" y="4050"/>
                  <a:pt x="872" y="3375"/>
                  <a:pt x="872" y="2869"/>
                </a:cubicBezTo>
                <a:cubicBezTo>
                  <a:pt x="872" y="2362"/>
                  <a:pt x="1038" y="1856"/>
                  <a:pt x="1371" y="1350"/>
                </a:cubicBezTo>
                <a:cubicBezTo>
                  <a:pt x="2201" y="506"/>
                  <a:pt x="3531" y="506"/>
                  <a:pt x="4361" y="1350"/>
                </a:cubicBezTo>
                <a:cubicBezTo>
                  <a:pt x="5026" y="2025"/>
                  <a:pt x="5026" y="2025"/>
                  <a:pt x="5026" y="2025"/>
                </a:cubicBezTo>
                <a:cubicBezTo>
                  <a:pt x="2035" y="5062"/>
                  <a:pt x="2035" y="5062"/>
                  <a:pt x="2035" y="5062"/>
                </a:cubicBezTo>
                <a:lnTo>
                  <a:pt x="1703" y="4725"/>
                </a:lnTo>
                <a:close/>
                <a:moveTo>
                  <a:pt x="2534" y="5569"/>
                </a:moveTo>
                <a:cubicBezTo>
                  <a:pt x="5524" y="2531"/>
                  <a:pt x="5524" y="2531"/>
                  <a:pt x="5524" y="2531"/>
                </a:cubicBezTo>
                <a:cubicBezTo>
                  <a:pt x="6687" y="3712"/>
                  <a:pt x="6687" y="3712"/>
                  <a:pt x="6687" y="3712"/>
                </a:cubicBezTo>
                <a:cubicBezTo>
                  <a:pt x="3697" y="6750"/>
                  <a:pt x="3697" y="6750"/>
                  <a:pt x="3697" y="6750"/>
                </a:cubicBezTo>
                <a:lnTo>
                  <a:pt x="2534" y="5569"/>
                </a:lnTo>
                <a:close/>
                <a:moveTo>
                  <a:pt x="4694" y="20756"/>
                </a:moveTo>
                <a:cubicBezTo>
                  <a:pt x="872" y="20756"/>
                  <a:pt x="872" y="20756"/>
                  <a:pt x="872" y="20756"/>
                </a:cubicBezTo>
                <a:cubicBezTo>
                  <a:pt x="872" y="16875"/>
                  <a:pt x="872" y="16875"/>
                  <a:pt x="872" y="16875"/>
                </a:cubicBezTo>
                <a:cubicBezTo>
                  <a:pt x="4860" y="14850"/>
                  <a:pt x="4860" y="14850"/>
                  <a:pt x="4860" y="14850"/>
                </a:cubicBezTo>
                <a:cubicBezTo>
                  <a:pt x="5524" y="15525"/>
                  <a:pt x="5524" y="15525"/>
                  <a:pt x="5524" y="15525"/>
                </a:cubicBezTo>
                <a:cubicBezTo>
                  <a:pt x="3364" y="17719"/>
                  <a:pt x="3364" y="17719"/>
                  <a:pt x="3364" y="17719"/>
                </a:cubicBezTo>
                <a:cubicBezTo>
                  <a:pt x="3198" y="17888"/>
                  <a:pt x="3198" y="18225"/>
                  <a:pt x="3364" y="18225"/>
                </a:cubicBezTo>
                <a:cubicBezTo>
                  <a:pt x="3364" y="18394"/>
                  <a:pt x="3697" y="18394"/>
                  <a:pt x="3863" y="18225"/>
                </a:cubicBezTo>
                <a:cubicBezTo>
                  <a:pt x="6023" y="16031"/>
                  <a:pt x="6023" y="16031"/>
                  <a:pt x="6023" y="16031"/>
                </a:cubicBezTo>
                <a:cubicBezTo>
                  <a:pt x="6687" y="16706"/>
                  <a:pt x="6687" y="16706"/>
                  <a:pt x="6687" y="16706"/>
                </a:cubicBezTo>
                <a:lnTo>
                  <a:pt x="4694" y="20756"/>
                </a:lnTo>
                <a:close/>
                <a:moveTo>
                  <a:pt x="7684" y="16706"/>
                </a:moveTo>
                <a:cubicBezTo>
                  <a:pt x="4860" y="13838"/>
                  <a:pt x="4860" y="13838"/>
                  <a:pt x="4860" y="13838"/>
                </a:cubicBezTo>
                <a:cubicBezTo>
                  <a:pt x="7186" y="11306"/>
                  <a:pt x="7186" y="11306"/>
                  <a:pt x="7186" y="11306"/>
                </a:cubicBezTo>
                <a:cubicBezTo>
                  <a:pt x="10177" y="14344"/>
                  <a:pt x="10177" y="14344"/>
                  <a:pt x="10177" y="14344"/>
                </a:cubicBezTo>
                <a:lnTo>
                  <a:pt x="7684" y="16706"/>
                </a:lnTo>
                <a:close/>
                <a:moveTo>
                  <a:pt x="20478" y="20756"/>
                </a:moveTo>
                <a:cubicBezTo>
                  <a:pt x="17654" y="20756"/>
                  <a:pt x="17654" y="20756"/>
                  <a:pt x="17654" y="20756"/>
                </a:cubicBezTo>
                <a:cubicBezTo>
                  <a:pt x="4361" y="7256"/>
                  <a:pt x="4361" y="7256"/>
                  <a:pt x="4361" y="7256"/>
                </a:cubicBezTo>
                <a:cubicBezTo>
                  <a:pt x="7186" y="4387"/>
                  <a:pt x="7186" y="4387"/>
                  <a:pt x="7186" y="4387"/>
                </a:cubicBezTo>
                <a:cubicBezTo>
                  <a:pt x="7352" y="4556"/>
                  <a:pt x="7352" y="4556"/>
                  <a:pt x="7352" y="4556"/>
                </a:cubicBezTo>
                <a:cubicBezTo>
                  <a:pt x="11672" y="8944"/>
                  <a:pt x="19149" y="16538"/>
                  <a:pt x="20478" y="17719"/>
                </a:cubicBezTo>
                <a:cubicBezTo>
                  <a:pt x="20478" y="17888"/>
                  <a:pt x="20478" y="17888"/>
                  <a:pt x="20478" y="17888"/>
                </a:cubicBezTo>
                <a:lnTo>
                  <a:pt x="20478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98" name="Freeform 99">
            <a:extLst>
              <a:ext uri="{FF2B5EF4-FFF2-40B4-BE49-F238E27FC236}">
                <a16:creationId xmlns:a16="http://schemas.microsoft.com/office/drawing/2014/main" xmlns="" id="{AB77F65A-BECD-DE4A-8B4C-C1449A365691}"/>
              </a:ext>
            </a:extLst>
          </p:cNvPr>
          <p:cNvSpPr/>
          <p:nvPr/>
        </p:nvSpPr>
        <p:spPr>
          <a:xfrm>
            <a:off x="7646434" y="4751813"/>
            <a:ext cx="406640" cy="406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4" h="21474" extrusionOk="0">
                <a:moveTo>
                  <a:pt x="21474" y="3684"/>
                </a:moveTo>
                <a:cubicBezTo>
                  <a:pt x="21474" y="3349"/>
                  <a:pt x="21307" y="3181"/>
                  <a:pt x="21139" y="3014"/>
                </a:cubicBezTo>
                <a:cubicBezTo>
                  <a:pt x="18460" y="335"/>
                  <a:pt x="18460" y="335"/>
                  <a:pt x="18460" y="335"/>
                </a:cubicBezTo>
                <a:cubicBezTo>
                  <a:pt x="18293" y="167"/>
                  <a:pt x="18125" y="0"/>
                  <a:pt x="17790" y="0"/>
                </a:cubicBezTo>
                <a:cubicBezTo>
                  <a:pt x="17455" y="0"/>
                  <a:pt x="17288" y="167"/>
                  <a:pt x="17121" y="335"/>
                </a:cubicBezTo>
                <a:cubicBezTo>
                  <a:pt x="376" y="17079"/>
                  <a:pt x="376" y="17079"/>
                  <a:pt x="376" y="17079"/>
                </a:cubicBezTo>
                <a:cubicBezTo>
                  <a:pt x="-126" y="17414"/>
                  <a:pt x="-126" y="18084"/>
                  <a:pt x="376" y="18419"/>
                </a:cubicBezTo>
                <a:cubicBezTo>
                  <a:pt x="3055" y="21098"/>
                  <a:pt x="3055" y="21098"/>
                  <a:pt x="3055" y="21098"/>
                </a:cubicBezTo>
                <a:cubicBezTo>
                  <a:pt x="3390" y="21600"/>
                  <a:pt x="4060" y="21600"/>
                  <a:pt x="4395" y="21098"/>
                </a:cubicBezTo>
                <a:cubicBezTo>
                  <a:pt x="21139" y="4353"/>
                  <a:pt x="21139" y="4353"/>
                  <a:pt x="21139" y="4353"/>
                </a:cubicBezTo>
                <a:cubicBezTo>
                  <a:pt x="21307" y="4186"/>
                  <a:pt x="21474" y="4019"/>
                  <a:pt x="21474" y="3684"/>
                </a:cubicBezTo>
                <a:close/>
                <a:moveTo>
                  <a:pt x="20637" y="3851"/>
                </a:moveTo>
                <a:cubicBezTo>
                  <a:pt x="3725" y="20763"/>
                  <a:pt x="3725" y="20763"/>
                  <a:pt x="3725" y="20763"/>
                </a:cubicBezTo>
                <a:cubicBezTo>
                  <a:pt x="711" y="17749"/>
                  <a:pt x="711" y="17749"/>
                  <a:pt x="711" y="17749"/>
                </a:cubicBezTo>
                <a:cubicBezTo>
                  <a:pt x="2386" y="16074"/>
                  <a:pt x="2386" y="16074"/>
                  <a:pt x="2386" y="16074"/>
                </a:cubicBezTo>
                <a:cubicBezTo>
                  <a:pt x="3390" y="17247"/>
                  <a:pt x="3390" y="17247"/>
                  <a:pt x="3390" y="17247"/>
                </a:cubicBezTo>
                <a:cubicBezTo>
                  <a:pt x="3558" y="17414"/>
                  <a:pt x="3725" y="17414"/>
                  <a:pt x="3893" y="17247"/>
                </a:cubicBezTo>
                <a:cubicBezTo>
                  <a:pt x="4060" y="17079"/>
                  <a:pt x="4060" y="17079"/>
                  <a:pt x="4060" y="16912"/>
                </a:cubicBezTo>
                <a:cubicBezTo>
                  <a:pt x="4060" y="16744"/>
                  <a:pt x="4060" y="16744"/>
                  <a:pt x="3893" y="16577"/>
                </a:cubicBezTo>
                <a:cubicBezTo>
                  <a:pt x="2888" y="15572"/>
                  <a:pt x="2888" y="15572"/>
                  <a:pt x="2888" y="15572"/>
                </a:cubicBezTo>
                <a:cubicBezTo>
                  <a:pt x="5065" y="13563"/>
                  <a:pt x="5065" y="13563"/>
                  <a:pt x="5065" y="13563"/>
                </a:cubicBezTo>
                <a:cubicBezTo>
                  <a:pt x="6069" y="14567"/>
                  <a:pt x="6069" y="14567"/>
                  <a:pt x="6069" y="14567"/>
                </a:cubicBezTo>
                <a:cubicBezTo>
                  <a:pt x="6237" y="14735"/>
                  <a:pt x="6404" y="14735"/>
                  <a:pt x="6572" y="14567"/>
                </a:cubicBezTo>
                <a:cubicBezTo>
                  <a:pt x="6739" y="14400"/>
                  <a:pt x="6739" y="14065"/>
                  <a:pt x="6572" y="14065"/>
                </a:cubicBezTo>
                <a:cubicBezTo>
                  <a:pt x="5567" y="12893"/>
                  <a:pt x="5567" y="12893"/>
                  <a:pt x="5567" y="12893"/>
                </a:cubicBezTo>
                <a:cubicBezTo>
                  <a:pt x="7576" y="10884"/>
                  <a:pt x="7576" y="10884"/>
                  <a:pt x="7576" y="10884"/>
                </a:cubicBezTo>
                <a:cubicBezTo>
                  <a:pt x="8748" y="11888"/>
                  <a:pt x="8748" y="11888"/>
                  <a:pt x="8748" y="11888"/>
                </a:cubicBezTo>
                <a:cubicBezTo>
                  <a:pt x="8916" y="12056"/>
                  <a:pt x="9083" y="12056"/>
                  <a:pt x="9251" y="11888"/>
                </a:cubicBezTo>
                <a:cubicBezTo>
                  <a:pt x="9251" y="11721"/>
                  <a:pt x="9418" y="11721"/>
                  <a:pt x="9418" y="11553"/>
                </a:cubicBezTo>
                <a:cubicBezTo>
                  <a:pt x="9418" y="11553"/>
                  <a:pt x="9251" y="11386"/>
                  <a:pt x="9251" y="11386"/>
                </a:cubicBezTo>
                <a:cubicBezTo>
                  <a:pt x="8246" y="10214"/>
                  <a:pt x="8246" y="10214"/>
                  <a:pt x="8246" y="10214"/>
                </a:cubicBezTo>
                <a:cubicBezTo>
                  <a:pt x="10255" y="8205"/>
                  <a:pt x="10255" y="8205"/>
                  <a:pt x="10255" y="8205"/>
                </a:cubicBezTo>
                <a:cubicBezTo>
                  <a:pt x="11427" y="9209"/>
                  <a:pt x="11427" y="9209"/>
                  <a:pt x="11427" y="9209"/>
                </a:cubicBezTo>
                <a:cubicBezTo>
                  <a:pt x="11595" y="9377"/>
                  <a:pt x="11762" y="9377"/>
                  <a:pt x="11930" y="9209"/>
                </a:cubicBezTo>
                <a:cubicBezTo>
                  <a:pt x="12097" y="9042"/>
                  <a:pt x="12097" y="8874"/>
                  <a:pt x="11930" y="8707"/>
                </a:cubicBezTo>
                <a:cubicBezTo>
                  <a:pt x="10925" y="7535"/>
                  <a:pt x="10925" y="7535"/>
                  <a:pt x="10925" y="7535"/>
                </a:cubicBezTo>
                <a:cubicBezTo>
                  <a:pt x="12934" y="5526"/>
                  <a:pt x="12934" y="5526"/>
                  <a:pt x="12934" y="5526"/>
                </a:cubicBezTo>
                <a:cubicBezTo>
                  <a:pt x="14107" y="6530"/>
                  <a:pt x="14107" y="6530"/>
                  <a:pt x="14107" y="6530"/>
                </a:cubicBezTo>
                <a:cubicBezTo>
                  <a:pt x="14107" y="6698"/>
                  <a:pt x="14441" y="6698"/>
                  <a:pt x="14609" y="6530"/>
                </a:cubicBezTo>
                <a:cubicBezTo>
                  <a:pt x="14776" y="6363"/>
                  <a:pt x="14776" y="6195"/>
                  <a:pt x="14609" y="6028"/>
                </a:cubicBezTo>
                <a:cubicBezTo>
                  <a:pt x="13604" y="5023"/>
                  <a:pt x="13604" y="5023"/>
                  <a:pt x="13604" y="5023"/>
                </a:cubicBezTo>
                <a:cubicBezTo>
                  <a:pt x="15614" y="2847"/>
                  <a:pt x="15614" y="2847"/>
                  <a:pt x="15614" y="2847"/>
                </a:cubicBezTo>
                <a:cubicBezTo>
                  <a:pt x="16618" y="3851"/>
                  <a:pt x="16618" y="3851"/>
                  <a:pt x="16618" y="3851"/>
                </a:cubicBezTo>
                <a:cubicBezTo>
                  <a:pt x="16786" y="4019"/>
                  <a:pt x="17121" y="4019"/>
                  <a:pt x="17288" y="3851"/>
                </a:cubicBezTo>
                <a:cubicBezTo>
                  <a:pt x="17455" y="3684"/>
                  <a:pt x="17455" y="3516"/>
                  <a:pt x="17288" y="3349"/>
                </a:cubicBezTo>
                <a:cubicBezTo>
                  <a:pt x="16116" y="2344"/>
                  <a:pt x="16116" y="2344"/>
                  <a:pt x="16116" y="2344"/>
                </a:cubicBezTo>
                <a:cubicBezTo>
                  <a:pt x="17790" y="670"/>
                  <a:pt x="17790" y="670"/>
                  <a:pt x="17790" y="670"/>
                </a:cubicBezTo>
                <a:cubicBezTo>
                  <a:pt x="20804" y="3684"/>
                  <a:pt x="20804" y="3684"/>
                  <a:pt x="20804" y="3684"/>
                </a:cubicBezTo>
                <a:lnTo>
                  <a:pt x="20637" y="3851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99" name="Freeform 100">
            <a:extLst>
              <a:ext uri="{FF2B5EF4-FFF2-40B4-BE49-F238E27FC236}">
                <a16:creationId xmlns:a16="http://schemas.microsoft.com/office/drawing/2014/main" xmlns="" id="{1A10ED5F-C24A-EB4D-AECD-A74701A907DF}"/>
              </a:ext>
            </a:extLst>
          </p:cNvPr>
          <p:cNvSpPr/>
          <p:nvPr/>
        </p:nvSpPr>
        <p:spPr>
          <a:xfrm>
            <a:off x="6835408" y="4761142"/>
            <a:ext cx="404995" cy="385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20" extrusionOk="0">
                <a:moveTo>
                  <a:pt x="21600" y="2063"/>
                </a:moveTo>
                <a:cubicBezTo>
                  <a:pt x="21600" y="1536"/>
                  <a:pt x="21431" y="1009"/>
                  <a:pt x="20925" y="658"/>
                </a:cubicBezTo>
                <a:cubicBezTo>
                  <a:pt x="20250" y="-220"/>
                  <a:pt x="18900" y="-220"/>
                  <a:pt x="18056" y="658"/>
                </a:cubicBezTo>
                <a:cubicBezTo>
                  <a:pt x="18056" y="834"/>
                  <a:pt x="18056" y="834"/>
                  <a:pt x="18056" y="834"/>
                </a:cubicBezTo>
                <a:cubicBezTo>
                  <a:pt x="6581" y="13829"/>
                  <a:pt x="6581" y="13829"/>
                  <a:pt x="6581" y="13829"/>
                </a:cubicBezTo>
                <a:cubicBezTo>
                  <a:pt x="6244" y="13478"/>
                  <a:pt x="6244" y="13478"/>
                  <a:pt x="6244" y="13478"/>
                </a:cubicBezTo>
                <a:cubicBezTo>
                  <a:pt x="6075" y="13302"/>
                  <a:pt x="5906" y="13302"/>
                  <a:pt x="5737" y="13478"/>
                </a:cubicBezTo>
                <a:cubicBezTo>
                  <a:pt x="4725" y="14707"/>
                  <a:pt x="4725" y="14707"/>
                  <a:pt x="4725" y="14707"/>
                </a:cubicBezTo>
                <a:cubicBezTo>
                  <a:pt x="4387" y="14707"/>
                  <a:pt x="4387" y="14707"/>
                  <a:pt x="4387" y="14707"/>
                </a:cubicBezTo>
                <a:cubicBezTo>
                  <a:pt x="3881" y="14707"/>
                  <a:pt x="3206" y="14882"/>
                  <a:pt x="2700" y="15234"/>
                </a:cubicBezTo>
                <a:cubicBezTo>
                  <a:pt x="2194" y="15585"/>
                  <a:pt x="1856" y="16112"/>
                  <a:pt x="1519" y="16639"/>
                </a:cubicBezTo>
                <a:cubicBezTo>
                  <a:pt x="1350" y="16990"/>
                  <a:pt x="1350" y="17341"/>
                  <a:pt x="1181" y="17517"/>
                </a:cubicBezTo>
                <a:cubicBezTo>
                  <a:pt x="1012" y="18219"/>
                  <a:pt x="844" y="18746"/>
                  <a:pt x="337" y="19273"/>
                </a:cubicBezTo>
                <a:cubicBezTo>
                  <a:pt x="169" y="19624"/>
                  <a:pt x="0" y="19800"/>
                  <a:pt x="0" y="20151"/>
                </a:cubicBezTo>
                <a:cubicBezTo>
                  <a:pt x="0" y="20326"/>
                  <a:pt x="169" y="20678"/>
                  <a:pt x="337" y="20853"/>
                </a:cubicBezTo>
                <a:cubicBezTo>
                  <a:pt x="506" y="21029"/>
                  <a:pt x="675" y="21029"/>
                  <a:pt x="844" y="21204"/>
                </a:cubicBezTo>
                <a:cubicBezTo>
                  <a:pt x="2869" y="21380"/>
                  <a:pt x="4387" y="21380"/>
                  <a:pt x="5062" y="21029"/>
                </a:cubicBezTo>
                <a:cubicBezTo>
                  <a:pt x="5400" y="21029"/>
                  <a:pt x="5569" y="20853"/>
                  <a:pt x="5906" y="20853"/>
                </a:cubicBezTo>
                <a:cubicBezTo>
                  <a:pt x="6412" y="20502"/>
                  <a:pt x="6750" y="20151"/>
                  <a:pt x="7087" y="19624"/>
                </a:cubicBezTo>
                <a:cubicBezTo>
                  <a:pt x="7425" y="19097"/>
                  <a:pt x="7594" y="18570"/>
                  <a:pt x="7594" y="17868"/>
                </a:cubicBezTo>
                <a:cubicBezTo>
                  <a:pt x="7594" y="17692"/>
                  <a:pt x="7594" y="17692"/>
                  <a:pt x="7594" y="17692"/>
                </a:cubicBezTo>
                <a:cubicBezTo>
                  <a:pt x="8606" y="16639"/>
                  <a:pt x="8606" y="16639"/>
                  <a:pt x="8606" y="16639"/>
                </a:cubicBezTo>
                <a:cubicBezTo>
                  <a:pt x="8775" y="16463"/>
                  <a:pt x="8775" y="16112"/>
                  <a:pt x="8606" y="15936"/>
                </a:cubicBezTo>
                <a:cubicBezTo>
                  <a:pt x="8437" y="15760"/>
                  <a:pt x="8437" y="15760"/>
                  <a:pt x="8437" y="15760"/>
                </a:cubicBezTo>
                <a:cubicBezTo>
                  <a:pt x="20925" y="3819"/>
                  <a:pt x="20925" y="3819"/>
                  <a:pt x="20925" y="3819"/>
                </a:cubicBezTo>
                <a:cubicBezTo>
                  <a:pt x="21263" y="3292"/>
                  <a:pt x="21600" y="2765"/>
                  <a:pt x="21600" y="2063"/>
                </a:cubicBezTo>
                <a:close/>
                <a:moveTo>
                  <a:pt x="6750" y="17341"/>
                </a:moveTo>
                <a:cubicBezTo>
                  <a:pt x="6750" y="17517"/>
                  <a:pt x="6750" y="17517"/>
                  <a:pt x="6750" y="17517"/>
                </a:cubicBezTo>
                <a:cubicBezTo>
                  <a:pt x="6750" y="17692"/>
                  <a:pt x="6750" y="17692"/>
                  <a:pt x="6750" y="17868"/>
                </a:cubicBezTo>
                <a:cubicBezTo>
                  <a:pt x="6750" y="18746"/>
                  <a:pt x="6244" y="19624"/>
                  <a:pt x="5569" y="20151"/>
                </a:cubicBezTo>
                <a:cubicBezTo>
                  <a:pt x="5231" y="20151"/>
                  <a:pt x="5062" y="20326"/>
                  <a:pt x="4894" y="20326"/>
                </a:cubicBezTo>
                <a:cubicBezTo>
                  <a:pt x="4556" y="20502"/>
                  <a:pt x="4050" y="20502"/>
                  <a:pt x="3375" y="20502"/>
                </a:cubicBezTo>
                <a:cubicBezTo>
                  <a:pt x="2700" y="20502"/>
                  <a:pt x="1856" y="20502"/>
                  <a:pt x="1012" y="20326"/>
                </a:cubicBezTo>
                <a:cubicBezTo>
                  <a:pt x="506" y="20151"/>
                  <a:pt x="506" y="20151"/>
                  <a:pt x="506" y="20151"/>
                </a:cubicBezTo>
                <a:cubicBezTo>
                  <a:pt x="844" y="19975"/>
                  <a:pt x="844" y="19975"/>
                  <a:pt x="844" y="19975"/>
                </a:cubicBezTo>
                <a:cubicBezTo>
                  <a:pt x="1519" y="19273"/>
                  <a:pt x="1687" y="18570"/>
                  <a:pt x="2025" y="17868"/>
                </a:cubicBezTo>
                <a:cubicBezTo>
                  <a:pt x="2025" y="17517"/>
                  <a:pt x="2194" y="17165"/>
                  <a:pt x="2194" y="16990"/>
                </a:cubicBezTo>
                <a:cubicBezTo>
                  <a:pt x="2362" y="16463"/>
                  <a:pt x="2700" y="16112"/>
                  <a:pt x="3037" y="15936"/>
                </a:cubicBezTo>
                <a:cubicBezTo>
                  <a:pt x="3544" y="15585"/>
                  <a:pt x="4050" y="15409"/>
                  <a:pt x="4387" y="15409"/>
                </a:cubicBezTo>
                <a:cubicBezTo>
                  <a:pt x="4556" y="15409"/>
                  <a:pt x="4894" y="15409"/>
                  <a:pt x="4894" y="15409"/>
                </a:cubicBezTo>
                <a:cubicBezTo>
                  <a:pt x="5906" y="14356"/>
                  <a:pt x="5906" y="14356"/>
                  <a:pt x="5906" y="14356"/>
                </a:cubicBezTo>
                <a:cubicBezTo>
                  <a:pt x="7762" y="16287"/>
                  <a:pt x="7762" y="16287"/>
                  <a:pt x="7762" y="16287"/>
                </a:cubicBezTo>
                <a:lnTo>
                  <a:pt x="6750" y="17341"/>
                </a:lnTo>
                <a:close/>
                <a:moveTo>
                  <a:pt x="20419" y="3117"/>
                </a:moveTo>
                <a:cubicBezTo>
                  <a:pt x="7762" y="15234"/>
                  <a:pt x="7762" y="15234"/>
                  <a:pt x="7762" y="15234"/>
                </a:cubicBezTo>
                <a:cubicBezTo>
                  <a:pt x="7087" y="14356"/>
                  <a:pt x="7087" y="14356"/>
                  <a:pt x="7087" y="14356"/>
                </a:cubicBezTo>
                <a:cubicBezTo>
                  <a:pt x="18563" y="1360"/>
                  <a:pt x="18563" y="1360"/>
                  <a:pt x="18563" y="1360"/>
                </a:cubicBezTo>
                <a:cubicBezTo>
                  <a:pt x="18563" y="1185"/>
                  <a:pt x="18563" y="1185"/>
                  <a:pt x="18563" y="1185"/>
                </a:cubicBezTo>
                <a:cubicBezTo>
                  <a:pt x="18731" y="1185"/>
                  <a:pt x="18731" y="1185"/>
                  <a:pt x="18731" y="1185"/>
                </a:cubicBezTo>
                <a:cubicBezTo>
                  <a:pt x="19238" y="658"/>
                  <a:pt x="19913" y="658"/>
                  <a:pt x="20419" y="1185"/>
                </a:cubicBezTo>
                <a:cubicBezTo>
                  <a:pt x="20756" y="1360"/>
                  <a:pt x="20925" y="1712"/>
                  <a:pt x="20925" y="2063"/>
                </a:cubicBezTo>
                <a:cubicBezTo>
                  <a:pt x="20925" y="2590"/>
                  <a:pt x="20756" y="2941"/>
                  <a:pt x="20419" y="311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0" name="Freeform 101">
            <a:extLst>
              <a:ext uri="{FF2B5EF4-FFF2-40B4-BE49-F238E27FC236}">
                <a16:creationId xmlns:a16="http://schemas.microsoft.com/office/drawing/2014/main" xmlns="" id="{7E25D4C6-3F61-0A45-878B-11494B1A8BDC}"/>
              </a:ext>
            </a:extLst>
          </p:cNvPr>
          <p:cNvSpPr/>
          <p:nvPr/>
        </p:nvSpPr>
        <p:spPr>
          <a:xfrm>
            <a:off x="6022738" y="4751813"/>
            <a:ext cx="406336" cy="404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7" y="6075"/>
                </a:moveTo>
                <a:cubicBezTo>
                  <a:pt x="21262" y="5400"/>
                  <a:pt x="21600" y="4556"/>
                  <a:pt x="21600" y="3544"/>
                </a:cubicBezTo>
                <a:cubicBezTo>
                  <a:pt x="21600" y="2700"/>
                  <a:pt x="21262" y="1687"/>
                  <a:pt x="20587" y="1012"/>
                </a:cubicBezTo>
                <a:cubicBezTo>
                  <a:pt x="19912" y="337"/>
                  <a:pt x="18900" y="0"/>
                  <a:pt x="18056" y="0"/>
                </a:cubicBezTo>
                <a:cubicBezTo>
                  <a:pt x="17044" y="0"/>
                  <a:pt x="16200" y="337"/>
                  <a:pt x="15525" y="1012"/>
                </a:cubicBezTo>
                <a:cubicBezTo>
                  <a:pt x="15356" y="1181"/>
                  <a:pt x="15356" y="1181"/>
                  <a:pt x="15356" y="1350"/>
                </a:cubicBezTo>
                <a:cubicBezTo>
                  <a:pt x="4050" y="13669"/>
                  <a:pt x="4050" y="13669"/>
                  <a:pt x="4050" y="13669"/>
                </a:cubicBezTo>
                <a:cubicBezTo>
                  <a:pt x="3881" y="13838"/>
                  <a:pt x="3881" y="14006"/>
                  <a:pt x="4050" y="14175"/>
                </a:cubicBezTo>
                <a:cubicBezTo>
                  <a:pt x="4219" y="14344"/>
                  <a:pt x="4219" y="14344"/>
                  <a:pt x="4219" y="14344"/>
                </a:cubicBezTo>
                <a:cubicBezTo>
                  <a:pt x="338" y="16369"/>
                  <a:pt x="338" y="16369"/>
                  <a:pt x="338" y="16369"/>
                </a:cubicBezTo>
                <a:cubicBezTo>
                  <a:pt x="169" y="16369"/>
                  <a:pt x="169" y="16369"/>
                  <a:pt x="169" y="16369"/>
                </a:cubicBezTo>
                <a:cubicBezTo>
                  <a:pt x="0" y="16538"/>
                  <a:pt x="0" y="16538"/>
                  <a:pt x="0" y="16706"/>
                </a:cubicBezTo>
                <a:cubicBezTo>
                  <a:pt x="0" y="21263"/>
                  <a:pt x="0" y="21263"/>
                  <a:pt x="0" y="21263"/>
                </a:cubicBezTo>
                <a:cubicBezTo>
                  <a:pt x="0" y="21263"/>
                  <a:pt x="0" y="21431"/>
                  <a:pt x="169" y="21431"/>
                </a:cubicBezTo>
                <a:cubicBezTo>
                  <a:pt x="169" y="21600"/>
                  <a:pt x="338" y="21600"/>
                  <a:pt x="338" y="21600"/>
                </a:cubicBezTo>
                <a:cubicBezTo>
                  <a:pt x="4894" y="21600"/>
                  <a:pt x="4894" y="21600"/>
                  <a:pt x="4894" y="21600"/>
                </a:cubicBezTo>
                <a:cubicBezTo>
                  <a:pt x="4894" y="21600"/>
                  <a:pt x="4894" y="21600"/>
                  <a:pt x="4894" y="21600"/>
                </a:cubicBezTo>
                <a:cubicBezTo>
                  <a:pt x="5063" y="21600"/>
                  <a:pt x="5063" y="21600"/>
                  <a:pt x="5231" y="21431"/>
                </a:cubicBezTo>
                <a:cubicBezTo>
                  <a:pt x="5231" y="21431"/>
                  <a:pt x="5231" y="21431"/>
                  <a:pt x="5231" y="21431"/>
                </a:cubicBezTo>
                <a:cubicBezTo>
                  <a:pt x="7256" y="17381"/>
                  <a:pt x="7256" y="17381"/>
                  <a:pt x="7256" y="17381"/>
                </a:cubicBezTo>
                <a:cubicBezTo>
                  <a:pt x="7425" y="17550"/>
                  <a:pt x="7425" y="17550"/>
                  <a:pt x="7425" y="17550"/>
                </a:cubicBezTo>
                <a:cubicBezTo>
                  <a:pt x="7594" y="17719"/>
                  <a:pt x="7762" y="17719"/>
                  <a:pt x="7931" y="17550"/>
                </a:cubicBezTo>
                <a:cubicBezTo>
                  <a:pt x="20250" y="6412"/>
                  <a:pt x="20250" y="6412"/>
                  <a:pt x="20250" y="6412"/>
                </a:cubicBezTo>
                <a:cubicBezTo>
                  <a:pt x="20419" y="6244"/>
                  <a:pt x="20419" y="6244"/>
                  <a:pt x="20587" y="6075"/>
                </a:cubicBezTo>
                <a:close/>
                <a:moveTo>
                  <a:pt x="4725" y="20756"/>
                </a:moveTo>
                <a:cubicBezTo>
                  <a:pt x="844" y="20756"/>
                  <a:pt x="844" y="20756"/>
                  <a:pt x="844" y="20756"/>
                </a:cubicBezTo>
                <a:cubicBezTo>
                  <a:pt x="844" y="16875"/>
                  <a:pt x="844" y="16875"/>
                  <a:pt x="844" y="16875"/>
                </a:cubicBezTo>
                <a:cubicBezTo>
                  <a:pt x="4894" y="14850"/>
                  <a:pt x="4894" y="14850"/>
                  <a:pt x="4894" y="14850"/>
                </a:cubicBezTo>
                <a:cubicBezTo>
                  <a:pt x="5569" y="15525"/>
                  <a:pt x="5569" y="15525"/>
                  <a:pt x="5569" y="15525"/>
                </a:cubicBezTo>
                <a:cubicBezTo>
                  <a:pt x="3375" y="17719"/>
                  <a:pt x="3375" y="17719"/>
                  <a:pt x="3375" y="17719"/>
                </a:cubicBezTo>
                <a:cubicBezTo>
                  <a:pt x="3206" y="17888"/>
                  <a:pt x="3206" y="18225"/>
                  <a:pt x="3375" y="18225"/>
                </a:cubicBezTo>
                <a:cubicBezTo>
                  <a:pt x="3375" y="18394"/>
                  <a:pt x="3713" y="18394"/>
                  <a:pt x="3881" y="18225"/>
                </a:cubicBezTo>
                <a:cubicBezTo>
                  <a:pt x="6075" y="16031"/>
                  <a:pt x="6075" y="16031"/>
                  <a:pt x="6075" y="16031"/>
                </a:cubicBezTo>
                <a:cubicBezTo>
                  <a:pt x="6750" y="16706"/>
                  <a:pt x="6750" y="16706"/>
                  <a:pt x="6750" y="16706"/>
                </a:cubicBezTo>
                <a:lnTo>
                  <a:pt x="4725" y="20756"/>
                </a:lnTo>
                <a:close/>
                <a:moveTo>
                  <a:pt x="19744" y="5737"/>
                </a:moveTo>
                <a:cubicBezTo>
                  <a:pt x="7762" y="16706"/>
                  <a:pt x="7762" y="16706"/>
                  <a:pt x="7762" y="16706"/>
                </a:cubicBezTo>
                <a:cubicBezTo>
                  <a:pt x="4894" y="13838"/>
                  <a:pt x="4894" y="13838"/>
                  <a:pt x="4894" y="13838"/>
                </a:cubicBezTo>
                <a:cubicBezTo>
                  <a:pt x="15862" y="1856"/>
                  <a:pt x="15862" y="1856"/>
                  <a:pt x="15862" y="1856"/>
                </a:cubicBezTo>
                <a:cubicBezTo>
                  <a:pt x="15862" y="1687"/>
                  <a:pt x="16031" y="1687"/>
                  <a:pt x="16031" y="1519"/>
                </a:cubicBezTo>
                <a:cubicBezTo>
                  <a:pt x="16537" y="1012"/>
                  <a:pt x="17212" y="844"/>
                  <a:pt x="18056" y="844"/>
                </a:cubicBezTo>
                <a:cubicBezTo>
                  <a:pt x="18731" y="844"/>
                  <a:pt x="19406" y="1012"/>
                  <a:pt x="20081" y="1519"/>
                </a:cubicBezTo>
                <a:cubicBezTo>
                  <a:pt x="21094" y="2700"/>
                  <a:pt x="21094" y="4387"/>
                  <a:pt x="20081" y="5569"/>
                </a:cubicBezTo>
                <a:cubicBezTo>
                  <a:pt x="19912" y="5569"/>
                  <a:pt x="19912" y="5737"/>
                  <a:pt x="19744" y="573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1" name="Freeform 102">
            <a:extLst>
              <a:ext uri="{FF2B5EF4-FFF2-40B4-BE49-F238E27FC236}">
                <a16:creationId xmlns:a16="http://schemas.microsoft.com/office/drawing/2014/main" xmlns="" id="{0636DC5B-BD8F-2946-8176-022F6BB4AC90}"/>
              </a:ext>
            </a:extLst>
          </p:cNvPr>
          <p:cNvSpPr/>
          <p:nvPr/>
        </p:nvSpPr>
        <p:spPr>
          <a:xfrm>
            <a:off x="5211409" y="4751813"/>
            <a:ext cx="404995" cy="404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56" y="4894"/>
                </a:moveTo>
                <a:cubicBezTo>
                  <a:pt x="21263" y="4387"/>
                  <a:pt x="21600" y="3712"/>
                  <a:pt x="21600" y="2869"/>
                </a:cubicBezTo>
                <a:cubicBezTo>
                  <a:pt x="21600" y="2194"/>
                  <a:pt x="21263" y="1350"/>
                  <a:pt x="20756" y="844"/>
                </a:cubicBezTo>
                <a:cubicBezTo>
                  <a:pt x="20250" y="337"/>
                  <a:pt x="19406" y="0"/>
                  <a:pt x="18731" y="0"/>
                </a:cubicBezTo>
                <a:cubicBezTo>
                  <a:pt x="17888" y="0"/>
                  <a:pt x="17213" y="337"/>
                  <a:pt x="16706" y="844"/>
                </a:cubicBezTo>
                <a:cubicBezTo>
                  <a:pt x="16538" y="1012"/>
                  <a:pt x="337" y="17213"/>
                  <a:pt x="169" y="17381"/>
                </a:cubicBezTo>
                <a:cubicBezTo>
                  <a:pt x="0" y="17550"/>
                  <a:pt x="0" y="17550"/>
                  <a:pt x="0" y="17719"/>
                </a:cubicBezTo>
                <a:cubicBezTo>
                  <a:pt x="0" y="17719"/>
                  <a:pt x="0" y="17719"/>
                  <a:pt x="0" y="17719"/>
                </a:cubicBezTo>
                <a:cubicBezTo>
                  <a:pt x="0" y="21263"/>
                  <a:pt x="0" y="21263"/>
                  <a:pt x="0" y="21263"/>
                </a:cubicBezTo>
                <a:cubicBezTo>
                  <a:pt x="0" y="21263"/>
                  <a:pt x="0" y="21431"/>
                  <a:pt x="169" y="21431"/>
                </a:cubicBezTo>
                <a:cubicBezTo>
                  <a:pt x="169" y="21600"/>
                  <a:pt x="337" y="21600"/>
                  <a:pt x="337" y="21600"/>
                </a:cubicBezTo>
                <a:cubicBezTo>
                  <a:pt x="3881" y="21600"/>
                  <a:pt x="3881" y="21600"/>
                  <a:pt x="3881" y="21600"/>
                </a:cubicBezTo>
                <a:cubicBezTo>
                  <a:pt x="3881" y="21600"/>
                  <a:pt x="3881" y="21600"/>
                  <a:pt x="3881" y="21600"/>
                </a:cubicBezTo>
                <a:cubicBezTo>
                  <a:pt x="4050" y="21600"/>
                  <a:pt x="4050" y="21600"/>
                  <a:pt x="4219" y="21431"/>
                </a:cubicBezTo>
                <a:cubicBezTo>
                  <a:pt x="4387" y="21263"/>
                  <a:pt x="20588" y="5062"/>
                  <a:pt x="20756" y="4894"/>
                </a:cubicBezTo>
                <a:close/>
                <a:moveTo>
                  <a:pt x="17213" y="1350"/>
                </a:moveTo>
                <a:cubicBezTo>
                  <a:pt x="18056" y="506"/>
                  <a:pt x="19406" y="506"/>
                  <a:pt x="20250" y="1350"/>
                </a:cubicBezTo>
                <a:cubicBezTo>
                  <a:pt x="20588" y="1856"/>
                  <a:pt x="20756" y="2362"/>
                  <a:pt x="20756" y="2869"/>
                </a:cubicBezTo>
                <a:cubicBezTo>
                  <a:pt x="20756" y="3375"/>
                  <a:pt x="20588" y="4050"/>
                  <a:pt x="20250" y="4387"/>
                </a:cubicBezTo>
                <a:cubicBezTo>
                  <a:pt x="19575" y="5062"/>
                  <a:pt x="19575" y="5062"/>
                  <a:pt x="19575" y="5062"/>
                </a:cubicBezTo>
                <a:cubicBezTo>
                  <a:pt x="16538" y="2025"/>
                  <a:pt x="16538" y="2025"/>
                  <a:pt x="16538" y="2025"/>
                </a:cubicBezTo>
                <a:lnTo>
                  <a:pt x="17213" y="1350"/>
                </a:lnTo>
                <a:close/>
                <a:moveTo>
                  <a:pt x="3712" y="20756"/>
                </a:moveTo>
                <a:cubicBezTo>
                  <a:pt x="844" y="20756"/>
                  <a:pt x="844" y="20756"/>
                  <a:pt x="844" y="20756"/>
                </a:cubicBezTo>
                <a:cubicBezTo>
                  <a:pt x="844" y="17888"/>
                  <a:pt x="844" y="17888"/>
                  <a:pt x="844" y="17888"/>
                </a:cubicBezTo>
                <a:cubicBezTo>
                  <a:pt x="14344" y="4387"/>
                  <a:pt x="14344" y="4387"/>
                  <a:pt x="14344" y="4387"/>
                </a:cubicBezTo>
                <a:cubicBezTo>
                  <a:pt x="15525" y="5569"/>
                  <a:pt x="15525" y="5569"/>
                  <a:pt x="15525" y="5569"/>
                </a:cubicBezTo>
                <a:cubicBezTo>
                  <a:pt x="3375" y="17719"/>
                  <a:pt x="3375" y="17719"/>
                  <a:pt x="3375" y="17719"/>
                </a:cubicBezTo>
                <a:cubicBezTo>
                  <a:pt x="3206" y="17888"/>
                  <a:pt x="3206" y="17888"/>
                  <a:pt x="3206" y="18056"/>
                </a:cubicBezTo>
                <a:cubicBezTo>
                  <a:pt x="3206" y="18056"/>
                  <a:pt x="3206" y="18225"/>
                  <a:pt x="3375" y="18225"/>
                </a:cubicBezTo>
                <a:cubicBezTo>
                  <a:pt x="3375" y="18394"/>
                  <a:pt x="3712" y="18394"/>
                  <a:pt x="3881" y="18225"/>
                </a:cubicBezTo>
                <a:cubicBezTo>
                  <a:pt x="16031" y="6075"/>
                  <a:pt x="16031" y="6075"/>
                  <a:pt x="16031" y="6075"/>
                </a:cubicBezTo>
                <a:cubicBezTo>
                  <a:pt x="17213" y="7256"/>
                  <a:pt x="17213" y="7256"/>
                  <a:pt x="17213" y="7256"/>
                </a:cubicBezTo>
                <a:lnTo>
                  <a:pt x="3712" y="20756"/>
                </a:lnTo>
                <a:close/>
                <a:moveTo>
                  <a:pt x="14850" y="3712"/>
                </a:moveTo>
                <a:cubicBezTo>
                  <a:pt x="16031" y="2531"/>
                  <a:pt x="16031" y="2531"/>
                  <a:pt x="16031" y="2531"/>
                </a:cubicBezTo>
                <a:cubicBezTo>
                  <a:pt x="19069" y="5569"/>
                  <a:pt x="19069" y="5569"/>
                  <a:pt x="19069" y="5569"/>
                </a:cubicBezTo>
                <a:cubicBezTo>
                  <a:pt x="17888" y="6750"/>
                  <a:pt x="17888" y="6750"/>
                  <a:pt x="17888" y="6750"/>
                </a:cubicBezTo>
                <a:lnTo>
                  <a:pt x="14850" y="3712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2" name="Freeform 103">
            <a:extLst>
              <a:ext uri="{FF2B5EF4-FFF2-40B4-BE49-F238E27FC236}">
                <a16:creationId xmlns:a16="http://schemas.microsoft.com/office/drawing/2014/main" xmlns="" id="{40CC1136-282E-1B4E-ADC2-2D654F68797D}"/>
              </a:ext>
            </a:extLst>
          </p:cNvPr>
          <p:cNvSpPr/>
          <p:nvPr/>
        </p:nvSpPr>
        <p:spPr>
          <a:xfrm>
            <a:off x="4398740" y="4751813"/>
            <a:ext cx="406336" cy="404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81" y="21600"/>
                </a:moveTo>
                <a:cubicBezTo>
                  <a:pt x="3881" y="21600"/>
                  <a:pt x="3881" y="21600"/>
                  <a:pt x="3881" y="21600"/>
                </a:cubicBezTo>
                <a:cubicBezTo>
                  <a:pt x="4050" y="21600"/>
                  <a:pt x="4050" y="21600"/>
                  <a:pt x="4219" y="21431"/>
                </a:cubicBezTo>
                <a:cubicBezTo>
                  <a:pt x="4388" y="21263"/>
                  <a:pt x="20587" y="5062"/>
                  <a:pt x="20756" y="4894"/>
                </a:cubicBezTo>
                <a:cubicBezTo>
                  <a:pt x="21262" y="4387"/>
                  <a:pt x="21600" y="3712"/>
                  <a:pt x="21600" y="2869"/>
                </a:cubicBezTo>
                <a:cubicBezTo>
                  <a:pt x="21600" y="2194"/>
                  <a:pt x="21262" y="1350"/>
                  <a:pt x="20756" y="844"/>
                </a:cubicBezTo>
                <a:cubicBezTo>
                  <a:pt x="20250" y="337"/>
                  <a:pt x="19406" y="0"/>
                  <a:pt x="18731" y="0"/>
                </a:cubicBezTo>
                <a:cubicBezTo>
                  <a:pt x="17887" y="0"/>
                  <a:pt x="17212" y="337"/>
                  <a:pt x="16706" y="844"/>
                </a:cubicBezTo>
                <a:cubicBezTo>
                  <a:pt x="169" y="17381"/>
                  <a:pt x="169" y="17381"/>
                  <a:pt x="169" y="17381"/>
                </a:cubicBezTo>
                <a:cubicBezTo>
                  <a:pt x="0" y="17550"/>
                  <a:pt x="0" y="17550"/>
                  <a:pt x="0" y="17719"/>
                </a:cubicBezTo>
                <a:cubicBezTo>
                  <a:pt x="0" y="17719"/>
                  <a:pt x="0" y="17719"/>
                  <a:pt x="0" y="17719"/>
                </a:cubicBezTo>
                <a:cubicBezTo>
                  <a:pt x="0" y="21263"/>
                  <a:pt x="0" y="21263"/>
                  <a:pt x="0" y="21263"/>
                </a:cubicBezTo>
                <a:cubicBezTo>
                  <a:pt x="0" y="21263"/>
                  <a:pt x="0" y="21431"/>
                  <a:pt x="169" y="21431"/>
                </a:cubicBezTo>
                <a:cubicBezTo>
                  <a:pt x="169" y="21600"/>
                  <a:pt x="338" y="21600"/>
                  <a:pt x="338" y="21600"/>
                </a:cubicBezTo>
                <a:lnTo>
                  <a:pt x="3881" y="21600"/>
                </a:lnTo>
                <a:close/>
                <a:moveTo>
                  <a:pt x="16706" y="1856"/>
                </a:moveTo>
                <a:cubicBezTo>
                  <a:pt x="17044" y="1519"/>
                  <a:pt x="17212" y="1350"/>
                  <a:pt x="17212" y="1350"/>
                </a:cubicBezTo>
                <a:cubicBezTo>
                  <a:pt x="18056" y="506"/>
                  <a:pt x="19406" y="506"/>
                  <a:pt x="20250" y="1350"/>
                </a:cubicBezTo>
                <a:cubicBezTo>
                  <a:pt x="20587" y="1856"/>
                  <a:pt x="20756" y="2362"/>
                  <a:pt x="20756" y="2869"/>
                </a:cubicBezTo>
                <a:cubicBezTo>
                  <a:pt x="20756" y="3375"/>
                  <a:pt x="20587" y="4050"/>
                  <a:pt x="20250" y="4387"/>
                </a:cubicBezTo>
                <a:cubicBezTo>
                  <a:pt x="19575" y="5062"/>
                  <a:pt x="19575" y="5062"/>
                  <a:pt x="19575" y="5062"/>
                </a:cubicBezTo>
                <a:cubicBezTo>
                  <a:pt x="16537" y="2025"/>
                  <a:pt x="16537" y="2025"/>
                  <a:pt x="16537" y="2025"/>
                </a:cubicBezTo>
                <a:lnTo>
                  <a:pt x="16706" y="1856"/>
                </a:lnTo>
                <a:close/>
                <a:moveTo>
                  <a:pt x="16031" y="2531"/>
                </a:moveTo>
                <a:cubicBezTo>
                  <a:pt x="19069" y="5569"/>
                  <a:pt x="19069" y="5569"/>
                  <a:pt x="19069" y="5569"/>
                </a:cubicBezTo>
                <a:cubicBezTo>
                  <a:pt x="17887" y="6750"/>
                  <a:pt x="17887" y="6750"/>
                  <a:pt x="17887" y="6750"/>
                </a:cubicBezTo>
                <a:cubicBezTo>
                  <a:pt x="14850" y="3712"/>
                  <a:pt x="14850" y="3712"/>
                  <a:pt x="14850" y="3712"/>
                </a:cubicBezTo>
                <a:lnTo>
                  <a:pt x="16031" y="2531"/>
                </a:lnTo>
                <a:close/>
                <a:moveTo>
                  <a:pt x="844" y="17719"/>
                </a:moveTo>
                <a:cubicBezTo>
                  <a:pt x="2194" y="16538"/>
                  <a:pt x="9787" y="8944"/>
                  <a:pt x="14175" y="4556"/>
                </a:cubicBezTo>
                <a:cubicBezTo>
                  <a:pt x="14344" y="4387"/>
                  <a:pt x="14344" y="4387"/>
                  <a:pt x="14344" y="4387"/>
                </a:cubicBezTo>
                <a:cubicBezTo>
                  <a:pt x="17212" y="7256"/>
                  <a:pt x="17212" y="7256"/>
                  <a:pt x="17212" y="7256"/>
                </a:cubicBezTo>
                <a:cubicBezTo>
                  <a:pt x="3713" y="20756"/>
                  <a:pt x="3713" y="20756"/>
                  <a:pt x="3713" y="20756"/>
                </a:cubicBezTo>
                <a:cubicBezTo>
                  <a:pt x="844" y="20756"/>
                  <a:pt x="844" y="20756"/>
                  <a:pt x="844" y="20756"/>
                </a:cubicBezTo>
                <a:cubicBezTo>
                  <a:pt x="844" y="17888"/>
                  <a:pt x="844" y="17888"/>
                  <a:pt x="844" y="17888"/>
                </a:cubicBezTo>
                <a:lnTo>
                  <a:pt x="844" y="17719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3" name="Freeform 104">
            <a:extLst>
              <a:ext uri="{FF2B5EF4-FFF2-40B4-BE49-F238E27FC236}">
                <a16:creationId xmlns:a16="http://schemas.microsoft.com/office/drawing/2014/main" xmlns="" id="{5C141EB4-9A8A-2846-8CCE-561D87FBFD35}"/>
              </a:ext>
            </a:extLst>
          </p:cNvPr>
          <p:cNvSpPr/>
          <p:nvPr/>
        </p:nvSpPr>
        <p:spPr>
          <a:xfrm>
            <a:off x="3628983" y="4750960"/>
            <a:ext cx="322710" cy="405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0" h="21433" extrusionOk="0">
                <a:moveTo>
                  <a:pt x="18245" y="16410"/>
                </a:moveTo>
                <a:cubicBezTo>
                  <a:pt x="18245" y="4856"/>
                  <a:pt x="18245" y="4856"/>
                  <a:pt x="18245" y="4856"/>
                </a:cubicBezTo>
                <a:cubicBezTo>
                  <a:pt x="20761" y="2847"/>
                  <a:pt x="20761" y="2847"/>
                  <a:pt x="20761" y="2847"/>
                </a:cubicBezTo>
                <a:cubicBezTo>
                  <a:pt x="21600" y="2177"/>
                  <a:pt x="21600" y="1173"/>
                  <a:pt x="20761" y="503"/>
                </a:cubicBezTo>
                <a:cubicBezTo>
                  <a:pt x="19922" y="-167"/>
                  <a:pt x="18664" y="-167"/>
                  <a:pt x="17825" y="503"/>
                </a:cubicBezTo>
                <a:cubicBezTo>
                  <a:pt x="15309" y="2512"/>
                  <a:pt x="15309" y="2512"/>
                  <a:pt x="15309" y="2512"/>
                </a:cubicBezTo>
                <a:cubicBezTo>
                  <a:pt x="1258" y="2512"/>
                  <a:pt x="1258" y="2512"/>
                  <a:pt x="1258" y="2512"/>
                </a:cubicBezTo>
                <a:cubicBezTo>
                  <a:pt x="629" y="2512"/>
                  <a:pt x="0" y="2847"/>
                  <a:pt x="0" y="3517"/>
                </a:cubicBezTo>
                <a:cubicBezTo>
                  <a:pt x="0" y="20428"/>
                  <a:pt x="0" y="20428"/>
                  <a:pt x="0" y="20428"/>
                </a:cubicBezTo>
                <a:cubicBezTo>
                  <a:pt x="0" y="20931"/>
                  <a:pt x="629" y="21433"/>
                  <a:pt x="1258" y="21433"/>
                </a:cubicBezTo>
                <a:cubicBezTo>
                  <a:pt x="11953" y="21433"/>
                  <a:pt x="11953" y="21433"/>
                  <a:pt x="11953" y="21433"/>
                </a:cubicBezTo>
                <a:cubicBezTo>
                  <a:pt x="11953" y="21433"/>
                  <a:pt x="12163" y="21433"/>
                  <a:pt x="12163" y="21266"/>
                </a:cubicBezTo>
                <a:cubicBezTo>
                  <a:pt x="18035" y="16745"/>
                  <a:pt x="18035" y="16745"/>
                  <a:pt x="18035" y="16745"/>
                </a:cubicBezTo>
                <a:cubicBezTo>
                  <a:pt x="18035" y="16745"/>
                  <a:pt x="18245" y="16577"/>
                  <a:pt x="18245" y="16410"/>
                </a:cubicBezTo>
                <a:close/>
                <a:moveTo>
                  <a:pt x="18454" y="1005"/>
                </a:moveTo>
                <a:cubicBezTo>
                  <a:pt x="18874" y="838"/>
                  <a:pt x="19083" y="838"/>
                  <a:pt x="19293" y="838"/>
                </a:cubicBezTo>
                <a:cubicBezTo>
                  <a:pt x="19503" y="838"/>
                  <a:pt x="19713" y="838"/>
                  <a:pt x="20132" y="1005"/>
                </a:cubicBezTo>
                <a:cubicBezTo>
                  <a:pt x="20132" y="1173"/>
                  <a:pt x="20342" y="1340"/>
                  <a:pt x="20342" y="1675"/>
                </a:cubicBezTo>
                <a:cubicBezTo>
                  <a:pt x="20342" y="1842"/>
                  <a:pt x="20132" y="2010"/>
                  <a:pt x="20132" y="2177"/>
                </a:cubicBezTo>
                <a:cubicBezTo>
                  <a:pt x="9856" y="10214"/>
                  <a:pt x="9856" y="10214"/>
                  <a:pt x="9856" y="10214"/>
                </a:cubicBezTo>
                <a:cubicBezTo>
                  <a:pt x="8388" y="10214"/>
                  <a:pt x="8388" y="10214"/>
                  <a:pt x="8388" y="10214"/>
                </a:cubicBezTo>
                <a:cubicBezTo>
                  <a:pt x="8388" y="9042"/>
                  <a:pt x="8388" y="9042"/>
                  <a:pt x="8388" y="9042"/>
                </a:cubicBezTo>
                <a:lnTo>
                  <a:pt x="18454" y="1005"/>
                </a:lnTo>
                <a:close/>
                <a:moveTo>
                  <a:pt x="11953" y="20428"/>
                </a:moveTo>
                <a:cubicBezTo>
                  <a:pt x="11953" y="16410"/>
                  <a:pt x="11953" y="16410"/>
                  <a:pt x="11953" y="16410"/>
                </a:cubicBezTo>
                <a:cubicBezTo>
                  <a:pt x="16986" y="16410"/>
                  <a:pt x="16986" y="16410"/>
                  <a:pt x="16986" y="16410"/>
                </a:cubicBezTo>
                <a:lnTo>
                  <a:pt x="11953" y="20428"/>
                </a:lnTo>
                <a:close/>
                <a:moveTo>
                  <a:pt x="17196" y="15740"/>
                </a:moveTo>
                <a:cubicBezTo>
                  <a:pt x="12163" y="15740"/>
                  <a:pt x="12163" y="15740"/>
                  <a:pt x="12163" y="15740"/>
                </a:cubicBezTo>
                <a:cubicBezTo>
                  <a:pt x="11534" y="15740"/>
                  <a:pt x="10905" y="16075"/>
                  <a:pt x="10905" y="16745"/>
                </a:cubicBezTo>
                <a:cubicBezTo>
                  <a:pt x="10905" y="20596"/>
                  <a:pt x="10905" y="20596"/>
                  <a:pt x="10905" y="20596"/>
                </a:cubicBezTo>
                <a:cubicBezTo>
                  <a:pt x="1049" y="20596"/>
                  <a:pt x="1049" y="20596"/>
                  <a:pt x="1049" y="20596"/>
                </a:cubicBezTo>
                <a:cubicBezTo>
                  <a:pt x="1049" y="3182"/>
                  <a:pt x="1049" y="3182"/>
                  <a:pt x="1049" y="3182"/>
                </a:cubicBezTo>
                <a:cubicBezTo>
                  <a:pt x="14260" y="3182"/>
                  <a:pt x="14260" y="3182"/>
                  <a:pt x="14260" y="3182"/>
                </a:cubicBezTo>
                <a:cubicBezTo>
                  <a:pt x="7550" y="8707"/>
                  <a:pt x="7550" y="8707"/>
                  <a:pt x="7550" y="8707"/>
                </a:cubicBezTo>
                <a:cubicBezTo>
                  <a:pt x="7550" y="8707"/>
                  <a:pt x="7550" y="8875"/>
                  <a:pt x="7550" y="8875"/>
                </a:cubicBezTo>
                <a:cubicBezTo>
                  <a:pt x="7550" y="10717"/>
                  <a:pt x="7550" y="10717"/>
                  <a:pt x="7550" y="10717"/>
                </a:cubicBezTo>
                <a:cubicBezTo>
                  <a:pt x="7550" y="10717"/>
                  <a:pt x="7550" y="10884"/>
                  <a:pt x="7550" y="10884"/>
                </a:cubicBezTo>
                <a:cubicBezTo>
                  <a:pt x="7759" y="11052"/>
                  <a:pt x="7759" y="11052"/>
                  <a:pt x="7969" y="11052"/>
                </a:cubicBezTo>
                <a:cubicBezTo>
                  <a:pt x="10066" y="11052"/>
                  <a:pt x="10066" y="11052"/>
                  <a:pt x="10066" y="11052"/>
                </a:cubicBezTo>
                <a:cubicBezTo>
                  <a:pt x="10276" y="11052"/>
                  <a:pt x="10276" y="11052"/>
                  <a:pt x="10485" y="10884"/>
                </a:cubicBezTo>
                <a:cubicBezTo>
                  <a:pt x="10485" y="10884"/>
                  <a:pt x="10485" y="10884"/>
                  <a:pt x="10485" y="10884"/>
                </a:cubicBezTo>
                <a:cubicBezTo>
                  <a:pt x="17196" y="5526"/>
                  <a:pt x="17196" y="5526"/>
                  <a:pt x="17196" y="5526"/>
                </a:cubicBezTo>
                <a:lnTo>
                  <a:pt x="17196" y="15740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4" name="Freeform 105">
            <a:extLst>
              <a:ext uri="{FF2B5EF4-FFF2-40B4-BE49-F238E27FC236}">
                <a16:creationId xmlns:a16="http://schemas.microsoft.com/office/drawing/2014/main" xmlns="" id="{B648AB2A-B835-DC4F-B419-F24881386A5E}"/>
              </a:ext>
            </a:extLst>
          </p:cNvPr>
          <p:cNvSpPr/>
          <p:nvPr/>
        </p:nvSpPr>
        <p:spPr>
          <a:xfrm>
            <a:off x="2774741" y="4775651"/>
            <a:ext cx="406336" cy="359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58" extrusionOk="0">
                <a:moveTo>
                  <a:pt x="17044" y="7626"/>
                </a:moveTo>
                <a:cubicBezTo>
                  <a:pt x="21094" y="3079"/>
                  <a:pt x="21094" y="3079"/>
                  <a:pt x="21094" y="3079"/>
                </a:cubicBezTo>
                <a:cubicBezTo>
                  <a:pt x="21431" y="2700"/>
                  <a:pt x="21600" y="2321"/>
                  <a:pt x="21600" y="1753"/>
                </a:cubicBezTo>
                <a:cubicBezTo>
                  <a:pt x="21600" y="1374"/>
                  <a:pt x="21431" y="805"/>
                  <a:pt x="21094" y="426"/>
                </a:cubicBezTo>
                <a:cubicBezTo>
                  <a:pt x="20419" y="-142"/>
                  <a:pt x="19406" y="-142"/>
                  <a:pt x="18731" y="426"/>
                </a:cubicBezTo>
                <a:cubicBezTo>
                  <a:pt x="14681" y="4974"/>
                  <a:pt x="14681" y="4974"/>
                  <a:pt x="14681" y="4974"/>
                </a:cubicBezTo>
                <a:cubicBezTo>
                  <a:pt x="1013" y="4974"/>
                  <a:pt x="1013" y="4974"/>
                  <a:pt x="1013" y="4974"/>
                </a:cubicBezTo>
                <a:cubicBezTo>
                  <a:pt x="506" y="4974"/>
                  <a:pt x="0" y="5542"/>
                  <a:pt x="0" y="6111"/>
                </a:cubicBezTo>
                <a:cubicBezTo>
                  <a:pt x="0" y="20321"/>
                  <a:pt x="0" y="20321"/>
                  <a:pt x="0" y="20321"/>
                </a:cubicBezTo>
                <a:cubicBezTo>
                  <a:pt x="0" y="20890"/>
                  <a:pt x="506" y="21458"/>
                  <a:pt x="1013" y="21458"/>
                </a:cubicBezTo>
                <a:cubicBezTo>
                  <a:pt x="16031" y="21458"/>
                  <a:pt x="16031" y="21458"/>
                  <a:pt x="16031" y="21458"/>
                </a:cubicBezTo>
                <a:cubicBezTo>
                  <a:pt x="16537" y="21458"/>
                  <a:pt x="17044" y="20890"/>
                  <a:pt x="17044" y="20321"/>
                </a:cubicBezTo>
                <a:lnTo>
                  <a:pt x="17044" y="7626"/>
                </a:lnTo>
                <a:close/>
                <a:moveTo>
                  <a:pt x="16200" y="20511"/>
                </a:moveTo>
                <a:cubicBezTo>
                  <a:pt x="844" y="20511"/>
                  <a:pt x="844" y="20511"/>
                  <a:pt x="844" y="20511"/>
                </a:cubicBezTo>
                <a:cubicBezTo>
                  <a:pt x="844" y="5921"/>
                  <a:pt x="844" y="5921"/>
                  <a:pt x="844" y="5921"/>
                </a:cubicBezTo>
                <a:cubicBezTo>
                  <a:pt x="14006" y="5921"/>
                  <a:pt x="14006" y="5921"/>
                  <a:pt x="14006" y="5921"/>
                </a:cubicBezTo>
                <a:cubicBezTo>
                  <a:pt x="10631" y="9711"/>
                  <a:pt x="10631" y="9711"/>
                  <a:pt x="10631" y="9711"/>
                </a:cubicBezTo>
                <a:cubicBezTo>
                  <a:pt x="10462" y="9711"/>
                  <a:pt x="10462" y="9900"/>
                  <a:pt x="10462" y="10090"/>
                </a:cubicBezTo>
                <a:cubicBezTo>
                  <a:pt x="10462" y="11984"/>
                  <a:pt x="10462" y="11984"/>
                  <a:pt x="10462" y="11984"/>
                </a:cubicBezTo>
                <a:cubicBezTo>
                  <a:pt x="10462" y="12174"/>
                  <a:pt x="10462" y="12174"/>
                  <a:pt x="10631" y="12363"/>
                </a:cubicBezTo>
                <a:cubicBezTo>
                  <a:pt x="10631" y="12363"/>
                  <a:pt x="10800" y="12363"/>
                  <a:pt x="10800" y="12363"/>
                </a:cubicBezTo>
                <a:cubicBezTo>
                  <a:pt x="12656" y="12363"/>
                  <a:pt x="12656" y="12363"/>
                  <a:pt x="12656" y="12363"/>
                </a:cubicBezTo>
                <a:cubicBezTo>
                  <a:pt x="12656" y="12363"/>
                  <a:pt x="12825" y="12363"/>
                  <a:pt x="12825" y="12363"/>
                </a:cubicBezTo>
                <a:cubicBezTo>
                  <a:pt x="12825" y="12363"/>
                  <a:pt x="12825" y="12363"/>
                  <a:pt x="12825" y="12363"/>
                </a:cubicBezTo>
                <a:cubicBezTo>
                  <a:pt x="16200" y="8574"/>
                  <a:pt x="16200" y="8574"/>
                  <a:pt x="16200" y="8574"/>
                </a:cubicBezTo>
                <a:lnTo>
                  <a:pt x="16200" y="20511"/>
                </a:lnTo>
                <a:close/>
                <a:moveTo>
                  <a:pt x="12487" y="11605"/>
                </a:moveTo>
                <a:cubicBezTo>
                  <a:pt x="11306" y="11605"/>
                  <a:pt x="11306" y="11605"/>
                  <a:pt x="11306" y="11605"/>
                </a:cubicBezTo>
                <a:cubicBezTo>
                  <a:pt x="11306" y="10279"/>
                  <a:pt x="11306" y="10279"/>
                  <a:pt x="11306" y="10279"/>
                </a:cubicBezTo>
                <a:cubicBezTo>
                  <a:pt x="19406" y="995"/>
                  <a:pt x="19406" y="995"/>
                  <a:pt x="19406" y="995"/>
                </a:cubicBezTo>
                <a:cubicBezTo>
                  <a:pt x="19575" y="805"/>
                  <a:pt x="19912" y="805"/>
                  <a:pt x="19912" y="805"/>
                </a:cubicBezTo>
                <a:cubicBezTo>
                  <a:pt x="20081" y="805"/>
                  <a:pt x="20419" y="805"/>
                  <a:pt x="20587" y="995"/>
                </a:cubicBezTo>
                <a:cubicBezTo>
                  <a:pt x="20925" y="1374"/>
                  <a:pt x="20925" y="2132"/>
                  <a:pt x="20587" y="2511"/>
                </a:cubicBezTo>
                <a:lnTo>
                  <a:pt x="12487" y="11605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69" name="组合 268">
            <a:extLst>
              <a:ext uri="{FF2B5EF4-FFF2-40B4-BE49-F238E27FC236}">
                <a16:creationId xmlns:a16="http://schemas.microsoft.com/office/drawing/2014/main" xmlns="" id="{62923013-7CD5-FA4E-8126-13FF319CA575}"/>
              </a:ext>
            </a:extLst>
          </p:cNvPr>
          <p:cNvGrpSpPr/>
          <p:nvPr/>
        </p:nvGrpSpPr>
        <p:grpSpPr>
          <a:xfrm>
            <a:off x="1986209" y="4751813"/>
            <a:ext cx="360741" cy="404995"/>
            <a:chOff x="1986209" y="4751813"/>
            <a:chExt cx="360741" cy="404995"/>
          </a:xfrm>
        </p:grpSpPr>
        <p:sp>
          <p:nvSpPr>
            <p:cNvPr id="105" name="Freeform 106">
              <a:extLst>
                <a:ext uri="{FF2B5EF4-FFF2-40B4-BE49-F238E27FC236}">
                  <a16:creationId xmlns:a16="http://schemas.microsoft.com/office/drawing/2014/main" xmlns="" id="{382A6FB0-66D3-6341-8CD7-A96874C6E58C}"/>
                </a:ext>
              </a:extLst>
            </p:cNvPr>
            <p:cNvSpPr/>
            <p:nvPr/>
          </p:nvSpPr>
          <p:spPr>
            <a:xfrm>
              <a:off x="1986209" y="4751813"/>
              <a:ext cx="360741" cy="404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05" y="2025"/>
                  </a:moveTo>
                  <a:cubicBezTo>
                    <a:pt x="11179" y="2025"/>
                    <a:pt x="11179" y="2025"/>
                    <a:pt x="11179" y="2025"/>
                  </a:cubicBezTo>
                  <a:cubicBezTo>
                    <a:pt x="11179" y="337"/>
                    <a:pt x="11179" y="337"/>
                    <a:pt x="11179" y="337"/>
                  </a:cubicBezTo>
                  <a:cubicBezTo>
                    <a:pt x="11179" y="169"/>
                    <a:pt x="10989" y="0"/>
                    <a:pt x="10800" y="0"/>
                  </a:cubicBezTo>
                  <a:cubicBezTo>
                    <a:pt x="10611" y="0"/>
                    <a:pt x="10421" y="169"/>
                    <a:pt x="10421" y="337"/>
                  </a:cubicBezTo>
                  <a:cubicBezTo>
                    <a:pt x="10421" y="2025"/>
                    <a:pt x="10421" y="2025"/>
                    <a:pt x="10421" y="2025"/>
                  </a:cubicBezTo>
                  <a:cubicBezTo>
                    <a:pt x="1895" y="2025"/>
                    <a:pt x="1895" y="2025"/>
                    <a:pt x="1895" y="2025"/>
                  </a:cubicBezTo>
                  <a:cubicBezTo>
                    <a:pt x="947" y="2025"/>
                    <a:pt x="0" y="2869"/>
                    <a:pt x="0" y="3712"/>
                  </a:cubicBezTo>
                  <a:cubicBezTo>
                    <a:pt x="0" y="4387"/>
                    <a:pt x="379" y="4894"/>
                    <a:pt x="1137" y="5231"/>
                  </a:cubicBezTo>
                  <a:cubicBezTo>
                    <a:pt x="1326" y="5231"/>
                    <a:pt x="1326" y="5231"/>
                    <a:pt x="1326" y="5231"/>
                  </a:cubicBezTo>
                  <a:cubicBezTo>
                    <a:pt x="1326" y="14344"/>
                    <a:pt x="1326" y="14344"/>
                    <a:pt x="1326" y="14344"/>
                  </a:cubicBezTo>
                  <a:cubicBezTo>
                    <a:pt x="1326" y="14850"/>
                    <a:pt x="1705" y="15356"/>
                    <a:pt x="2463" y="15356"/>
                  </a:cubicBezTo>
                  <a:cubicBezTo>
                    <a:pt x="10421" y="15356"/>
                    <a:pt x="10421" y="15356"/>
                    <a:pt x="10421" y="15356"/>
                  </a:cubicBezTo>
                  <a:cubicBezTo>
                    <a:pt x="10421" y="17213"/>
                    <a:pt x="10421" y="17213"/>
                    <a:pt x="10421" y="17213"/>
                  </a:cubicBezTo>
                  <a:cubicBezTo>
                    <a:pt x="4737" y="20925"/>
                    <a:pt x="4737" y="20925"/>
                    <a:pt x="4737" y="20925"/>
                  </a:cubicBezTo>
                  <a:cubicBezTo>
                    <a:pt x="4547" y="21094"/>
                    <a:pt x="4547" y="21263"/>
                    <a:pt x="4737" y="21431"/>
                  </a:cubicBezTo>
                  <a:cubicBezTo>
                    <a:pt x="4926" y="21600"/>
                    <a:pt x="5116" y="21600"/>
                    <a:pt x="5305" y="21600"/>
                  </a:cubicBezTo>
                  <a:cubicBezTo>
                    <a:pt x="10421" y="18225"/>
                    <a:pt x="10421" y="18225"/>
                    <a:pt x="10421" y="18225"/>
                  </a:cubicBezTo>
                  <a:cubicBezTo>
                    <a:pt x="10421" y="21263"/>
                    <a:pt x="10421" y="21263"/>
                    <a:pt x="10421" y="21263"/>
                  </a:cubicBezTo>
                  <a:cubicBezTo>
                    <a:pt x="10421" y="21431"/>
                    <a:pt x="10611" y="21600"/>
                    <a:pt x="10800" y="21600"/>
                  </a:cubicBezTo>
                  <a:cubicBezTo>
                    <a:pt x="10989" y="21600"/>
                    <a:pt x="11179" y="21431"/>
                    <a:pt x="11179" y="21263"/>
                  </a:cubicBezTo>
                  <a:cubicBezTo>
                    <a:pt x="11179" y="18225"/>
                    <a:pt x="11179" y="18225"/>
                    <a:pt x="11179" y="18225"/>
                  </a:cubicBezTo>
                  <a:cubicBezTo>
                    <a:pt x="16295" y="21600"/>
                    <a:pt x="16295" y="21600"/>
                    <a:pt x="16295" y="21600"/>
                  </a:cubicBezTo>
                  <a:cubicBezTo>
                    <a:pt x="16484" y="21600"/>
                    <a:pt x="16674" y="21600"/>
                    <a:pt x="16863" y="21431"/>
                  </a:cubicBezTo>
                  <a:cubicBezTo>
                    <a:pt x="17053" y="21431"/>
                    <a:pt x="17053" y="21263"/>
                    <a:pt x="17053" y="21094"/>
                  </a:cubicBezTo>
                  <a:cubicBezTo>
                    <a:pt x="17053" y="21094"/>
                    <a:pt x="16863" y="20925"/>
                    <a:pt x="16863" y="20925"/>
                  </a:cubicBezTo>
                  <a:cubicBezTo>
                    <a:pt x="11179" y="17213"/>
                    <a:pt x="11179" y="17213"/>
                    <a:pt x="11179" y="17213"/>
                  </a:cubicBezTo>
                  <a:cubicBezTo>
                    <a:pt x="11179" y="15356"/>
                    <a:pt x="11179" y="15356"/>
                    <a:pt x="11179" y="15356"/>
                  </a:cubicBezTo>
                  <a:cubicBezTo>
                    <a:pt x="19137" y="15356"/>
                    <a:pt x="19137" y="15356"/>
                    <a:pt x="19137" y="15356"/>
                  </a:cubicBezTo>
                  <a:cubicBezTo>
                    <a:pt x="19895" y="15356"/>
                    <a:pt x="20274" y="14850"/>
                    <a:pt x="20274" y="14344"/>
                  </a:cubicBezTo>
                  <a:cubicBezTo>
                    <a:pt x="20274" y="5231"/>
                    <a:pt x="20274" y="5231"/>
                    <a:pt x="20274" y="5231"/>
                  </a:cubicBezTo>
                  <a:cubicBezTo>
                    <a:pt x="20463" y="5231"/>
                    <a:pt x="20463" y="5231"/>
                    <a:pt x="20463" y="5231"/>
                  </a:cubicBezTo>
                  <a:cubicBezTo>
                    <a:pt x="21221" y="4894"/>
                    <a:pt x="21600" y="4387"/>
                    <a:pt x="21600" y="3712"/>
                  </a:cubicBezTo>
                  <a:cubicBezTo>
                    <a:pt x="21600" y="2869"/>
                    <a:pt x="20653" y="2025"/>
                    <a:pt x="19705" y="2025"/>
                  </a:cubicBezTo>
                  <a:close/>
                  <a:moveTo>
                    <a:pt x="19516" y="14681"/>
                  </a:moveTo>
                  <a:cubicBezTo>
                    <a:pt x="2084" y="14681"/>
                    <a:pt x="2084" y="14681"/>
                    <a:pt x="2084" y="14681"/>
                  </a:cubicBezTo>
                  <a:cubicBezTo>
                    <a:pt x="2084" y="5400"/>
                    <a:pt x="2084" y="5400"/>
                    <a:pt x="2084" y="5400"/>
                  </a:cubicBezTo>
                  <a:cubicBezTo>
                    <a:pt x="19516" y="5400"/>
                    <a:pt x="19516" y="5400"/>
                    <a:pt x="19516" y="5400"/>
                  </a:cubicBezTo>
                  <a:lnTo>
                    <a:pt x="19516" y="14681"/>
                  </a:lnTo>
                  <a:close/>
                  <a:moveTo>
                    <a:pt x="19705" y="4556"/>
                  </a:moveTo>
                  <a:cubicBezTo>
                    <a:pt x="1895" y="4556"/>
                    <a:pt x="1895" y="4556"/>
                    <a:pt x="1895" y="4556"/>
                  </a:cubicBezTo>
                  <a:cubicBezTo>
                    <a:pt x="1326" y="4556"/>
                    <a:pt x="947" y="4219"/>
                    <a:pt x="947" y="3712"/>
                  </a:cubicBezTo>
                  <a:cubicBezTo>
                    <a:pt x="947" y="3206"/>
                    <a:pt x="1326" y="2869"/>
                    <a:pt x="1895" y="2869"/>
                  </a:cubicBezTo>
                  <a:cubicBezTo>
                    <a:pt x="19705" y="2869"/>
                    <a:pt x="19705" y="2869"/>
                    <a:pt x="19705" y="2869"/>
                  </a:cubicBezTo>
                  <a:cubicBezTo>
                    <a:pt x="20274" y="2869"/>
                    <a:pt x="20653" y="3206"/>
                    <a:pt x="20653" y="3712"/>
                  </a:cubicBezTo>
                  <a:cubicBezTo>
                    <a:pt x="20653" y="4219"/>
                    <a:pt x="20274" y="4556"/>
                    <a:pt x="19705" y="45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" name="Freeform 107">
              <a:extLst>
                <a:ext uri="{FF2B5EF4-FFF2-40B4-BE49-F238E27FC236}">
                  <a16:creationId xmlns:a16="http://schemas.microsoft.com/office/drawing/2014/main" xmlns="" id="{F2553CC2-1BD3-754B-85C0-0A53FD6A919B}"/>
                </a:ext>
              </a:extLst>
            </p:cNvPr>
            <p:cNvSpPr/>
            <p:nvPr/>
          </p:nvSpPr>
          <p:spPr>
            <a:xfrm>
              <a:off x="2082212" y="4885372"/>
              <a:ext cx="168736" cy="100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262" extrusionOk="0">
                  <a:moveTo>
                    <a:pt x="1500" y="20756"/>
                  </a:moveTo>
                  <a:cubicBezTo>
                    <a:pt x="5900" y="13331"/>
                    <a:pt x="5900" y="13331"/>
                    <a:pt x="5900" y="13331"/>
                  </a:cubicBezTo>
                  <a:cubicBezTo>
                    <a:pt x="9500" y="20081"/>
                    <a:pt x="9500" y="20081"/>
                    <a:pt x="9500" y="20081"/>
                  </a:cubicBezTo>
                  <a:cubicBezTo>
                    <a:pt x="9900" y="20756"/>
                    <a:pt x="10700" y="20756"/>
                    <a:pt x="11100" y="20081"/>
                  </a:cubicBezTo>
                  <a:cubicBezTo>
                    <a:pt x="21100" y="3206"/>
                    <a:pt x="21100" y="3206"/>
                    <a:pt x="21100" y="3206"/>
                  </a:cubicBezTo>
                  <a:cubicBezTo>
                    <a:pt x="21500" y="2531"/>
                    <a:pt x="21500" y="1181"/>
                    <a:pt x="21100" y="506"/>
                  </a:cubicBezTo>
                  <a:cubicBezTo>
                    <a:pt x="20700" y="-169"/>
                    <a:pt x="20300" y="-169"/>
                    <a:pt x="19900" y="506"/>
                  </a:cubicBezTo>
                  <a:cubicBezTo>
                    <a:pt x="10300" y="16706"/>
                    <a:pt x="10300" y="16706"/>
                    <a:pt x="10300" y="16706"/>
                  </a:cubicBezTo>
                  <a:cubicBezTo>
                    <a:pt x="6700" y="9956"/>
                    <a:pt x="6700" y="9956"/>
                    <a:pt x="6700" y="9956"/>
                  </a:cubicBezTo>
                  <a:cubicBezTo>
                    <a:pt x="6300" y="9956"/>
                    <a:pt x="5900" y="9956"/>
                    <a:pt x="5900" y="9956"/>
                  </a:cubicBezTo>
                  <a:cubicBezTo>
                    <a:pt x="5500" y="9956"/>
                    <a:pt x="5500" y="9956"/>
                    <a:pt x="5100" y="9956"/>
                  </a:cubicBezTo>
                  <a:cubicBezTo>
                    <a:pt x="300" y="18731"/>
                    <a:pt x="300" y="18731"/>
                    <a:pt x="300" y="18731"/>
                  </a:cubicBezTo>
                  <a:cubicBezTo>
                    <a:pt x="-100" y="19406"/>
                    <a:pt x="-100" y="20081"/>
                    <a:pt x="300" y="20756"/>
                  </a:cubicBezTo>
                  <a:cubicBezTo>
                    <a:pt x="700" y="21431"/>
                    <a:pt x="1100" y="21431"/>
                    <a:pt x="1500" y="207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07" name="Freeform 108">
            <a:extLst>
              <a:ext uri="{FF2B5EF4-FFF2-40B4-BE49-F238E27FC236}">
                <a16:creationId xmlns:a16="http://schemas.microsoft.com/office/drawing/2014/main" xmlns="" id="{F206B453-C8B6-B540-B952-5157A5B2A491}"/>
              </a:ext>
            </a:extLst>
          </p:cNvPr>
          <p:cNvSpPr/>
          <p:nvPr/>
        </p:nvSpPr>
        <p:spPr>
          <a:xfrm>
            <a:off x="1173539" y="4751813"/>
            <a:ext cx="362081" cy="404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74" y="5231"/>
                </a:moveTo>
                <a:cubicBezTo>
                  <a:pt x="20463" y="5231"/>
                  <a:pt x="20463" y="5231"/>
                  <a:pt x="20463" y="5231"/>
                </a:cubicBezTo>
                <a:cubicBezTo>
                  <a:pt x="21221" y="4894"/>
                  <a:pt x="21600" y="4387"/>
                  <a:pt x="21600" y="3712"/>
                </a:cubicBezTo>
                <a:cubicBezTo>
                  <a:pt x="21600" y="2869"/>
                  <a:pt x="20653" y="2025"/>
                  <a:pt x="19705" y="2025"/>
                </a:cubicBezTo>
                <a:cubicBezTo>
                  <a:pt x="11179" y="2025"/>
                  <a:pt x="11179" y="2025"/>
                  <a:pt x="11179" y="2025"/>
                </a:cubicBezTo>
                <a:cubicBezTo>
                  <a:pt x="11179" y="337"/>
                  <a:pt x="11179" y="337"/>
                  <a:pt x="11179" y="337"/>
                </a:cubicBezTo>
                <a:cubicBezTo>
                  <a:pt x="11179" y="169"/>
                  <a:pt x="10989" y="0"/>
                  <a:pt x="10800" y="0"/>
                </a:cubicBezTo>
                <a:cubicBezTo>
                  <a:pt x="10611" y="0"/>
                  <a:pt x="10421" y="169"/>
                  <a:pt x="10421" y="337"/>
                </a:cubicBezTo>
                <a:cubicBezTo>
                  <a:pt x="10421" y="2025"/>
                  <a:pt x="10421" y="2025"/>
                  <a:pt x="10421" y="2025"/>
                </a:cubicBezTo>
                <a:cubicBezTo>
                  <a:pt x="1895" y="2025"/>
                  <a:pt x="1895" y="2025"/>
                  <a:pt x="1895" y="2025"/>
                </a:cubicBezTo>
                <a:cubicBezTo>
                  <a:pt x="947" y="2025"/>
                  <a:pt x="0" y="2869"/>
                  <a:pt x="0" y="3712"/>
                </a:cubicBezTo>
                <a:cubicBezTo>
                  <a:pt x="0" y="4387"/>
                  <a:pt x="379" y="4894"/>
                  <a:pt x="1137" y="5231"/>
                </a:cubicBezTo>
                <a:cubicBezTo>
                  <a:pt x="1326" y="5231"/>
                  <a:pt x="1326" y="5231"/>
                  <a:pt x="1326" y="5231"/>
                </a:cubicBezTo>
                <a:cubicBezTo>
                  <a:pt x="1326" y="14344"/>
                  <a:pt x="1326" y="14344"/>
                  <a:pt x="1326" y="14344"/>
                </a:cubicBezTo>
                <a:cubicBezTo>
                  <a:pt x="1326" y="14850"/>
                  <a:pt x="1705" y="15356"/>
                  <a:pt x="2463" y="15356"/>
                </a:cubicBezTo>
                <a:cubicBezTo>
                  <a:pt x="10421" y="15356"/>
                  <a:pt x="10421" y="15356"/>
                  <a:pt x="10421" y="15356"/>
                </a:cubicBezTo>
                <a:cubicBezTo>
                  <a:pt x="10421" y="17213"/>
                  <a:pt x="10421" y="17213"/>
                  <a:pt x="10421" y="17213"/>
                </a:cubicBezTo>
                <a:cubicBezTo>
                  <a:pt x="4737" y="20925"/>
                  <a:pt x="4737" y="20925"/>
                  <a:pt x="4737" y="20925"/>
                </a:cubicBezTo>
                <a:cubicBezTo>
                  <a:pt x="4547" y="21094"/>
                  <a:pt x="4547" y="21263"/>
                  <a:pt x="4737" y="21431"/>
                </a:cubicBezTo>
                <a:cubicBezTo>
                  <a:pt x="4926" y="21600"/>
                  <a:pt x="5116" y="21600"/>
                  <a:pt x="5305" y="21600"/>
                </a:cubicBezTo>
                <a:cubicBezTo>
                  <a:pt x="10421" y="18225"/>
                  <a:pt x="10421" y="18225"/>
                  <a:pt x="10421" y="18225"/>
                </a:cubicBezTo>
                <a:cubicBezTo>
                  <a:pt x="10421" y="21263"/>
                  <a:pt x="10421" y="21263"/>
                  <a:pt x="10421" y="21263"/>
                </a:cubicBezTo>
                <a:cubicBezTo>
                  <a:pt x="10421" y="21431"/>
                  <a:pt x="10611" y="21600"/>
                  <a:pt x="10800" y="21600"/>
                </a:cubicBezTo>
                <a:cubicBezTo>
                  <a:pt x="10989" y="21600"/>
                  <a:pt x="11179" y="21431"/>
                  <a:pt x="11179" y="21263"/>
                </a:cubicBezTo>
                <a:cubicBezTo>
                  <a:pt x="11179" y="18225"/>
                  <a:pt x="11179" y="18225"/>
                  <a:pt x="11179" y="18225"/>
                </a:cubicBezTo>
                <a:cubicBezTo>
                  <a:pt x="16295" y="21600"/>
                  <a:pt x="16295" y="21600"/>
                  <a:pt x="16295" y="21600"/>
                </a:cubicBezTo>
                <a:cubicBezTo>
                  <a:pt x="16484" y="21600"/>
                  <a:pt x="16674" y="21600"/>
                  <a:pt x="16863" y="21431"/>
                </a:cubicBezTo>
                <a:cubicBezTo>
                  <a:pt x="17053" y="21263"/>
                  <a:pt x="17053" y="21094"/>
                  <a:pt x="16863" y="20925"/>
                </a:cubicBezTo>
                <a:cubicBezTo>
                  <a:pt x="11179" y="17213"/>
                  <a:pt x="11179" y="17213"/>
                  <a:pt x="11179" y="17213"/>
                </a:cubicBezTo>
                <a:cubicBezTo>
                  <a:pt x="11179" y="15356"/>
                  <a:pt x="11179" y="15356"/>
                  <a:pt x="11179" y="15356"/>
                </a:cubicBezTo>
                <a:cubicBezTo>
                  <a:pt x="19137" y="15356"/>
                  <a:pt x="19137" y="15356"/>
                  <a:pt x="19137" y="15356"/>
                </a:cubicBezTo>
                <a:cubicBezTo>
                  <a:pt x="19895" y="15356"/>
                  <a:pt x="20274" y="14850"/>
                  <a:pt x="20274" y="14344"/>
                </a:cubicBezTo>
                <a:lnTo>
                  <a:pt x="20274" y="5231"/>
                </a:lnTo>
                <a:close/>
                <a:moveTo>
                  <a:pt x="19516" y="14681"/>
                </a:moveTo>
                <a:cubicBezTo>
                  <a:pt x="2084" y="14681"/>
                  <a:pt x="2084" y="14681"/>
                  <a:pt x="2084" y="14681"/>
                </a:cubicBezTo>
                <a:cubicBezTo>
                  <a:pt x="2084" y="5400"/>
                  <a:pt x="2084" y="5400"/>
                  <a:pt x="2084" y="5400"/>
                </a:cubicBezTo>
                <a:cubicBezTo>
                  <a:pt x="19516" y="5400"/>
                  <a:pt x="19516" y="5400"/>
                  <a:pt x="19516" y="5400"/>
                </a:cubicBezTo>
                <a:lnTo>
                  <a:pt x="19516" y="14681"/>
                </a:lnTo>
                <a:close/>
                <a:moveTo>
                  <a:pt x="19705" y="4556"/>
                </a:moveTo>
                <a:cubicBezTo>
                  <a:pt x="1895" y="4556"/>
                  <a:pt x="1895" y="4556"/>
                  <a:pt x="1895" y="4556"/>
                </a:cubicBezTo>
                <a:cubicBezTo>
                  <a:pt x="1326" y="4556"/>
                  <a:pt x="947" y="4219"/>
                  <a:pt x="947" y="3712"/>
                </a:cubicBezTo>
                <a:cubicBezTo>
                  <a:pt x="947" y="3206"/>
                  <a:pt x="1326" y="2869"/>
                  <a:pt x="1895" y="2869"/>
                </a:cubicBezTo>
                <a:cubicBezTo>
                  <a:pt x="19705" y="2869"/>
                  <a:pt x="19705" y="2869"/>
                  <a:pt x="19705" y="2869"/>
                </a:cubicBezTo>
                <a:cubicBezTo>
                  <a:pt x="20274" y="2869"/>
                  <a:pt x="20653" y="3206"/>
                  <a:pt x="20653" y="3712"/>
                </a:cubicBezTo>
                <a:cubicBezTo>
                  <a:pt x="20653" y="4219"/>
                  <a:pt x="20274" y="4556"/>
                  <a:pt x="19705" y="45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8" name="Freeform 109">
            <a:extLst>
              <a:ext uri="{FF2B5EF4-FFF2-40B4-BE49-F238E27FC236}">
                <a16:creationId xmlns:a16="http://schemas.microsoft.com/office/drawing/2014/main" xmlns="" id="{F2455C91-F776-BE4E-A5C3-241682A189B1}"/>
              </a:ext>
            </a:extLst>
          </p:cNvPr>
          <p:cNvSpPr/>
          <p:nvPr/>
        </p:nvSpPr>
        <p:spPr>
          <a:xfrm>
            <a:off x="10082065" y="4015583"/>
            <a:ext cx="406336" cy="253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50" y="17010"/>
                </a:moveTo>
                <a:cubicBezTo>
                  <a:pt x="17550" y="10800"/>
                  <a:pt x="17550" y="10800"/>
                  <a:pt x="17550" y="10800"/>
                </a:cubicBezTo>
                <a:cubicBezTo>
                  <a:pt x="21094" y="8370"/>
                  <a:pt x="21094" y="8370"/>
                  <a:pt x="21094" y="8370"/>
                </a:cubicBezTo>
                <a:cubicBezTo>
                  <a:pt x="21431" y="8370"/>
                  <a:pt x="21600" y="7830"/>
                  <a:pt x="21600" y="7290"/>
                </a:cubicBezTo>
                <a:cubicBezTo>
                  <a:pt x="21600" y="7020"/>
                  <a:pt x="21431" y="6480"/>
                  <a:pt x="21094" y="6210"/>
                </a:cubicBezTo>
                <a:cubicBezTo>
                  <a:pt x="10969" y="270"/>
                  <a:pt x="10969" y="270"/>
                  <a:pt x="10969" y="270"/>
                </a:cubicBezTo>
                <a:cubicBezTo>
                  <a:pt x="10969" y="0"/>
                  <a:pt x="10800" y="0"/>
                  <a:pt x="10800" y="0"/>
                </a:cubicBezTo>
                <a:cubicBezTo>
                  <a:pt x="10800" y="0"/>
                  <a:pt x="10631" y="0"/>
                  <a:pt x="10631" y="0"/>
                </a:cubicBezTo>
                <a:cubicBezTo>
                  <a:pt x="506" y="6210"/>
                  <a:pt x="506" y="6210"/>
                  <a:pt x="506" y="6210"/>
                </a:cubicBezTo>
                <a:cubicBezTo>
                  <a:pt x="169" y="6480"/>
                  <a:pt x="0" y="7020"/>
                  <a:pt x="0" y="7290"/>
                </a:cubicBezTo>
                <a:cubicBezTo>
                  <a:pt x="0" y="7830"/>
                  <a:pt x="169" y="8370"/>
                  <a:pt x="506" y="8370"/>
                </a:cubicBezTo>
                <a:cubicBezTo>
                  <a:pt x="4050" y="10800"/>
                  <a:pt x="4050" y="10800"/>
                  <a:pt x="4050" y="10800"/>
                </a:cubicBezTo>
                <a:cubicBezTo>
                  <a:pt x="4050" y="17010"/>
                  <a:pt x="4050" y="17010"/>
                  <a:pt x="4050" y="17010"/>
                </a:cubicBezTo>
                <a:cubicBezTo>
                  <a:pt x="4050" y="17550"/>
                  <a:pt x="4219" y="18360"/>
                  <a:pt x="4725" y="19170"/>
                </a:cubicBezTo>
                <a:cubicBezTo>
                  <a:pt x="5063" y="19440"/>
                  <a:pt x="5569" y="19980"/>
                  <a:pt x="6244" y="20250"/>
                </a:cubicBezTo>
                <a:cubicBezTo>
                  <a:pt x="7425" y="21060"/>
                  <a:pt x="9112" y="21600"/>
                  <a:pt x="10800" y="21600"/>
                </a:cubicBezTo>
                <a:cubicBezTo>
                  <a:pt x="12487" y="21600"/>
                  <a:pt x="14175" y="21060"/>
                  <a:pt x="15356" y="20250"/>
                </a:cubicBezTo>
                <a:cubicBezTo>
                  <a:pt x="16031" y="19980"/>
                  <a:pt x="16537" y="19440"/>
                  <a:pt x="16875" y="19170"/>
                </a:cubicBezTo>
                <a:cubicBezTo>
                  <a:pt x="17381" y="18360"/>
                  <a:pt x="17550" y="17550"/>
                  <a:pt x="17550" y="17010"/>
                </a:cubicBezTo>
                <a:close/>
                <a:moveTo>
                  <a:pt x="844" y="7290"/>
                </a:moveTo>
                <a:cubicBezTo>
                  <a:pt x="10800" y="1350"/>
                  <a:pt x="10800" y="1350"/>
                  <a:pt x="10800" y="1350"/>
                </a:cubicBezTo>
                <a:cubicBezTo>
                  <a:pt x="20756" y="7290"/>
                  <a:pt x="20756" y="7290"/>
                  <a:pt x="20756" y="7290"/>
                </a:cubicBezTo>
                <a:cubicBezTo>
                  <a:pt x="10800" y="13500"/>
                  <a:pt x="10800" y="13500"/>
                  <a:pt x="10800" y="13500"/>
                </a:cubicBezTo>
                <a:lnTo>
                  <a:pt x="844" y="7290"/>
                </a:lnTo>
                <a:close/>
                <a:moveTo>
                  <a:pt x="16706" y="17010"/>
                </a:moveTo>
                <a:cubicBezTo>
                  <a:pt x="16706" y="17820"/>
                  <a:pt x="16200" y="18630"/>
                  <a:pt x="15187" y="19170"/>
                </a:cubicBezTo>
                <a:cubicBezTo>
                  <a:pt x="14006" y="19980"/>
                  <a:pt x="12487" y="20250"/>
                  <a:pt x="10800" y="20250"/>
                </a:cubicBezTo>
                <a:cubicBezTo>
                  <a:pt x="9112" y="20250"/>
                  <a:pt x="7594" y="19980"/>
                  <a:pt x="6412" y="19170"/>
                </a:cubicBezTo>
                <a:cubicBezTo>
                  <a:pt x="5400" y="18630"/>
                  <a:pt x="4894" y="17820"/>
                  <a:pt x="4894" y="17010"/>
                </a:cubicBezTo>
                <a:cubicBezTo>
                  <a:pt x="4894" y="11070"/>
                  <a:pt x="4894" y="11070"/>
                  <a:pt x="4894" y="11070"/>
                </a:cubicBezTo>
                <a:cubicBezTo>
                  <a:pt x="10631" y="14580"/>
                  <a:pt x="10631" y="14580"/>
                  <a:pt x="10631" y="14580"/>
                </a:cubicBezTo>
                <a:cubicBezTo>
                  <a:pt x="10800" y="14850"/>
                  <a:pt x="10969" y="14850"/>
                  <a:pt x="10969" y="14580"/>
                </a:cubicBezTo>
                <a:cubicBezTo>
                  <a:pt x="16706" y="11070"/>
                  <a:pt x="16706" y="11070"/>
                  <a:pt x="16706" y="11070"/>
                </a:cubicBezTo>
                <a:lnTo>
                  <a:pt x="16706" y="17010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9" name="Freeform 110">
            <a:extLst>
              <a:ext uri="{FF2B5EF4-FFF2-40B4-BE49-F238E27FC236}">
                <a16:creationId xmlns:a16="http://schemas.microsoft.com/office/drawing/2014/main" xmlns="" id="{F391D9D0-D1F4-914A-8C20-3F26D0AD7F37}"/>
              </a:ext>
            </a:extLst>
          </p:cNvPr>
          <p:cNvSpPr/>
          <p:nvPr/>
        </p:nvSpPr>
        <p:spPr>
          <a:xfrm>
            <a:off x="9271677" y="3939143"/>
            <a:ext cx="404452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600" extrusionOk="0">
                <a:moveTo>
                  <a:pt x="17422" y="169"/>
                </a:moveTo>
                <a:cubicBezTo>
                  <a:pt x="17090" y="0"/>
                  <a:pt x="16758" y="0"/>
                  <a:pt x="16592" y="0"/>
                </a:cubicBezTo>
                <a:cubicBezTo>
                  <a:pt x="15927" y="0"/>
                  <a:pt x="15595" y="169"/>
                  <a:pt x="15428" y="338"/>
                </a:cubicBezTo>
                <a:cubicBezTo>
                  <a:pt x="15428" y="506"/>
                  <a:pt x="14930" y="1013"/>
                  <a:pt x="12936" y="4050"/>
                </a:cubicBezTo>
                <a:cubicBezTo>
                  <a:pt x="12770" y="4219"/>
                  <a:pt x="12770" y="4219"/>
                  <a:pt x="12770" y="4219"/>
                </a:cubicBezTo>
                <a:cubicBezTo>
                  <a:pt x="12272" y="5063"/>
                  <a:pt x="11108" y="6581"/>
                  <a:pt x="10278" y="7931"/>
                </a:cubicBezTo>
                <a:cubicBezTo>
                  <a:pt x="10112" y="7931"/>
                  <a:pt x="10112" y="7931"/>
                  <a:pt x="10112" y="7931"/>
                </a:cubicBezTo>
                <a:cubicBezTo>
                  <a:pt x="10112" y="7931"/>
                  <a:pt x="10112" y="7931"/>
                  <a:pt x="10112" y="7931"/>
                </a:cubicBezTo>
                <a:cubicBezTo>
                  <a:pt x="9447" y="8100"/>
                  <a:pt x="8948" y="8269"/>
                  <a:pt x="8616" y="8775"/>
                </a:cubicBezTo>
                <a:cubicBezTo>
                  <a:pt x="8118" y="9112"/>
                  <a:pt x="7952" y="9787"/>
                  <a:pt x="7785" y="10294"/>
                </a:cubicBezTo>
                <a:cubicBezTo>
                  <a:pt x="7785" y="10462"/>
                  <a:pt x="7785" y="10462"/>
                  <a:pt x="7785" y="10462"/>
                </a:cubicBezTo>
                <a:cubicBezTo>
                  <a:pt x="3798" y="13162"/>
                  <a:pt x="3798" y="13162"/>
                  <a:pt x="3798" y="13162"/>
                </a:cubicBezTo>
                <a:cubicBezTo>
                  <a:pt x="807" y="15525"/>
                  <a:pt x="475" y="15694"/>
                  <a:pt x="308" y="15694"/>
                </a:cubicBezTo>
                <a:cubicBezTo>
                  <a:pt x="142" y="16031"/>
                  <a:pt x="-190" y="16537"/>
                  <a:pt x="142" y="17719"/>
                </a:cubicBezTo>
                <a:cubicBezTo>
                  <a:pt x="308" y="18394"/>
                  <a:pt x="973" y="19237"/>
                  <a:pt x="1638" y="19912"/>
                </a:cubicBezTo>
                <a:cubicBezTo>
                  <a:pt x="2302" y="20587"/>
                  <a:pt x="3133" y="21262"/>
                  <a:pt x="3798" y="21431"/>
                </a:cubicBezTo>
                <a:cubicBezTo>
                  <a:pt x="4130" y="21600"/>
                  <a:pt x="4462" y="21600"/>
                  <a:pt x="4628" y="21600"/>
                </a:cubicBezTo>
                <a:cubicBezTo>
                  <a:pt x="5293" y="21600"/>
                  <a:pt x="5625" y="21431"/>
                  <a:pt x="5792" y="21262"/>
                </a:cubicBezTo>
                <a:cubicBezTo>
                  <a:pt x="5792" y="21094"/>
                  <a:pt x="5958" y="20925"/>
                  <a:pt x="7619" y="18394"/>
                </a:cubicBezTo>
                <a:cubicBezTo>
                  <a:pt x="7785" y="18225"/>
                  <a:pt x="7785" y="18225"/>
                  <a:pt x="7785" y="18225"/>
                </a:cubicBezTo>
                <a:cubicBezTo>
                  <a:pt x="8782" y="16875"/>
                  <a:pt x="9945" y="15187"/>
                  <a:pt x="10942" y="13837"/>
                </a:cubicBezTo>
                <a:cubicBezTo>
                  <a:pt x="10942" y="13669"/>
                  <a:pt x="10942" y="13669"/>
                  <a:pt x="10942" y="13669"/>
                </a:cubicBezTo>
                <a:cubicBezTo>
                  <a:pt x="11108" y="13669"/>
                  <a:pt x="11108" y="13669"/>
                  <a:pt x="11108" y="13669"/>
                </a:cubicBezTo>
                <a:cubicBezTo>
                  <a:pt x="11607" y="13500"/>
                  <a:pt x="12105" y="13331"/>
                  <a:pt x="12604" y="12825"/>
                </a:cubicBezTo>
                <a:cubicBezTo>
                  <a:pt x="13102" y="12487"/>
                  <a:pt x="13268" y="11812"/>
                  <a:pt x="13435" y="11306"/>
                </a:cubicBezTo>
                <a:cubicBezTo>
                  <a:pt x="13435" y="11137"/>
                  <a:pt x="13435" y="11137"/>
                  <a:pt x="13435" y="11137"/>
                </a:cubicBezTo>
                <a:cubicBezTo>
                  <a:pt x="13601" y="11137"/>
                  <a:pt x="13601" y="11137"/>
                  <a:pt x="13601" y="11137"/>
                </a:cubicBezTo>
                <a:cubicBezTo>
                  <a:pt x="14764" y="10125"/>
                  <a:pt x="16259" y="9112"/>
                  <a:pt x="17588" y="8100"/>
                </a:cubicBezTo>
                <a:cubicBezTo>
                  <a:pt x="20579" y="6075"/>
                  <a:pt x="20745" y="5906"/>
                  <a:pt x="20912" y="5906"/>
                </a:cubicBezTo>
                <a:cubicBezTo>
                  <a:pt x="21078" y="5569"/>
                  <a:pt x="21410" y="5063"/>
                  <a:pt x="21078" y="3881"/>
                </a:cubicBezTo>
                <a:cubicBezTo>
                  <a:pt x="20912" y="3206"/>
                  <a:pt x="20247" y="2363"/>
                  <a:pt x="19582" y="1688"/>
                </a:cubicBezTo>
                <a:cubicBezTo>
                  <a:pt x="18918" y="1013"/>
                  <a:pt x="18087" y="338"/>
                  <a:pt x="17422" y="169"/>
                </a:cubicBezTo>
                <a:close/>
                <a:moveTo>
                  <a:pt x="9779" y="13837"/>
                </a:moveTo>
                <a:cubicBezTo>
                  <a:pt x="8948" y="15187"/>
                  <a:pt x="7952" y="16537"/>
                  <a:pt x="7121" y="17887"/>
                </a:cubicBezTo>
                <a:cubicBezTo>
                  <a:pt x="7121" y="18056"/>
                  <a:pt x="7121" y="18056"/>
                  <a:pt x="7121" y="18056"/>
                </a:cubicBezTo>
                <a:cubicBezTo>
                  <a:pt x="6124" y="19237"/>
                  <a:pt x="5459" y="20419"/>
                  <a:pt x="5293" y="20587"/>
                </a:cubicBezTo>
                <a:cubicBezTo>
                  <a:pt x="5127" y="20756"/>
                  <a:pt x="5127" y="20756"/>
                  <a:pt x="5127" y="20756"/>
                </a:cubicBezTo>
                <a:cubicBezTo>
                  <a:pt x="5127" y="20756"/>
                  <a:pt x="4961" y="20756"/>
                  <a:pt x="4628" y="20756"/>
                </a:cubicBezTo>
                <a:cubicBezTo>
                  <a:pt x="4462" y="20756"/>
                  <a:pt x="4296" y="20756"/>
                  <a:pt x="4130" y="20756"/>
                </a:cubicBezTo>
                <a:cubicBezTo>
                  <a:pt x="3465" y="20419"/>
                  <a:pt x="2801" y="20081"/>
                  <a:pt x="2136" y="19406"/>
                </a:cubicBezTo>
                <a:cubicBezTo>
                  <a:pt x="1472" y="18731"/>
                  <a:pt x="1139" y="18056"/>
                  <a:pt x="807" y="17381"/>
                </a:cubicBezTo>
                <a:cubicBezTo>
                  <a:pt x="641" y="17044"/>
                  <a:pt x="641" y="16537"/>
                  <a:pt x="807" y="16369"/>
                </a:cubicBezTo>
                <a:cubicBezTo>
                  <a:pt x="973" y="16200"/>
                  <a:pt x="973" y="16200"/>
                  <a:pt x="973" y="16200"/>
                </a:cubicBezTo>
                <a:cubicBezTo>
                  <a:pt x="1305" y="16031"/>
                  <a:pt x="4628" y="13669"/>
                  <a:pt x="7453" y="11475"/>
                </a:cubicBezTo>
                <a:cubicBezTo>
                  <a:pt x="7785" y="11306"/>
                  <a:pt x="7785" y="11306"/>
                  <a:pt x="7785" y="11306"/>
                </a:cubicBezTo>
                <a:cubicBezTo>
                  <a:pt x="7952" y="11644"/>
                  <a:pt x="7952" y="11644"/>
                  <a:pt x="7952" y="11644"/>
                </a:cubicBezTo>
                <a:cubicBezTo>
                  <a:pt x="7952" y="12150"/>
                  <a:pt x="8284" y="12487"/>
                  <a:pt x="8616" y="12825"/>
                </a:cubicBezTo>
                <a:cubicBezTo>
                  <a:pt x="8948" y="13162"/>
                  <a:pt x="9281" y="13331"/>
                  <a:pt x="9779" y="13500"/>
                </a:cubicBezTo>
                <a:cubicBezTo>
                  <a:pt x="9945" y="13669"/>
                  <a:pt x="9945" y="13669"/>
                  <a:pt x="9945" y="13669"/>
                </a:cubicBezTo>
                <a:lnTo>
                  <a:pt x="9779" y="13837"/>
                </a:lnTo>
                <a:close/>
                <a:moveTo>
                  <a:pt x="12105" y="12319"/>
                </a:moveTo>
                <a:cubicBezTo>
                  <a:pt x="11773" y="12656"/>
                  <a:pt x="11108" y="12994"/>
                  <a:pt x="10610" y="12994"/>
                </a:cubicBezTo>
                <a:cubicBezTo>
                  <a:pt x="10112" y="12994"/>
                  <a:pt x="9447" y="12656"/>
                  <a:pt x="9115" y="12319"/>
                </a:cubicBezTo>
                <a:cubicBezTo>
                  <a:pt x="8284" y="11475"/>
                  <a:pt x="8284" y="10125"/>
                  <a:pt x="9115" y="9281"/>
                </a:cubicBezTo>
                <a:cubicBezTo>
                  <a:pt x="9945" y="8437"/>
                  <a:pt x="11275" y="8437"/>
                  <a:pt x="12105" y="9281"/>
                </a:cubicBezTo>
                <a:cubicBezTo>
                  <a:pt x="12936" y="10125"/>
                  <a:pt x="12936" y="11475"/>
                  <a:pt x="12105" y="12319"/>
                </a:cubicBezTo>
                <a:close/>
                <a:moveTo>
                  <a:pt x="20413" y="5231"/>
                </a:moveTo>
                <a:cubicBezTo>
                  <a:pt x="20247" y="5400"/>
                  <a:pt x="20247" y="5400"/>
                  <a:pt x="20247" y="5400"/>
                </a:cubicBezTo>
                <a:cubicBezTo>
                  <a:pt x="20081" y="5569"/>
                  <a:pt x="18752" y="6412"/>
                  <a:pt x="17422" y="7256"/>
                </a:cubicBezTo>
                <a:cubicBezTo>
                  <a:pt x="13435" y="10294"/>
                  <a:pt x="13435" y="10294"/>
                  <a:pt x="13435" y="10294"/>
                </a:cubicBezTo>
                <a:cubicBezTo>
                  <a:pt x="13268" y="9956"/>
                  <a:pt x="13268" y="9956"/>
                  <a:pt x="13268" y="9956"/>
                </a:cubicBezTo>
                <a:cubicBezTo>
                  <a:pt x="13102" y="9450"/>
                  <a:pt x="12936" y="9112"/>
                  <a:pt x="12604" y="8775"/>
                </a:cubicBezTo>
                <a:cubicBezTo>
                  <a:pt x="12272" y="8437"/>
                  <a:pt x="11939" y="8100"/>
                  <a:pt x="11441" y="8100"/>
                </a:cubicBezTo>
                <a:cubicBezTo>
                  <a:pt x="11108" y="7931"/>
                  <a:pt x="11108" y="7931"/>
                  <a:pt x="11108" y="7931"/>
                </a:cubicBezTo>
                <a:cubicBezTo>
                  <a:pt x="11275" y="7594"/>
                  <a:pt x="11275" y="7594"/>
                  <a:pt x="11275" y="7594"/>
                </a:cubicBezTo>
                <a:cubicBezTo>
                  <a:pt x="13268" y="4725"/>
                  <a:pt x="15761" y="1350"/>
                  <a:pt x="15927" y="1013"/>
                </a:cubicBezTo>
                <a:cubicBezTo>
                  <a:pt x="16093" y="844"/>
                  <a:pt x="16093" y="844"/>
                  <a:pt x="16093" y="844"/>
                </a:cubicBezTo>
                <a:cubicBezTo>
                  <a:pt x="16259" y="675"/>
                  <a:pt x="16758" y="675"/>
                  <a:pt x="17090" y="844"/>
                </a:cubicBezTo>
                <a:cubicBezTo>
                  <a:pt x="17755" y="1181"/>
                  <a:pt x="18419" y="1519"/>
                  <a:pt x="19084" y="2194"/>
                </a:cubicBezTo>
                <a:cubicBezTo>
                  <a:pt x="19748" y="2869"/>
                  <a:pt x="20081" y="3544"/>
                  <a:pt x="20413" y="4050"/>
                </a:cubicBezTo>
                <a:cubicBezTo>
                  <a:pt x="20579" y="4556"/>
                  <a:pt x="20579" y="5063"/>
                  <a:pt x="20413" y="5231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68" name="组合 267">
            <a:extLst>
              <a:ext uri="{FF2B5EF4-FFF2-40B4-BE49-F238E27FC236}">
                <a16:creationId xmlns:a16="http://schemas.microsoft.com/office/drawing/2014/main" xmlns="" id="{999E059E-FF16-F04A-AA9D-4F62D57A1087}"/>
              </a:ext>
            </a:extLst>
          </p:cNvPr>
          <p:cNvGrpSpPr/>
          <p:nvPr/>
        </p:nvGrpSpPr>
        <p:grpSpPr>
          <a:xfrm>
            <a:off x="8506343" y="3939937"/>
            <a:ext cx="311121" cy="405542"/>
            <a:chOff x="8506343" y="3939937"/>
            <a:chExt cx="311121" cy="405542"/>
          </a:xfrm>
        </p:grpSpPr>
        <p:sp>
          <p:nvSpPr>
            <p:cNvPr id="110" name="Freeform 111">
              <a:extLst>
                <a:ext uri="{FF2B5EF4-FFF2-40B4-BE49-F238E27FC236}">
                  <a16:creationId xmlns:a16="http://schemas.microsoft.com/office/drawing/2014/main" xmlns="" id="{10505544-5382-9849-9BBD-7776B339EF94}"/>
                </a:ext>
              </a:extLst>
            </p:cNvPr>
            <p:cNvSpPr/>
            <p:nvPr/>
          </p:nvSpPr>
          <p:spPr>
            <a:xfrm>
              <a:off x="8506343" y="3939937"/>
              <a:ext cx="311121" cy="405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8" extrusionOk="0">
                  <a:moveTo>
                    <a:pt x="21600" y="8227"/>
                  </a:moveTo>
                  <a:cubicBezTo>
                    <a:pt x="21600" y="8058"/>
                    <a:pt x="21380" y="7889"/>
                    <a:pt x="21380" y="7720"/>
                  </a:cubicBezTo>
                  <a:cubicBezTo>
                    <a:pt x="19616" y="6370"/>
                    <a:pt x="19616" y="6370"/>
                    <a:pt x="19616" y="6370"/>
                  </a:cubicBezTo>
                  <a:cubicBezTo>
                    <a:pt x="20278" y="4514"/>
                    <a:pt x="20278" y="4514"/>
                    <a:pt x="20278" y="4514"/>
                  </a:cubicBezTo>
                  <a:cubicBezTo>
                    <a:pt x="20278" y="4345"/>
                    <a:pt x="20278" y="4177"/>
                    <a:pt x="20057" y="4008"/>
                  </a:cubicBezTo>
                  <a:cubicBezTo>
                    <a:pt x="20057" y="4008"/>
                    <a:pt x="19837" y="3839"/>
                    <a:pt x="19616" y="3839"/>
                  </a:cubicBezTo>
                  <a:cubicBezTo>
                    <a:pt x="17192" y="3333"/>
                    <a:pt x="17192" y="3333"/>
                    <a:pt x="17192" y="3333"/>
                  </a:cubicBezTo>
                  <a:cubicBezTo>
                    <a:pt x="16531" y="1477"/>
                    <a:pt x="16531" y="1477"/>
                    <a:pt x="16531" y="1477"/>
                  </a:cubicBezTo>
                  <a:cubicBezTo>
                    <a:pt x="16531" y="1308"/>
                    <a:pt x="16310" y="1139"/>
                    <a:pt x="16090" y="1139"/>
                  </a:cubicBezTo>
                  <a:cubicBezTo>
                    <a:pt x="16090" y="971"/>
                    <a:pt x="15869" y="971"/>
                    <a:pt x="15649" y="971"/>
                  </a:cubicBezTo>
                  <a:cubicBezTo>
                    <a:pt x="13224" y="1477"/>
                    <a:pt x="13224" y="1477"/>
                    <a:pt x="13224" y="1477"/>
                  </a:cubicBezTo>
                  <a:cubicBezTo>
                    <a:pt x="11461" y="127"/>
                    <a:pt x="11461" y="127"/>
                    <a:pt x="11461" y="127"/>
                  </a:cubicBezTo>
                  <a:cubicBezTo>
                    <a:pt x="11020" y="-42"/>
                    <a:pt x="10580" y="-42"/>
                    <a:pt x="10139" y="127"/>
                  </a:cubicBezTo>
                  <a:cubicBezTo>
                    <a:pt x="8376" y="1477"/>
                    <a:pt x="8376" y="1477"/>
                    <a:pt x="8376" y="1477"/>
                  </a:cubicBezTo>
                  <a:cubicBezTo>
                    <a:pt x="5951" y="971"/>
                    <a:pt x="5951" y="971"/>
                    <a:pt x="5951" y="971"/>
                  </a:cubicBezTo>
                  <a:cubicBezTo>
                    <a:pt x="5951" y="971"/>
                    <a:pt x="5510" y="971"/>
                    <a:pt x="5510" y="1139"/>
                  </a:cubicBezTo>
                  <a:cubicBezTo>
                    <a:pt x="5290" y="1139"/>
                    <a:pt x="5069" y="1308"/>
                    <a:pt x="5069" y="1477"/>
                  </a:cubicBezTo>
                  <a:cubicBezTo>
                    <a:pt x="4408" y="3333"/>
                    <a:pt x="4408" y="3333"/>
                    <a:pt x="4408" y="3333"/>
                  </a:cubicBezTo>
                  <a:cubicBezTo>
                    <a:pt x="1984" y="3839"/>
                    <a:pt x="1984" y="3839"/>
                    <a:pt x="1984" y="3839"/>
                  </a:cubicBezTo>
                  <a:cubicBezTo>
                    <a:pt x="1763" y="3839"/>
                    <a:pt x="1543" y="4008"/>
                    <a:pt x="1543" y="4008"/>
                  </a:cubicBezTo>
                  <a:cubicBezTo>
                    <a:pt x="1322" y="4177"/>
                    <a:pt x="1322" y="4345"/>
                    <a:pt x="1322" y="4514"/>
                  </a:cubicBezTo>
                  <a:cubicBezTo>
                    <a:pt x="1984" y="6370"/>
                    <a:pt x="1984" y="6370"/>
                    <a:pt x="1984" y="6370"/>
                  </a:cubicBezTo>
                  <a:cubicBezTo>
                    <a:pt x="220" y="7720"/>
                    <a:pt x="220" y="7720"/>
                    <a:pt x="220" y="7720"/>
                  </a:cubicBezTo>
                  <a:cubicBezTo>
                    <a:pt x="220" y="7889"/>
                    <a:pt x="0" y="8058"/>
                    <a:pt x="0" y="8227"/>
                  </a:cubicBezTo>
                  <a:cubicBezTo>
                    <a:pt x="0" y="8395"/>
                    <a:pt x="220" y="8564"/>
                    <a:pt x="220" y="8733"/>
                  </a:cubicBezTo>
                  <a:cubicBezTo>
                    <a:pt x="1984" y="10083"/>
                    <a:pt x="1984" y="10083"/>
                    <a:pt x="1984" y="10083"/>
                  </a:cubicBezTo>
                  <a:cubicBezTo>
                    <a:pt x="1322" y="11770"/>
                    <a:pt x="1322" y="11770"/>
                    <a:pt x="1322" y="11770"/>
                  </a:cubicBezTo>
                  <a:cubicBezTo>
                    <a:pt x="1322" y="11939"/>
                    <a:pt x="1322" y="12108"/>
                    <a:pt x="1543" y="12277"/>
                  </a:cubicBezTo>
                  <a:cubicBezTo>
                    <a:pt x="1543" y="12445"/>
                    <a:pt x="1763" y="12614"/>
                    <a:pt x="1984" y="12614"/>
                  </a:cubicBezTo>
                  <a:cubicBezTo>
                    <a:pt x="4408" y="13120"/>
                    <a:pt x="4408" y="13120"/>
                    <a:pt x="4408" y="13120"/>
                  </a:cubicBezTo>
                  <a:cubicBezTo>
                    <a:pt x="5069" y="14977"/>
                    <a:pt x="5069" y="14977"/>
                    <a:pt x="5069" y="14977"/>
                  </a:cubicBezTo>
                  <a:cubicBezTo>
                    <a:pt x="5069" y="15145"/>
                    <a:pt x="5290" y="15314"/>
                    <a:pt x="5510" y="15314"/>
                  </a:cubicBezTo>
                  <a:cubicBezTo>
                    <a:pt x="5510" y="15483"/>
                    <a:pt x="5731" y="15483"/>
                    <a:pt x="5951" y="15483"/>
                  </a:cubicBezTo>
                  <a:cubicBezTo>
                    <a:pt x="6612" y="15314"/>
                    <a:pt x="6612" y="15314"/>
                    <a:pt x="6612" y="15314"/>
                  </a:cubicBezTo>
                  <a:cubicBezTo>
                    <a:pt x="6612" y="20883"/>
                    <a:pt x="6612" y="20883"/>
                    <a:pt x="6612" y="20883"/>
                  </a:cubicBezTo>
                  <a:cubicBezTo>
                    <a:pt x="6612" y="21220"/>
                    <a:pt x="7053" y="21558"/>
                    <a:pt x="7494" y="21558"/>
                  </a:cubicBezTo>
                  <a:cubicBezTo>
                    <a:pt x="7714" y="21558"/>
                    <a:pt x="7935" y="21558"/>
                    <a:pt x="8155" y="21389"/>
                  </a:cubicBezTo>
                  <a:cubicBezTo>
                    <a:pt x="10800" y="19364"/>
                    <a:pt x="10800" y="19364"/>
                    <a:pt x="10800" y="19364"/>
                  </a:cubicBezTo>
                  <a:cubicBezTo>
                    <a:pt x="13445" y="21389"/>
                    <a:pt x="13445" y="21389"/>
                    <a:pt x="13445" y="21389"/>
                  </a:cubicBezTo>
                  <a:cubicBezTo>
                    <a:pt x="13665" y="21558"/>
                    <a:pt x="13886" y="21558"/>
                    <a:pt x="14106" y="21558"/>
                  </a:cubicBezTo>
                  <a:cubicBezTo>
                    <a:pt x="14547" y="21558"/>
                    <a:pt x="14988" y="21220"/>
                    <a:pt x="14988" y="20883"/>
                  </a:cubicBezTo>
                  <a:cubicBezTo>
                    <a:pt x="14988" y="15314"/>
                    <a:pt x="14988" y="15314"/>
                    <a:pt x="14988" y="15314"/>
                  </a:cubicBezTo>
                  <a:cubicBezTo>
                    <a:pt x="15649" y="15483"/>
                    <a:pt x="15649" y="15483"/>
                    <a:pt x="15649" y="15483"/>
                  </a:cubicBezTo>
                  <a:cubicBezTo>
                    <a:pt x="15869" y="15483"/>
                    <a:pt x="16090" y="15483"/>
                    <a:pt x="16090" y="15314"/>
                  </a:cubicBezTo>
                  <a:cubicBezTo>
                    <a:pt x="16310" y="15314"/>
                    <a:pt x="16531" y="15145"/>
                    <a:pt x="16531" y="14977"/>
                  </a:cubicBezTo>
                  <a:cubicBezTo>
                    <a:pt x="17192" y="13120"/>
                    <a:pt x="17192" y="13120"/>
                    <a:pt x="17192" y="13120"/>
                  </a:cubicBezTo>
                  <a:cubicBezTo>
                    <a:pt x="19616" y="12614"/>
                    <a:pt x="19616" y="12614"/>
                    <a:pt x="19616" y="12614"/>
                  </a:cubicBezTo>
                  <a:cubicBezTo>
                    <a:pt x="19837" y="12614"/>
                    <a:pt x="20057" y="12445"/>
                    <a:pt x="20057" y="12277"/>
                  </a:cubicBezTo>
                  <a:cubicBezTo>
                    <a:pt x="20278" y="12108"/>
                    <a:pt x="20278" y="11939"/>
                    <a:pt x="20278" y="11770"/>
                  </a:cubicBezTo>
                  <a:cubicBezTo>
                    <a:pt x="19616" y="10083"/>
                    <a:pt x="19616" y="10083"/>
                    <a:pt x="19616" y="10083"/>
                  </a:cubicBezTo>
                  <a:cubicBezTo>
                    <a:pt x="21380" y="8733"/>
                    <a:pt x="21380" y="8733"/>
                    <a:pt x="21380" y="8733"/>
                  </a:cubicBezTo>
                  <a:cubicBezTo>
                    <a:pt x="21380" y="8564"/>
                    <a:pt x="21600" y="8395"/>
                    <a:pt x="21600" y="8227"/>
                  </a:cubicBezTo>
                  <a:close/>
                  <a:moveTo>
                    <a:pt x="14106" y="20714"/>
                  </a:moveTo>
                  <a:cubicBezTo>
                    <a:pt x="11461" y="18858"/>
                    <a:pt x="11461" y="18858"/>
                    <a:pt x="11461" y="18858"/>
                  </a:cubicBezTo>
                  <a:cubicBezTo>
                    <a:pt x="11020" y="18520"/>
                    <a:pt x="10580" y="18520"/>
                    <a:pt x="10139" y="18858"/>
                  </a:cubicBezTo>
                  <a:cubicBezTo>
                    <a:pt x="7494" y="20714"/>
                    <a:pt x="7494" y="20714"/>
                    <a:pt x="7494" y="20714"/>
                  </a:cubicBezTo>
                  <a:cubicBezTo>
                    <a:pt x="7494" y="15145"/>
                    <a:pt x="7494" y="15145"/>
                    <a:pt x="7494" y="15145"/>
                  </a:cubicBezTo>
                  <a:cubicBezTo>
                    <a:pt x="8376" y="14977"/>
                    <a:pt x="8376" y="14977"/>
                    <a:pt x="8376" y="14977"/>
                  </a:cubicBezTo>
                  <a:cubicBezTo>
                    <a:pt x="10139" y="16327"/>
                    <a:pt x="10139" y="16327"/>
                    <a:pt x="10139" y="16327"/>
                  </a:cubicBezTo>
                  <a:cubicBezTo>
                    <a:pt x="10580" y="16495"/>
                    <a:pt x="11020" y="16495"/>
                    <a:pt x="11461" y="16327"/>
                  </a:cubicBezTo>
                  <a:cubicBezTo>
                    <a:pt x="13224" y="14977"/>
                    <a:pt x="13224" y="14977"/>
                    <a:pt x="13224" y="14977"/>
                  </a:cubicBezTo>
                  <a:cubicBezTo>
                    <a:pt x="14106" y="15145"/>
                    <a:pt x="14106" y="15145"/>
                    <a:pt x="14106" y="15145"/>
                  </a:cubicBezTo>
                  <a:lnTo>
                    <a:pt x="14106" y="20714"/>
                  </a:lnTo>
                  <a:close/>
                  <a:moveTo>
                    <a:pt x="18514" y="9745"/>
                  </a:moveTo>
                  <a:cubicBezTo>
                    <a:pt x="19396" y="11939"/>
                    <a:pt x="19396" y="11939"/>
                    <a:pt x="19396" y="11939"/>
                  </a:cubicBezTo>
                  <a:cubicBezTo>
                    <a:pt x="16531" y="12614"/>
                    <a:pt x="16531" y="12614"/>
                    <a:pt x="16531" y="12614"/>
                  </a:cubicBezTo>
                  <a:cubicBezTo>
                    <a:pt x="15649" y="14639"/>
                    <a:pt x="15649" y="14639"/>
                    <a:pt x="15649" y="14639"/>
                  </a:cubicBezTo>
                  <a:cubicBezTo>
                    <a:pt x="12784" y="14133"/>
                    <a:pt x="12784" y="14133"/>
                    <a:pt x="12784" y="14133"/>
                  </a:cubicBezTo>
                  <a:cubicBezTo>
                    <a:pt x="10800" y="15652"/>
                    <a:pt x="10800" y="15652"/>
                    <a:pt x="10800" y="15652"/>
                  </a:cubicBezTo>
                  <a:cubicBezTo>
                    <a:pt x="8596" y="14133"/>
                    <a:pt x="8596" y="14133"/>
                    <a:pt x="8596" y="14133"/>
                  </a:cubicBezTo>
                  <a:cubicBezTo>
                    <a:pt x="5951" y="14639"/>
                    <a:pt x="5951" y="14639"/>
                    <a:pt x="5951" y="14639"/>
                  </a:cubicBezTo>
                  <a:cubicBezTo>
                    <a:pt x="5069" y="12614"/>
                    <a:pt x="5069" y="12614"/>
                    <a:pt x="5069" y="12614"/>
                  </a:cubicBezTo>
                  <a:cubicBezTo>
                    <a:pt x="2204" y="11939"/>
                    <a:pt x="2204" y="11939"/>
                    <a:pt x="2204" y="11939"/>
                  </a:cubicBezTo>
                  <a:cubicBezTo>
                    <a:pt x="3086" y="9745"/>
                    <a:pt x="3086" y="9745"/>
                    <a:pt x="3086" y="9745"/>
                  </a:cubicBezTo>
                  <a:cubicBezTo>
                    <a:pt x="882" y="8227"/>
                    <a:pt x="882" y="8227"/>
                    <a:pt x="882" y="8227"/>
                  </a:cubicBezTo>
                  <a:cubicBezTo>
                    <a:pt x="3086" y="6539"/>
                    <a:pt x="3086" y="6539"/>
                    <a:pt x="3086" y="6539"/>
                  </a:cubicBezTo>
                  <a:cubicBezTo>
                    <a:pt x="2204" y="4514"/>
                    <a:pt x="2204" y="4514"/>
                    <a:pt x="2204" y="4514"/>
                  </a:cubicBezTo>
                  <a:cubicBezTo>
                    <a:pt x="5069" y="3839"/>
                    <a:pt x="5069" y="3839"/>
                    <a:pt x="5069" y="3839"/>
                  </a:cubicBezTo>
                  <a:cubicBezTo>
                    <a:pt x="5951" y="1646"/>
                    <a:pt x="5951" y="1646"/>
                    <a:pt x="5951" y="1646"/>
                  </a:cubicBezTo>
                  <a:cubicBezTo>
                    <a:pt x="8816" y="2152"/>
                    <a:pt x="8816" y="2152"/>
                    <a:pt x="8816" y="2152"/>
                  </a:cubicBezTo>
                  <a:cubicBezTo>
                    <a:pt x="10800" y="633"/>
                    <a:pt x="10800" y="633"/>
                    <a:pt x="10800" y="633"/>
                  </a:cubicBezTo>
                  <a:cubicBezTo>
                    <a:pt x="12784" y="2152"/>
                    <a:pt x="12784" y="2152"/>
                    <a:pt x="12784" y="2152"/>
                  </a:cubicBezTo>
                  <a:cubicBezTo>
                    <a:pt x="15649" y="1646"/>
                    <a:pt x="15649" y="1646"/>
                    <a:pt x="15649" y="1646"/>
                  </a:cubicBezTo>
                  <a:cubicBezTo>
                    <a:pt x="16531" y="3839"/>
                    <a:pt x="16531" y="3839"/>
                    <a:pt x="16531" y="3839"/>
                  </a:cubicBezTo>
                  <a:cubicBezTo>
                    <a:pt x="19396" y="4514"/>
                    <a:pt x="19396" y="4514"/>
                    <a:pt x="19396" y="4514"/>
                  </a:cubicBezTo>
                  <a:cubicBezTo>
                    <a:pt x="18514" y="6539"/>
                    <a:pt x="18514" y="6539"/>
                    <a:pt x="18514" y="6539"/>
                  </a:cubicBezTo>
                  <a:cubicBezTo>
                    <a:pt x="20718" y="8227"/>
                    <a:pt x="20718" y="8227"/>
                    <a:pt x="20718" y="8227"/>
                  </a:cubicBezTo>
                  <a:lnTo>
                    <a:pt x="18514" y="97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" name="Freeform 112">
              <a:extLst>
                <a:ext uri="{FF2B5EF4-FFF2-40B4-BE49-F238E27FC236}">
                  <a16:creationId xmlns:a16="http://schemas.microsoft.com/office/drawing/2014/main" xmlns="" id="{4E29D57A-C95B-2448-8D67-0195FFBEAAB3}"/>
                </a:ext>
              </a:extLst>
            </p:cNvPr>
            <p:cNvSpPr/>
            <p:nvPr/>
          </p:nvSpPr>
          <p:spPr>
            <a:xfrm>
              <a:off x="8594852" y="4027651"/>
              <a:ext cx="132764" cy="132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143" y="0"/>
                    <a:pt x="0" y="4629"/>
                    <a:pt x="0" y="10800"/>
                  </a:cubicBezTo>
                  <a:cubicBezTo>
                    <a:pt x="0" y="16457"/>
                    <a:pt x="5143" y="21600"/>
                    <a:pt x="10800" y="21600"/>
                  </a:cubicBezTo>
                  <a:cubicBezTo>
                    <a:pt x="16457" y="21600"/>
                    <a:pt x="21600" y="16457"/>
                    <a:pt x="21600" y="10800"/>
                  </a:cubicBezTo>
                  <a:cubicBezTo>
                    <a:pt x="21600" y="4629"/>
                    <a:pt x="16457" y="0"/>
                    <a:pt x="10800" y="0"/>
                  </a:cubicBezTo>
                  <a:close/>
                  <a:moveTo>
                    <a:pt x="10800" y="19029"/>
                  </a:moveTo>
                  <a:cubicBezTo>
                    <a:pt x="6171" y="19029"/>
                    <a:pt x="2571" y="15429"/>
                    <a:pt x="2571" y="10800"/>
                  </a:cubicBezTo>
                  <a:cubicBezTo>
                    <a:pt x="2571" y="6171"/>
                    <a:pt x="6171" y="2571"/>
                    <a:pt x="10800" y="2571"/>
                  </a:cubicBezTo>
                  <a:cubicBezTo>
                    <a:pt x="15429" y="2571"/>
                    <a:pt x="19029" y="6171"/>
                    <a:pt x="19029" y="10800"/>
                  </a:cubicBezTo>
                  <a:cubicBezTo>
                    <a:pt x="19029" y="15429"/>
                    <a:pt x="15429" y="19029"/>
                    <a:pt x="10800" y="190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xmlns="" id="{B99C9CBE-A806-4F4F-90F8-1A844B22D0D6}"/>
              </a:ext>
            </a:extLst>
          </p:cNvPr>
          <p:cNvGrpSpPr/>
          <p:nvPr/>
        </p:nvGrpSpPr>
        <p:grpSpPr>
          <a:xfrm>
            <a:off x="7732564" y="3939143"/>
            <a:ext cx="237365" cy="406336"/>
            <a:chOff x="7732564" y="3939143"/>
            <a:chExt cx="237365" cy="406336"/>
          </a:xfrm>
        </p:grpSpPr>
        <p:sp>
          <p:nvSpPr>
            <p:cNvPr id="112" name="Freeform 113">
              <a:extLst>
                <a:ext uri="{FF2B5EF4-FFF2-40B4-BE49-F238E27FC236}">
                  <a16:creationId xmlns:a16="http://schemas.microsoft.com/office/drawing/2014/main" xmlns="" id="{78C65420-54C4-554F-B6C3-DA34B4473DD3}"/>
                </a:ext>
              </a:extLst>
            </p:cNvPr>
            <p:cNvSpPr/>
            <p:nvPr/>
          </p:nvSpPr>
          <p:spPr>
            <a:xfrm>
              <a:off x="7732564" y="3939143"/>
              <a:ext cx="237365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48" y="0"/>
                  </a:moveTo>
                  <a:cubicBezTo>
                    <a:pt x="1152" y="0"/>
                    <a:pt x="1152" y="0"/>
                    <a:pt x="1152" y="0"/>
                  </a:cubicBezTo>
                  <a:cubicBezTo>
                    <a:pt x="576" y="0"/>
                    <a:pt x="0" y="338"/>
                    <a:pt x="0" y="675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262"/>
                    <a:pt x="576" y="21600"/>
                    <a:pt x="1152" y="21600"/>
                  </a:cubicBezTo>
                  <a:cubicBezTo>
                    <a:pt x="1440" y="21600"/>
                    <a:pt x="1728" y="21600"/>
                    <a:pt x="1728" y="21431"/>
                  </a:cubicBezTo>
                  <a:cubicBezTo>
                    <a:pt x="10944" y="18394"/>
                    <a:pt x="10944" y="18394"/>
                    <a:pt x="10944" y="18394"/>
                  </a:cubicBezTo>
                  <a:cubicBezTo>
                    <a:pt x="19872" y="21600"/>
                    <a:pt x="19872" y="21600"/>
                    <a:pt x="19872" y="21600"/>
                  </a:cubicBezTo>
                  <a:cubicBezTo>
                    <a:pt x="20160" y="21600"/>
                    <a:pt x="20448" y="21600"/>
                    <a:pt x="20448" y="21600"/>
                  </a:cubicBezTo>
                  <a:cubicBezTo>
                    <a:pt x="21312" y="21600"/>
                    <a:pt x="21600" y="21262"/>
                    <a:pt x="21600" y="20925"/>
                  </a:cubicBezTo>
                  <a:cubicBezTo>
                    <a:pt x="21600" y="675"/>
                    <a:pt x="21600" y="675"/>
                    <a:pt x="21600" y="675"/>
                  </a:cubicBezTo>
                  <a:cubicBezTo>
                    <a:pt x="21600" y="338"/>
                    <a:pt x="21312" y="0"/>
                    <a:pt x="20448" y="0"/>
                  </a:cubicBezTo>
                  <a:close/>
                  <a:moveTo>
                    <a:pt x="20448" y="20756"/>
                  </a:moveTo>
                  <a:cubicBezTo>
                    <a:pt x="11520" y="17550"/>
                    <a:pt x="11520" y="17550"/>
                    <a:pt x="11520" y="17550"/>
                  </a:cubicBezTo>
                  <a:cubicBezTo>
                    <a:pt x="11232" y="17550"/>
                    <a:pt x="10656" y="17550"/>
                    <a:pt x="10368" y="17550"/>
                  </a:cubicBezTo>
                  <a:cubicBezTo>
                    <a:pt x="1440" y="20756"/>
                    <a:pt x="1440" y="20756"/>
                    <a:pt x="1440" y="20756"/>
                  </a:cubicBezTo>
                  <a:cubicBezTo>
                    <a:pt x="1440" y="844"/>
                    <a:pt x="1440" y="844"/>
                    <a:pt x="1440" y="844"/>
                  </a:cubicBezTo>
                  <a:cubicBezTo>
                    <a:pt x="20448" y="844"/>
                    <a:pt x="20448" y="844"/>
                    <a:pt x="20448" y="844"/>
                  </a:cubicBezTo>
                  <a:lnTo>
                    <a:pt x="20448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" name="Freeform 114">
              <a:extLst>
                <a:ext uri="{FF2B5EF4-FFF2-40B4-BE49-F238E27FC236}">
                  <a16:creationId xmlns:a16="http://schemas.microsoft.com/office/drawing/2014/main" xmlns="" id="{9477A7B1-B53D-784C-A984-68C3EB7F1C20}"/>
                </a:ext>
              </a:extLst>
            </p:cNvPr>
            <p:cNvSpPr/>
            <p:nvPr/>
          </p:nvSpPr>
          <p:spPr>
            <a:xfrm>
              <a:off x="7811685" y="4086103"/>
              <a:ext cx="79123" cy="80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85" extrusionOk="0">
                  <a:moveTo>
                    <a:pt x="0" y="18900"/>
                  </a:moveTo>
                  <a:cubicBezTo>
                    <a:pt x="0" y="19730"/>
                    <a:pt x="0" y="20561"/>
                    <a:pt x="864" y="20561"/>
                  </a:cubicBezTo>
                  <a:cubicBezTo>
                    <a:pt x="864" y="21392"/>
                    <a:pt x="2592" y="21392"/>
                    <a:pt x="3456" y="20561"/>
                  </a:cubicBezTo>
                  <a:cubicBezTo>
                    <a:pt x="11232" y="13084"/>
                    <a:pt x="11232" y="13084"/>
                    <a:pt x="11232" y="13084"/>
                  </a:cubicBezTo>
                  <a:cubicBezTo>
                    <a:pt x="19008" y="20561"/>
                    <a:pt x="19008" y="20561"/>
                    <a:pt x="19008" y="20561"/>
                  </a:cubicBezTo>
                  <a:cubicBezTo>
                    <a:pt x="19008" y="21392"/>
                    <a:pt x="20736" y="21392"/>
                    <a:pt x="21600" y="20561"/>
                  </a:cubicBezTo>
                  <a:cubicBezTo>
                    <a:pt x="21600" y="20561"/>
                    <a:pt x="21600" y="19730"/>
                    <a:pt x="21600" y="18900"/>
                  </a:cubicBezTo>
                  <a:cubicBezTo>
                    <a:pt x="21600" y="18900"/>
                    <a:pt x="21600" y="18069"/>
                    <a:pt x="21600" y="18069"/>
                  </a:cubicBezTo>
                  <a:cubicBezTo>
                    <a:pt x="13824" y="10592"/>
                    <a:pt x="13824" y="10592"/>
                    <a:pt x="13824" y="10592"/>
                  </a:cubicBezTo>
                  <a:cubicBezTo>
                    <a:pt x="21600" y="3115"/>
                    <a:pt x="21600" y="3115"/>
                    <a:pt x="21600" y="3115"/>
                  </a:cubicBezTo>
                  <a:cubicBezTo>
                    <a:pt x="21600" y="3115"/>
                    <a:pt x="21600" y="2284"/>
                    <a:pt x="21600" y="1454"/>
                  </a:cubicBezTo>
                  <a:cubicBezTo>
                    <a:pt x="21600" y="1454"/>
                    <a:pt x="21600" y="623"/>
                    <a:pt x="21600" y="623"/>
                  </a:cubicBezTo>
                  <a:cubicBezTo>
                    <a:pt x="20736" y="-208"/>
                    <a:pt x="19008" y="-208"/>
                    <a:pt x="19008" y="623"/>
                  </a:cubicBezTo>
                  <a:cubicBezTo>
                    <a:pt x="11232" y="8100"/>
                    <a:pt x="11232" y="8100"/>
                    <a:pt x="11232" y="8100"/>
                  </a:cubicBezTo>
                  <a:cubicBezTo>
                    <a:pt x="3456" y="623"/>
                    <a:pt x="3456" y="623"/>
                    <a:pt x="3456" y="623"/>
                  </a:cubicBezTo>
                  <a:cubicBezTo>
                    <a:pt x="2592" y="-208"/>
                    <a:pt x="864" y="-208"/>
                    <a:pt x="864" y="623"/>
                  </a:cubicBezTo>
                  <a:cubicBezTo>
                    <a:pt x="0" y="623"/>
                    <a:pt x="0" y="1454"/>
                    <a:pt x="0" y="1454"/>
                  </a:cubicBezTo>
                  <a:cubicBezTo>
                    <a:pt x="0" y="2284"/>
                    <a:pt x="0" y="3115"/>
                    <a:pt x="864" y="3115"/>
                  </a:cubicBezTo>
                  <a:cubicBezTo>
                    <a:pt x="7776" y="10592"/>
                    <a:pt x="7776" y="10592"/>
                    <a:pt x="7776" y="10592"/>
                  </a:cubicBezTo>
                  <a:cubicBezTo>
                    <a:pt x="864" y="18069"/>
                    <a:pt x="864" y="18069"/>
                    <a:pt x="864" y="18069"/>
                  </a:cubicBezTo>
                  <a:cubicBezTo>
                    <a:pt x="0" y="18069"/>
                    <a:pt x="0" y="18900"/>
                    <a:pt x="0" y="189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xmlns="" id="{18DB0A9D-D571-BC41-AFEF-691A3367D01A}"/>
              </a:ext>
            </a:extLst>
          </p:cNvPr>
          <p:cNvGrpSpPr/>
          <p:nvPr/>
        </p:nvGrpSpPr>
        <p:grpSpPr>
          <a:xfrm>
            <a:off x="6917212" y="3939143"/>
            <a:ext cx="241388" cy="406336"/>
            <a:chOff x="6917212" y="3939143"/>
            <a:chExt cx="241388" cy="406336"/>
          </a:xfrm>
        </p:grpSpPr>
        <p:sp>
          <p:nvSpPr>
            <p:cNvPr id="114" name="Freeform 115">
              <a:extLst>
                <a:ext uri="{FF2B5EF4-FFF2-40B4-BE49-F238E27FC236}">
                  <a16:creationId xmlns:a16="http://schemas.microsoft.com/office/drawing/2014/main" xmlns="" id="{356C369D-E045-B14A-8790-45A49713F3F1}"/>
                </a:ext>
              </a:extLst>
            </p:cNvPr>
            <p:cNvSpPr/>
            <p:nvPr/>
          </p:nvSpPr>
          <p:spPr>
            <a:xfrm>
              <a:off x="6917212" y="3939143"/>
              <a:ext cx="241388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3" y="0"/>
                  </a:moveTo>
                  <a:cubicBezTo>
                    <a:pt x="1137" y="0"/>
                    <a:pt x="1137" y="0"/>
                    <a:pt x="1137" y="0"/>
                  </a:cubicBezTo>
                  <a:cubicBezTo>
                    <a:pt x="568" y="0"/>
                    <a:pt x="0" y="338"/>
                    <a:pt x="0" y="675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262"/>
                    <a:pt x="568" y="21600"/>
                    <a:pt x="1137" y="21600"/>
                  </a:cubicBezTo>
                  <a:cubicBezTo>
                    <a:pt x="1421" y="21600"/>
                    <a:pt x="1705" y="21600"/>
                    <a:pt x="1989" y="21431"/>
                  </a:cubicBezTo>
                  <a:cubicBezTo>
                    <a:pt x="10800" y="18394"/>
                    <a:pt x="10800" y="18394"/>
                    <a:pt x="10800" y="18394"/>
                  </a:cubicBezTo>
                  <a:cubicBezTo>
                    <a:pt x="19895" y="21600"/>
                    <a:pt x="19895" y="21600"/>
                    <a:pt x="19895" y="21600"/>
                  </a:cubicBezTo>
                  <a:cubicBezTo>
                    <a:pt x="19895" y="21600"/>
                    <a:pt x="20179" y="21600"/>
                    <a:pt x="20463" y="21600"/>
                  </a:cubicBezTo>
                  <a:cubicBezTo>
                    <a:pt x="21032" y="21600"/>
                    <a:pt x="21600" y="21262"/>
                    <a:pt x="21600" y="20925"/>
                  </a:cubicBezTo>
                  <a:cubicBezTo>
                    <a:pt x="21600" y="675"/>
                    <a:pt x="21600" y="675"/>
                    <a:pt x="21600" y="675"/>
                  </a:cubicBezTo>
                  <a:cubicBezTo>
                    <a:pt x="21600" y="338"/>
                    <a:pt x="21032" y="0"/>
                    <a:pt x="20463" y="0"/>
                  </a:cubicBezTo>
                  <a:close/>
                  <a:moveTo>
                    <a:pt x="20179" y="20756"/>
                  </a:moveTo>
                  <a:cubicBezTo>
                    <a:pt x="11368" y="17550"/>
                    <a:pt x="11368" y="17550"/>
                    <a:pt x="11368" y="17550"/>
                  </a:cubicBezTo>
                  <a:cubicBezTo>
                    <a:pt x="11084" y="17550"/>
                    <a:pt x="10516" y="17550"/>
                    <a:pt x="10232" y="17550"/>
                  </a:cubicBezTo>
                  <a:cubicBezTo>
                    <a:pt x="1421" y="20756"/>
                    <a:pt x="1421" y="20756"/>
                    <a:pt x="1421" y="20756"/>
                  </a:cubicBezTo>
                  <a:cubicBezTo>
                    <a:pt x="1421" y="844"/>
                    <a:pt x="1421" y="844"/>
                    <a:pt x="1421" y="844"/>
                  </a:cubicBezTo>
                  <a:cubicBezTo>
                    <a:pt x="20179" y="844"/>
                    <a:pt x="20179" y="844"/>
                    <a:pt x="20179" y="844"/>
                  </a:cubicBezTo>
                  <a:lnTo>
                    <a:pt x="20179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" name="Freeform 116">
              <a:extLst>
                <a:ext uri="{FF2B5EF4-FFF2-40B4-BE49-F238E27FC236}">
                  <a16:creationId xmlns:a16="http://schemas.microsoft.com/office/drawing/2014/main" xmlns="" id="{764658A8-BB8E-184C-9800-4B0D00DCC9D9}"/>
                </a:ext>
              </a:extLst>
            </p:cNvPr>
            <p:cNvSpPr/>
            <p:nvPr/>
          </p:nvSpPr>
          <p:spPr>
            <a:xfrm>
              <a:off x="6984264" y="4120183"/>
              <a:ext cx="107284" cy="12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" y="21600"/>
                  </a:moveTo>
                  <a:cubicBezTo>
                    <a:pt x="20329" y="21600"/>
                    <a:pt x="20329" y="21600"/>
                    <a:pt x="20329" y="21600"/>
                  </a:cubicBezTo>
                  <a:cubicBezTo>
                    <a:pt x="20965" y="21600"/>
                    <a:pt x="21600" y="16200"/>
                    <a:pt x="21600" y="10800"/>
                  </a:cubicBezTo>
                  <a:cubicBezTo>
                    <a:pt x="21600" y="5400"/>
                    <a:pt x="20965" y="0"/>
                    <a:pt x="20329" y="0"/>
                  </a:cubicBez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5400"/>
                    <a:pt x="0" y="10800"/>
                  </a:cubicBezTo>
                  <a:cubicBezTo>
                    <a:pt x="0" y="16200"/>
                    <a:pt x="635" y="21600"/>
                    <a:pt x="127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5" name="组合 264">
            <a:extLst>
              <a:ext uri="{FF2B5EF4-FFF2-40B4-BE49-F238E27FC236}">
                <a16:creationId xmlns:a16="http://schemas.microsoft.com/office/drawing/2014/main" xmlns="" id="{4FA7E96C-7712-2C41-B1F0-B964A80E7005}"/>
              </a:ext>
            </a:extLst>
          </p:cNvPr>
          <p:cNvGrpSpPr/>
          <p:nvPr/>
        </p:nvGrpSpPr>
        <p:grpSpPr>
          <a:xfrm>
            <a:off x="6105883" y="3939143"/>
            <a:ext cx="240047" cy="406336"/>
            <a:chOff x="6105883" y="3939143"/>
            <a:chExt cx="240047" cy="406336"/>
          </a:xfrm>
        </p:grpSpPr>
        <p:sp>
          <p:nvSpPr>
            <p:cNvPr id="116" name="Freeform 117">
              <a:extLst>
                <a:ext uri="{FF2B5EF4-FFF2-40B4-BE49-F238E27FC236}">
                  <a16:creationId xmlns:a16="http://schemas.microsoft.com/office/drawing/2014/main" xmlns="" id="{9759E912-EB00-BE49-A04B-4FAA84E2387D}"/>
                </a:ext>
              </a:extLst>
            </p:cNvPr>
            <p:cNvSpPr/>
            <p:nvPr/>
          </p:nvSpPr>
          <p:spPr>
            <a:xfrm>
              <a:off x="6105883" y="3939143"/>
              <a:ext cx="240047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3" y="0"/>
                  </a:moveTo>
                  <a:cubicBezTo>
                    <a:pt x="20463" y="0"/>
                    <a:pt x="20463" y="0"/>
                    <a:pt x="20463" y="0"/>
                  </a:cubicBezTo>
                  <a:cubicBezTo>
                    <a:pt x="1137" y="0"/>
                    <a:pt x="1137" y="0"/>
                    <a:pt x="1137" y="0"/>
                  </a:cubicBezTo>
                  <a:cubicBezTo>
                    <a:pt x="1137" y="0"/>
                    <a:pt x="1137" y="0"/>
                    <a:pt x="1137" y="0"/>
                  </a:cubicBezTo>
                  <a:cubicBezTo>
                    <a:pt x="568" y="0"/>
                    <a:pt x="0" y="338"/>
                    <a:pt x="0" y="675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262"/>
                    <a:pt x="568" y="21600"/>
                    <a:pt x="1137" y="21600"/>
                  </a:cubicBezTo>
                  <a:cubicBezTo>
                    <a:pt x="1137" y="21600"/>
                    <a:pt x="1137" y="21600"/>
                    <a:pt x="1137" y="21600"/>
                  </a:cubicBezTo>
                  <a:cubicBezTo>
                    <a:pt x="1137" y="21600"/>
                    <a:pt x="1137" y="21600"/>
                    <a:pt x="1137" y="21600"/>
                  </a:cubicBezTo>
                  <a:cubicBezTo>
                    <a:pt x="1421" y="21600"/>
                    <a:pt x="1705" y="21600"/>
                    <a:pt x="1989" y="21431"/>
                  </a:cubicBezTo>
                  <a:cubicBezTo>
                    <a:pt x="10800" y="18394"/>
                    <a:pt x="10800" y="18394"/>
                    <a:pt x="10800" y="18394"/>
                  </a:cubicBezTo>
                  <a:cubicBezTo>
                    <a:pt x="19895" y="21600"/>
                    <a:pt x="19895" y="21600"/>
                    <a:pt x="19895" y="21600"/>
                  </a:cubicBezTo>
                  <a:cubicBezTo>
                    <a:pt x="19895" y="21600"/>
                    <a:pt x="20179" y="21600"/>
                    <a:pt x="20463" y="21600"/>
                  </a:cubicBezTo>
                  <a:cubicBezTo>
                    <a:pt x="20463" y="21600"/>
                    <a:pt x="20463" y="21600"/>
                    <a:pt x="20463" y="21600"/>
                  </a:cubicBezTo>
                  <a:cubicBezTo>
                    <a:pt x="20463" y="21600"/>
                    <a:pt x="20463" y="21600"/>
                    <a:pt x="20463" y="21600"/>
                  </a:cubicBezTo>
                  <a:cubicBezTo>
                    <a:pt x="21032" y="21600"/>
                    <a:pt x="21600" y="21262"/>
                    <a:pt x="21600" y="20925"/>
                  </a:cubicBezTo>
                  <a:cubicBezTo>
                    <a:pt x="21600" y="675"/>
                    <a:pt x="21600" y="675"/>
                    <a:pt x="21600" y="675"/>
                  </a:cubicBezTo>
                  <a:cubicBezTo>
                    <a:pt x="21600" y="338"/>
                    <a:pt x="21032" y="0"/>
                    <a:pt x="20463" y="0"/>
                  </a:cubicBezTo>
                  <a:close/>
                  <a:moveTo>
                    <a:pt x="20179" y="844"/>
                  </a:moveTo>
                  <a:cubicBezTo>
                    <a:pt x="20179" y="20756"/>
                    <a:pt x="20179" y="20756"/>
                    <a:pt x="20179" y="20756"/>
                  </a:cubicBezTo>
                  <a:cubicBezTo>
                    <a:pt x="11368" y="17550"/>
                    <a:pt x="11368" y="17550"/>
                    <a:pt x="11368" y="17550"/>
                  </a:cubicBezTo>
                  <a:cubicBezTo>
                    <a:pt x="11084" y="17550"/>
                    <a:pt x="11084" y="17550"/>
                    <a:pt x="10800" y="17550"/>
                  </a:cubicBezTo>
                  <a:cubicBezTo>
                    <a:pt x="10516" y="17550"/>
                    <a:pt x="10516" y="17550"/>
                    <a:pt x="10232" y="17550"/>
                  </a:cubicBezTo>
                  <a:cubicBezTo>
                    <a:pt x="1421" y="20756"/>
                    <a:pt x="1421" y="20756"/>
                    <a:pt x="1421" y="20756"/>
                  </a:cubicBezTo>
                  <a:cubicBezTo>
                    <a:pt x="1421" y="844"/>
                    <a:pt x="1421" y="844"/>
                    <a:pt x="1421" y="844"/>
                  </a:cubicBezTo>
                  <a:lnTo>
                    <a:pt x="20179" y="8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" name="Freeform 118">
              <a:extLst>
                <a:ext uri="{FF2B5EF4-FFF2-40B4-BE49-F238E27FC236}">
                  <a16:creationId xmlns:a16="http://schemas.microsoft.com/office/drawing/2014/main" xmlns="" id="{02BBBE8D-0860-3D48-A657-D2DB468D5CE6}"/>
                </a:ext>
              </a:extLst>
            </p:cNvPr>
            <p:cNvSpPr/>
            <p:nvPr/>
          </p:nvSpPr>
          <p:spPr>
            <a:xfrm>
              <a:off x="6171594" y="4071906"/>
              <a:ext cx="108625" cy="10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" y="12071"/>
                  </a:moveTo>
                  <a:cubicBezTo>
                    <a:pt x="9529" y="12071"/>
                    <a:pt x="9529" y="12071"/>
                    <a:pt x="9529" y="12071"/>
                  </a:cubicBezTo>
                  <a:cubicBezTo>
                    <a:pt x="9529" y="20329"/>
                    <a:pt x="9529" y="20329"/>
                    <a:pt x="9529" y="20329"/>
                  </a:cubicBezTo>
                  <a:cubicBezTo>
                    <a:pt x="9529" y="20965"/>
                    <a:pt x="10165" y="21600"/>
                    <a:pt x="10800" y="21600"/>
                  </a:cubicBezTo>
                  <a:cubicBezTo>
                    <a:pt x="11435" y="21600"/>
                    <a:pt x="12071" y="20965"/>
                    <a:pt x="12071" y="20329"/>
                  </a:cubicBezTo>
                  <a:cubicBezTo>
                    <a:pt x="12071" y="12071"/>
                    <a:pt x="12071" y="12071"/>
                    <a:pt x="12071" y="12071"/>
                  </a:cubicBezTo>
                  <a:cubicBezTo>
                    <a:pt x="20329" y="12071"/>
                    <a:pt x="20329" y="12071"/>
                    <a:pt x="20329" y="12071"/>
                  </a:cubicBezTo>
                  <a:cubicBezTo>
                    <a:pt x="20965" y="12071"/>
                    <a:pt x="21600" y="11435"/>
                    <a:pt x="21600" y="10800"/>
                  </a:cubicBezTo>
                  <a:cubicBezTo>
                    <a:pt x="21600" y="10165"/>
                    <a:pt x="20965" y="9529"/>
                    <a:pt x="20329" y="9529"/>
                  </a:cubicBezTo>
                  <a:cubicBezTo>
                    <a:pt x="12071" y="9529"/>
                    <a:pt x="12071" y="9529"/>
                    <a:pt x="12071" y="9529"/>
                  </a:cubicBezTo>
                  <a:cubicBezTo>
                    <a:pt x="12071" y="1271"/>
                    <a:pt x="12071" y="1271"/>
                    <a:pt x="12071" y="1271"/>
                  </a:cubicBezTo>
                  <a:cubicBezTo>
                    <a:pt x="12071" y="635"/>
                    <a:pt x="11435" y="0"/>
                    <a:pt x="10800" y="0"/>
                  </a:cubicBezTo>
                  <a:cubicBezTo>
                    <a:pt x="10165" y="0"/>
                    <a:pt x="9529" y="635"/>
                    <a:pt x="9529" y="1271"/>
                  </a:cubicBezTo>
                  <a:cubicBezTo>
                    <a:pt x="9529" y="9529"/>
                    <a:pt x="9529" y="9529"/>
                    <a:pt x="9529" y="9529"/>
                  </a:cubicBezTo>
                  <a:cubicBezTo>
                    <a:pt x="1271" y="9529"/>
                    <a:pt x="1271" y="9529"/>
                    <a:pt x="1271" y="9529"/>
                  </a:cubicBezTo>
                  <a:cubicBezTo>
                    <a:pt x="635" y="9529"/>
                    <a:pt x="0" y="10165"/>
                    <a:pt x="0" y="10800"/>
                  </a:cubicBezTo>
                  <a:cubicBezTo>
                    <a:pt x="0" y="11435"/>
                    <a:pt x="635" y="12071"/>
                    <a:pt x="1271" y="1207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8" name="Freeform 119">
            <a:extLst>
              <a:ext uri="{FF2B5EF4-FFF2-40B4-BE49-F238E27FC236}">
                <a16:creationId xmlns:a16="http://schemas.microsoft.com/office/drawing/2014/main" xmlns="" id="{92531B34-B0FC-D145-A788-CAB348851CA7}"/>
              </a:ext>
            </a:extLst>
          </p:cNvPr>
          <p:cNvSpPr/>
          <p:nvPr/>
        </p:nvSpPr>
        <p:spPr>
          <a:xfrm>
            <a:off x="5293212" y="3939143"/>
            <a:ext cx="241388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75"/>
                </a:moveTo>
                <a:cubicBezTo>
                  <a:pt x="21600" y="338"/>
                  <a:pt x="21032" y="0"/>
                  <a:pt x="20463" y="0"/>
                </a:cubicBezTo>
                <a:cubicBezTo>
                  <a:pt x="1137" y="0"/>
                  <a:pt x="1137" y="0"/>
                  <a:pt x="1137" y="0"/>
                </a:cubicBezTo>
                <a:cubicBezTo>
                  <a:pt x="568" y="0"/>
                  <a:pt x="0" y="338"/>
                  <a:pt x="0" y="675"/>
                </a:cubicBezTo>
                <a:cubicBezTo>
                  <a:pt x="0" y="20925"/>
                  <a:pt x="0" y="20925"/>
                  <a:pt x="0" y="20925"/>
                </a:cubicBezTo>
                <a:cubicBezTo>
                  <a:pt x="0" y="21262"/>
                  <a:pt x="568" y="21600"/>
                  <a:pt x="1137" y="21600"/>
                </a:cubicBezTo>
                <a:cubicBezTo>
                  <a:pt x="1421" y="21600"/>
                  <a:pt x="1705" y="21600"/>
                  <a:pt x="1989" y="21431"/>
                </a:cubicBezTo>
                <a:cubicBezTo>
                  <a:pt x="10800" y="18394"/>
                  <a:pt x="10800" y="18394"/>
                  <a:pt x="10800" y="18394"/>
                </a:cubicBezTo>
                <a:cubicBezTo>
                  <a:pt x="19895" y="21600"/>
                  <a:pt x="19895" y="21600"/>
                  <a:pt x="19895" y="21600"/>
                </a:cubicBezTo>
                <a:cubicBezTo>
                  <a:pt x="19895" y="21600"/>
                  <a:pt x="20179" y="21600"/>
                  <a:pt x="20463" y="21600"/>
                </a:cubicBezTo>
                <a:cubicBezTo>
                  <a:pt x="21032" y="21600"/>
                  <a:pt x="21600" y="21262"/>
                  <a:pt x="21600" y="20925"/>
                </a:cubicBezTo>
                <a:lnTo>
                  <a:pt x="21600" y="675"/>
                </a:lnTo>
                <a:close/>
                <a:moveTo>
                  <a:pt x="20179" y="20756"/>
                </a:moveTo>
                <a:cubicBezTo>
                  <a:pt x="11368" y="17550"/>
                  <a:pt x="11368" y="17550"/>
                  <a:pt x="11368" y="17550"/>
                </a:cubicBezTo>
                <a:cubicBezTo>
                  <a:pt x="11084" y="17550"/>
                  <a:pt x="10516" y="17550"/>
                  <a:pt x="10232" y="17550"/>
                </a:cubicBezTo>
                <a:cubicBezTo>
                  <a:pt x="1421" y="20756"/>
                  <a:pt x="1421" y="20756"/>
                  <a:pt x="1421" y="20756"/>
                </a:cubicBezTo>
                <a:cubicBezTo>
                  <a:pt x="1421" y="844"/>
                  <a:pt x="1421" y="844"/>
                  <a:pt x="1421" y="844"/>
                </a:cubicBezTo>
                <a:cubicBezTo>
                  <a:pt x="20179" y="844"/>
                  <a:pt x="20179" y="844"/>
                  <a:pt x="20179" y="844"/>
                </a:cubicBezTo>
                <a:lnTo>
                  <a:pt x="20179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64" name="组合 263">
            <a:extLst>
              <a:ext uri="{FF2B5EF4-FFF2-40B4-BE49-F238E27FC236}">
                <a16:creationId xmlns:a16="http://schemas.microsoft.com/office/drawing/2014/main" xmlns="" id="{0B249943-CA78-9E47-B7CE-7976E98C5004}"/>
              </a:ext>
            </a:extLst>
          </p:cNvPr>
          <p:cNvGrpSpPr/>
          <p:nvPr/>
        </p:nvGrpSpPr>
        <p:grpSpPr>
          <a:xfrm>
            <a:off x="4421537" y="3939143"/>
            <a:ext cx="362904" cy="406336"/>
            <a:chOff x="4421537" y="3939143"/>
            <a:chExt cx="362904" cy="406336"/>
          </a:xfrm>
        </p:grpSpPr>
        <p:sp>
          <p:nvSpPr>
            <p:cNvPr id="119" name="Freeform 120">
              <a:extLst>
                <a:ext uri="{FF2B5EF4-FFF2-40B4-BE49-F238E27FC236}">
                  <a16:creationId xmlns:a16="http://schemas.microsoft.com/office/drawing/2014/main" xmlns="" id="{1B1D6887-CBE4-BA4F-BC37-041C9A6A114A}"/>
                </a:ext>
              </a:extLst>
            </p:cNvPr>
            <p:cNvSpPr/>
            <p:nvPr/>
          </p:nvSpPr>
          <p:spPr>
            <a:xfrm>
              <a:off x="4465792" y="4062518"/>
              <a:ext cx="16093" cy="158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21600"/>
                  </a:moveTo>
                  <a:cubicBezTo>
                    <a:pt x="17280" y="21600"/>
                    <a:pt x="21600" y="20736"/>
                    <a:pt x="21600" y="20304"/>
                  </a:cubicBezTo>
                  <a:cubicBezTo>
                    <a:pt x="21600" y="1296"/>
                    <a:pt x="21600" y="1296"/>
                    <a:pt x="21600" y="1296"/>
                  </a:cubicBezTo>
                  <a:cubicBezTo>
                    <a:pt x="21600" y="432"/>
                    <a:pt x="17280" y="0"/>
                    <a:pt x="12960" y="0"/>
                  </a:cubicBezTo>
                  <a:cubicBezTo>
                    <a:pt x="4320" y="0"/>
                    <a:pt x="0" y="432"/>
                    <a:pt x="0" y="1296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0736"/>
                    <a:pt x="4320" y="21600"/>
                    <a:pt x="1296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" name="Freeform 121">
              <a:extLst>
                <a:ext uri="{FF2B5EF4-FFF2-40B4-BE49-F238E27FC236}">
                  <a16:creationId xmlns:a16="http://schemas.microsoft.com/office/drawing/2014/main" xmlns="" id="{64678A92-44DC-E14E-B232-6ACB46ECD343}"/>
                </a:ext>
              </a:extLst>
            </p:cNvPr>
            <p:cNvSpPr/>
            <p:nvPr/>
          </p:nvSpPr>
          <p:spPr>
            <a:xfrm>
              <a:off x="4561005" y="4062518"/>
              <a:ext cx="16093" cy="158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21600"/>
                  </a:moveTo>
                  <a:cubicBezTo>
                    <a:pt x="17280" y="21600"/>
                    <a:pt x="21600" y="20736"/>
                    <a:pt x="21600" y="20304"/>
                  </a:cubicBezTo>
                  <a:cubicBezTo>
                    <a:pt x="21600" y="1296"/>
                    <a:pt x="21600" y="1296"/>
                    <a:pt x="21600" y="1296"/>
                  </a:cubicBezTo>
                  <a:cubicBezTo>
                    <a:pt x="21600" y="432"/>
                    <a:pt x="17280" y="0"/>
                    <a:pt x="8640" y="0"/>
                  </a:cubicBezTo>
                  <a:cubicBezTo>
                    <a:pt x="4320" y="0"/>
                    <a:pt x="0" y="432"/>
                    <a:pt x="0" y="1296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0736"/>
                    <a:pt x="4320" y="21600"/>
                    <a:pt x="864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" name="Freeform 122">
              <a:extLst>
                <a:ext uri="{FF2B5EF4-FFF2-40B4-BE49-F238E27FC236}">
                  <a16:creationId xmlns:a16="http://schemas.microsoft.com/office/drawing/2014/main" xmlns="" id="{162EB830-CCDE-CB45-8AE3-436ADF8100B0}"/>
                </a:ext>
              </a:extLst>
            </p:cNvPr>
            <p:cNvSpPr/>
            <p:nvPr/>
          </p:nvSpPr>
          <p:spPr>
            <a:xfrm>
              <a:off x="4691086" y="4065201"/>
              <a:ext cx="32186" cy="152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80" y="0"/>
                  </a:moveTo>
                  <a:cubicBezTo>
                    <a:pt x="2160" y="0"/>
                    <a:pt x="0" y="450"/>
                    <a:pt x="0" y="1350"/>
                  </a:cubicBezTo>
                  <a:cubicBezTo>
                    <a:pt x="12960" y="20700"/>
                    <a:pt x="12960" y="20700"/>
                    <a:pt x="12960" y="20700"/>
                  </a:cubicBezTo>
                  <a:cubicBezTo>
                    <a:pt x="12960" y="21150"/>
                    <a:pt x="15120" y="21600"/>
                    <a:pt x="17280" y="21600"/>
                  </a:cubicBezTo>
                  <a:cubicBezTo>
                    <a:pt x="21600" y="21600"/>
                    <a:pt x="21600" y="21150"/>
                    <a:pt x="21600" y="20250"/>
                  </a:cubicBezTo>
                  <a:cubicBezTo>
                    <a:pt x="10800" y="900"/>
                    <a:pt x="10800" y="900"/>
                    <a:pt x="10800" y="900"/>
                  </a:cubicBezTo>
                  <a:cubicBezTo>
                    <a:pt x="10800" y="450"/>
                    <a:pt x="8640" y="0"/>
                    <a:pt x="648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" name="Freeform 123">
              <a:extLst>
                <a:ext uri="{FF2B5EF4-FFF2-40B4-BE49-F238E27FC236}">
                  <a16:creationId xmlns:a16="http://schemas.microsoft.com/office/drawing/2014/main" xmlns="" id="{6E65858B-CDEB-F94A-BD1C-1A83E713C277}"/>
                </a:ext>
              </a:extLst>
            </p:cNvPr>
            <p:cNvSpPr/>
            <p:nvPr/>
          </p:nvSpPr>
          <p:spPr>
            <a:xfrm>
              <a:off x="4421537" y="3939143"/>
              <a:ext cx="199816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6" y="0"/>
                  </a:moveTo>
                  <a:cubicBezTo>
                    <a:pt x="2057" y="0"/>
                    <a:pt x="2057" y="0"/>
                    <a:pt x="2057" y="0"/>
                  </a:cubicBezTo>
                  <a:cubicBezTo>
                    <a:pt x="686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686" y="21600"/>
                    <a:pt x="2057" y="21600"/>
                  </a:cubicBezTo>
                  <a:cubicBezTo>
                    <a:pt x="19886" y="21600"/>
                    <a:pt x="19886" y="21600"/>
                    <a:pt x="19886" y="21600"/>
                  </a:cubicBezTo>
                  <a:cubicBezTo>
                    <a:pt x="20914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0914" y="0"/>
                    <a:pt x="19886" y="0"/>
                  </a:cubicBezTo>
                  <a:close/>
                  <a:moveTo>
                    <a:pt x="9943" y="20756"/>
                  </a:moveTo>
                  <a:cubicBezTo>
                    <a:pt x="1371" y="20756"/>
                    <a:pt x="1371" y="20756"/>
                    <a:pt x="1371" y="20756"/>
                  </a:cubicBezTo>
                  <a:cubicBezTo>
                    <a:pt x="1371" y="844"/>
                    <a:pt x="1371" y="844"/>
                    <a:pt x="1371" y="844"/>
                  </a:cubicBezTo>
                  <a:cubicBezTo>
                    <a:pt x="9943" y="844"/>
                    <a:pt x="9943" y="844"/>
                    <a:pt x="9943" y="844"/>
                  </a:cubicBezTo>
                  <a:lnTo>
                    <a:pt x="9943" y="20756"/>
                  </a:lnTo>
                  <a:close/>
                  <a:moveTo>
                    <a:pt x="20229" y="20756"/>
                  </a:moveTo>
                  <a:cubicBezTo>
                    <a:pt x="11657" y="20756"/>
                    <a:pt x="11657" y="20756"/>
                    <a:pt x="11657" y="20756"/>
                  </a:cubicBezTo>
                  <a:cubicBezTo>
                    <a:pt x="11657" y="844"/>
                    <a:pt x="11657" y="844"/>
                    <a:pt x="11657" y="844"/>
                  </a:cubicBezTo>
                  <a:cubicBezTo>
                    <a:pt x="20229" y="844"/>
                    <a:pt x="20229" y="844"/>
                    <a:pt x="20229" y="844"/>
                  </a:cubicBezTo>
                  <a:lnTo>
                    <a:pt x="20229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" name="Freeform 124">
              <a:extLst>
                <a:ext uri="{FF2B5EF4-FFF2-40B4-BE49-F238E27FC236}">
                  <a16:creationId xmlns:a16="http://schemas.microsoft.com/office/drawing/2014/main" xmlns="" id="{DC10C7C4-52A0-3648-8E32-4410F01EB7D7}"/>
                </a:ext>
              </a:extLst>
            </p:cNvPr>
            <p:cNvSpPr/>
            <p:nvPr/>
          </p:nvSpPr>
          <p:spPr>
            <a:xfrm>
              <a:off x="4630739" y="3939143"/>
              <a:ext cx="153702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600" extrusionOk="0">
                  <a:moveTo>
                    <a:pt x="14988" y="844"/>
                  </a:moveTo>
                  <a:cubicBezTo>
                    <a:pt x="14547" y="338"/>
                    <a:pt x="13224" y="0"/>
                    <a:pt x="11902" y="0"/>
                  </a:cubicBezTo>
                  <a:cubicBezTo>
                    <a:pt x="2204" y="506"/>
                    <a:pt x="2204" y="506"/>
                    <a:pt x="2204" y="506"/>
                  </a:cubicBezTo>
                  <a:cubicBezTo>
                    <a:pt x="1322" y="506"/>
                    <a:pt x="441" y="1013"/>
                    <a:pt x="0" y="1350"/>
                  </a:cubicBezTo>
                  <a:cubicBezTo>
                    <a:pt x="6612" y="20756"/>
                    <a:pt x="6612" y="20756"/>
                    <a:pt x="6612" y="20756"/>
                  </a:cubicBezTo>
                  <a:cubicBezTo>
                    <a:pt x="6612" y="21262"/>
                    <a:pt x="7935" y="21600"/>
                    <a:pt x="9257" y="21600"/>
                  </a:cubicBezTo>
                  <a:cubicBezTo>
                    <a:pt x="18955" y="21094"/>
                    <a:pt x="18955" y="21094"/>
                    <a:pt x="18955" y="21094"/>
                  </a:cubicBezTo>
                  <a:cubicBezTo>
                    <a:pt x="19837" y="21094"/>
                    <a:pt x="20278" y="20925"/>
                    <a:pt x="20718" y="20756"/>
                  </a:cubicBezTo>
                  <a:cubicBezTo>
                    <a:pt x="21159" y="20587"/>
                    <a:pt x="21600" y="20250"/>
                    <a:pt x="21159" y="20081"/>
                  </a:cubicBezTo>
                  <a:lnTo>
                    <a:pt x="14988" y="844"/>
                  </a:lnTo>
                  <a:close/>
                  <a:moveTo>
                    <a:pt x="8816" y="20925"/>
                  </a:moveTo>
                  <a:cubicBezTo>
                    <a:pt x="2204" y="1350"/>
                    <a:pt x="2204" y="1350"/>
                    <a:pt x="2204" y="1350"/>
                  </a:cubicBezTo>
                  <a:cubicBezTo>
                    <a:pt x="12784" y="675"/>
                    <a:pt x="12784" y="675"/>
                    <a:pt x="12784" y="675"/>
                  </a:cubicBezTo>
                  <a:cubicBezTo>
                    <a:pt x="19396" y="20250"/>
                    <a:pt x="19396" y="20250"/>
                    <a:pt x="19396" y="20250"/>
                  </a:cubicBezTo>
                  <a:lnTo>
                    <a:pt x="8816" y="209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24" name="Freeform 125">
            <a:extLst>
              <a:ext uri="{FF2B5EF4-FFF2-40B4-BE49-F238E27FC236}">
                <a16:creationId xmlns:a16="http://schemas.microsoft.com/office/drawing/2014/main" xmlns="" id="{0509D74D-99C1-314B-B54B-AD29CFDE4454}"/>
              </a:ext>
            </a:extLst>
          </p:cNvPr>
          <p:cNvSpPr/>
          <p:nvPr/>
        </p:nvSpPr>
        <p:spPr>
          <a:xfrm>
            <a:off x="3612890" y="3939143"/>
            <a:ext cx="341966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00" y="2531"/>
                </a:moveTo>
                <a:cubicBezTo>
                  <a:pt x="2000" y="2531"/>
                  <a:pt x="2000" y="2531"/>
                  <a:pt x="2000" y="2531"/>
                </a:cubicBezTo>
                <a:cubicBezTo>
                  <a:pt x="1400" y="2531"/>
                  <a:pt x="1000" y="2194"/>
                  <a:pt x="1000" y="1688"/>
                </a:cubicBezTo>
                <a:cubicBezTo>
                  <a:pt x="1000" y="1181"/>
                  <a:pt x="1400" y="844"/>
                  <a:pt x="2000" y="844"/>
                </a:cubicBezTo>
                <a:cubicBezTo>
                  <a:pt x="21200" y="844"/>
                  <a:pt x="21200" y="844"/>
                  <a:pt x="21200" y="844"/>
                </a:cubicBezTo>
                <a:cubicBezTo>
                  <a:pt x="21400" y="844"/>
                  <a:pt x="21600" y="675"/>
                  <a:pt x="21600" y="338"/>
                </a:cubicBezTo>
                <a:cubicBezTo>
                  <a:pt x="21600" y="169"/>
                  <a:pt x="21400" y="0"/>
                  <a:pt x="21200" y="0"/>
                </a:cubicBezTo>
                <a:cubicBezTo>
                  <a:pt x="2000" y="0"/>
                  <a:pt x="2000" y="0"/>
                  <a:pt x="2000" y="0"/>
                </a:cubicBezTo>
                <a:cubicBezTo>
                  <a:pt x="800" y="0"/>
                  <a:pt x="0" y="675"/>
                  <a:pt x="0" y="1688"/>
                </a:cubicBezTo>
                <a:cubicBezTo>
                  <a:pt x="0" y="19912"/>
                  <a:pt x="0" y="19912"/>
                  <a:pt x="0" y="19912"/>
                </a:cubicBezTo>
                <a:cubicBezTo>
                  <a:pt x="0" y="20925"/>
                  <a:pt x="800" y="21600"/>
                  <a:pt x="2000" y="21600"/>
                </a:cubicBezTo>
                <a:cubicBezTo>
                  <a:pt x="21200" y="21600"/>
                  <a:pt x="21200" y="21600"/>
                  <a:pt x="21200" y="21600"/>
                </a:cubicBezTo>
                <a:cubicBezTo>
                  <a:pt x="21400" y="21600"/>
                  <a:pt x="21600" y="21431"/>
                  <a:pt x="21600" y="21262"/>
                </a:cubicBezTo>
                <a:cubicBezTo>
                  <a:pt x="21600" y="2869"/>
                  <a:pt x="21600" y="2869"/>
                  <a:pt x="21600" y="2869"/>
                </a:cubicBezTo>
                <a:cubicBezTo>
                  <a:pt x="21600" y="2700"/>
                  <a:pt x="21400" y="2531"/>
                  <a:pt x="21200" y="2531"/>
                </a:cubicBezTo>
                <a:close/>
                <a:moveTo>
                  <a:pt x="11200" y="3206"/>
                </a:moveTo>
                <a:cubicBezTo>
                  <a:pt x="16400" y="3206"/>
                  <a:pt x="16400" y="3206"/>
                  <a:pt x="16400" y="3206"/>
                </a:cubicBezTo>
                <a:cubicBezTo>
                  <a:pt x="16400" y="9787"/>
                  <a:pt x="16400" y="9787"/>
                  <a:pt x="16400" y="9787"/>
                </a:cubicBezTo>
                <a:cubicBezTo>
                  <a:pt x="14200" y="8775"/>
                  <a:pt x="14200" y="8775"/>
                  <a:pt x="14200" y="8775"/>
                </a:cubicBezTo>
                <a:cubicBezTo>
                  <a:pt x="14000" y="8775"/>
                  <a:pt x="13600" y="8775"/>
                  <a:pt x="13400" y="8775"/>
                </a:cubicBezTo>
                <a:cubicBezTo>
                  <a:pt x="11200" y="9787"/>
                  <a:pt x="11200" y="9787"/>
                  <a:pt x="11200" y="9787"/>
                </a:cubicBezTo>
                <a:lnTo>
                  <a:pt x="11200" y="3206"/>
                </a:lnTo>
                <a:close/>
                <a:moveTo>
                  <a:pt x="20800" y="20756"/>
                </a:moveTo>
                <a:cubicBezTo>
                  <a:pt x="2000" y="20756"/>
                  <a:pt x="2000" y="20756"/>
                  <a:pt x="2000" y="20756"/>
                </a:cubicBezTo>
                <a:cubicBezTo>
                  <a:pt x="1400" y="20756"/>
                  <a:pt x="1000" y="20419"/>
                  <a:pt x="1000" y="19912"/>
                </a:cubicBezTo>
                <a:cubicBezTo>
                  <a:pt x="1000" y="3038"/>
                  <a:pt x="1000" y="3038"/>
                  <a:pt x="1000" y="3038"/>
                </a:cubicBezTo>
                <a:cubicBezTo>
                  <a:pt x="1200" y="3206"/>
                  <a:pt x="1200" y="3206"/>
                  <a:pt x="1200" y="3206"/>
                </a:cubicBezTo>
                <a:cubicBezTo>
                  <a:pt x="1600" y="3206"/>
                  <a:pt x="1800" y="3206"/>
                  <a:pt x="2000" y="3206"/>
                </a:cubicBezTo>
                <a:cubicBezTo>
                  <a:pt x="10400" y="3206"/>
                  <a:pt x="10400" y="3206"/>
                  <a:pt x="10400" y="3206"/>
                </a:cubicBezTo>
                <a:cubicBezTo>
                  <a:pt x="10400" y="9787"/>
                  <a:pt x="10400" y="9787"/>
                  <a:pt x="10400" y="9787"/>
                </a:cubicBezTo>
                <a:cubicBezTo>
                  <a:pt x="10400" y="10294"/>
                  <a:pt x="11000" y="10631"/>
                  <a:pt x="11600" y="10462"/>
                </a:cubicBezTo>
                <a:cubicBezTo>
                  <a:pt x="13800" y="9619"/>
                  <a:pt x="13800" y="9619"/>
                  <a:pt x="13800" y="9619"/>
                </a:cubicBezTo>
                <a:cubicBezTo>
                  <a:pt x="16000" y="10462"/>
                  <a:pt x="16000" y="10462"/>
                  <a:pt x="16000" y="10462"/>
                </a:cubicBezTo>
                <a:cubicBezTo>
                  <a:pt x="16600" y="10631"/>
                  <a:pt x="17200" y="10294"/>
                  <a:pt x="17200" y="9787"/>
                </a:cubicBezTo>
                <a:cubicBezTo>
                  <a:pt x="17200" y="3206"/>
                  <a:pt x="17200" y="3206"/>
                  <a:pt x="17200" y="3206"/>
                </a:cubicBezTo>
                <a:cubicBezTo>
                  <a:pt x="20800" y="3206"/>
                  <a:pt x="20800" y="3206"/>
                  <a:pt x="20800" y="3206"/>
                </a:cubicBezTo>
                <a:lnTo>
                  <a:pt x="20800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25" name="Freeform 126">
            <a:extLst>
              <a:ext uri="{FF2B5EF4-FFF2-40B4-BE49-F238E27FC236}">
                <a16:creationId xmlns:a16="http://schemas.microsoft.com/office/drawing/2014/main" xmlns="" id="{952CF4D8-A3A4-C245-8D1C-915E85B2F624}"/>
              </a:ext>
            </a:extLst>
          </p:cNvPr>
          <p:cNvSpPr/>
          <p:nvPr/>
        </p:nvSpPr>
        <p:spPr>
          <a:xfrm>
            <a:off x="2800221" y="3939143"/>
            <a:ext cx="343307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00" y="2531"/>
                </a:moveTo>
                <a:cubicBezTo>
                  <a:pt x="2000" y="2531"/>
                  <a:pt x="2000" y="2531"/>
                  <a:pt x="2000" y="2531"/>
                </a:cubicBezTo>
                <a:cubicBezTo>
                  <a:pt x="1400" y="2531"/>
                  <a:pt x="1000" y="2194"/>
                  <a:pt x="1000" y="1688"/>
                </a:cubicBezTo>
                <a:cubicBezTo>
                  <a:pt x="1000" y="1181"/>
                  <a:pt x="1400" y="844"/>
                  <a:pt x="2000" y="844"/>
                </a:cubicBezTo>
                <a:cubicBezTo>
                  <a:pt x="21200" y="844"/>
                  <a:pt x="21200" y="844"/>
                  <a:pt x="21200" y="844"/>
                </a:cubicBezTo>
                <a:cubicBezTo>
                  <a:pt x="21400" y="844"/>
                  <a:pt x="21600" y="675"/>
                  <a:pt x="21600" y="338"/>
                </a:cubicBezTo>
                <a:cubicBezTo>
                  <a:pt x="21600" y="169"/>
                  <a:pt x="21400" y="0"/>
                  <a:pt x="21200" y="0"/>
                </a:cubicBezTo>
                <a:cubicBezTo>
                  <a:pt x="2000" y="0"/>
                  <a:pt x="2000" y="0"/>
                  <a:pt x="2000" y="0"/>
                </a:cubicBezTo>
                <a:cubicBezTo>
                  <a:pt x="800" y="0"/>
                  <a:pt x="0" y="675"/>
                  <a:pt x="0" y="1688"/>
                </a:cubicBezTo>
                <a:cubicBezTo>
                  <a:pt x="0" y="19912"/>
                  <a:pt x="0" y="19912"/>
                  <a:pt x="0" y="19912"/>
                </a:cubicBezTo>
                <a:cubicBezTo>
                  <a:pt x="0" y="20925"/>
                  <a:pt x="800" y="21600"/>
                  <a:pt x="2000" y="21600"/>
                </a:cubicBezTo>
                <a:cubicBezTo>
                  <a:pt x="21200" y="21600"/>
                  <a:pt x="21200" y="21600"/>
                  <a:pt x="21200" y="21600"/>
                </a:cubicBezTo>
                <a:cubicBezTo>
                  <a:pt x="21400" y="21600"/>
                  <a:pt x="21600" y="21431"/>
                  <a:pt x="21600" y="21262"/>
                </a:cubicBezTo>
                <a:cubicBezTo>
                  <a:pt x="21600" y="2869"/>
                  <a:pt x="21600" y="2869"/>
                  <a:pt x="21600" y="2869"/>
                </a:cubicBezTo>
                <a:cubicBezTo>
                  <a:pt x="21600" y="2700"/>
                  <a:pt x="21400" y="2531"/>
                  <a:pt x="21200" y="2531"/>
                </a:cubicBezTo>
                <a:close/>
                <a:moveTo>
                  <a:pt x="4400" y="20756"/>
                </a:moveTo>
                <a:cubicBezTo>
                  <a:pt x="2000" y="20756"/>
                  <a:pt x="2000" y="20756"/>
                  <a:pt x="2000" y="20756"/>
                </a:cubicBezTo>
                <a:cubicBezTo>
                  <a:pt x="1400" y="20756"/>
                  <a:pt x="1000" y="20419"/>
                  <a:pt x="1000" y="19912"/>
                </a:cubicBezTo>
                <a:cubicBezTo>
                  <a:pt x="1000" y="3038"/>
                  <a:pt x="1000" y="3038"/>
                  <a:pt x="1000" y="3038"/>
                </a:cubicBezTo>
                <a:cubicBezTo>
                  <a:pt x="1200" y="3206"/>
                  <a:pt x="1200" y="3206"/>
                  <a:pt x="1200" y="3206"/>
                </a:cubicBezTo>
                <a:cubicBezTo>
                  <a:pt x="1600" y="3206"/>
                  <a:pt x="1800" y="3206"/>
                  <a:pt x="2000" y="3206"/>
                </a:cubicBezTo>
                <a:cubicBezTo>
                  <a:pt x="4400" y="3206"/>
                  <a:pt x="4400" y="3206"/>
                  <a:pt x="4400" y="3206"/>
                </a:cubicBezTo>
                <a:lnTo>
                  <a:pt x="4400" y="20756"/>
                </a:lnTo>
                <a:close/>
                <a:moveTo>
                  <a:pt x="20800" y="20756"/>
                </a:moveTo>
                <a:cubicBezTo>
                  <a:pt x="5400" y="20756"/>
                  <a:pt x="5400" y="20756"/>
                  <a:pt x="5400" y="20756"/>
                </a:cubicBezTo>
                <a:cubicBezTo>
                  <a:pt x="5400" y="3206"/>
                  <a:pt x="5400" y="3206"/>
                  <a:pt x="5400" y="3206"/>
                </a:cubicBezTo>
                <a:cubicBezTo>
                  <a:pt x="20800" y="3206"/>
                  <a:pt x="20800" y="3206"/>
                  <a:pt x="20800" y="3206"/>
                </a:cubicBezTo>
                <a:lnTo>
                  <a:pt x="20800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26" name="Freeform 127">
            <a:extLst>
              <a:ext uri="{FF2B5EF4-FFF2-40B4-BE49-F238E27FC236}">
                <a16:creationId xmlns:a16="http://schemas.microsoft.com/office/drawing/2014/main" xmlns="" id="{0939A50E-4A48-2048-B28E-C3F373489A3B}"/>
              </a:ext>
            </a:extLst>
          </p:cNvPr>
          <p:cNvSpPr/>
          <p:nvPr/>
        </p:nvSpPr>
        <p:spPr>
          <a:xfrm>
            <a:off x="1988891" y="3939143"/>
            <a:ext cx="341966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00" y="2531"/>
                </a:moveTo>
                <a:cubicBezTo>
                  <a:pt x="2000" y="2531"/>
                  <a:pt x="2000" y="2531"/>
                  <a:pt x="2000" y="2531"/>
                </a:cubicBezTo>
                <a:cubicBezTo>
                  <a:pt x="1400" y="2531"/>
                  <a:pt x="1000" y="2194"/>
                  <a:pt x="1000" y="1688"/>
                </a:cubicBezTo>
                <a:cubicBezTo>
                  <a:pt x="1000" y="1181"/>
                  <a:pt x="1400" y="844"/>
                  <a:pt x="2000" y="844"/>
                </a:cubicBezTo>
                <a:cubicBezTo>
                  <a:pt x="21200" y="844"/>
                  <a:pt x="21200" y="844"/>
                  <a:pt x="21200" y="844"/>
                </a:cubicBezTo>
                <a:cubicBezTo>
                  <a:pt x="21400" y="844"/>
                  <a:pt x="21600" y="675"/>
                  <a:pt x="21600" y="338"/>
                </a:cubicBezTo>
                <a:cubicBezTo>
                  <a:pt x="21600" y="169"/>
                  <a:pt x="21400" y="0"/>
                  <a:pt x="21200" y="0"/>
                </a:cubicBezTo>
                <a:cubicBezTo>
                  <a:pt x="2000" y="0"/>
                  <a:pt x="2000" y="0"/>
                  <a:pt x="2000" y="0"/>
                </a:cubicBezTo>
                <a:cubicBezTo>
                  <a:pt x="800" y="0"/>
                  <a:pt x="0" y="675"/>
                  <a:pt x="0" y="1688"/>
                </a:cubicBezTo>
                <a:cubicBezTo>
                  <a:pt x="0" y="19912"/>
                  <a:pt x="0" y="19912"/>
                  <a:pt x="0" y="19912"/>
                </a:cubicBezTo>
                <a:cubicBezTo>
                  <a:pt x="0" y="20925"/>
                  <a:pt x="800" y="21600"/>
                  <a:pt x="2000" y="21600"/>
                </a:cubicBezTo>
                <a:cubicBezTo>
                  <a:pt x="21200" y="21600"/>
                  <a:pt x="21200" y="21600"/>
                  <a:pt x="21200" y="21600"/>
                </a:cubicBezTo>
                <a:cubicBezTo>
                  <a:pt x="21400" y="21600"/>
                  <a:pt x="21600" y="21431"/>
                  <a:pt x="21600" y="21262"/>
                </a:cubicBezTo>
                <a:cubicBezTo>
                  <a:pt x="21600" y="2869"/>
                  <a:pt x="21600" y="2869"/>
                  <a:pt x="21600" y="2869"/>
                </a:cubicBezTo>
                <a:cubicBezTo>
                  <a:pt x="21600" y="2700"/>
                  <a:pt x="21400" y="2531"/>
                  <a:pt x="21200" y="2531"/>
                </a:cubicBezTo>
                <a:close/>
                <a:moveTo>
                  <a:pt x="20800" y="20756"/>
                </a:moveTo>
                <a:cubicBezTo>
                  <a:pt x="2000" y="20756"/>
                  <a:pt x="2000" y="20756"/>
                  <a:pt x="2000" y="20756"/>
                </a:cubicBezTo>
                <a:cubicBezTo>
                  <a:pt x="1400" y="20756"/>
                  <a:pt x="1000" y="20419"/>
                  <a:pt x="1000" y="19912"/>
                </a:cubicBezTo>
                <a:cubicBezTo>
                  <a:pt x="1000" y="3038"/>
                  <a:pt x="1000" y="3038"/>
                  <a:pt x="1000" y="3038"/>
                </a:cubicBezTo>
                <a:cubicBezTo>
                  <a:pt x="1200" y="3206"/>
                  <a:pt x="1200" y="3206"/>
                  <a:pt x="1200" y="3206"/>
                </a:cubicBezTo>
                <a:cubicBezTo>
                  <a:pt x="1600" y="3206"/>
                  <a:pt x="1800" y="3206"/>
                  <a:pt x="2000" y="3206"/>
                </a:cubicBezTo>
                <a:cubicBezTo>
                  <a:pt x="20800" y="3206"/>
                  <a:pt x="20800" y="3206"/>
                  <a:pt x="20800" y="3206"/>
                </a:cubicBezTo>
                <a:lnTo>
                  <a:pt x="20800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xmlns="" id="{D158E5A2-A915-3649-8FC3-B405C52FA4A0}"/>
              </a:ext>
            </a:extLst>
          </p:cNvPr>
          <p:cNvGrpSpPr/>
          <p:nvPr/>
        </p:nvGrpSpPr>
        <p:grpSpPr>
          <a:xfrm>
            <a:off x="1152083" y="3992784"/>
            <a:ext cx="404994" cy="297712"/>
            <a:chOff x="1152083" y="3992784"/>
            <a:chExt cx="404994" cy="297712"/>
          </a:xfrm>
        </p:grpSpPr>
        <p:sp>
          <p:nvSpPr>
            <p:cNvPr id="127" name="Freeform 128">
              <a:extLst>
                <a:ext uri="{FF2B5EF4-FFF2-40B4-BE49-F238E27FC236}">
                  <a16:creationId xmlns:a16="http://schemas.microsoft.com/office/drawing/2014/main" xmlns="" id="{21A54833-121C-B042-B564-6B5FA728A971}"/>
                </a:ext>
              </a:extLst>
            </p:cNvPr>
            <p:cNvSpPr/>
            <p:nvPr/>
          </p:nvSpPr>
          <p:spPr>
            <a:xfrm>
              <a:off x="1252661" y="4062518"/>
              <a:ext cx="250776" cy="16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7" y="21600"/>
                  </a:moveTo>
                  <a:cubicBezTo>
                    <a:pt x="20780" y="21600"/>
                    <a:pt x="20780" y="21600"/>
                    <a:pt x="20780" y="21600"/>
                  </a:cubicBezTo>
                  <a:cubicBezTo>
                    <a:pt x="21327" y="21600"/>
                    <a:pt x="21600" y="17280"/>
                    <a:pt x="21600" y="12960"/>
                  </a:cubicBezTo>
                  <a:cubicBezTo>
                    <a:pt x="21600" y="4320"/>
                    <a:pt x="21327" y="0"/>
                    <a:pt x="20780" y="0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273" y="0"/>
                    <a:pt x="0" y="4320"/>
                    <a:pt x="0" y="12960"/>
                  </a:cubicBezTo>
                  <a:cubicBezTo>
                    <a:pt x="0" y="17280"/>
                    <a:pt x="273" y="21600"/>
                    <a:pt x="547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" name="Freeform 129">
              <a:extLst>
                <a:ext uri="{FF2B5EF4-FFF2-40B4-BE49-F238E27FC236}">
                  <a16:creationId xmlns:a16="http://schemas.microsoft.com/office/drawing/2014/main" xmlns="" id="{CDB51F2E-545F-D14B-94CD-457F036006AF}"/>
                </a:ext>
              </a:extLst>
            </p:cNvPr>
            <p:cNvSpPr/>
            <p:nvPr/>
          </p:nvSpPr>
          <p:spPr>
            <a:xfrm>
              <a:off x="1252661" y="4110796"/>
              <a:ext cx="108626" cy="109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" y="21600"/>
                  </a:moveTo>
                  <a:cubicBezTo>
                    <a:pt x="20329" y="21600"/>
                    <a:pt x="20329" y="21600"/>
                    <a:pt x="20329" y="21600"/>
                  </a:cubicBezTo>
                  <a:cubicBezTo>
                    <a:pt x="20965" y="21600"/>
                    <a:pt x="21600" y="20983"/>
                    <a:pt x="21600" y="19749"/>
                  </a:cubicBezTo>
                  <a:cubicBezTo>
                    <a:pt x="21600" y="1851"/>
                    <a:pt x="21600" y="1851"/>
                    <a:pt x="21600" y="1851"/>
                  </a:cubicBezTo>
                  <a:cubicBezTo>
                    <a:pt x="21600" y="617"/>
                    <a:pt x="20965" y="0"/>
                    <a:pt x="20329" y="0"/>
                  </a:cubicBez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617"/>
                    <a:pt x="0" y="1851"/>
                  </a:cubicBezTo>
                  <a:cubicBezTo>
                    <a:pt x="0" y="19749"/>
                    <a:pt x="0" y="19749"/>
                    <a:pt x="0" y="19749"/>
                  </a:cubicBezTo>
                  <a:cubicBezTo>
                    <a:pt x="0" y="20983"/>
                    <a:pt x="635" y="21600"/>
                    <a:pt x="1271" y="21600"/>
                  </a:cubicBezTo>
                  <a:close/>
                  <a:moveTo>
                    <a:pt x="3176" y="3086"/>
                  </a:moveTo>
                  <a:cubicBezTo>
                    <a:pt x="19059" y="3086"/>
                    <a:pt x="19059" y="3086"/>
                    <a:pt x="19059" y="3086"/>
                  </a:cubicBezTo>
                  <a:cubicBezTo>
                    <a:pt x="19059" y="18514"/>
                    <a:pt x="19059" y="18514"/>
                    <a:pt x="19059" y="18514"/>
                  </a:cubicBezTo>
                  <a:cubicBezTo>
                    <a:pt x="3176" y="18514"/>
                    <a:pt x="3176" y="18514"/>
                    <a:pt x="3176" y="18514"/>
                  </a:cubicBezTo>
                  <a:lnTo>
                    <a:pt x="3176" y="308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" name="Freeform 130">
              <a:extLst>
                <a:ext uri="{FF2B5EF4-FFF2-40B4-BE49-F238E27FC236}">
                  <a16:creationId xmlns:a16="http://schemas.microsoft.com/office/drawing/2014/main" xmlns="" id="{762B38CC-B300-994D-8154-65DBD2067040}"/>
                </a:ext>
              </a:extLst>
            </p:cNvPr>
            <p:cNvSpPr/>
            <p:nvPr/>
          </p:nvSpPr>
          <p:spPr>
            <a:xfrm>
              <a:off x="1396152" y="4110796"/>
              <a:ext cx="107284" cy="14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4" y="0"/>
                  </a:move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4320"/>
                    <a:pt x="0" y="12960"/>
                  </a:cubicBezTo>
                  <a:cubicBezTo>
                    <a:pt x="0" y="17280"/>
                    <a:pt x="635" y="21600"/>
                    <a:pt x="1271" y="21600"/>
                  </a:cubicBezTo>
                  <a:cubicBezTo>
                    <a:pt x="19694" y="21600"/>
                    <a:pt x="19694" y="21600"/>
                    <a:pt x="19694" y="21600"/>
                  </a:cubicBezTo>
                  <a:cubicBezTo>
                    <a:pt x="20965" y="21600"/>
                    <a:pt x="21600" y="17280"/>
                    <a:pt x="21600" y="12960"/>
                  </a:cubicBezTo>
                  <a:cubicBezTo>
                    <a:pt x="21600" y="4320"/>
                    <a:pt x="20965" y="0"/>
                    <a:pt x="1969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" name="Freeform 131">
              <a:extLst>
                <a:ext uri="{FF2B5EF4-FFF2-40B4-BE49-F238E27FC236}">
                  <a16:creationId xmlns:a16="http://schemas.microsoft.com/office/drawing/2014/main" xmlns="" id="{8CECBA18-AD8C-B443-BBCE-F9E2630AA2E4}"/>
                </a:ext>
              </a:extLst>
            </p:cNvPr>
            <p:cNvSpPr/>
            <p:nvPr/>
          </p:nvSpPr>
          <p:spPr>
            <a:xfrm>
              <a:off x="1396152" y="4157733"/>
              <a:ext cx="107284" cy="16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4" y="0"/>
                  </a:move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4320"/>
                    <a:pt x="0" y="8640"/>
                  </a:cubicBezTo>
                  <a:cubicBezTo>
                    <a:pt x="0" y="17280"/>
                    <a:pt x="635" y="21600"/>
                    <a:pt x="1271" y="21600"/>
                  </a:cubicBezTo>
                  <a:cubicBezTo>
                    <a:pt x="19694" y="21600"/>
                    <a:pt x="19694" y="21600"/>
                    <a:pt x="19694" y="21600"/>
                  </a:cubicBezTo>
                  <a:cubicBezTo>
                    <a:pt x="20965" y="21600"/>
                    <a:pt x="21600" y="17280"/>
                    <a:pt x="21600" y="8640"/>
                  </a:cubicBezTo>
                  <a:cubicBezTo>
                    <a:pt x="21600" y="4320"/>
                    <a:pt x="20965" y="0"/>
                    <a:pt x="1969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" name="Freeform 132">
              <a:extLst>
                <a:ext uri="{FF2B5EF4-FFF2-40B4-BE49-F238E27FC236}">
                  <a16:creationId xmlns:a16="http://schemas.microsoft.com/office/drawing/2014/main" xmlns="" id="{AF8D5F83-619B-2C4F-B524-91ED4F408AF9}"/>
                </a:ext>
              </a:extLst>
            </p:cNvPr>
            <p:cNvSpPr/>
            <p:nvPr/>
          </p:nvSpPr>
          <p:spPr>
            <a:xfrm>
              <a:off x="1396152" y="4204669"/>
              <a:ext cx="107284" cy="16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4" y="0"/>
                  </a:move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4320"/>
                    <a:pt x="0" y="8640"/>
                  </a:cubicBezTo>
                  <a:cubicBezTo>
                    <a:pt x="0" y="17280"/>
                    <a:pt x="635" y="21600"/>
                    <a:pt x="1271" y="21600"/>
                  </a:cubicBezTo>
                  <a:cubicBezTo>
                    <a:pt x="19694" y="21600"/>
                    <a:pt x="19694" y="21600"/>
                    <a:pt x="19694" y="21600"/>
                  </a:cubicBezTo>
                  <a:cubicBezTo>
                    <a:pt x="20965" y="21600"/>
                    <a:pt x="21600" y="17280"/>
                    <a:pt x="21600" y="8640"/>
                  </a:cubicBezTo>
                  <a:cubicBezTo>
                    <a:pt x="21600" y="4320"/>
                    <a:pt x="20965" y="0"/>
                    <a:pt x="1969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" name="Freeform 133">
              <a:extLst>
                <a:ext uri="{FF2B5EF4-FFF2-40B4-BE49-F238E27FC236}">
                  <a16:creationId xmlns:a16="http://schemas.microsoft.com/office/drawing/2014/main" xmlns="" id="{10B8C389-7B1D-B444-8293-BF540E984EF4}"/>
                </a:ext>
              </a:extLst>
            </p:cNvPr>
            <p:cNvSpPr/>
            <p:nvPr/>
          </p:nvSpPr>
          <p:spPr>
            <a:xfrm>
              <a:off x="1152083" y="3992784"/>
              <a:ext cx="404994" cy="297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2869" y="0"/>
                    <a:pt x="2869" y="0"/>
                    <a:pt x="2869" y="0"/>
                  </a:cubicBezTo>
                  <a:cubicBezTo>
                    <a:pt x="2700" y="0"/>
                    <a:pt x="2531" y="230"/>
                    <a:pt x="2531" y="460"/>
                  </a:cubicBezTo>
                  <a:cubicBezTo>
                    <a:pt x="2531" y="19302"/>
                    <a:pt x="2531" y="19302"/>
                    <a:pt x="2531" y="19302"/>
                  </a:cubicBezTo>
                  <a:cubicBezTo>
                    <a:pt x="2531" y="19991"/>
                    <a:pt x="2194" y="20451"/>
                    <a:pt x="1687" y="20451"/>
                  </a:cubicBezTo>
                  <a:cubicBezTo>
                    <a:pt x="1181" y="20451"/>
                    <a:pt x="844" y="19991"/>
                    <a:pt x="844" y="19302"/>
                  </a:cubicBezTo>
                  <a:cubicBezTo>
                    <a:pt x="844" y="3217"/>
                    <a:pt x="844" y="3217"/>
                    <a:pt x="844" y="3217"/>
                  </a:cubicBezTo>
                  <a:cubicBezTo>
                    <a:pt x="844" y="2757"/>
                    <a:pt x="675" y="2528"/>
                    <a:pt x="337" y="2528"/>
                  </a:cubicBezTo>
                  <a:cubicBezTo>
                    <a:pt x="169" y="2528"/>
                    <a:pt x="0" y="2757"/>
                    <a:pt x="0" y="3217"/>
                  </a:cubicBezTo>
                  <a:cubicBezTo>
                    <a:pt x="0" y="19302"/>
                    <a:pt x="0" y="19302"/>
                    <a:pt x="0" y="19302"/>
                  </a:cubicBezTo>
                  <a:cubicBezTo>
                    <a:pt x="0" y="20451"/>
                    <a:pt x="675" y="21600"/>
                    <a:pt x="1687" y="21600"/>
                  </a:cubicBezTo>
                  <a:cubicBezTo>
                    <a:pt x="19913" y="21600"/>
                    <a:pt x="19913" y="21600"/>
                    <a:pt x="19913" y="21600"/>
                  </a:cubicBezTo>
                  <a:cubicBezTo>
                    <a:pt x="20925" y="21600"/>
                    <a:pt x="21600" y="20451"/>
                    <a:pt x="21600" y="19302"/>
                  </a:cubicBezTo>
                  <a:cubicBezTo>
                    <a:pt x="21600" y="460"/>
                    <a:pt x="21600" y="460"/>
                    <a:pt x="21600" y="460"/>
                  </a:cubicBezTo>
                  <a:cubicBezTo>
                    <a:pt x="21600" y="230"/>
                    <a:pt x="21431" y="0"/>
                    <a:pt x="21263" y="0"/>
                  </a:cubicBezTo>
                  <a:close/>
                  <a:moveTo>
                    <a:pt x="20756" y="19302"/>
                  </a:moveTo>
                  <a:cubicBezTo>
                    <a:pt x="20756" y="19991"/>
                    <a:pt x="20419" y="20451"/>
                    <a:pt x="19913" y="20451"/>
                  </a:cubicBezTo>
                  <a:cubicBezTo>
                    <a:pt x="3037" y="20451"/>
                    <a:pt x="3037" y="20451"/>
                    <a:pt x="3037" y="20451"/>
                  </a:cubicBezTo>
                  <a:cubicBezTo>
                    <a:pt x="3206" y="19991"/>
                    <a:pt x="3206" y="19991"/>
                    <a:pt x="3206" y="19991"/>
                  </a:cubicBezTo>
                  <a:cubicBezTo>
                    <a:pt x="3206" y="19762"/>
                    <a:pt x="3206" y="19532"/>
                    <a:pt x="3206" y="19302"/>
                  </a:cubicBezTo>
                  <a:cubicBezTo>
                    <a:pt x="3206" y="1149"/>
                    <a:pt x="3206" y="1149"/>
                    <a:pt x="3206" y="1149"/>
                  </a:cubicBezTo>
                  <a:cubicBezTo>
                    <a:pt x="20756" y="1149"/>
                    <a:pt x="20756" y="1149"/>
                    <a:pt x="20756" y="1149"/>
                  </a:cubicBezTo>
                  <a:lnTo>
                    <a:pt x="20756" y="1930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xmlns="" id="{24A1030A-7057-EF49-BEA5-BFA683BE5EFF}"/>
              </a:ext>
            </a:extLst>
          </p:cNvPr>
          <p:cNvGrpSpPr/>
          <p:nvPr/>
        </p:nvGrpSpPr>
        <p:grpSpPr>
          <a:xfrm>
            <a:off x="10082065" y="3228392"/>
            <a:ext cx="406336" cy="202498"/>
            <a:chOff x="10082065" y="3228392"/>
            <a:chExt cx="406336" cy="202498"/>
          </a:xfrm>
        </p:grpSpPr>
        <p:sp>
          <p:nvSpPr>
            <p:cNvPr id="133" name="Freeform 134">
              <a:extLst>
                <a:ext uri="{FF2B5EF4-FFF2-40B4-BE49-F238E27FC236}">
                  <a16:creationId xmlns:a16="http://schemas.microsoft.com/office/drawing/2014/main" xmlns="" id="{A3CE8F4A-9652-1843-84BC-AC85ABE5ABDD}"/>
                </a:ext>
              </a:extLst>
            </p:cNvPr>
            <p:cNvSpPr/>
            <p:nvPr/>
          </p:nvSpPr>
          <p:spPr>
            <a:xfrm>
              <a:off x="10082065" y="3228392"/>
              <a:ext cx="406336" cy="202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3712"/>
                  </a:moveTo>
                  <a:cubicBezTo>
                    <a:pt x="19069" y="3712"/>
                    <a:pt x="19069" y="3712"/>
                    <a:pt x="19069" y="3712"/>
                  </a:cubicBezTo>
                  <a:cubicBezTo>
                    <a:pt x="19069" y="2025"/>
                    <a:pt x="19069" y="2025"/>
                    <a:pt x="19069" y="2025"/>
                  </a:cubicBezTo>
                  <a:cubicBezTo>
                    <a:pt x="19069" y="1012"/>
                    <a:pt x="18731" y="0"/>
                    <a:pt x="1805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1012"/>
                    <a:pt x="0" y="202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588"/>
                    <a:pt x="506" y="21600"/>
                    <a:pt x="1013" y="21600"/>
                  </a:cubicBezTo>
                  <a:cubicBezTo>
                    <a:pt x="18056" y="21600"/>
                    <a:pt x="18056" y="21600"/>
                    <a:pt x="18056" y="21600"/>
                  </a:cubicBezTo>
                  <a:cubicBezTo>
                    <a:pt x="18731" y="21600"/>
                    <a:pt x="19069" y="20588"/>
                    <a:pt x="19069" y="19575"/>
                  </a:cubicBezTo>
                  <a:cubicBezTo>
                    <a:pt x="19069" y="17888"/>
                    <a:pt x="19069" y="17888"/>
                    <a:pt x="19069" y="17888"/>
                  </a:cubicBezTo>
                  <a:cubicBezTo>
                    <a:pt x="20587" y="17888"/>
                    <a:pt x="20587" y="17888"/>
                    <a:pt x="20587" y="17888"/>
                  </a:cubicBezTo>
                  <a:cubicBezTo>
                    <a:pt x="21094" y="17888"/>
                    <a:pt x="21600" y="16875"/>
                    <a:pt x="21600" y="15863"/>
                  </a:cubicBezTo>
                  <a:cubicBezTo>
                    <a:pt x="21600" y="5738"/>
                    <a:pt x="21600" y="5738"/>
                    <a:pt x="21600" y="5738"/>
                  </a:cubicBezTo>
                  <a:cubicBezTo>
                    <a:pt x="21600" y="4725"/>
                    <a:pt x="21094" y="3712"/>
                    <a:pt x="20587" y="3712"/>
                  </a:cubicBezTo>
                  <a:close/>
                  <a:moveTo>
                    <a:pt x="18394" y="19913"/>
                  </a:moveTo>
                  <a:cubicBezTo>
                    <a:pt x="844" y="19913"/>
                    <a:pt x="844" y="19913"/>
                    <a:pt x="844" y="19913"/>
                  </a:cubicBezTo>
                  <a:cubicBezTo>
                    <a:pt x="844" y="1688"/>
                    <a:pt x="844" y="1688"/>
                    <a:pt x="844" y="1688"/>
                  </a:cubicBezTo>
                  <a:cubicBezTo>
                    <a:pt x="18394" y="1688"/>
                    <a:pt x="18394" y="1688"/>
                    <a:pt x="18394" y="1688"/>
                  </a:cubicBezTo>
                  <a:lnTo>
                    <a:pt x="18394" y="19913"/>
                  </a:lnTo>
                  <a:close/>
                  <a:moveTo>
                    <a:pt x="20756" y="16200"/>
                  </a:moveTo>
                  <a:cubicBezTo>
                    <a:pt x="19069" y="16200"/>
                    <a:pt x="19069" y="16200"/>
                    <a:pt x="19069" y="16200"/>
                  </a:cubicBezTo>
                  <a:cubicBezTo>
                    <a:pt x="19069" y="5400"/>
                    <a:pt x="19069" y="5400"/>
                    <a:pt x="19069" y="5400"/>
                  </a:cubicBezTo>
                  <a:cubicBezTo>
                    <a:pt x="20756" y="5400"/>
                    <a:pt x="20756" y="5400"/>
                    <a:pt x="20756" y="5400"/>
                  </a:cubicBezTo>
                  <a:lnTo>
                    <a:pt x="20756" y="162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" name="Freeform 135">
              <a:extLst>
                <a:ext uri="{FF2B5EF4-FFF2-40B4-BE49-F238E27FC236}">
                  <a16:creationId xmlns:a16="http://schemas.microsoft.com/office/drawing/2014/main" xmlns="" id="{3CA825EB-5379-6840-B153-3E3F87A04FBE}"/>
                </a:ext>
              </a:extLst>
            </p:cNvPr>
            <p:cNvSpPr/>
            <p:nvPr/>
          </p:nvSpPr>
          <p:spPr>
            <a:xfrm>
              <a:off x="10229036" y="3301606"/>
              <a:ext cx="65456" cy="65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086" extrusionOk="0">
                  <a:moveTo>
                    <a:pt x="6943" y="11057"/>
                  </a:moveTo>
                  <a:cubicBezTo>
                    <a:pt x="772" y="17229"/>
                    <a:pt x="772" y="17229"/>
                    <a:pt x="772" y="17229"/>
                  </a:cubicBezTo>
                  <a:cubicBezTo>
                    <a:pt x="-257" y="18257"/>
                    <a:pt x="-257" y="19286"/>
                    <a:pt x="772" y="20314"/>
                  </a:cubicBezTo>
                  <a:cubicBezTo>
                    <a:pt x="1800" y="21343"/>
                    <a:pt x="2829" y="21343"/>
                    <a:pt x="3857" y="20314"/>
                  </a:cubicBezTo>
                  <a:cubicBezTo>
                    <a:pt x="11057" y="14143"/>
                    <a:pt x="11057" y="14143"/>
                    <a:pt x="11057" y="14143"/>
                  </a:cubicBezTo>
                  <a:cubicBezTo>
                    <a:pt x="17229" y="20314"/>
                    <a:pt x="17229" y="20314"/>
                    <a:pt x="17229" y="20314"/>
                  </a:cubicBezTo>
                  <a:cubicBezTo>
                    <a:pt x="18257" y="21343"/>
                    <a:pt x="19286" y="21343"/>
                    <a:pt x="20314" y="20314"/>
                  </a:cubicBezTo>
                  <a:cubicBezTo>
                    <a:pt x="21343" y="19286"/>
                    <a:pt x="21343" y="18257"/>
                    <a:pt x="20314" y="17229"/>
                  </a:cubicBezTo>
                  <a:cubicBezTo>
                    <a:pt x="14143" y="11057"/>
                    <a:pt x="14143" y="11057"/>
                    <a:pt x="14143" y="11057"/>
                  </a:cubicBezTo>
                  <a:cubicBezTo>
                    <a:pt x="20314" y="3857"/>
                    <a:pt x="20314" y="3857"/>
                    <a:pt x="20314" y="3857"/>
                  </a:cubicBezTo>
                  <a:cubicBezTo>
                    <a:pt x="21343" y="2829"/>
                    <a:pt x="21343" y="1800"/>
                    <a:pt x="20314" y="772"/>
                  </a:cubicBezTo>
                  <a:cubicBezTo>
                    <a:pt x="19286" y="-257"/>
                    <a:pt x="18257" y="-257"/>
                    <a:pt x="17229" y="772"/>
                  </a:cubicBezTo>
                  <a:cubicBezTo>
                    <a:pt x="11057" y="6943"/>
                    <a:pt x="11057" y="6943"/>
                    <a:pt x="11057" y="6943"/>
                  </a:cubicBezTo>
                  <a:cubicBezTo>
                    <a:pt x="3857" y="772"/>
                    <a:pt x="3857" y="772"/>
                    <a:pt x="3857" y="772"/>
                  </a:cubicBezTo>
                  <a:cubicBezTo>
                    <a:pt x="2829" y="-257"/>
                    <a:pt x="1800" y="-257"/>
                    <a:pt x="772" y="772"/>
                  </a:cubicBezTo>
                  <a:cubicBezTo>
                    <a:pt x="-257" y="1800"/>
                    <a:pt x="-257" y="2829"/>
                    <a:pt x="772" y="3857"/>
                  </a:cubicBezTo>
                  <a:lnTo>
                    <a:pt x="6943" y="1105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35" name="Freeform 136">
            <a:extLst>
              <a:ext uri="{FF2B5EF4-FFF2-40B4-BE49-F238E27FC236}">
                <a16:creationId xmlns:a16="http://schemas.microsoft.com/office/drawing/2014/main" xmlns="" id="{42828A30-F089-5C46-A990-91D724C707CB}"/>
              </a:ext>
            </a:extLst>
          </p:cNvPr>
          <p:cNvSpPr/>
          <p:nvPr/>
        </p:nvSpPr>
        <p:spPr>
          <a:xfrm>
            <a:off x="9270736" y="3228392"/>
            <a:ext cx="406336" cy="202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738"/>
                </a:moveTo>
                <a:cubicBezTo>
                  <a:pt x="21600" y="4725"/>
                  <a:pt x="21094" y="3712"/>
                  <a:pt x="20587" y="3712"/>
                </a:cubicBezTo>
                <a:cubicBezTo>
                  <a:pt x="19069" y="3712"/>
                  <a:pt x="19069" y="3712"/>
                  <a:pt x="19069" y="3712"/>
                </a:cubicBezTo>
                <a:cubicBezTo>
                  <a:pt x="19069" y="2025"/>
                  <a:pt x="19069" y="2025"/>
                  <a:pt x="19069" y="2025"/>
                </a:cubicBezTo>
                <a:cubicBezTo>
                  <a:pt x="19069" y="1012"/>
                  <a:pt x="18562" y="0"/>
                  <a:pt x="18056" y="0"/>
                </a:cubicBezTo>
                <a:cubicBezTo>
                  <a:pt x="1013" y="0"/>
                  <a:pt x="1013" y="0"/>
                  <a:pt x="1013" y="0"/>
                </a:cubicBezTo>
                <a:cubicBezTo>
                  <a:pt x="506" y="0"/>
                  <a:pt x="0" y="1012"/>
                  <a:pt x="0" y="20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588"/>
                  <a:pt x="506" y="21600"/>
                  <a:pt x="1013" y="21600"/>
                </a:cubicBezTo>
                <a:cubicBezTo>
                  <a:pt x="18056" y="21600"/>
                  <a:pt x="18056" y="21600"/>
                  <a:pt x="18056" y="21600"/>
                </a:cubicBezTo>
                <a:cubicBezTo>
                  <a:pt x="18562" y="21600"/>
                  <a:pt x="19069" y="20588"/>
                  <a:pt x="19069" y="19575"/>
                </a:cubicBezTo>
                <a:cubicBezTo>
                  <a:pt x="19069" y="17888"/>
                  <a:pt x="19069" y="17888"/>
                  <a:pt x="19069" y="17888"/>
                </a:cubicBezTo>
                <a:cubicBezTo>
                  <a:pt x="20587" y="17888"/>
                  <a:pt x="20587" y="17888"/>
                  <a:pt x="20587" y="17888"/>
                </a:cubicBezTo>
                <a:cubicBezTo>
                  <a:pt x="21094" y="17888"/>
                  <a:pt x="21600" y="16875"/>
                  <a:pt x="21600" y="15863"/>
                </a:cubicBezTo>
                <a:lnTo>
                  <a:pt x="21600" y="5738"/>
                </a:lnTo>
                <a:close/>
                <a:moveTo>
                  <a:pt x="844" y="19913"/>
                </a:moveTo>
                <a:cubicBezTo>
                  <a:pt x="844" y="1688"/>
                  <a:pt x="844" y="1688"/>
                  <a:pt x="844" y="1688"/>
                </a:cubicBezTo>
                <a:cubicBezTo>
                  <a:pt x="5569" y="1688"/>
                  <a:pt x="5569" y="1688"/>
                  <a:pt x="5569" y="1688"/>
                </a:cubicBezTo>
                <a:cubicBezTo>
                  <a:pt x="14850" y="19913"/>
                  <a:pt x="14850" y="19913"/>
                  <a:pt x="14850" y="19913"/>
                </a:cubicBezTo>
                <a:lnTo>
                  <a:pt x="844" y="19913"/>
                </a:lnTo>
                <a:close/>
                <a:moveTo>
                  <a:pt x="18394" y="19913"/>
                </a:moveTo>
                <a:cubicBezTo>
                  <a:pt x="16031" y="19913"/>
                  <a:pt x="16031" y="19913"/>
                  <a:pt x="16031" y="19913"/>
                </a:cubicBezTo>
                <a:cubicBezTo>
                  <a:pt x="6750" y="1688"/>
                  <a:pt x="6750" y="1688"/>
                  <a:pt x="6750" y="1688"/>
                </a:cubicBezTo>
                <a:cubicBezTo>
                  <a:pt x="18394" y="1688"/>
                  <a:pt x="18394" y="1688"/>
                  <a:pt x="18394" y="1688"/>
                </a:cubicBezTo>
                <a:lnTo>
                  <a:pt x="18394" y="19913"/>
                </a:lnTo>
                <a:close/>
                <a:moveTo>
                  <a:pt x="20756" y="16200"/>
                </a:moveTo>
                <a:cubicBezTo>
                  <a:pt x="19069" y="16200"/>
                  <a:pt x="19069" y="16200"/>
                  <a:pt x="19069" y="16200"/>
                </a:cubicBezTo>
                <a:cubicBezTo>
                  <a:pt x="19069" y="5400"/>
                  <a:pt x="19069" y="5400"/>
                  <a:pt x="19069" y="5400"/>
                </a:cubicBezTo>
                <a:cubicBezTo>
                  <a:pt x="20756" y="5400"/>
                  <a:pt x="20756" y="5400"/>
                  <a:pt x="20756" y="5400"/>
                </a:cubicBezTo>
                <a:lnTo>
                  <a:pt x="20756" y="16200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36" name="Freeform 137">
            <a:extLst>
              <a:ext uri="{FF2B5EF4-FFF2-40B4-BE49-F238E27FC236}">
                <a16:creationId xmlns:a16="http://schemas.microsoft.com/office/drawing/2014/main" xmlns="" id="{CEE64AE5-7554-534E-BF78-7E9DBCAB4D25}"/>
              </a:ext>
            </a:extLst>
          </p:cNvPr>
          <p:cNvSpPr/>
          <p:nvPr/>
        </p:nvSpPr>
        <p:spPr>
          <a:xfrm>
            <a:off x="8458066" y="3228392"/>
            <a:ext cx="406336" cy="202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738"/>
                </a:moveTo>
                <a:cubicBezTo>
                  <a:pt x="21600" y="4725"/>
                  <a:pt x="21094" y="3712"/>
                  <a:pt x="20587" y="3712"/>
                </a:cubicBezTo>
                <a:cubicBezTo>
                  <a:pt x="19069" y="3712"/>
                  <a:pt x="19069" y="3712"/>
                  <a:pt x="19069" y="3712"/>
                </a:cubicBezTo>
                <a:cubicBezTo>
                  <a:pt x="19069" y="2025"/>
                  <a:pt x="19069" y="2025"/>
                  <a:pt x="19069" y="2025"/>
                </a:cubicBezTo>
                <a:cubicBezTo>
                  <a:pt x="19069" y="1012"/>
                  <a:pt x="18562" y="0"/>
                  <a:pt x="18056" y="0"/>
                </a:cubicBezTo>
                <a:cubicBezTo>
                  <a:pt x="1013" y="0"/>
                  <a:pt x="1013" y="0"/>
                  <a:pt x="1013" y="0"/>
                </a:cubicBezTo>
                <a:cubicBezTo>
                  <a:pt x="506" y="0"/>
                  <a:pt x="0" y="1012"/>
                  <a:pt x="0" y="20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588"/>
                  <a:pt x="506" y="21600"/>
                  <a:pt x="1013" y="21600"/>
                </a:cubicBezTo>
                <a:cubicBezTo>
                  <a:pt x="18056" y="21600"/>
                  <a:pt x="18056" y="21600"/>
                  <a:pt x="18056" y="21600"/>
                </a:cubicBezTo>
                <a:cubicBezTo>
                  <a:pt x="18562" y="21600"/>
                  <a:pt x="19069" y="20588"/>
                  <a:pt x="19069" y="19575"/>
                </a:cubicBezTo>
                <a:cubicBezTo>
                  <a:pt x="19069" y="17888"/>
                  <a:pt x="19069" y="17888"/>
                  <a:pt x="19069" y="17888"/>
                </a:cubicBezTo>
                <a:cubicBezTo>
                  <a:pt x="20587" y="17888"/>
                  <a:pt x="20587" y="17888"/>
                  <a:pt x="20587" y="17888"/>
                </a:cubicBezTo>
                <a:cubicBezTo>
                  <a:pt x="21094" y="17888"/>
                  <a:pt x="21600" y="16875"/>
                  <a:pt x="21600" y="15863"/>
                </a:cubicBezTo>
                <a:lnTo>
                  <a:pt x="21600" y="5738"/>
                </a:lnTo>
                <a:close/>
                <a:moveTo>
                  <a:pt x="18394" y="19913"/>
                </a:moveTo>
                <a:cubicBezTo>
                  <a:pt x="844" y="19913"/>
                  <a:pt x="844" y="19913"/>
                  <a:pt x="844" y="19913"/>
                </a:cubicBezTo>
                <a:cubicBezTo>
                  <a:pt x="844" y="1688"/>
                  <a:pt x="844" y="1688"/>
                  <a:pt x="844" y="1688"/>
                </a:cubicBezTo>
                <a:cubicBezTo>
                  <a:pt x="18394" y="1688"/>
                  <a:pt x="18394" y="1688"/>
                  <a:pt x="18394" y="1688"/>
                </a:cubicBezTo>
                <a:lnTo>
                  <a:pt x="18394" y="19913"/>
                </a:lnTo>
                <a:close/>
                <a:moveTo>
                  <a:pt x="20756" y="16200"/>
                </a:moveTo>
                <a:cubicBezTo>
                  <a:pt x="19069" y="16200"/>
                  <a:pt x="19069" y="16200"/>
                  <a:pt x="19069" y="16200"/>
                </a:cubicBezTo>
                <a:cubicBezTo>
                  <a:pt x="19069" y="5400"/>
                  <a:pt x="19069" y="5400"/>
                  <a:pt x="19069" y="5400"/>
                </a:cubicBezTo>
                <a:cubicBezTo>
                  <a:pt x="20756" y="5400"/>
                  <a:pt x="20756" y="5400"/>
                  <a:pt x="20756" y="5400"/>
                </a:cubicBezTo>
                <a:lnTo>
                  <a:pt x="20756" y="16200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37" name="Freeform 138">
            <a:extLst>
              <a:ext uri="{FF2B5EF4-FFF2-40B4-BE49-F238E27FC236}">
                <a16:creationId xmlns:a16="http://schemas.microsoft.com/office/drawing/2014/main" xmlns="" id="{1E6DAF18-3BE0-A640-8105-60466621EFCB}"/>
              </a:ext>
            </a:extLst>
          </p:cNvPr>
          <p:cNvSpPr/>
          <p:nvPr/>
        </p:nvSpPr>
        <p:spPr>
          <a:xfrm>
            <a:off x="7739269" y="3126472"/>
            <a:ext cx="221272" cy="406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9" y="15525"/>
                </a:moveTo>
                <a:cubicBezTo>
                  <a:pt x="19749" y="15356"/>
                  <a:pt x="19440" y="15187"/>
                  <a:pt x="19131" y="15187"/>
                </a:cubicBezTo>
                <a:cubicBezTo>
                  <a:pt x="11417" y="15187"/>
                  <a:pt x="11417" y="15187"/>
                  <a:pt x="11417" y="15187"/>
                </a:cubicBezTo>
                <a:cubicBezTo>
                  <a:pt x="11417" y="5737"/>
                  <a:pt x="11417" y="5737"/>
                  <a:pt x="11417" y="5737"/>
                </a:cubicBezTo>
                <a:cubicBezTo>
                  <a:pt x="11726" y="5737"/>
                  <a:pt x="11726" y="5737"/>
                  <a:pt x="11726" y="5737"/>
                </a:cubicBezTo>
                <a:cubicBezTo>
                  <a:pt x="14194" y="5400"/>
                  <a:pt x="16046" y="4219"/>
                  <a:pt x="16046" y="2869"/>
                </a:cubicBezTo>
                <a:cubicBezTo>
                  <a:pt x="16046" y="1350"/>
                  <a:pt x="13577" y="0"/>
                  <a:pt x="10800" y="0"/>
                </a:cubicBezTo>
                <a:cubicBezTo>
                  <a:pt x="8023" y="0"/>
                  <a:pt x="5554" y="1350"/>
                  <a:pt x="5554" y="2869"/>
                </a:cubicBezTo>
                <a:cubicBezTo>
                  <a:pt x="5554" y="4219"/>
                  <a:pt x="7406" y="5400"/>
                  <a:pt x="9874" y="5737"/>
                </a:cubicBezTo>
                <a:cubicBezTo>
                  <a:pt x="10183" y="5737"/>
                  <a:pt x="10183" y="5737"/>
                  <a:pt x="10183" y="5737"/>
                </a:cubicBezTo>
                <a:cubicBezTo>
                  <a:pt x="10183" y="15187"/>
                  <a:pt x="10183" y="15187"/>
                  <a:pt x="10183" y="15187"/>
                </a:cubicBezTo>
                <a:cubicBezTo>
                  <a:pt x="2469" y="15187"/>
                  <a:pt x="2469" y="15187"/>
                  <a:pt x="2469" y="15187"/>
                </a:cubicBezTo>
                <a:cubicBezTo>
                  <a:pt x="2160" y="15187"/>
                  <a:pt x="1851" y="15356"/>
                  <a:pt x="1851" y="15525"/>
                </a:cubicBezTo>
                <a:cubicBezTo>
                  <a:pt x="1851" y="15525"/>
                  <a:pt x="1851" y="15525"/>
                  <a:pt x="1851" y="15525"/>
                </a:cubicBezTo>
                <a:cubicBezTo>
                  <a:pt x="1234" y="16875"/>
                  <a:pt x="0" y="20419"/>
                  <a:pt x="0" y="20587"/>
                </a:cubicBezTo>
                <a:cubicBezTo>
                  <a:pt x="0" y="20756"/>
                  <a:pt x="309" y="20925"/>
                  <a:pt x="617" y="20925"/>
                </a:cubicBezTo>
                <a:cubicBezTo>
                  <a:pt x="2469" y="20925"/>
                  <a:pt x="2469" y="20925"/>
                  <a:pt x="2469" y="20925"/>
                </a:cubicBezTo>
                <a:cubicBezTo>
                  <a:pt x="2469" y="21262"/>
                  <a:pt x="2469" y="21262"/>
                  <a:pt x="2469" y="21262"/>
                </a:cubicBezTo>
                <a:cubicBezTo>
                  <a:pt x="2469" y="21431"/>
                  <a:pt x="2777" y="21600"/>
                  <a:pt x="3086" y="21600"/>
                </a:cubicBezTo>
                <a:cubicBezTo>
                  <a:pt x="3394" y="21600"/>
                  <a:pt x="3703" y="21431"/>
                  <a:pt x="3703" y="21262"/>
                </a:cubicBezTo>
                <a:cubicBezTo>
                  <a:pt x="3703" y="20925"/>
                  <a:pt x="3703" y="20925"/>
                  <a:pt x="3703" y="20925"/>
                </a:cubicBezTo>
                <a:cubicBezTo>
                  <a:pt x="17897" y="20925"/>
                  <a:pt x="17897" y="20925"/>
                  <a:pt x="17897" y="20925"/>
                </a:cubicBezTo>
                <a:cubicBezTo>
                  <a:pt x="17897" y="21262"/>
                  <a:pt x="17897" y="21262"/>
                  <a:pt x="17897" y="21262"/>
                </a:cubicBezTo>
                <a:cubicBezTo>
                  <a:pt x="17897" y="21431"/>
                  <a:pt x="18206" y="21600"/>
                  <a:pt x="18514" y="21600"/>
                </a:cubicBezTo>
                <a:cubicBezTo>
                  <a:pt x="18823" y="21600"/>
                  <a:pt x="19131" y="21431"/>
                  <a:pt x="19131" y="21262"/>
                </a:cubicBezTo>
                <a:cubicBezTo>
                  <a:pt x="19131" y="20925"/>
                  <a:pt x="19131" y="20925"/>
                  <a:pt x="19131" y="20925"/>
                </a:cubicBezTo>
                <a:cubicBezTo>
                  <a:pt x="20983" y="20925"/>
                  <a:pt x="20983" y="20925"/>
                  <a:pt x="20983" y="20925"/>
                </a:cubicBezTo>
                <a:cubicBezTo>
                  <a:pt x="21291" y="20925"/>
                  <a:pt x="21600" y="20756"/>
                  <a:pt x="21600" y="20587"/>
                </a:cubicBezTo>
                <a:cubicBezTo>
                  <a:pt x="21600" y="20419"/>
                  <a:pt x="20366" y="16875"/>
                  <a:pt x="19749" y="15525"/>
                </a:cubicBezTo>
                <a:close/>
                <a:moveTo>
                  <a:pt x="6789" y="2869"/>
                </a:moveTo>
                <a:cubicBezTo>
                  <a:pt x="6789" y="1688"/>
                  <a:pt x="8640" y="844"/>
                  <a:pt x="10800" y="844"/>
                </a:cubicBezTo>
                <a:cubicBezTo>
                  <a:pt x="12960" y="844"/>
                  <a:pt x="14811" y="1688"/>
                  <a:pt x="14811" y="2869"/>
                </a:cubicBezTo>
                <a:cubicBezTo>
                  <a:pt x="14811" y="4050"/>
                  <a:pt x="12960" y="5063"/>
                  <a:pt x="10800" y="5063"/>
                </a:cubicBezTo>
                <a:cubicBezTo>
                  <a:pt x="8640" y="5063"/>
                  <a:pt x="6789" y="4050"/>
                  <a:pt x="6789" y="2869"/>
                </a:cubicBezTo>
                <a:close/>
                <a:moveTo>
                  <a:pt x="20057" y="20250"/>
                </a:moveTo>
                <a:cubicBezTo>
                  <a:pt x="1543" y="20250"/>
                  <a:pt x="1543" y="20250"/>
                  <a:pt x="1543" y="20250"/>
                </a:cubicBezTo>
                <a:cubicBezTo>
                  <a:pt x="3086" y="16031"/>
                  <a:pt x="3086" y="16031"/>
                  <a:pt x="3086" y="16031"/>
                </a:cubicBezTo>
                <a:cubicBezTo>
                  <a:pt x="18514" y="16031"/>
                  <a:pt x="18514" y="16031"/>
                  <a:pt x="18514" y="16031"/>
                </a:cubicBezTo>
                <a:cubicBezTo>
                  <a:pt x="18514" y="16200"/>
                  <a:pt x="18514" y="16200"/>
                  <a:pt x="18514" y="16200"/>
                </a:cubicBezTo>
                <a:cubicBezTo>
                  <a:pt x="18823" y="17381"/>
                  <a:pt x="19440" y="18900"/>
                  <a:pt x="19749" y="19912"/>
                </a:cubicBezTo>
                <a:lnTo>
                  <a:pt x="20057" y="20250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892BA3F8-B3AF-0243-85A2-2527155B18ED}"/>
              </a:ext>
            </a:extLst>
          </p:cNvPr>
          <p:cNvGrpSpPr/>
          <p:nvPr/>
        </p:nvGrpSpPr>
        <p:grpSpPr>
          <a:xfrm>
            <a:off x="6835408" y="3182797"/>
            <a:ext cx="404995" cy="292347"/>
            <a:chOff x="6835408" y="3182797"/>
            <a:chExt cx="404995" cy="292347"/>
          </a:xfrm>
        </p:grpSpPr>
        <p:sp>
          <p:nvSpPr>
            <p:cNvPr id="138" name="Freeform 139">
              <a:extLst>
                <a:ext uri="{FF2B5EF4-FFF2-40B4-BE49-F238E27FC236}">
                  <a16:creationId xmlns:a16="http://schemas.microsoft.com/office/drawing/2014/main" xmlns="" id="{D41C6F92-52DA-054C-A282-199825821011}"/>
                </a:ext>
              </a:extLst>
            </p:cNvPr>
            <p:cNvSpPr/>
            <p:nvPr/>
          </p:nvSpPr>
          <p:spPr>
            <a:xfrm>
              <a:off x="6835408" y="3182797"/>
              <a:ext cx="404995" cy="292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6574"/>
                  </a:moveTo>
                  <a:cubicBezTo>
                    <a:pt x="20588" y="4930"/>
                    <a:pt x="20081" y="3287"/>
                    <a:pt x="19069" y="1878"/>
                  </a:cubicBezTo>
                  <a:cubicBezTo>
                    <a:pt x="18056" y="704"/>
                    <a:pt x="16875" y="0"/>
                    <a:pt x="15525" y="0"/>
                  </a:cubicBezTo>
                  <a:cubicBezTo>
                    <a:pt x="6075" y="0"/>
                    <a:pt x="6075" y="0"/>
                    <a:pt x="6075" y="0"/>
                  </a:cubicBezTo>
                  <a:cubicBezTo>
                    <a:pt x="4725" y="0"/>
                    <a:pt x="3544" y="704"/>
                    <a:pt x="2531" y="1878"/>
                  </a:cubicBezTo>
                  <a:cubicBezTo>
                    <a:pt x="1519" y="3287"/>
                    <a:pt x="1012" y="4930"/>
                    <a:pt x="844" y="6574"/>
                  </a:cubicBezTo>
                  <a:cubicBezTo>
                    <a:pt x="337" y="13383"/>
                    <a:pt x="0" y="17374"/>
                    <a:pt x="0" y="17609"/>
                  </a:cubicBezTo>
                  <a:cubicBezTo>
                    <a:pt x="0" y="19722"/>
                    <a:pt x="1181" y="21600"/>
                    <a:pt x="2869" y="21600"/>
                  </a:cubicBezTo>
                  <a:cubicBezTo>
                    <a:pt x="3881" y="21600"/>
                    <a:pt x="4894" y="20661"/>
                    <a:pt x="5400" y="19252"/>
                  </a:cubicBezTo>
                  <a:cubicBezTo>
                    <a:pt x="7594" y="14557"/>
                    <a:pt x="7594" y="14557"/>
                    <a:pt x="7594" y="14557"/>
                  </a:cubicBezTo>
                  <a:cubicBezTo>
                    <a:pt x="14006" y="14557"/>
                    <a:pt x="14006" y="14557"/>
                    <a:pt x="14006" y="14557"/>
                  </a:cubicBezTo>
                  <a:cubicBezTo>
                    <a:pt x="16200" y="19252"/>
                    <a:pt x="16200" y="19252"/>
                    <a:pt x="16200" y="19252"/>
                  </a:cubicBezTo>
                  <a:cubicBezTo>
                    <a:pt x="16706" y="20661"/>
                    <a:pt x="17719" y="21600"/>
                    <a:pt x="18731" y="21600"/>
                  </a:cubicBezTo>
                  <a:cubicBezTo>
                    <a:pt x="20419" y="21600"/>
                    <a:pt x="21600" y="19722"/>
                    <a:pt x="21600" y="17609"/>
                  </a:cubicBezTo>
                  <a:cubicBezTo>
                    <a:pt x="21600" y="17374"/>
                    <a:pt x="21263" y="13383"/>
                    <a:pt x="20756" y="6574"/>
                  </a:cubicBezTo>
                  <a:close/>
                  <a:moveTo>
                    <a:pt x="18731" y="20426"/>
                  </a:moveTo>
                  <a:cubicBezTo>
                    <a:pt x="18056" y="20426"/>
                    <a:pt x="17213" y="19722"/>
                    <a:pt x="16875" y="18783"/>
                  </a:cubicBezTo>
                  <a:cubicBezTo>
                    <a:pt x="14513" y="13617"/>
                    <a:pt x="14513" y="13617"/>
                    <a:pt x="14513" y="13617"/>
                  </a:cubicBezTo>
                  <a:cubicBezTo>
                    <a:pt x="7087" y="13617"/>
                    <a:pt x="7087" y="13617"/>
                    <a:pt x="7087" y="13617"/>
                  </a:cubicBezTo>
                  <a:cubicBezTo>
                    <a:pt x="4725" y="18783"/>
                    <a:pt x="4725" y="18783"/>
                    <a:pt x="4725" y="18783"/>
                  </a:cubicBezTo>
                  <a:cubicBezTo>
                    <a:pt x="4387" y="19722"/>
                    <a:pt x="3544" y="20426"/>
                    <a:pt x="2869" y="20426"/>
                  </a:cubicBezTo>
                  <a:cubicBezTo>
                    <a:pt x="1687" y="20426"/>
                    <a:pt x="844" y="19252"/>
                    <a:pt x="844" y="17609"/>
                  </a:cubicBezTo>
                  <a:cubicBezTo>
                    <a:pt x="844" y="17139"/>
                    <a:pt x="1350" y="10330"/>
                    <a:pt x="1687" y="6809"/>
                  </a:cubicBezTo>
                  <a:cubicBezTo>
                    <a:pt x="1687" y="5165"/>
                    <a:pt x="2194" y="3757"/>
                    <a:pt x="3037" y="2817"/>
                  </a:cubicBezTo>
                  <a:cubicBezTo>
                    <a:pt x="3881" y="1643"/>
                    <a:pt x="4894" y="1174"/>
                    <a:pt x="6075" y="1174"/>
                  </a:cubicBezTo>
                  <a:cubicBezTo>
                    <a:pt x="15525" y="1174"/>
                    <a:pt x="15525" y="1174"/>
                    <a:pt x="15525" y="1174"/>
                  </a:cubicBezTo>
                  <a:cubicBezTo>
                    <a:pt x="16706" y="1174"/>
                    <a:pt x="17719" y="1643"/>
                    <a:pt x="18563" y="2817"/>
                  </a:cubicBezTo>
                  <a:cubicBezTo>
                    <a:pt x="19406" y="3757"/>
                    <a:pt x="19913" y="5165"/>
                    <a:pt x="19913" y="6809"/>
                  </a:cubicBezTo>
                  <a:cubicBezTo>
                    <a:pt x="20250" y="10800"/>
                    <a:pt x="20756" y="17139"/>
                    <a:pt x="20756" y="17609"/>
                  </a:cubicBezTo>
                  <a:cubicBezTo>
                    <a:pt x="20756" y="19252"/>
                    <a:pt x="19913" y="20426"/>
                    <a:pt x="18731" y="2042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" name="Freeform 140">
              <a:extLst>
                <a:ext uri="{FF2B5EF4-FFF2-40B4-BE49-F238E27FC236}">
                  <a16:creationId xmlns:a16="http://schemas.microsoft.com/office/drawing/2014/main" xmlns="" id="{09143D26-25AE-2C45-8EC2-8EC99831AB8B}"/>
                </a:ext>
              </a:extLst>
            </p:cNvPr>
            <p:cNvSpPr/>
            <p:nvPr/>
          </p:nvSpPr>
          <p:spPr>
            <a:xfrm>
              <a:off x="6914530" y="3247166"/>
              <a:ext cx="85827" cy="8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8800"/>
                  </a:moveTo>
                  <a:cubicBezTo>
                    <a:pt x="12000" y="8800"/>
                    <a:pt x="12000" y="8800"/>
                    <a:pt x="12000" y="8800"/>
                  </a:cubicBezTo>
                  <a:cubicBezTo>
                    <a:pt x="12000" y="1600"/>
                    <a:pt x="12000" y="1600"/>
                    <a:pt x="12000" y="1600"/>
                  </a:cubicBezTo>
                  <a:cubicBezTo>
                    <a:pt x="12000" y="800"/>
                    <a:pt x="11200" y="0"/>
                    <a:pt x="10400" y="0"/>
                  </a:cubicBezTo>
                  <a:cubicBezTo>
                    <a:pt x="9600" y="0"/>
                    <a:pt x="8800" y="800"/>
                    <a:pt x="8800" y="1600"/>
                  </a:cubicBezTo>
                  <a:cubicBezTo>
                    <a:pt x="8800" y="8800"/>
                    <a:pt x="8800" y="8800"/>
                    <a:pt x="8800" y="8800"/>
                  </a:cubicBezTo>
                  <a:cubicBezTo>
                    <a:pt x="1600" y="8800"/>
                    <a:pt x="1600" y="8800"/>
                    <a:pt x="1600" y="8800"/>
                  </a:cubicBezTo>
                  <a:cubicBezTo>
                    <a:pt x="800" y="8800"/>
                    <a:pt x="0" y="9600"/>
                    <a:pt x="0" y="10400"/>
                  </a:cubicBezTo>
                  <a:cubicBezTo>
                    <a:pt x="0" y="11200"/>
                    <a:pt x="800" y="12000"/>
                    <a:pt x="1600" y="12000"/>
                  </a:cubicBezTo>
                  <a:cubicBezTo>
                    <a:pt x="8800" y="12000"/>
                    <a:pt x="8800" y="12000"/>
                    <a:pt x="8800" y="12000"/>
                  </a:cubicBezTo>
                  <a:cubicBezTo>
                    <a:pt x="8800" y="19200"/>
                    <a:pt x="8800" y="19200"/>
                    <a:pt x="8800" y="19200"/>
                  </a:cubicBezTo>
                  <a:cubicBezTo>
                    <a:pt x="8800" y="20800"/>
                    <a:pt x="9600" y="21600"/>
                    <a:pt x="10400" y="21600"/>
                  </a:cubicBezTo>
                  <a:cubicBezTo>
                    <a:pt x="11200" y="21600"/>
                    <a:pt x="12000" y="20800"/>
                    <a:pt x="12000" y="19200"/>
                  </a:cubicBezTo>
                  <a:cubicBezTo>
                    <a:pt x="12000" y="12000"/>
                    <a:pt x="12000" y="12000"/>
                    <a:pt x="12000" y="12000"/>
                  </a:cubicBezTo>
                  <a:cubicBezTo>
                    <a:pt x="19200" y="12000"/>
                    <a:pt x="19200" y="12000"/>
                    <a:pt x="19200" y="12000"/>
                  </a:cubicBezTo>
                  <a:cubicBezTo>
                    <a:pt x="20800" y="12000"/>
                    <a:pt x="21600" y="11200"/>
                    <a:pt x="21600" y="10400"/>
                  </a:cubicBezTo>
                  <a:cubicBezTo>
                    <a:pt x="21600" y="9600"/>
                    <a:pt x="20800" y="8800"/>
                    <a:pt x="19200" y="8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" name="Oval 141">
              <a:extLst>
                <a:ext uri="{FF2B5EF4-FFF2-40B4-BE49-F238E27FC236}">
                  <a16:creationId xmlns:a16="http://schemas.microsoft.com/office/drawing/2014/main" xmlns="" id="{8F3C3286-3005-EA4A-A132-52CF7ACE6C2E}"/>
                </a:ext>
              </a:extLst>
            </p:cNvPr>
            <p:cNvSpPr/>
            <p:nvPr/>
          </p:nvSpPr>
          <p:spPr>
            <a:xfrm>
              <a:off x="7107640" y="3247166"/>
              <a:ext cx="22799" cy="21457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" name="Oval 142">
              <a:extLst>
                <a:ext uri="{FF2B5EF4-FFF2-40B4-BE49-F238E27FC236}">
                  <a16:creationId xmlns:a16="http://schemas.microsoft.com/office/drawing/2014/main" xmlns="" id="{06DB91FA-CD23-104D-9C1F-5F8A58667D6B}"/>
                </a:ext>
              </a:extLst>
            </p:cNvPr>
            <p:cNvSpPr/>
            <p:nvPr/>
          </p:nvSpPr>
          <p:spPr>
            <a:xfrm>
              <a:off x="7107640" y="3307514"/>
              <a:ext cx="22799" cy="25482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" name="Oval 143">
              <a:extLst>
                <a:ext uri="{FF2B5EF4-FFF2-40B4-BE49-F238E27FC236}">
                  <a16:creationId xmlns:a16="http://schemas.microsoft.com/office/drawing/2014/main" xmlns="" id="{BD529402-1C67-6249-866E-3D7DE3DB60FA}"/>
                </a:ext>
              </a:extLst>
            </p:cNvPr>
            <p:cNvSpPr/>
            <p:nvPr/>
          </p:nvSpPr>
          <p:spPr>
            <a:xfrm>
              <a:off x="7139824" y="3278010"/>
              <a:ext cx="21457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" name="Oval 144">
              <a:extLst>
                <a:ext uri="{FF2B5EF4-FFF2-40B4-BE49-F238E27FC236}">
                  <a16:creationId xmlns:a16="http://schemas.microsoft.com/office/drawing/2014/main" xmlns="" id="{00D87771-322C-0447-87A2-F0F0E6540E8B}"/>
                </a:ext>
              </a:extLst>
            </p:cNvPr>
            <p:cNvSpPr/>
            <p:nvPr/>
          </p:nvSpPr>
          <p:spPr>
            <a:xfrm>
              <a:off x="7075455" y="3278010"/>
              <a:ext cx="25482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xmlns="" id="{059ACF45-3890-D44B-852D-A9D033B574B1}"/>
              </a:ext>
            </a:extLst>
          </p:cNvPr>
          <p:cNvGrpSpPr/>
          <p:nvPr/>
        </p:nvGrpSpPr>
        <p:grpSpPr>
          <a:xfrm>
            <a:off x="6022738" y="3205595"/>
            <a:ext cx="406336" cy="248093"/>
            <a:chOff x="6022738" y="3205595"/>
            <a:chExt cx="406336" cy="248093"/>
          </a:xfrm>
        </p:grpSpPr>
        <p:sp>
          <p:nvSpPr>
            <p:cNvPr id="144" name="Freeform 145">
              <a:extLst>
                <a:ext uri="{FF2B5EF4-FFF2-40B4-BE49-F238E27FC236}">
                  <a16:creationId xmlns:a16="http://schemas.microsoft.com/office/drawing/2014/main" xmlns="" id="{AC81BC82-B9B5-B240-BD5E-44125E64F883}"/>
                </a:ext>
              </a:extLst>
            </p:cNvPr>
            <p:cNvSpPr/>
            <p:nvPr/>
          </p:nvSpPr>
          <p:spPr>
            <a:xfrm>
              <a:off x="6022738" y="3205595"/>
              <a:ext cx="406336" cy="248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54"/>
                    <a:pt x="0" y="1662"/>
                  </a:cubicBezTo>
                  <a:cubicBezTo>
                    <a:pt x="0" y="19938"/>
                    <a:pt x="0" y="19938"/>
                    <a:pt x="0" y="19938"/>
                  </a:cubicBezTo>
                  <a:cubicBezTo>
                    <a:pt x="0" y="21046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46"/>
                    <a:pt x="21600" y="19938"/>
                  </a:cubicBezTo>
                  <a:cubicBezTo>
                    <a:pt x="21600" y="1662"/>
                    <a:pt x="21600" y="1662"/>
                    <a:pt x="21600" y="1662"/>
                  </a:cubicBezTo>
                  <a:cubicBezTo>
                    <a:pt x="21600" y="554"/>
                    <a:pt x="21094" y="0"/>
                    <a:pt x="20587" y="0"/>
                  </a:cubicBezTo>
                  <a:close/>
                  <a:moveTo>
                    <a:pt x="20756" y="20492"/>
                  </a:moveTo>
                  <a:cubicBezTo>
                    <a:pt x="844" y="20492"/>
                    <a:pt x="844" y="20492"/>
                    <a:pt x="844" y="20492"/>
                  </a:cubicBezTo>
                  <a:cubicBezTo>
                    <a:pt x="844" y="1108"/>
                    <a:pt x="844" y="1108"/>
                    <a:pt x="844" y="1108"/>
                  </a:cubicBezTo>
                  <a:cubicBezTo>
                    <a:pt x="20756" y="1108"/>
                    <a:pt x="20756" y="1108"/>
                    <a:pt x="20756" y="1108"/>
                  </a:cubicBezTo>
                  <a:lnTo>
                    <a:pt x="20756" y="2049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" name="Oval 146">
              <a:extLst>
                <a:ext uri="{FF2B5EF4-FFF2-40B4-BE49-F238E27FC236}">
                  <a16:creationId xmlns:a16="http://schemas.microsoft.com/office/drawing/2014/main" xmlns="" id="{47CBE320-1210-A848-83B1-19B59C9D4DFF}"/>
                </a:ext>
              </a:extLst>
            </p:cNvPr>
            <p:cNvSpPr/>
            <p:nvPr/>
          </p:nvSpPr>
          <p:spPr>
            <a:xfrm>
              <a:off x="6076379" y="3249849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" name="Oval 147">
              <a:extLst>
                <a:ext uri="{FF2B5EF4-FFF2-40B4-BE49-F238E27FC236}">
                  <a16:creationId xmlns:a16="http://schemas.microsoft.com/office/drawing/2014/main" xmlns="" id="{BB453F05-38A4-DE42-BE4A-4B28E976785D}"/>
                </a:ext>
              </a:extLst>
            </p:cNvPr>
            <p:cNvSpPr/>
            <p:nvPr/>
          </p:nvSpPr>
          <p:spPr>
            <a:xfrm>
              <a:off x="6124657" y="3249849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" name="Oval 148">
              <a:extLst>
                <a:ext uri="{FF2B5EF4-FFF2-40B4-BE49-F238E27FC236}">
                  <a16:creationId xmlns:a16="http://schemas.microsoft.com/office/drawing/2014/main" xmlns="" id="{78C91E63-299E-C647-A81A-8CE657F57A19}"/>
                </a:ext>
              </a:extLst>
            </p:cNvPr>
            <p:cNvSpPr/>
            <p:nvPr/>
          </p:nvSpPr>
          <p:spPr>
            <a:xfrm>
              <a:off x="6171594" y="3249849"/>
              <a:ext cx="13412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" name="Oval 149">
              <a:extLst>
                <a:ext uri="{FF2B5EF4-FFF2-40B4-BE49-F238E27FC236}">
                  <a16:creationId xmlns:a16="http://schemas.microsoft.com/office/drawing/2014/main" xmlns="" id="{64E618EA-0850-2F47-853E-0FF8B26612E0}"/>
                </a:ext>
              </a:extLst>
            </p:cNvPr>
            <p:cNvSpPr/>
            <p:nvPr/>
          </p:nvSpPr>
          <p:spPr>
            <a:xfrm>
              <a:off x="6219871" y="3249849"/>
              <a:ext cx="12071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" name="Oval 150">
              <a:extLst>
                <a:ext uri="{FF2B5EF4-FFF2-40B4-BE49-F238E27FC236}">
                  <a16:creationId xmlns:a16="http://schemas.microsoft.com/office/drawing/2014/main" xmlns="" id="{F85DCD51-BC9B-E545-B48F-F40B28845913}"/>
                </a:ext>
              </a:extLst>
            </p:cNvPr>
            <p:cNvSpPr/>
            <p:nvPr/>
          </p:nvSpPr>
          <p:spPr>
            <a:xfrm>
              <a:off x="6266808" y="3249849"/>
              <a:ext cx="13412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" name="Oval 151">
              <a:extLst>
                <a:ext uri="{FF2B5EF4-FFF2-40B4-BE49-F238E27FC236}">
                  <a16:creationId xmlns:a16="http://schemas.microsoft.com/office/drawing/2014/main" xmlns="" id="{6BFC9918-C16A-A844-9657-072DD40B560C}"/>
                </a:ext>
              </a:extLst>
            </p:cNvPr>
            <p:cNvSpPr/>
            <p:nvPr/>
          </p:nvSpPr>
          <p:spPr>
            <a:xfrm>
              <a:off x="6311062" y="3249849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" name="Oval 152">
              <a:extLst>
                <a:ext uri="{FF2B5EF4-FFF2-40B4-BE49-F238E27FC236}">
                  <a16:creationId xmlns:a16="http://schemas.microsoft.com/office/drawing/2014/main" xmlns="" id="{72E46E39-BBF8-6A45-84AF-723A89B4C2B8}"/>
                </a:ext>
              </a:extLst>
            </p:cNvPr>
            <p:cNvSpPr/>
            <p:nvPr/>
          </p:nvSpPr>
          <p:spPr>
            <a:xfrm>
              <a:off x="6359340" y="3249849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" name="Oval 153">
              <a:extLst>
                <a:ext uri="{FF2B5EF4-FFF2-40B4-BE49-F238E27FC236}">
                  <a16:creationId xmlns:a16="http://schemas.microsoft.com/office/drawing/2014/main" xmlns="" id="{4CADC43B-9C37-E74F-9F39-57BDD540B10C}"/>
                </a:ext>
              </a:extLst>
            </p:cNvPr>
            <p:cNvSpPr/>
            <p:nvPr/>
          </p:nvSpPr>
          <p:spPr>
            <a:xfrm>
              <a:off x="6076379" y="3298126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" name="Oval 154">
              <a:extLst>
                <a:ext uri="{FF2B5EF4-FFF2-40B4-BE49-F238E27FC236}">
                  <a16:creationId xmlns:a16="http://schemas.microsoft.com/office/drawing/2014/main" xmlns="" id="{8BEBEE9E-1974-A04C-B014-9E5EE0D85575}"/>
                </a:ext>
              </a:extLst>
            </p:cNvPr>
            <p:cNvSpPr/>
            <p:nvPr/>
          </p:nvSpPr>
          <p:spPr>
            <a:xfrm>
              <a:off x="6124657" y="3298126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" name="Oval 155">
              <a:extLst>
                <a:ext uri="{FF2B5EF4-FFF2-40B4-BE49-F238E27FC236}">
                  <a16:creationId xmlns:a16="http://schemas.microsoft.com/office/drawing/2014/main" xmlns="" id="{DAF5F439-00EE-5F4E-B265-ACA4899571D4}"/>
                </a:ext>
              </a:extLst>
            </p:cNvPr>
            <p:cNvSpPr/>
            <p:nvPr/>
          </p:nvSpPr>
          <p:spPr>
            <a:xfrm>
              <a:off x="6171594" y="3298126"/>
              <a:ext cx="13412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" name="Oval 156">
              <a:extLst>
                <a:ext uri="{FF2B5EF4-FFF2-40B4-BE49-F238E27FC236}">
                  <a16:creationId xmlns:a16="http://schemas.microsoft.com/office/drawing/2014/main" xmlns="" id="{20EA617E-C58E-5049-9D2F-3CC0AC33989B}"/>
                </a:ext>
              </a:extLst>
            </p:cNvPr>
            <p:cNvSpPr/>
            <p:nvPr/>
          </p:nvSpPr>
          <p:spPr>
            <a:xfrm>
              <a:off x="6219871" y="3298126"/>
              <a:ext cx="12071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" name="Oval 157">
              <a:extLst>
                <a:ext uri="{FF2B5EF4-FFF2-40B4-BE49-F238E27FC236}">
                  <a16:creationId xmlns:a16="http://schemas.microsoft.com/office/drawing/2014/main" xmlns="" id="{EA04A88F-7B0D-B24B-BC5C-547AB7505D09}"/>
                </a:ext>
              </a:extLst>
            </p:cNvPr>
            <p:cNvSpPr/>
            <p:nvPr/>
          </p:nvSpPr>
          <p:spPr>
            <a:xfrm>
              <a:off x="6266808" y="3298126"/>
              <a:ext cx="13412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" name="Oval 158">
              <a:extLst>
                <a:ext uri="{FF2B5EF4-FFF2-40B4-BE49-F238E27FC236}">
                  <a16:creationId xmlns:a16="http://schemas.microsoft.com/office/drawing/2014/main" xmlns="" id="{B4454833-537F-1E42-889E-A55806BD976D}"/>
                </a:ext>
              </a:extLst>
            </p:cNvPr>
            <p:cNvSpPr/>
            <p:nvPr/>
          </p:nvSpPr>
          <p:spPr>
            <a:xfrm>
              <a:off x="6311062" y="3298126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" name="Oval 159">
              <a:extLst>
                <a:ext uri="{FF2B5EF4-FFF2-40B4-BE49-F238E27FC236}">
                  <a16:creationId xmlns:a16="http://schemas.microsoft.com/office/drawing/2014/main" xmlns="" id="{10405BBF-0BF8-904E-B582-E6AE07ECCA08}"/>
                </a:ext>
              </a:extLst>
            </p:cNvPr>
            <p:cNvSpPr/>
            <p:nvPr/>
          </p:nvSpPr>
          <p:spPr>
            <a:xfrm>
              <a:off x="6359340" y="3298126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" name="Oval 160">
              <a:extLst>
                <a:ext uri="{FF2B5EF4-FFF2-40B4-BE49-F238E27FC236}">
                  <a16:creationId xmlns:a16="http://schemas.microsoft.com/office/drawing/2014/main" xmlns="" id="{D53E5D2E-C778-5841-BC61-7C514C803B3A}"/>
                </a:ext>
              </a:extLst>
            </p:cNvPr>
            <p:cNvSpPr/>
            <p:nvPr/>
          </p:nvSpPr>
          <p:spPr>
            <a:xfrm>
              <a:off x="6076379" y="3345062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" name="Oval 161">
              <a:extLst>
                <a:ext uri="{FF2B5EF4-FFF2-40B4-BE49-F238E27FC236}">
                  <a16:creationId xmlns:a16="http://schemas.microsoft.com/office/drawing/2014/main" xmlns="" id="{75B56469-FEB5-9342-9899-DB3BADA36DCD}"/>
                </a:ext>
              </a:extLst>
            </p:cNvPr>
            <p:cNvSpPr/>
            <p:nvPr/>
          </p:nvSpPr>
          <p:spPr>
            <a:xfrm>
              <a:off x="6124657" y="3345062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" name="Oval 162">
              <a:extLst>
                <a:ext uri="{FF2B5EF4-FFF2-40B4-BE49-F238E27FC236}">
                  <a16:creationId xmlns:a16="http://schemas.microsoft.com/office/drawing/2014/main" xmlns="" id="{A65A8754-18FC-4B45-B7AD-EFC7E1146D8A}"/>
                </a:ext>
              </a:extLst>
            </p:cNvPr>
            <p:cNvSpPr/>
            <p:nvPr/>
          </p:nvSpPr>
          <p:spPr>
            <a:xfrm>
              <a:off x="6171594" y="3345062"/>
              <a:ext cx="13412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Oval 163">
              <a:extLst>
                <a:ext uri="{FF2B5EF4-FFF2-40B4-BE49-F238E27FC236}">
                  <a16:creationId xmlns:a16="http://schemas.microsoft.com/office/drawing/2014/main" xmlns="" id="{24CF143A-7B00-4C4A-B3E6-160CB52EEFBC}"/>
                </a:ext>
              </a:extLst>
            </p:cNvPr>
            <p:cNvSpPr/>
            <p:nvPr/>
          </p:nvSpPr>
          <p:spPr>
            <a:xfrm>
              <a:off x="6219871" y="3345062"/>
              <a:ext cx="12071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" name="Oval 164">
              <a:extLst>
                <a:ext uri="{FF2B5EF4-FFF2-40B4-BE49-F238E27FC236}">
                  <a16:creationId xmlns:a16="http://schemas.microsoft.com/office/drawing/2014/main" xmlns="" id="{C9C14B9A-F691-3C47-8F71-4C49FEDF48BF}"/>
                </a:ext>
              </a:extLst>
            </p:cNvPr>
            <p:cNvSpPr/>
            <p:nvPr/>
          </p:nvSpPr>
          <p:spPr>
            <a:xfrm>
              <a:off x="6266808" y="3345062"/>
              <a:ext cx="13412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" name="Oval 165">
              <a:extLst>
                <a:ext uri="{FF2B5EF4-FFF2-40B4-BE49-F238E27FC236}">
                  <a16:creationId xmlns:a16="http://schemas.microsoft.com/office/drawing/2014/main" xmlns="" id="{3B8E75F1-A5D7-5146-A2C9-334683B2B94B}"/>
                </a:ext>
              </a:extLst>
            </p:cNvPr>
            <p:cNvSpPr/>
            <p:nvPr/>
          </p:nvSpPr>
          <p:spPr>
            <a:xfrm>
              <a:off x="6311062" y="3345062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" name="Oval 166">
              <a:extLst>
                <a:ext uri="{FF2B5EF4-FFF2-40B4-BE49-F238E27FC236}">
                  <a16:creationId xmlns:a16="http://schemas.microsoft.com/office/drawing/2014/main" xmlns="" id="{F4868BC8-5F6D-0A41-AB26-B3BD6476578C}"/>
                </a:ext>
              </a:extLst>
            </p:cNvPr>
            <p:cNvSpPr/>
            <p:nvPr/>
          </p:nvSpPr>
          <p:spPr>
            <a:xfrm>
              <a:off x="6359340" y="3345062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" name="Oval 167">
              <a:extLst>
                <a:ext uri="{FF2B5EF4-FFF2-40B4-BE49-F238E27FC236}">
                  <a16:creationId xmlns:a16="http://schemas.microsoft.com/office/drawing/2014/main" xmlns="" id="{30752623-3389-CD4D-B605-21BFD9BF5428}"/>
                </a:ext>
              </a:extLst>
            </p:cNvPr>
            <p:cNvSpPr/>
            <p:nvPr/>
          </p:nvSpPr>
          <p:spPr>
            <a:xfrm>
              <a:off x="6076379" y="3393340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" name="Oval 168">
              <a:extLst>
                <a:ext uri="{FF2B5EF4-FFF2-40B4-BE49-F238E27FC236}">
                  <a16:creationId xmlns:a16="http://schemas.microsoft.com/office/drawing/2014/main" xmlns="" id="{105D6164-B9CC-8245-8476-44D490B6AAFA}"/>
                </a:ext>
              </a:extLst>
            </p:cNvPr>
            <p:cNvSpPr/>
            <p:nvPr/>
          </p:nvSpPr>
          <p:spPr>
            <a:xfrm>
              <a:off x="6359340" y="3393340"/>
              <a:ext cx="16093" cy="1609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" name="Freeform 169">
              <a:extLst>
                <a:ext uri="{FF2B5EF4-FFF2-40B4-BE49-F238E27FC236}">
                  <a16:creationId xmlns:a16="http://schemas.microsoft.com/office/drawing/2014/main" xmlns="" id="{FBE00F6D-E731-AC4C-9E38-5329C8D56AB6}"/>
                </a:ext>
              </a:extLst>
            </p:cNvPr>
            <p:cNvSpPr/>
            <p:nvPr/>
          </p:nvSpPr>
          <p:spPr>
            <a:xfrm>
              <a:off x="6124657" y="3393340"/>
              <a:ext cx="202498" cy="16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5" y="21600"/>
                  </a:moveTo>
                  <a:cubicBezTo>
                    <a:pt x="20925" y="21600"/>
                    <a:pt x="20925" y="21600"/>
                    <a:pt x="20925" y="21600"/>
                  </a:cubicBezTo>
                  <a:cubicBezTo>
                    <a:pt x="21263" y="21600"/>
                    <a:pt x="21600" y="17280"/>
                    <a:pt x="21600" y="8640"/>
                  </a:cubicBezTo>
                  <a:cubicBezTo>
                    <a:pt x="21600" y="4320"/>
                    <a:pt x="21263" y="0"/>
                    <a:pt x="20925" y="0"/>
                  </a:cubicBezTo>
                  <a:cubicBezTo>
                    <a:pt x="675" y="0"/>
                    <a:pt x="675" y="0"/>
                    <a:pt x="675" y="0"/>
                  </a:cubicBezTo>
                  <a:cubicBezTo>
                    <a:pt x="337" y="0"/>
                    <a:pt x="0" y="4320"/>
                    <a:pt x="0" y="8640"/>
                  </a:cubicBezTo>
                  <a:cubicBezTo>
                    <a:pt x="0" y="17280"/>
                    <a:pt x="337" y="21600"/>
                    <a:pt x="675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xmlns="" id="{9D281ACB-C213-F146-962F-57B02B14CA27}"/>
              </a:ext>
            </a:extLst>
          </p:cNvPr>
          <p:cNvGrpSpPr/>
          <p:nvPr/>
        </p:nvGrpSpPr>
        <p:grpSpPr>
          <a:xfrm>
            <a:off x="5290531" y="3126472"/>
            <a:ext cx="246752" cy="406337"/>
            <a:chOff x="5290531" y="3126472"/>
            <a:chExt cx="246752" cy="406337"/>
          </a:xfrm>
        </p:grpSpPr>
        <p:sp>
          <p:nvSpPr>
            <p:cNvPr id="169" name="Freeform 170">
              <a:extLst>
                <a:ext uri="{FF2B5EF4-FFF2-40B4-BE49-F238E27FC236}">
                  <a16:creationId xmlns:a16="http://schemas.microsoft.com/office/drawing/2014/main" xmlns="" id="{542CDE12-AF7E-4346-9965-C3CEEACB42D1}"/>
                </a:ext>
              </a:extLst>
            </p:cNvPr>
            <p:cNvSpPr/>
            <p:nvPr/>
          </p:nvSpPr>
          <p:spPr>
            <a:xfrm>
              <a:off x="5290531" y="3126472"/>
              <a:ext cx="246752" cy="406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8" y="0"/>
                  </a:moveTo>
                  <a:cubicBezTo>
                    <a:pt x="9692" y="0"/>
                    <a:pt x="9692" y="0"/>
                    <a:pt x="9692" y="0"/>
                  </a:cubicBezTo>
                  <a:cubicBezTo>
                    <a:pt x="4431" y="0"/>
                    <a:pt x="0" y="2700"/>
                    <a:pt x="0" y="6075"/>
                  </a:cubicBezTo>
                  <a:cubicBezTo>
                    <a:pt x="0" y="15525"/>
                    <a:pt x="0" y="15525"/>
                    <a:pt x="0" y="15525"/>
                  </a:cubicBezTo>
                  <a:cubicBezTo>
                    <a:pt x="0" y="18900"/>
                    <a:pt x="4431" y="21600"/>
                    <a:pt x="9692" y="21600"/>
                  </a:cubicBezTo>
                  <a:cubicBezTo>
                    <a:pt x="11908" y="21600"/>
                    <a:pt x="11908" y="21600"/>
                    <a:pt x="11908" y="21600"/>
                  </a:cubicBezTo>
                  <a:cubicBezTo>
                    <a:pt x="17169" y="21600"/>
                    <a:pt x="21600" y="18900"/>
                    <a:pt x="21600" y="15525"/>
                  </a:cubicBezTo>
                  <a:cubicBezTo>
                    <a:pt x="21600" y="6075"/>
                    <a:pt x="21600" y="6075"/>
                    <a:pt x="21600" y="6075"/>
                  </a:cubicBezTo>
                  <a:cubicBezTo>
                    <a:pt x="21600" y="2700"/>
                    <a:pt x="17169" y="0"/>
                    <a:pt x="11908" y="0"/>
                  </a:cubicBezTo>
                  <a:close/>
                  <a:moveTo>
                    <a:pt x="20492" y="15525"/>
                  </a:moveTo>
                  <a:cubicBezTo>
                    <a:pt x="20492" y="17044"/>
                    <a:pt x="19662" y="18225"/>
                    <a:pt x="18000" y="19237"/>
                  </a:cubicBezTo>
                  <a:cubicBezTo>
                    <a:pt x="16338" y="20250"/>
                    <a:pt x="14123" y="20756"/>
                    <a:pt x="11908" y="20756"/>
                  </a:cubicBezTo>
                  <a:cubicBezTo>
                    <a:pt x="9692" y="20756"/>
                    <a:pt x="9692" y="20756"/>
                    <a:pt x="9692" y="20756"/>
                  </a:cubicBezTo>
                  <a:cubicBezTo>
                    <a:pt x="7477" y="20756"/>
                    <a:pt x="5262" y="20250"/>
                    <a:pt x="3600" y="19237"/>
                  </a:cubicBezTo>
                  <a:cubicBezTo>
                    <a:pt x="1938" y="18225"/>
                    <a:pt x="1108" y="17044"/>
                    <a:pt x="1108" y="15525"/>
                  </a:cubicBezTo>
                  <a:cubicBezTo>
                    <a:pt x="1108" y="6075"/>
                    <a:pt x="1108" y="6075"/>
                    <a:pt x="1108" y="6075"/>
                  </a:cubicBezTo>
                  <a:cubicBezTo>
                    <a:pt x="1108" y="4556"/>
                    <a:pt x="1938" y="3375"/>
                    <a:pt x="3600" y="2363"/>
                  </a:cubicBezTo>
                  <a:cubicBezTo>
                    <a:pt x="5262" y="1350"/>
                    <a:pt x="7477" y="844"/>
                    <a:pt x="9692" y="844"/>
                  </a:cubicBezTo>
                  <a:cubicBezTo>
                    <a:pt x="11908" y="844"/>
                    <a:pt x="11908" y="844"/>
                    <a:pt x="11908" y="844"/>
                  </a:cubicBezTo>
                  <a:cubicBezTo>
                    <a:pt x="14123" y="844"/>
                    <a:pt x="16338" y="1350"/>
                    <a:pt x="18000" y="2363"/>
                  </a:cubicBezTo>
                  <a:cubicBezTo>
                    <a:pt x="19662" y="3375"/>
                    <a:pt x="20492" y="4556"/>
                    <a:pt x="20492" y="6075"/>
                  </a:cubicBezTo>
                  <a:lnTo>
                    <a:pt x="20492" y="15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" name="Freeform 171">
              <a:extLst>
                <a:ext uri="{FF2B5EF4-FFF2-40B4-BE49-F238E27FC236}">
                  <a16:creationId xmlns:a16="http://schemas.microsoft.com/office/drawing/2014/main" xmlns="" id="{EA70201B-5AE8-B841-B28D-C3D7D96C9B33}"/>
                </a:ext>
              </a:extLst>
            </p:cNvPr>
            <p:cNvSpPr/>
            <p:nvPr/>
          </p:nvSpPr>
          <p:spPr>
            <a:xfrm>
              <a:off x="5407201" y="3196207"/>
              <a:ext cx="13411" cy="8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800"/>
                    <a:pt x="0" y="2400"/>
                  </a:cubicBezTo>
                  <a:cubicBezTo>
                    <a:pt x="0" y="20000"/>
                    <a:pt x="0" y="20000"/>
                    <a:pt x="0" y="20000"/>
                  </a:cubicBezTo>
                  <a:cubicBezTo>
                    <a:pt x="0" y="20800"/>
                    <a:pt x="5400" y="21600"/>
                    <a:pt x="10800" y="21600"/>
                  </a:cubicBezTo>
                  <a:cubicBezTo>
                    <a:pt x="16200" y="21600"/>
                    <a:pt x="21600" y="20800"/>
                    <a:pt x="21600" y="20000"/>
                  </a:cubicBezTo>
                  <a:cubicBezTo>
                    <a:pt x="21600" y="2400"/>
                    <a:pt x="21600" y="2400"/>
                    <a:pt x="21600" y="2400"/>
                  </a:cubicBezTo>
                  <a:cubicBezTo>
                    <a:pt x="21600" y="800"/>
                    <a:pt x="162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34CB0107-819F-1F40-86A2-C7C3D2F9C49D}"/>
              </a:ext>
            </a:extLst>
          </p:cNvPr>
          <p:cNvGrpSpPr/>
          <p:nvPr/>
        </p:nvGrpSpPr>
        <p:grpSpPr>
          <a:xfrm>
            <a:off x="4398740" y="3133179"/>
            <a:ext cx="406336" cy="392926"/>
            <a:chOff x="4398740" y="3133179"/>
            <a:chExt cx="406336" cy="392926"/>
          </a:xfrm>
        </p:grpSpPr>
        <p:sp>
          <p:nvSpPr>
            <p:cNvPr id="171" name="Freeform 172">
              <a:extLst>
                <a:ext uri="{FF2B5EF4-FFF2-40B4-BE49-F238E27FC236}">
                  <a16:creationId xmlns:a16="http://schemas.microsoft.com/office/drawing/2014/main" xmlns="" id="{1BF51AD1-5CC9-B34C-B977-40C9AEDDFEBE}"/>
                </a:ext>
              </a:extLst>
            </p:cNvPr>
            <p:cNvSpPr/>
            <p:nvPr/>
          </p:nvSpPr>
          <p:spPr>
            <a:xfrm>
              <a:off x="4398740" y="3133179"/>
              <a:ext cx="406336" cy="392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23"/>
                    <a:pt x="0" y="1045"/>
                  </a:cubicBezTo>
                  <a:cubicBezTo>
                    <a:pt x="0" y="16548"/>
                    <a:pt x="0" y="16548"/>
                    <a:pt x="0" y="16548"/>
                  </a:cubicBezTo>
                  <a:cubicBezTo>
                    <a:pt x="0" y="17245"/>
                    <a:pt x="506" y="17594"/>
                    <a:pt x="1013" y="17594"/>
                  </a:cubicBezTo>
                  <a:cubicBezTo>
                    <a:pt x="8100" y="17594"/>
                    <a:pt x="8100" y="17594"/>
                    <a:pt x="8100" y="17594"/>
                  </a:cubicBezTo>
                  <a:cubicBezTo>
                    <a:pt x="7594" y="20729"/>
                    <a:pt x="7594" y="20729"/>
                    <a:pt x="7594" y="20729"/>
                  </a:cubicBezTo>
                  <a:cubicBezTo>
                    <a:pt x="6412" y="20729"/>
                    <a:pt x="6412" y="20729"/>
                    <a:pt x="6412" y="20729"/>
                  </a:cubicBezTo>
                  <a:cubicBezTo>
                    <a:pt x="6244" y="20729"/>
                    <a:pt x="6075" y="20903"/>
                    <a:pt x="6075" y="21077"/>
                  </a:cubicBezTo>
                  <a:cubicBezTo>
                    <a:pt x="6075" y="21426"/>
                    <a:pt x="6244" y="21600"/>
                    <a:pt x="6412" y="21600"/>
                  </a:cubicBezTo>
                  <a:cubicBezTo>
                    <a:pt x="15187" y="21600"/>
                    <a:pt x="15187" y="21600"/>
                    <a:pt x="15187" y="21600"/>
                  </a:cubicBezTo>
                  <a:cubicBezTo>
                    <a:pt x="15356" y="21600"/>
                    <a:pt x="15525" y="21426"/>
                    <a:pt x="15525" y="21077"/>
                  </a:cubicBezTo>
                  <a:cubicBezTo>
                    <a:pt x="15525" y="20903"/>
                    <a:pt x="15356" y="20729"/>
                    <a:pt x="15187" y="20729"/>
                  </a:cubicBezTo>
                  <a:cubicBezTo>
                    <a:pt x="14006" y="20729"/>
                    <a:pt x="14006" y="20729"/>
                    <a:pt x="14006" y="20729"/>
                  </a:cubicBezTo>
                  <a:cubicBezTo>
                    <a:pt x="13500" y="17594"/>
                    <a:pt x="13500" y="17594"/>
                    <a:pt x="13500" y="17594"/>
                  </a:cubicBezTo>
                  <a:cubicBezTo>
                    <a:pt x="20587" y="17594"/>
                    <a:pt x="20587" y="17594"/>
                    <a:pt x="20587" y="17594"/>
                  </a:cubicBezTo>
                  <a:cubicBezTo>
                    <a:pt x="21094" y="17594"/>
                    <a:pt x="21600" y="17245"/>
                    <a:pt x="21600" y="16548"/>
                  </a:cubicBezTo>
                  <a:cubicBezTo>
                    <a:pt x="21600" y="1045"/>
                    <a:pt x="21600" y="1045"/>
                    <a:pt x="21600" y="1045"/>
                  </a:cubicBezTo>
                  <a:cubicBezTo>
                    <a:pt x="21600" y="523"/>
                    <a:pt x="21094" y="0"/>
                    <a:pt x="20587" y="0"/>
                  </a:cubicBezTo>
                  <a:close/>
                  <a:moveTo>
                    <a:pt x="8437" y="20729"/>
                  </a:moveTo>
                  <a:cubicBezTo>
                    <a:pt x="8944" y="17594"/>
                    <a:pt x="8944" y="17594"/>
                    <a:pt x="8944" y="17594"/>
                  </a:cubicBezTo>
                  <a:cubicBezTo>
                    <a:pt x="12656" y="17594"/>
                    <a:pt x="12656" y="17594"/>
                    <a:pt x="12656" y="17594"/>
                  </a:cubicBezTo>
                  <a:cubicBezTo>
                    <a:pt x="13162" y="20729"/>
                    <a:pt x="13162" y="20729"/>
                    <a:pt x="13162" y="20729"/>
                  </a:cubicBezTo>
                  <a:lnTo>
                    <a:pt x="8437" y="20729"/>
                  </a:lnTo>
                  <a:close/>
                  <a:moveTo>
                    <a:pt x="20756" y="16897"/>
                  </a:moveTo>
                  <a:cubicBezTo>
                    <a:pt x="844" y="16897"/>
                    <a:pt x="844" y="16897"/>
                    <a:pt x="844" y="16897"/>
                  </a:cubicBezTo>
                  <a:cubicBezTo>
                    <a:pt x="844" y="13761"/>
                    <a:pt x="844" y="13761"/>
                    <a:pt x="844" y="13761"/>
                  </a:cubicBezTo>
                  <a:cubicBezTo>
                    <a:pt x="20756" y="13761"/>
                    <a:pt x="20756" y="13761"/>
                    <a:pt x="20756" y="13761"/>
                  </a:cubicBezTo>
                  <a:lnTo>
                    <a:pt x="20756" y="16897"/>
                  </a:lnTo>
                  <a:close/>
                  <a:moveTo>
                    <a:pt x="20756" y="13065"/>
                  </a:moveTo>
                  <a:cubicBezTo>
                    <a:pt x="844" y="13065"/>
                    <a:pt x="844" y="13065"/>
                    <a:pt x="844" y="13065"/>
                  </a:cubicBezTo>
                  <a:cubicBezTo>
                    <a:pt x="844" y="871"/>
                    <a:pt x="844" y="871"/>
                    <a:pt x="844" y="871"/>
                  </a:cubicBezTo>
                  <a:cubicBezTo>
                    <a:pt x="20756" y="871"/>
                    <a:pt x="20756" y="871"/>
                    <a:pt x="20756" y="871"/>
                  </a:cubicBezTo>
                  <a:lnTo>
                    <a:pt x="20756" y="1306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" name="Oval 173">
              <a:extLst>
                <a:ext uri="{FF2B5EF4-FFF2-40B4-BE49-F238E27FC236}">
                  <a16:creationId xmlns:a16="http://schemas.microsoft.com/office/drawing/2014/main" xmlns="" id="{8388942E-ACE7-0546-9F5C-90E13AC7BC89}"/>
                </a:ext>
              </a:extLst>
            </p:cNvPr>
            <p:cNvSpPr/>
            <p:nvPr/>
          </p:nvSpPr>
          <p:spPr>
            <a:xfrm>
              <a:off x="4589167" y="3398704"/>
              <a:ext cx="25482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xmlns="" id="{1E1C18FC-2935-3F45-BCA9-EC598AD717D4}"/>
              </a:ext>
            </a:extLst>
          </p:cNvPr>
          <p:cNvGrpSpPr/>
          <p:nvPr/>
        </p:nvGrpSpPr>
        <p:grpSpPr>
          <a:xfrm>
            <a:off x="3587410" y="3193524"/>
            <a:ext cx="406336" cy="272233"/>
            <a:chOff x="3587410" y="3193524"/>
            <a:chExt cx="406336" cy="272233"/>
          </a:xfrm>
        </p:grpSpPr>
        <p:sp>
          <p:nvSpPr>
            <p:cNvPr id="173" name="Freeform 174">
              <a:extLst>
                <a:ext uri="{FF2B5EF4-FFF2-40B4-BE49-F238E27FC236}">
                  <a16:creationId xmlns:a16="http://schemas.microsoft.com/office/drawing/2014/main" xmlns="" id="{98C14AE7-CF3C-9541-B7BF-F1E7A287199E}"/>
                </a:ext>
              </a:extLst>
            </p:cNvPr>
            <p:cNvSpPr/>
            <p:nvPr/>
          </p:nvSpPr>
          <p:spPr>
            <a:xfrm>
              <a:off x="3619595" y="3193524"/>
              <a:ext cx="341966" cy="225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25"/>
                  </a:moveTo>
                  <a:cubicBezTo>
                    <a:pt x="21600" y="913"/>
                    <a:pt x="21000" y="0"/>
                    <a:pt x="20400" y="0"/>
                  </a:cubicBezTo>
                  <a:cubicBezTo>
                    <a:pt x="1200" y="0"/>
                    <a:pt x="1200" y="0"/>
                    <a:pt x="1200" y="0"/>
                  </a:cubicBezTo>
                  <a:cubicBezTo>
                    <a:pt x="400" y="0"/>
                    <a:pt x="0" y="913"/>
                    <a:pt x="0" y="1825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1825"/>
                  </a:lnTo>
                  <a:close/>
                  <a:moveTo>
                    <a:pt x="20800" y="20383"/>
                  </a:moveTo>
                  <a:cubicBezTo>
                    <a:pt x="800" y="20383"/>
                    <a:pt x="800" y="20383"/>
                    <a:pt x="800" y="20383"/>
                  </a:cubicBezTo>
                  <a:cubicBezTo>
                    <a:pt x="800" y="1217"/>
                    <a:pt x="800" y="1217"/>
                    <a:pt x="800" y="1217"/>
                  </a:cubicBezTo>
                  <a:cubicBezTo>
                    <a:pt x="20800" y="1217"/>
                    <a:pt x="20800" y="1217"/>
                    <a:pt x="20800" y="1217"/>
                  </a:cubicBezTo>
                  <a:lnTo>
                    <a:pt x="20800" y="203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" name="Freeform 175">
              <a:extLst>
                <a:ext uri="{FF2B5EF4-FFF2-40B4-BE49-F238E27FC236}">
                  <a16:creationId xmlns:a16="http://schemas.microsoft.com/office/drawing/2014/main" xmlns="" id="{8D2C299C-8750-AD41-A14B-DE415EE98DCD}"/>
                </a:ext>
              </a:extLst>
            </p:cNvPr>
            <p:cNvSpPr/>
            <p:nvPr/>
          </p:nvSpPr>
          <p:spPr>
            <a:xfrm>
              <a:off x="3587410" y="3453686"/>
              <a:ext cx="406336" cy="12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69" y="0"/>
                    <a:pt x="0" y="5400"/>
                    <a:pt x="0" y="10800"/>
                  </a:cubicBezTo>
                  <a:cubicBezTo>
                    <a:pt x="0" y="16200"/>
                    <a:pt x="169" y="21600"/>
                    <a:pt x="338" y="21600"/>
                  </a:cubicBezTo>
                  <a:cubicBezTo>
                    <a:pt x="21262" y="21600"/>
                    <a:pt x="21262" y="21600"/>
                    <a:pt x="21262" y="21600"/>
                  </a:cubicBezTo>
                  <a:cubicBezTo>
                    <a:pt x="21431" y="21600"/>
                    <a:pt x="21600" y="16200"/>
                    <a:pt x="21600" y="10800"/>
                  </a:cubicBezTo>
                  <a:cubicBezTo>
                    <a:pt x="21600" y="5400"/>
                    <a:pt x="21431" y="0"/>
                    <a:pt x="2126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xmlns="" id="{07E96B20-ADE1-D649-B88C-74761144B119}"/>
              </a:ext>
            </a:extLst>
          </p:cNvPr>
          <p:cNvGrpSpPr/>
          <p:nvPr/>
        </p:nvGrpSpPr>
        <p:grpSpPr>
          <a:xfrm>
            <a:off x="2829723" y="3126472"/>
            <a:ext cx="297712" cy="406337"/>
            <a:chOff x="2829723" y="3126472"/>
            <a:chExt cx="297712" cy="406337"/>
          </a:xfrm>
        </p:grpSpPr>
        <p:sp>
          <p:nvSpPr>
            <p:cNvPr id="175" name="Oval 176">
              <a:extLst>
                <a:ext uri="{FF2B5EF4-FFF2-40B4-BE49-F238E27FC236}">
                  <a16:creationId xmlns:a16="http://schemas.microsoft.com/office/drawing/2014/main" xmlns="" id="{9090BB1E-D867-7043-8DF1-21D7F7EA27BA}"/>
                </a:ext>
              </a:extLst>
            </p:cNvPr>
            <p:cNvSpPr/>
            <p:nvPr/>
          </p:nvSpPr>
          <p:spPr>
            <a:xfrm>
              <a:off x="2965168" y="3479167"/>
              <a:ext cx="25482" cy="214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Freeform 177">
              <a:extLst>
                <a:ext uri="{FF2B5EF4-FFF2-40B4-BE49-F238E27FC236}">
                  <a16:creationId xmlns:a16="http://schemas.microsoft.com/office/drawing/2014/main" xmlns="" id="{21F6C74D-C067-6640-A934-8CAE264DB22E}"/>
                </a:ext>
              </a:extLst>
            </p:cNvPr>
            <p:cNvSpPr/>
            <p:nvPr/>
          </p:nvSpPr>
          <p:spPr>
            <a:xfrm>
              <a:off x="2829723" y="3126472"/>
              <a:ext cx="297712" cy="406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21" y="0"/>
                  </a:move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0911" y="0"/>
                    <a:pt x="20221" y="0"/>
                  </a:cubicBez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17887"/>
                    <a:pt x="1149" y="17887"/>
                    <a:pt x="1149" y="17887"/>
                  </a:cubicBezTo>
                  <a:cubicBezTo>
                    <a:pt x="20451" y="17887"/>
                    <a:pt x="20451" y="17887"/>
                    <a:pt x="20451" y="17887"/>
                  </a:cubicBezTo>
                  <a:lnTo>
                    <a:pt x="20451" y="20756"/>
                  </a:lnTo>
                  <a:close/>
                  <a:moveTo>
                    <a:pt x="20451" y="17044"/>
                  </a:moveTo>
                  <a:cubicBezTo>
                    <a:pt x="1149" y="17044"/>
                    <a:pt x="1149" y="17044"/>
                    <a:pt x="1149" y="17044"/>
                  </a:cubicBezTo>
                  <a:cubicBezTo>
                    <a:pt x="1149" y="3206"/>
                    <a:pt x="1149" y="3206"/>
                    <a:pt x="1149" y="3206"/>
                  </a:cubicBezTo>
                  <a:cubicBezTo>
                    <a:pt x="20451" y="3206"/>
                    <a:pt x="20451" y="3206"/>
                    <a:pt x="20451" y="3206"/>
                  </a:cubicBezTo>
                  <a:lnTo>
                    <a:pt x="20451" y="17044"/>
                  </a:lnTo>
                  <a:close/>
                  <a:moveTo>
                    <a:pt x="20451" y="2531"/>
                  </a:moveTo>
                  <a:cubicBezTo>
                    <a:pt x="1149" y="2531"/>
                    <a:pt x="1149" y="2531"/>
                    <a:pt x="1149" y="2531"/>
                  </a:cubicBezTo>
                  <a:cubicBezTo>
                    <a:pt x="1149" y="844"/>
                    <a:pt x="1149" y="844"/>
                    <a:pt x="1149" y="844"/>
                  </a:cubicBezTo>
                  <a:cubicBezTo>
                    <a:pt x="20451" y="844"/>
                    <a:pt x="20451" y="844"/>
                    <a:pt x="20451" y="844"/>
                  </a:cubicBezTo>
                  <a:lnTo>
                    <a:pt x="20451" y="253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xmlns="" id="{FCB8E622-6190-AC48-AD49-C9229C2590B6}"/>
              </a:ext>
            </a:extLst>
          </p:cNvPr>
          <p:cNvGrpSpPr/>
          <p:nvPr/>
        </p:nvGrpSpPr>
        <p:grpSpPr>
          <a:xfrm>
            <a:off x="2042533" y="3126472"/>
            <a:ext cx="248093" cy="406337"/>
            <a:chOff x="2042533" y="3126472"/>
            <a:chExt cx="248093" cy="406337"/>
          </a:xfrm>
        </p:grpSpPr>
        <p:sp>
          <p:nvSpPr>
            <p:cNvPr id="177" name="Freeform 178">
              <a:extLst>
                <a:ext uri="{FF2B5EF4-FFF2-40B4-BE49-F238E27FC236}">
                  <a16:creationId xmlns:a16="http://schemas.microsoft.com/office/drawing/2014/main" xmlns="" id="{6FE2E25F-F406-4E4A-9401-29B52DFB36C0}"/>
                </a:ext>
              </a:extLst>
            </p:cNvPr>
            <p:cNvSpPr/>
            <p:nvPr/>
          </p:nvSpPr>
          <p:spPr>
            <a:xfrm>
              <a:off x="2042533" y="3126472"/>
              <a:ext cx="248093" cy="406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0"/>
                  </a:moveTo>
                  <a:cubicBezTo>
                    <a:pt x="1662" y="0"/>
                    <a:pt x="1662" y="0"/>
                    <a:pt x="1662" y="0"/>
                  </a:cubicBezTo>
                  <a:cubicBezTo>
                    <a:pt x="554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54" y="21600"/>
                    <a:pt x="1662" y="21600"/>
                  </a:cubicBezTo>
                  <a:cubicBezTo>
                    <a:pt x="19938" y="21600"/>
                    <a:pt x="19938" y="21600"/>
                    <a:pt x="19938" y="21600"/>
                  </a:cubicBezTo>
                  <a:cubicBezTo>
                    <a:pt x="21046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1046" y="0"/>
                    <a:pt x="19938" y="0"/>
                  </a:cubicBezTo>
                  <a:close/>
                  <a:moveTo>
                    <a:pt x="20492" y="20756"/>
                  </a:moveTo>
                  <a:cubicBezTo>
                    <a:pt x="1108" y="20756"/>
                    <a:pt x="1108" y="20756"/>
                    <a:pt x="1108" y="20756"/>
                  </a:cubicBezTo>
                  <a:cubicBezTo>
                    <a:pt x="1108" y="16537"/>
                    <a:pt x="1108" y="16537"/>
                    <a:pt x="1108" y="16537"/>
                  </a:cubicBezTo>
                  <a:cubicBezTo>
                    <a:pt x="20492" y="16537"/>
                    <a:pt x="20492" y="16537"/>
                    <a:pt x="20492" y="16537"/>
                  </a:cubicBezTo>
                  <a:lnTo>
                    <a:pt x="20492" y="20756"/>
                  </a:lnTo>
                  <a:close/>
                  <a:moveTo>
                    <a:pt x="20492" y="15862"/>
                  </a:moveTo>
                  <a:cubicBezTo>
                    <a:pt x="1108" y="15862"/>
                    <a:pt x="1108" y="15862"/>
                    <a:pt x="1108" y="15862"/>
                  </a:cubicBezTo>
                  <a:cubicBezTo>
                    <a:pt x="1108" y="3206"/>
                    <a:pt x="1108" y="3206"/>
                    <a:pt x="1108" y="3206"/>
                  </a:cubicBezTo>
                  <a:cubicBezTo>
                    <a:pt x="20492" y="3206"/>
                    <a:pt x="20492" y="3206"/>
                    <a:pt x="20492" y="3206"/>
                  </a:cubicBezTo>
                  <a:lnTo>
                    <a:pt x="20492" y="15862"/>
                  </a:lnTo>
                  <a:close/>
                  <a:moveTo>
                    <a:pt x="20492" y="2531"/>
                  </a:moveTo>
                  <a:cubicBezTo>
                    <a:pt x="1108" y="2531"/>
                    <a:pt x="1108" y="2531"/>
                    <a:pt x="1108" y="2531"/>
                  </a:cubicBezTo>
                  <a:cubicBezTo>
                    <a:pt x="1108" y="844"/>
                    <a:pt x="1108" y="844"/>
                    <a:pt x="1108" y="844"/>
                  </a:cubicBezTo>
                  <a:cubicBezTo>
                    <a:pt x="20492" y="844"/>
                    <a:pt x="20492" y="844"/>
                    <a:pt x="20492" y="844"/>
                  </a:cubicBezTo>
                  <a:lnTo>
                    <a:pt x="20492" y="253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" name="Oval 179">
              <a:extLst>
                <a:ext uri="{FF2B5EF4-FFF2-40B4-BE49-F238E27FC236}">
                  <a16:creationId xmlns:a16="http://schemas.microsoft.com/office/drawing/2014/main" xmlns="" id="{6F801438-42D4-4D40-99C8-8FA1F1A84FC4}"/>
                </a:ext>
              </a:extLst>
            </p:cNvPr>
            <p:cNvSpPr/>
            <p:nvPr/>
          </p:nvSpPr>
          <p:spPr>
            <a:xfrm>
              <a:off x="2153839" y="3465756"/>
              <a:ext cx="25482" cy="25482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xmlns="" id="{C9D5CFF9-C0E9-D04B-84C2-EFF8BB8C2165}"/>
              </a:ext>
            </a:extLst>
          </p:cNvPr>
          <p:cNvGrpSpPr/>
          <p:nvPr/>
        </p:nvGrpSpPr>
        <p:grpSpPr>
          <a:xfrm>
            <a:off x="1240591" y="3126472"/>
            <a:ext cx="227977" cy="406337"/>
            <a:chOff x="1240591" y="3126472"/>
            <a:chExt cx="227977" cy="406337"/>
          </a:xfrm>
        </p:grpSpPr>
        <p:sp>
          <p:nvSpPr>
            <p:cNvPr id="179" name="Freeform 180">
              <a:extLst>
                <a:ext uri="{FF2B5EF4-FFF2-40B4-BE49-F238E27FC236}">
                  <a16:creationId xmlns:a16="http://schemas.microsoft.com/office/drawing/2014/main" xmlns="" id="{386B6DAA-BB3B-6541-9A1B-2368B7605447}"/>
                </a:ext>
              </a:extLst>
            </p:cNvPr>
            <p:cNvSpPr/>
            <p:nvPr/>
          </p:nvSpPr>
          <p:spPr>
            <a:xfrm>
              <a:off x="1240591" y="3126472"/>
              <a:ext cx="227977" cy="406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0" y="0"/>
                  </a:moveTo>
                  <a:cubicBezTo>
                    <a:pt x="1800" y="0"/>
                    <a:pt x="1800" y="0"/>
                    <a:pt x="1800" y="0"/>
                  </a:cubicBezTo>
                  <a:cubicBezTo>
                    <a:pt x="900" y="0"/>
                    <a:pt x="0" y="506"/>
                    <a:pt x="0" y="1013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900" y="21600"/>
                    <a:pt x="1800" y="21600"/>
                  </a:cubicBezTo>
                  <a:cubicBezTo>
                    <a:pt x="19800" y="21600"/>
                    <a:pt x="19800" y="21600"/>
                    <a:pt x="19800" y="21600"/>
                  </a:cubicBezTo>
                  <a:cubicBezTo>
                    <a:pt x="20700" y="21600"/>
                    <a:pt x="21600" y="21094"/>
                    <a:pt x="21600" y="20587"/>
                  </a:cubicBezTo>
                  <a:cubicBezTo>
                    <a:pt x="21600" y="1013"/>
                    <a:pt x="21600" y="1013"/>
                    <a:pt x="21600" y="1013"/>
                  </a:cubicBezTo>
                  <a:cubicBezTo>
                    <a:pt x="21600" y="506"/>
                    <a:pt x="20700" y="0"/>
                    <a:pt x="19800" y="0"/>
                  </a:cubicBezTo>
                  <a:close/>
                  <a:moveTo>
                    <a:pt x="20100" y="20756"/>
                  </a:moveTo>
                  <a:cubicBezTo>
                    <a:pt x="1500" y="20756"/>
                    <a:pt x="1500" y="20756"/>
                    <a:pt x="1500" y="20756"/>
                  </a:cubicBezTo>
                  <a:cubicBezTo>
                    <a:pt x="1500" y="10294"/>
                    <a:pt x="1500" y="10294"/>
                    <a:pt x="1500" y="10294"/>
                  </a:cubicBezTo>
                  <a:cubicBezTo>
                    <a:pt x="20100" y="10294"/>
                    <a:pt x="20100" y="10294"/>
                    <a:pt x="20100" y="10294"/>
                  </a:cubicBezTo>
                  <a:lnTo>
                    <a:pt x="20100" y="20756"/>
                  </a:lnTo>
                  <a:close/>
                  <a:moveTo>
                    <a:pt x="20100" y="9619"/>
                  </a:moveTo>
                  <a:cubicBezTo>
                    <a:pt x="1500" y="9619"/>
                    <a:pt x="1500" y="9619"/>
                    <a:pt x="1500" y="9619"/>
                  </a:cubicBezTo>
                  <a:cubicBezTo>
                    <a:pt x="1500" y="844"/>
                    <a:pt x="1500" y="844"/>
                    <a:pt x="1500" y="844"/>
                  </a:cubicBezTo>
                  <a:cubicBezTo>
                    <a:pt x="20100" y="844"/>
                    <a:pt x="20100" y="844"/>
                    <a:pt x="20100" y="844"/>
                  </a:cubicBezTo>
                  <a:lnTo>
                    <a:pt x="20100" y="961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" name="Freeform 181">
              <a:extLst>
                <a:ext uri="{FF2B5EF4-FFF2-40B4-BE49-F238E27FC236}">
                  <a16:creationId xmlns:a16="http://schemas.microsoft.com/office/drawing/2014/main" xmlns="" id="{E7639FDA-6D84-4D4B-A774-8B2DB814BBD6}"/>
                </a:ext>
              </a:extLst>
            </p:cNvPr>
            <p:cNvSpPr/>
            <p:nvPr/>
          </p:nvSpPr>
          <p:spPr>
            <a:xfrm>
              <a:off x="1287528" y="3354449"/>
              <a:ext cx="134105" cy="13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457" y="21600"/>
                    <a:pt x="21600" y="16859"/>
                    <a:pt x="21600" y="10537"/>
                  </a:cubicBezTo>
                  <a:cubicBezTo>
                    <a:pt x="21600" y="4741"/>
                    <a:pt x="16457" y="0"/>
                    <a:pt x="10800" y="0"/>
                  </a:cubicBezTo>
                  <a:cubicBezTo>
                    <a:pt x="5143" y="0"/>
                    <a:pt x="0" y="4741"/>
                    <a:pt x="0" y="10537"/>
                  </a:cubicBezTo>
                  <a:cubicBezTo>
                    <a:pt x="0" y="16859"/>
                    <a:pt x="5143" y="21600"/>
                    <a:pt x="10800" y="21600"/>
                  </a:cubicBezTo>
                  <a:close/>
                  <a:moveTo>
                    <a:pt x="10800" y="2107"/>
                  </a:moveTo>
                  <a:cubicBezTo>
                    <a:pt x="15429" y="2107"/>
                    <a:pt x="19029" y="5795"/>
                    <a:pt x="19029" y="10537"/>
                  </a:cubicBezTo>
                  <a:cubicBezTo>
                    <a:pt x="19029" y="15278"/>
                    <a:pt x="15429" y="19493"/>
                    <a:pt x="10800" y="19493"/>
                  </a:cubicBezTo>
                  <a:cubicBezTo>
                    <a:pt x="6171" y="19493"/>
                    <a:pt x="2571" y="15278"/>
                    <a:pt x="2571" y="10537"/>
                  </a:cubicBezTo>
                  <a:cubicBezTo>
                    <a:pt x="2571" y="5795"/>
                    <a:pt x="6171" y="2107"/>
                    <a:pt x="10800" y="210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xmlns="" id="{7EA10F44-615C-5145-AA71-9D3D85F960F3}"/>
              </a:ext>
            </a:extLst>
          </p:cNvPr>
          <p:cNvGrpSpPr/>
          <p:nvPr/>
        </p:nvGrpSpPr>
        <p:grpSpPr>
          <a:xfrm>
            <a:off x="10082065" y="2362080"/>
            <a:ext cx="406336" cy="309782"/>
            <a:chOff x="10082065" y="2362080"/>
            <a:chExt cx="406336" cy="309782"/>
          </a:xfrm>
        </p:grpSpPr>
        <p:sp>
          <p:nvSpPr>
            <p:cNvPr id="181" name="Freeform 182">
              <a:extLst>
                <a:ext uri="{FF2B5EF4-FFF2-40B4-BE49-F238E27FC236}">
                  <a16:creationId xmlns:a16="http://schemas.microsoft.com/office/drawing/2014/main" xmlns="" id="{963D4A00-1A34-5444-AEC7-DC2BD0ED5CFD}"/>
                </a:ext>
              </a:extLst>
            </p:cNvPr>
            <p:cNvSpPr/>
            <p:nvPr/>
          </p:nvSpPr>
          <p:spPr>
            <a:xfrm>
              <a:off x="10218852" y="2612855"/>
              <a:ext cx="60348" cy="59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32" y="0"/>
                  </a:moveTo>
                  <a:cubicBezTo>
                    <a:pt x="4547" y="0"/>
                    <a:pt x="0" y="4547"/>
                    <a:pt x="0" y="10232"/>
                  </a:cubicBezTo>
                  <a:cubicBezTo>
                    <a:pt x="0" y="17053"/>
                    <a:pt x="4547" y="21600"/>
                    <a:pt x="10232" y="21600"/>
                  </a:cubicBezTo>
                  <a:cubicBezTo>
                    <a:pt x="17053" y="21600"/>
                    <a:pt x="21600" y="17053"/>
                    <a:pt x="21600" y="10232"/>
                  </a:cubicBezTo>
                  <a:cubicBezTo>
                    <a:pt x="21600" y="4547"/>
                    <a:pt x="17053" y="0"/>
                    <a:pt x="10232" y="0"/>
                  </a:cubicBezTo>
                  <a:close/>
                  <a:moveTo>
                    <a:pt x="10232" y="17053"/>
                  </a:moveTo>
                  <a:cubicBezTo>
                    <a:pt x="6821" y="17053"/>
                    <a:pt x="4547" y="13642"/>
                    <a:pt x="4547" y="10232"/>
                  </a:cubicBezTo>
                  <a:cubicBezTo>
                    <a:pt x="4547" y="7958"/>
                    <a:pt x="6821" y="4547"/>
                    <a:pt x="10232" y="4547"/>
                  </a:cubicBezTo>
                  <a:cubicBezTo>
                    <a:pt x="13642" y="4547"/>
                    <a:pt x="15916" y="7958"/>
                    <a:pt x="15916" y="10232"/>
                  </a:cubicBezTo>
                  <a:cubicBezTo>
                    <a:pt x="15916" y="13642"/>
                    <a:pt x="13642" y="17053"/>
                    <a:pt x="10232" y="170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" name="Freeform 183">
              <a:extLst>
                <a:ext uri="{FF2B5EF4-FFF2-40B4-BE49-F238E27FC236}">
                  <a16:creationId xmlns:a16="http://schemas.microsoft.com/office/drawing/2014/main" xmlns="" id="{8355D105-CE2B-4745-8682-C84F928CDDF8}"/>
                </a:ext>
              </a:extLst>
            </p:cNvPr>
            <p:cNvSpPr/>
            <p:nvPr/>
          </p:nvSpPr>
          <p:spPr>
            <a:xfrm>
              <a:off x="10311382" y="2612855"/>
              <a:ext cx="63030" cy="59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4547"/>
                    <a:pt x="0" y="10232"/>
                  </a:cubicBezTo>
                  <a:cubicBezTo>
                    <a:pt x="0" y="17053"/>
                    <a:pt x="5400" y="21600"/>
                    <a:pt x="10800" y="21600"/>
                  </a:cubicBezTo>
                  <a:cubicBezTo>
                    <a:pt x="16200" y="21600"/>
                    <a:pt x="21600" y="17053"/>
                    <a:pt x="21600" y="10232"/>
                  </a:cubicBezTo>
                  <a:cubicBezTo>
                    <a:pt x="21600" y="4547"/>
                    <a:pt x="16200" y="0"/>
                    <a:pt x="10800" y="0"/>
                  </a:cubicBezTo>
                  <a:close/>
                  <a:moveTo>
                    <a:pt x="10800" y="17053"/>
                  </a:moveTo>
                  <a:cubicBezTo>
                    <a:pt x="7560" y="17053"/>
                    <a:pt x="5400" y="13642"/>
                    <a:pt x="5400" y="10232"/>
                  </a:cubicBezTo>
                  <a:cubicBezTo>
                    <a:pt x="5400" y="7958"/>
                    <a:pt x="7560" y="4547"/>
                    <a:pt x="10800" y="4547"/>
                  </a:cubicBezTo>
                  <a:cubicBezTo>
                    <a:pt x="14040" y="4547"/>
                    <a:pt x="16200" y="7958"/>
                    <a:pt x="16200" y="10232"/>
                  </a:cubicBezTo>
                  <a:cubicBezTo>
                    <a:pt x="16200" y="13642"/>
                    <a:pt x="14040" y="17053"/>
                    <a:pt x="10800" y="170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" name="Freeform 184">
              <a:extLst>
                <a:ext uri="{FF2B5EF4-FFF2-40B4-BE49-F238E27FC236}">
                  <a16:creationId xmlns:a16="http://schemas.microsoft.com/office/drawing/2014/main" xmlns="" id="{B73706B9-E429-E246-B734-4838E1AB9CE4}"/>
                </a:ext>
              </a:extLst>
            </p:cNvPr>
            <p:cNvSpPr/>
            <p:nvPr/>
          </p:nvSpPr>
          <p:spPr>
            <a:xfrm>
              <a:off x="10082065" y="2362080"/>
              <a:ext cx="333920" cy="214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89" y="20329"/>
                  </a:moveTo>
                  <a:cubicBezTo>
                    <a:pt x="7200" y="20329"/>
                    <a:pt x="7200" y="20329"/>
                    <a:pt x="7200" y="20329"/>
                  </a:cubicBezTo>
                  <a:cubicBezTo>
                    <a:pt x="2674" y="635"/>
                    <a:pt x="2674" y="635"/>
                    <a:pt x="2674" y="635"/>
                  </a:cubicBezTo>
                  <a:cubicBezTo>
                    <a:pt x="2674" y="318"/>
                    <a:pt x="2469" y="0"/>
                    <a:pt x="2263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206" y="0"/>
                    <a:pt x="0" y="318"/>
                    <a:pt x="0" y="953"/>
                  </a:cubicBezTo>
                  <a:cubicBezTo>
                    <a:pt x="0" y="1271"/>
                    <a:pt x="206" y="1588"/>
                    <a:pt x="411" y="1588"/>
                  </a:cubicBezTo>
                  <a:cubicBezTo>
                    <a:pt x="1851" y="1588"/>
                    <a:pt x="1851" y="1588"/>
                    <a:pt x="1851" y="1588"/>
                  </a:cubicBezTo>
                  <a:cubicBezTo>
                    <a:pt x="6583" y="21282"/>
                    <a:pt x="6583" y="21282"/>
                    <a:pt x="6583" y="21282"/>
                  </a:cubicBezTo>
                  <a:cubicBezTo>
                    <a:pt x="6583" y="21600"/>
                    <a:pt x="6789" y="21600"/>
                    <a:pt x="6994" y="21600"/>
                  </a:cubicBezTo>
                  <a:cubicBezTo>
                    <a:pt x="21189" y="21600"/>
                    <a:pt x="21189" y="21600"/>
                    <a:pt x="21189" y="21600"/>
                  </a:cubicBezTo>
                  <a:cubicBezTo>
                    <a:pt x="21394" y="21600"/>
                    <a:pt x="21600" y="21282"/>
                    <a:pt x="21600" y="20965"/>
                  </a:cubicBezTo>
                  <a:cubicBezTo>
                    <a:pt x="21600" y="20647"/>
                    <a:pt x="21394" y="20329"/>
                    <a:pt x="21189" y="203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" name="Freeform 185">
              <a:extLst>
                <a:ext uri="{FF2B5EF4-FFF2-40B4-BE49-F238E27FC236}">
                  <a16:creationId xmlns:a16="http://schemas.microsoft.com/office/drawing/2014/main" xmlns="" id="{0F527AFA-2778-5C44-90CC-A37189D61E7F}"/>
                </a:ext>
              </a:extLst>
            </p:cNvPr>
            <p:cNvSpPr/>
            <p:nvPr/>
          </p:nvSpPr>
          <p:spPr>
            <a:xfrm>
              <a:off x="10158504" y="2362080"/>
              <a:ext cx="329897" cy="170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85" y="0"/>
                  </a:moveTo>
                  <a:cubicBezTo>
                    <a:pt x="623" y="0"/>
                    <a:pt x="623" y="0"/>
                    <a:pt x="623" y="0"/>
                  </a:cubicBezTo>
                  <a:cubicBezTo>
                    <a:pt x="208" y="0"/>
                    <a:pt x="0" y="400"/>
                    <a:pt x="0" y="1200"/>
                  </a:cubicBezTo>
                  <a:cubicBezTo>
                    <a:pt x="0" y="1200"/>
                    <a:pt x="208" y="1200"/>
                    <a:pt x="208" y="1600"/>
                  </a:cubicBezTo>
                  <a:cubicBezTo>
                    <a:pt x="3738" y="20800"/>
                    <a:pt x="3738" y="20800"/>
                    <a:pt x="3738" y="20800"/>
                  </a:cubicBezTo>
                  <a:cubicBezTo>
                    <a:pt x="3946" y="21200"/>
                    <a:pt x="4154" y="21600"/>
                    <a:pt x="4362" y="21600"/>
                  </a:cubicBezTo>
                  <a:cubicBezTo>
                    <a:pt x="17446" y="21600"/>
                    <a:pt x="17446" y="21600"/>
                    <a:pt x="17446" y="21600"/>
                  </a:cubicBezTo>
                  <a:cubicBezTo>
                    <a:pt x="17654" y="21600"/>
                    <a:pt x="17862" y="21200"/>
                    <a:pt x="17862" y="20800"/>
                  </a:cubicBezTo>
                  <a:cubicBezTo>
                    <a:pt x="21600" y="1200"/>
                    <a:pt x="21600" y="1200"/>
                    <a:pt x="21600" y="1200"/>
                  </a:cubicBezTo>
                  <a:cubicBezTo>
                    <a:pt x="21600" y="1200"/>
                    <a:pt x="21600" y="1200"/>
                    <a:pt x="21600" y="1200"/>
                  </a:cubicBezTo>
                  <a:cubicBezTo>
                    <a:pt x="21600" y="400"/>
                    <a:pt x="21392" y="0"/>
                    <a:pt x="21185" y="0"/>
                  </a:cubicBezTo>
                  <a:close/>
                  <a:moveTo>
                    <a:pt x="17031" y="19600"/>
                  </a:moveTo>
                  <a:cubicBezTo>
                    <a:pt x="4569" y="19600"/>
                    <a:pt x="4569" y="19600"/>
                    <a:pt x="4569" y="19600"/>
                  </a:cubicBezTo>
                  <a:cubicBezTo>
                    <a:pt x="1246" y="2000"/>
                    <a:pt x="1246" y="2000"/>
                    <a:pt x="1246" y="2000"/>
                  </a:cubicBezTo>
                  <a:cubicBezTo>
                    <a:pt x="20354" y="2000"/>
                    <a:pt x="20354" y="2000"/>
                    <a:pt x="20354" y="2000"/>
                  </a:cubicBezTo>
                  <a:lnTo>
                    <a:pt x="17031" y="19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xmlns="" id="{275119AA-7ABA-8143-BB9A-35D01D5FFBA9}"/>
              </a:ext>
            </a:extLst>
          </p:cNvPr>
          <p:cNvGrpSpPr/>
          <p:nvPr/>
        </p:nvGrpSpPr>
        <p:grpSpPr>
          <a:xfrm>
            <a:off x="9270736" y="2355375"/>
            <a:ext cx="406336" cy="323192"/>
            <a:chOff x="9270736" y="2355375"/>
            <a:chExt cx="406336" cy="323192"/>
          </a:xfrm>
        </p:grpSpPr>
        <p:sp>
          <p:nvSpPr>
            <p:cNvPr id="185" name="Freeform 186">
              <a:extLst>
                <a:ext uri="{FF2B5EF4-FFF2-40B4-BE49-F238E27FC236}">
                  <a16:creationId xmlns:a16="http://schemas.microsoft.com/office/drawing/2014/main" xmlns="" id="{DD817F07-6D77-874A-8E80-4F3EF2C57606}"/>
                </a:ext>
              </a:extLst>
            </p:cNvPr>
            <p:cNvSpPr/>
            <p:nvPr/>
          </p:nvSpPr>
          <p:spPr>
            <a:xfrm>
              <a:off x="9270736" y="2355375"/>
              <a:ext cx="406336" cy="323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8047"/>
                  </a:moveTo>
                  <a:cubicBezTo>
                    <a:pt x="16537" y="8047"/>
                    <a:pt x="16537" y="8047"/>
                    <a:pt x="16537" y="8047"/>
                  </a:cubicBezTo>
                  <a:cubicBezTo>
                    <a:pt x="12994" y="212"/>
                    <a:pt x="12994" y="212"/>
                    <a:pt x="12994" y="212"/>
                  </a:cubicBezTo>
                  <a:cubicBezTo>
                    <a:pt x="12825" y="0"/>
                    <a:pt x="12656" y="0"/>
                    <a:pt x="12487" y="0"/>
                  </a:cubicBezTo>
                  <a:cubicBezTo>
                    <a:pt x="12319" y="212"/>
                    <a:pt x="12319" y="212"/>
                    <a:pt x="12319" y="424"/>
                  </a:cubicBezTo>
                  <a:cubicBezTo>
                    <a:pt x="12150" y="424"/>
                    <a:pt x="12319" y="635"/>
                    <a:pt x="12319" y="847"/>
                  </a:cubicBezTo>
                  <a:cubicBezTo>
                    <a:pt x="15694" y="8047"/>
                    <a:pt x="15694" y="8047"/>
                    <a:pt x="15694" y="8047"/>
                  </a:cubicBezTo>
                  <a:cubicBezTo>
                    <a:pt x="5737" y="8047"/>
                    <a:pt x="5737" y="8047"/>
                    <a:pt x="5737" y="8047"/>
                  </a:cubicBezTo>
                  <a:cubicBezTo>
                    <a:pt x="9281" y="847"/>
                    <a:pt x="9281" y="847"/>
                    <a:pt x="9281" y="847"/>
                  </a:cubicBezTo>
                  <a:cubicBezTo>
                    <a:pt x="9281" y="635"/>
                    <a:pt x="9281" y="424"/>
                    <a:pt x="9281" y="424"/>
                  </a:cubicBezTo>
                  <a:cubicBezTo>
                    <a:pt x="9281" y="212"/>
                    <a:pt x="9112" y="212"/>
                    <a:pt x="9112" y="0"/>
                  </a:cubicBezTo>
                  <a:cubicBezTo>
                    <a:pt x="8944" y="0"/>
                    <a:pt x="8606" y="0"/>
                    <a:pt x="8606" y="212"/>
                  </a:cubicBezTo>
                  <a:cubicBezTo>
                    <a:pt x="4894" y="8047"/>
                    <a:pt x="4894" y="8047"/>
                    <a:pt x="4894" y="8047"/>
                  </a:cubicBezTo>
                  <a:cubicBezTo>
                    <a:pt x="338" y="8047"/>
                    <a:pt x="338" y="8047"/>
                    <a:pt x="338" y="8047"/>
                  </a:cubicBezTo>
                  <a:cubicBezTo>
                    <a:pt x="169" y="8047"/>
                    <a:pt x="0" y="8259"/>
                    <a:pt x="0" y="8682"/>
                  </a:cubicBezTo>
                  <a:cubicBezTo>
                    <a:pt x="0" y="8894"/>
                    <a:pt x="169" y="9106"/>
                    <a:pt x="338" y="9106"/>
                  </a:cubicBezTo>
                  <a:cubicBezTo>
                    <a:pt x="2025" y="9106"/>
                    <a:pt x="2025" y="9106"/>
                    <a:pt x="2025" y="9106"/>
                  </a:cubicBezTo>
                  <a:cubicBezTo>
                    <a:pt x="5063" y="21388"/>
                    <a:pt x="5063" y="21388"/>
                    <a:pt x="5063" y="21388"/>
                  </a:cubicBezTo>
                  <a:cubicBezTo>
                    <a:pt x="5231" y="21600"/>
                    <a:pt x="5400" y="21600"/>
                    <a:pt x="5569" y="21600"/>
                  </a:cubicBezTo>
                  <a:cubicBezTo>
                    <a:pt x="16031" y="21600"/>
                    <a:pt x="16031" y="21600"/>
                    <a:pt x="16031" y="21600"/>
                  </a:cubicBezTo>
                  <a:cubicBezTo>
                    <a:pt x="16200" y="21600"/>
                    <a:pt x="16369" y="21600"/>
                    <a:pt x="16537" y="21388"/>
                  </a:cubicBezTo>
                  <a:cubicBezTo>
                    <a:pt x="19575" y="9106"/>
                    <a:pt x="19575" y="9106"/>
                    <a:pt x="19575" y="9106"/>
                  </a:cubicBezTo>
                  <a:cubicBezTo>
                    <a:pt x="21262" y="9106"/>
                    <a:pt x="21262" y="9106"/>
                    <a:pt x="21262" y="9106"/>
                  </a:cubicBezTo>
                  <a:cubicBezTo>
                    <a:pt x="21431" y="9106"/>
                    <a:pt x="21600" y="8894"/>
                    <a:pt x="21600" y="8682"/>
                  </a:cubicBezTo>
                  <a:cubicBezTo>
                    <a:pt x="21600" y="8259"/>
                    <a:pt x="21431" y="8047"/>
                    <a:pt x="21262" y="8047"/>
                  </a:cubicBezTo>
                  <a:close/>
                  <a:moveTo>
                    <a:pt x="15862" y="20753"/>
                  </a:moveTo>
                  <a:cubicBezTo>
                    <a:pt x="5737" y="20753"/>
                    <a:pt x="5737" y="20753"/>
                    <a:pt x="5737" y="20753"/>
                  </a:cubicBezTo>
                  <a:cubicBezTo>
                    <a:pt x="2869" y="9106"/>
                    <a:pt x="2869" y="9106"/>
                    <a:pt x="2869" y="9106"/>
                  </a:cubicBezTo>
                  <a:cubicBezTo>
                    <a:pt x="18731" y="9106"/>
                    <a:pt x="18731" y="9106"/>
                    <a:pt x="18731" y="9106"/>
                  </a:cubicBezTo>
                  <a:lnTo>
                    <a:pt x="15862" y="2075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" name="Freeform 187">
              <a:extLst>
                <a:ext uri="{FF2B5EF4-FFF2-40B4-BE49-F238E27FC236}">
                  <a16:creationId xmlns:a16="http://schemas.microsoft.com/office/drawing/2014/main" xmlns="" id="{97D5323F-CBC3-3148-9475-861BB7DA21F3}"/>
                </a:ext>
              </a:extLst>
            </p:cNvPr>
            <p:cNvSpPr/>
            <p:nvPr/>
          </p:nvSpPr>
          <p:spPr>
            <a:xfrm>
              <a:off x="9419592" y="2523005"/>
              <a:ext cx="12070" cy="10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965"/>
                    <a:pt x="21600" y="20329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635"/>
                    <a:pt x="16200" y="0"/>
                    <a:pt x="10800" y="0"/>
                  </a:cubicBezTo>
                  <a:cubicBezTo>
                    <a:pt x="5400" y="0"/>
                    <a:pt x="0" y="635"/>
                    <a:pt x="0" y="1906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965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" name="Freeform 188">
              <a:extLst>
                <a:ext uri="{FF2B5EF4-FFF2-40B4-BE49-F238E27FC236}">
                  <a16:creationId xmlns:a16="http://schemas.microsoft.com/office/drawing/2014/main" xmlns="" id="{CE639F53-75ED-3A44-B0C2-D58DEDA30C11}"/>
                </a:ext>
              </a:extLst>
            </p:cNvPr>
            <p:cNvSpPr/>
            <p:nvPr/>
          </p:nvSpPr>
          <p:spPr>
            <a:xfrm>
              <a:off x="9466527" y="2523005"/>
              <a:ext cx="13412" cy="10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965"/>
                    <a:pt x="21600" y="20329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635"/>
                    <a:pt x="16200" y="0"/>
                    <a:pt x="10800" y="0"/>
                  </a:cubicBezTo>
                  <a:cubicBezTo>
                    <a:pt x="5400" y="0"/>
                    <a:pt x="0" y="635"/>
                    <a:pt x="0" y="1906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965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" name="Freeform 189">
              <a:extLst>
                <a:ext uri="{FF2B5EF4-FFF2-40B4-BE49-F238E27FC236}">
                  <a16:creationId xmlns:a16="http://schemas.microsoft.com/office/drawing/2014/main" xmlns="" id="{05B05F21-4FCA-3F40-B335-15803AA07404}"/>
                </a:ext>
              </a:extLst>
            </p:cNvPr>
            <p:cNvSpPr/>
            <p:nvPr/>
          </p:nvSpPr>
          <p:spPr>
            <a:xfrm>
              <a:off x="9514804" y="2523005"/>
              <a:ext cx="12071" cy="10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965"/>
                    <a:pt x="21600" y="20329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635"/>
                    <a:pt x="16200" y="0"/>
                    <a:pt x="10800" y="0"/>
                  </a:cubicBezTo>
                  <a:cubicBezTo>
                    <a:pt x="5400" y="0"/>
                    <a:pt x="0" y="635"/>
                    <a:pt x="0" y="1906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965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89" name="Freeform 190">
            <a:extLst>
              <a:ext uri="{FF2B5EF4-FFF2-40B4-BE49-F238E27FC236}">
                <a16:creationId xmlns:a16="http://schemas.microsoft.com/office/drawing/2014/main" xmlns="" id="{37A5888F-EE24-2442-B77E-B72DBCCD9E69}"/>
              </a:ext>
            </a:extLst>
          </p:cNvPr>
          <p:cNvSpPr/>
          <p:nvPr/>
        </p:nvSpPr>
        <p:spPr>
          <a:xfrm>
            <a:off x="8522435" y="2313803"/>
            <a:ext cx="295030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45" y="6919"/>
                </a:moveTo>
                <a:cubicBezTo>
                  <a:pt x="15561" y="6919"/>
                  <a:pt x="15561" y="6919"/>
                  <a:pt x="15561" y="6919"/>
                </a:cubicBezTo>
                <a:cubicBezTo>
                  <a:pt x="15561" y="3544"/>
                  <a:pt x="15561" y="3544"/>
                  <a:pt x="15561" y="3544"/>
                </a:cubicBezTo>
                <a:cubicBezTo>
                  <a:pt x="15561" y="1688"/>
                  <a:pt x="13471" y="0"/>
                  <a:pt x="10684" y="0"/>
                </a:cubicBezTo>
                <a:cubicBezTo>
                  <a:pt x="8129" y="0"/>
                  <a:pt x="6039" y="1688"/>
                  <a:pt x="6039" y="3544"/>
                </a:cubicBezTo>
                <a:cubicBezTo>
                  <a:pt x="6039" y="6919"/>
                  <a:pt x="6039" y="6919"/>
                  <a:pt x="6039" y="6919"/>
                </a:cubicBezTo>
                <a:cubicBezTo>
                  <a:pt x="2555" y="6919"/>
                  <a:pt x="2555" y="6919"/>
                  <a:pt x="2555" y="6919"/>
                </a:cubicBezTo>
                <a:cubicBezTo>
                  <a:pt x="2323" y="6919"/>
                  <a:pt x="2090" y="7088"/>
                  <a:pt x="2090" y="7256"/>
                </a:cubicBezTo>
                <a:cubicBezTo>
                  <a:pt x="2090" y="7425"/>
                  <a:pt x="0" y="21094"/>
                  <a:pt x="0" y="21262"/>
                </a:cubicBezTo>
                <a:cubicBezTo>
                  <a:pt x="0" y="21431"/>
                  <a:pt x="232" y="21600"/>
                  <a:pt x="465" y="21600"/>
                </a:cubicBezTo>
                <a:cubicBezTo>
                  <a:pt x="21135" y="21600"/>
                  <a:pt x="21135" y="21600"/>
                  <a:pt x="21135" y="21600"/>
                </a:cubicBezTo>
                <a:cubicBezTo>
                  <a:pt x="21368" y="21600"/>
                  <a:pt x="21600" y="21431"/>
                  <a:pt x="21600" y="21262"/>
                </a:cubicBezTo>
                <a:cubicBezTo>
                  <a:pt x="21600" y="21094"/>
                  <a:pt x="19510" y="7425"/>
                  <a:pt x="19510" y="7256"/>
                </a:cubicBezTo>
                <a:cubicBezTo>
                  <a:pt x="19510" y="7088"/>
                  <a:pt x="19277" y="6919"/>
                  <a:pt x="19045" y="6919"/>
                </a:cubicBezTo>
                <a:close/>
                <a:moveTo>
                  <a:pt x="6968" y="3544"/>
                </a:moveTo>
                <a:cubicBezTo>
                  <a:pt x="6968" y="2025"/>
                  <a:pt x="8826" y="844"/>
                  <a:pt x="10684" y="844"/>
                </a:cubicBezTo>
                <a:cubicBezTo>
                  <a:pt x="12774" y="844"/>
                  <a:pt x="14632" y="2025"/>
                  <a:pt x="14632" y="3544"/>
                </a:cubicBezTo>
                <a:cubicBezTo>
                  <a:pt x="14632" y="6919"/>
                  <a:pt x="14632" y="6919"/>
                  <a:pt x="14632" y="6919"/>
                </a:cubicBezTo>
                <a:cubicBezTo>
                  <a:pt x="6968" y="6919"/>
                  <a:pt x="6968" y="6919"/>
                  <a:pt x="6968" y="6919"/>
                </a:cubicBezTo>
                <a:lnTo>
                  <a:pt x="6968" y="3544"/>
                </a:lnTo>
                <a:close/>
                <a:moveTo>
                  <a:pt x="1161" y="20925"/>
                </a:moveTo>
                <a:cubicBezTo>
                  <a:pt x="1161" y="20587"/>
                  <a:pt x="1161" y="20587"/>
                  <a:pt x="1161" y="20587"/>
                </a:cubicBezTo>
                <a:cubicBezTo>
                  <a:pt x="1394" y="18562"/>
                  <a:pt x="2323" y="13162"/>
                  <a:pt x="2787" y="9112"/>
                </a:cubicBezTo>
                <a:cubicBezTo>
                  <a:pt x="3019" y="7762"/>
                  <a:pt x="3019" y="7762"/>
                  <a:pt x="3019" y="7762"/>
                </a:cubicBezTo>
                <a:cubicBezTo>
                  <a:pt x="6039" y="7762"/>
                  <a:pt x="6039" y="7762"/>
                  <a:pt x="6039" y="7762"/>
                </a:cubicBezTo>
                <a:cubicBezTo>
                  <a:pt x="6039" y="9281"/>
                  <a:pt x="6039" y="9281"/>
                  <a:pt x="6039" y="9281"/>
                </a:cubicBezTo>
                <a:cubicBezTo>
                  <a:pt x="6039" y="9450"/>
                  <a:pt x="6271" y="9619"/>
                  <a:pt x="6503" y="9619"/>
                </a:cubicBezTo>
                <a:cubicBezTo>
                  <a:pt x="6735" y="9619"/>
                  <a:pt x="6968" y="9450"/>
                  <a:pt x="6968" y="9281"/>
                </a:cubicBezTo>
                <a:cubicBezTo>
                  <a:pt x="6968" y="7762"/>
                  <a:pt x="6968" y="7762"/>
                  <a:pt x="6968" y="7762"/>
                </a:cubicBezTo>
                <a:cubicBezTo>
                  <a:pt x="14632" y="7762"/>
                  <a:pt x="14632" y="7762"/>
                  <a:pt x="14632" y="7762"/>
                </a:cubicBezTo>
                <a:cubicBezTo>
                  <a:pt x="14632" y="9281"/>
                  <a:pt x="14632" y="9281"/>
                  <a:pt x="14632" y="9281"/>
                </a:cubicBezTo>
                <a:cubicBezTo>
                  <a:pt x="14632" y="9450"/>
                  <a:pt x="14865" y="9619"/>
                  <a:pt x="15097" y="9619"/>
                </a:cubicBezTo>
                <a:cubicBezTo>
                  <a:pt x="15329" y="9619"/>
                  <a:pt x="15561" y="9450"/>
                  <a:pt x="15561" y="9281"/>
                </a:cubicBezTo>
                <a:cubicBezTo>
                  <a:pt x="15561" y="7762"/>
                  <a:pt x="15561" y="7762"/>
                  <a:pt x="15561" y="7762"/>
                </a:cubicBezTo>
                <a:cubicBezTo>
                  <a:pt x="18581" y="7762"/>
                  <a:pt x="18581" y="7762"/>
                  <a:pt x="18581" y="7762"/>
                </a:cubicBezTo>
                <a:cubicBezTo>
                  <a:pt x="20439" y="20925"/>
                  <a:pt x="20439" y="20925"/>
                  <a:pt x="20439" y="20925"/>
                </a:cubicBezTo>
                <a:lnTo>
                  <a:pt x="1161" y="20925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xmlns="" id="{B4393564-2F97-4D47-B1FF-C11556510643}"/>
              </a:ext>
            </a:extLst>
          </p:cNvPr>
          <p:cNvGrpSpPr/>
          <p:nvPr/>
        </p:nvGrpSpPr>
        <p:grpSpPr>
          <a:xfrm>
            <a:off x="7646738" y="2313803"/>
            <a:ext cx="406336" cy="406640"/>
            <a:chOff x="7646738" y="2313803"/>
            <a:chExt cx="406336" cy="406640"/>
          </a:xfrm>
        </p:grpSpPr>
        <p:sp>
          <p:nvSpPr>
            <p:cNvPr id="190" name="Freeform 191">
              <a:extLst>
                <a:ext uri="{FF2B5EF4-FFF2-40B4-BE49-F238E27FC236}">
                  <a16:creationId xmlns:a16="http://schemas.microsoft.com/office/drawing/2014/main" xmlns="" id="{E1344696-5979-9849-AAC5-BCA6C00965FC}"/>
                </a:ext>
              </a:extLst>
            </p:cNvPr>
            <p:cNvSpPr/>
            <p:nvPr/>
          </p:nvSpPr>
          <p:spPr>
            <a:xfrm>
              <a:off x="7646738" y="2313803"/>
              <a:ext cx="406336" cy="406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4" extrusionOk="0">
                  <a:moveTo>
                    <a:pt x="21600" y="335"/>
                  </a:moveTo>
                  <a:cubicBezTo>
                    <a:pt x="21600" y="335"/>
                    <a:pt x="21600" y="167"/>
                    <a:pt x="21431" y="167"/>
                  </a:cubicBezTo>
                  <a:cubicBezTo>
                    <a:pt x="21431" y="0"/>
                    <a:pt x="21262" y="0"/>
                    <a:pt x="21262" y="0"/>
                  </a:cubicBezTo>
                  <a:cubicBezTo>
                    <a:pt x="10631" y="0"/>
                    <a:pt x="10631" y="0"/>
                    <a:pt x="10631" y="0"/>
                  </a:cubicBezTo>
                  <a:cubicBezTo>
                    <a:pt x="10462" y="0"/>
                    <a:pt x="10462" y="0"/>
                    <a:pt x="10294" y="167"/>
                  </a:cubicBezTo>
                  <a:cubicBezTo>
                    <a:pt x="338" y="10047"/>
                    <a:pt x="338" y="10047"/>
                    <a:pt x="338" y="10047"/>
                  </a:cubicBezTo>
                  <a:cubicBezTo>
                    <a:pt x="169" y="10214"/>
                    <a:pt x="0" y="10549"/>
                    <a:pt x="0" y="10884"/>
                  </a:cubicBezTo>
                  <a:cubicBezTo>
                    <a:pt x="0" y="11051"/>
                    <a:pt x="169" y="11386"/>
                    <a:pt x="338" y="11553"/>
                  </a:cubicBezTo>
                  <a:cubicBezTo>
                    <a:pt x="9956" y="21098"/>
                    <a:pt x="9956" y="21098"/>
                    <a:pt x="9956" y="21098"/>
                  </a:cubicBezTo>
                  <a:cubicBezTo>
                    <a:pt x="10462" y="21600"/>
                    <a:pt x="11137" y="21600"/>
                    <a:pt x="11475" y="21098"/>
                  </a:cubicBezTo>
                  <a:cubicBezTo>
                    <a:pt x="21431" y="11219"/>
                    <a:pt x="21431" y="11219"/>
                    <a:pt x="21431" y="11219"/>
                  </a:cubicBezTo>
                  <a:cubicBezTo>
                    <a:pt x="21600" y="11219"/>
                    <a:pt x="21600" y="11051"/>
                    <a:pt x="21600" y="10884"/>
                  </a:cubicBezTo>
                  <a:cubicBezTo>
                    <a:pt x="21600" y="10884"/>
                    <a:pt x="21600" y="10884"/>
                    <a:pt x="21600" y="10884"/>
                  </a:cubicBezTo>
                  <a:lnTo>
                    <a:pt x="21600" y="335"/>
                  </a:lnTo>
                  <a:close/>
                  <a:moveTo>
                    <a:pt x="10800" y="20763"/>
                  </a:moveTo>
                  <a:cubicBezTo>
                    <a:pt x="675" y="10884"/>
                    <a:pt x="675" y="10884"/>
                    <a:pt x="675" y="10884"/>
                  </a:cubicBezTo>
                  <a:cubicBezTo>
                    <a:pt x="10800" y="837"/>
                    <a:pt x="10800" y="837"/>
                    <a:pt x="10800" y="837"/>
                  </a:cubicBezTo>
                  <a:cubicBezTo>
                    <a:pt x="20756" y="837"/>
                    <a:pt x="20756" y="837"/>
                    <a:pt x="20756" y="837"/>
                  </a:cubicBezTo>
                  <a:cubicBezTo>
                    <a:pt x="20756" y="10716"/>
                    <a:pt x="20756" y="10716"/>
                    <a:pt x="20756" y="10716"/>
                  </a:cubicBezTo>
                  <a:lnTo>
                    <a:pt x="10800" y="207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" name="Freeform 192">
              <a:extLst>
                <a:ext uri="{FF2B5EF4-FFF2-40B4-BE49-F238E27FC236}">
                  <a16:creationId xmlns:a16="http://schemas.microsoft.com/office/drawing/2014/main" xmlns="" id="{3A666013-5B40-DD4A-9B69-FE3F3A7B5B72}"/>
                </a:ext>
              </a:extLst>
            </p:cNvPr>
            <p:cNvSpPr/>
            <p:nvPr/>
          </p:nvSpPr>
          <p:spPr>
            <a:xfrm>
              <a:off x="7908148" y="2374150"/>
              <a:ext cx="83330" cy="84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8" h="20636" extrusionOk="0">
                  <a:moveTo>
                    <a:pt x="9497" y="0"/>
                  </a:moveTo>
                  <a:cubicBezTo>
                    <a:pt x="7262" y="0"/>
                    <a:pt x="4283" y="1543"/>
                    <a:pt x="2793" y="3086"/>
                  </a:cubicBezTo>
                  <a:cubicBezTo>
                    <a:pt x="-931" y="7714"/>
                    <a:pt x="-931" y="13886"/>
                    <a:pt x="2793" y="17743"/>
                  </a:cubicBezTo>
                  <a:cubicBezTo>
                    <a:pt x="6517" y="21600"/>
                    <a:pt x="13221" y="21600"/>
                    <a:pt x="16945" y="17743"/>
                  </a:cubicBezTo>
                  <a:cubicBezTo>
                    <a:pt x="20669" y="13886"/>
                    <a:pt x="20669" y="7714"/>
                    <a:pt x="16945" y="3086"/>
                  </a:cubicBezTo>
                  <a:cubicBezTo>
                    <a:pt x="14710" y="1543"/>
                    <a:pt x="12476" y="0"/>
                    <a:pt x="9497" y="0"/>
                  </a:cubicBezTo>
                  <a:close/>
                  <a:moveTo>
                    <a:pt x="14710" y="15429"/>
                  </a:moveTo>
                  <a:cubicBezTo>
                    <a:pt x="13221" y="16971"/>
                    <a:pt x="11731" y="17743"/>
                    <a:pt x="9497" y="17743"/>
                  </a:cubicBezTo>
                  <a:cubicBezTo>
                    <a:pt x="8007" y="17743"/>
                    <a:pt x="6517" y="16971"/>
                    <a:pt x="5028" y="15429"/>
                  </a:cubicBezTo>
                  <a:cubicBezTo>
                    <a:pt x="2793" y="13114"/>
                    <a:pt x="2793" y="8486"/>
                    <a:pt x="5028" y="6171"/>
                  </a:cubicBezTo>
                  <a:cubicBezTo>
                    <a:pt x="7262" y="3086"/>
                    <a:pt x="11731" y="3086"/>
                    <a:pt x="14710" y="6171"/>
                  </a:cubicBezTo>
                  <a:cubicBezTo>
                    <a:pt x="16945" y="8486"/>
                    <a:pt x="16945" y="13114"/>
                    <a:pt x="14710" y="154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" name="Freeform 193">
              <a:extLst>
                <a:ext uri="{FF2B5EF4-FFF2-40B4-BE49-F238E27FC236}">
                  <a16:creationId xmlns:a16="http://schemas.microsoft.com/office/drawing/2014/main" xmlns="" id="{ED233388-97A9-1C4F-B516-8F6AEA3F0F97}"/>
                </a:ext>
              </a:extLst>
            </p:cNvPr>
            <p:cNvSpPr/>
            <p:nvPr/>
          </p:nvSpPr>
          <p:spPr>
            <a:xfrm>
              <a:off x="7733355" y="2427791"/>
              <a:ext cx="122586" cy="123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2" h="21462" extrusionOk="0">
                  <a:moveTo>
                    <a:pt x="21462" y="0"/>
                  </a:moveTo>
                  <a:cubicBezTo>
                    <a:pt x="20908" y="0"/>
                    <a:pt x="20908" y="0"/>
                    <a:pt x="20354" y="0"/>
                  </a:cubicBezTo>
                  <a:cubicBezTo>
                    <a:pt x="19800" y="0"/>
                    <a:pt x="19800" y="0"/>
                    <a:pt x="19247" y="0"/>
                  </a:cubicBezTo>
                  <a:cubicBezTo>
                    <a:pt x="416" y="19385"/>
                    <a:pt x="416" y="19385"/>
                    <a:pt x="416" y="19385"/>
                  </a:cubicBezTo>
                  <a:cubicBezTo>
                    <a:pt x="-138" y="19938"/>
                    <a:pt x="-138" y="20492"/>
                    <a:pt x="416" y="21046"/>
                  </a:cubicBezTo>
                  <a:cubicBezTo>
                    <a:pt x="970" y="21600"/>
                    <a:pt x="1524" y="21600"/>
                    <a:pt x="2077" y="21046"/>
                  </a:cubicBezTo>
                  <a:cubicBezTo>
                    <a:pt x="21462" y="2215"/>
                    <a:pt x="21462" y="2215"/>
                    <a:pt x="21462" y="2215"/>
                  </a:cubicBezTo>
                  <a:cubicBezTo>
                    <a:pt x="21462" y="1662"/>
                    <a:pt x="21462" y="554"/>
                    <a:pt x="2146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" name="Freeform 194">
              <a:extLst>
                <a:ext uri="{FF2B5EF4-FFF2-40B4-BE49-F238E27FC236}">
                  <a16:creationId xmlns:a16="http://schemas.microsoft.com/office/drawing/2014/main" xmlns="" id="{1B5B7892-BFDC-CC42-A274-FCA4776A1C5C}"/>
                </a:ext>
              </a:extLst>
            </p:cNvPr>
            <p:cNvSpPr/>
            <p:nvPr/>
          </p:nvSpPr>
          <p:spPr>
            <a:xfrm>
              <a:off x="7774136" y="2469363"/>
              <a:ext cx="123376" cy="122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2" extrusionOk="0">
                  <a:moveTo>
                    <a:pt x="21600" y="1108"/>
                  </a:moveTo>
                  <a:cubicBezTo>
                    <a:pt x="21600" y="1108"/>
                    <a:pt x="21600" y="554"/>
                    <a:pt x="21600" y="554"/>
                  </a:cubicBezTo>
                  <a:cubicBezTo>
                    <a:pt x="21046" y="0"/>
                    <a:pt x="21046" y="0"/>
                    <a:pt x="20492" y="0"/>
                  </a:cubicBezTo>
                  <a:cubicBezTo>
                    <a:pt x="19938" y="0"/>
                    <a:pt x="19938" y="0"/>
                    <a:pt x="19385" y="554"/>
                  </a:cubicBezTo>
                  <a:cubicBezTo>
                    <a:pt x="554" y="19385"/>
                    <a:pt x="554" y="19385"/>
                    <a:pt x="554" y="19385"/>
                  </a:cubicBezTo>
                  <a:cubicBezTo>
                    <a:pt x="554" y="19385"/>
                    <a:pt x="0" y="19938"/>
                    <a:pt x="0" y="19938"/>
                  </a:cubicBezTo>
                  <a:cubicBezTo>
                    <a:pt x="0" y="20492"/>
                    <a:pt x="554" y="21046"/>
                    <a:pt x="554" y="21046"/>
                  </a:cubicBezTo>
                  <a:cubicBezTo>
                    <a:pt x="1108" y="21600"/>
                    <a:pt x="2215" y="21600"/>
                    <a:pt x="2215" y="21046"/>
                  </a:cubicBezTo>
                  <a:cubicBezTo>
                    <a:pt x="21600" y="2215"/>
                    <a:pt x="21600" y="2215"/>
                    <a:pt x="21600" y="2215"/>
                  </a:cubicBezTo>
                  <a:cubicBezTo>
                    <a:pt x="21600" y="1662"/>
                    <a:pt x="21600" y="1662"/>
                    <a:pt x="21600" y="11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" name="Freeform 195">
              <a:extLst>
                <a:ext uri="{FF2B5EF4-FFF2-40B4-BE49-F238E27FC236}">
                  <a16:creationId xmlns:a16="http://schemas.microsoft.com/office/drawing/2014/main" xmlns="" id="{6C67D415-DD82-F14E-ACA9-AD23EFCC31CA}"/>
                </a:ext>
              </a:extLst>
            </p:cNvPr>
            <p:cNvSpPr/>
            <p:nvPr/>
          </p:nvSpPr>
          <p:spPr>
            <a:xfrm>
              <a:off x="7815164" y="2510936"/>
              <a:ext cx="125807" cy="122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462" extrusionOk="0">
                  <a:moveTo>
                    <a:pt x="19845" y="0"/>
                  </a:moveTo>
                  <a:cubicBezTo>
                    <a:pt x="19845" y="0"/>
                    <a:pt x="19305" y="0"/>
                    <a:pt x="19305" y="554"/>
                  </a:cubicBezTo>
                  <a:cubicBezTo>
                    <a:pt x="405" y="19385"/>
                    <a:pt x="405" y="19385"/>
                    <a:pt x="405" y="19385"/>
                  </a:cubicBezTo>
                  <a:cubicBezTo>
                    <a:pt x="-135" y="19938"/>
                    <a:pt x="-135" y="20492"/>
                    <a:pt x="405" y="21046"/>
                  </a:cubicBezTo>
                  <a:cubicBezTo>
                    <a:pt x="945" y="21600"/>
                    <a:pt x="2025" y="21600"/>
                    <a:pt x="2025" y="21046"/>
                  </a:cubicBezTo>
                  <a:cubicBezTo>
                    <a:pt x="20925" y="2215"/>
                    <a:pt x="20925" y="2215"/>
                    <a:pt x="20925" y="2215"/>
                  </a:cubicBezTo>
                  <a:cubicBezTo>
                    <a:pt x="21465" y="1662"/>
                    <a:pt x="21465" y="1108"/>
                    <a:pt x="20925" y="554"/>
                  </a:cubicBezTo>
                  <a:cubicBezTo>
                    <a:pt x="20385" y="0"/>
                    <a:pt x="20385" y="0"/>
                    <a:pt x="1984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xmlns="" id="{A681184B-411F-3541-845B-82A827164D13}"/>
              </a:ext>
            </a:extLst>
          </p:cNvPr>
          <p:cNvGrpSpPr/>
          <p:nvPr/>
        </p:nvGrpSpPr>
        <p:grpSpPr>
          <a:xfrm>
            <a:off x="6833763" y="2313803"/>
            <a:ext cx="406640" cy="406640"/>
            <a:chOff x="6833763" y="2313803"/>
            <a:chExt cx="406640" cy="406640"/>
          </a:xfrm>
        </p:grpSpPr>
        <p:sp>
          <p:nvSpPr>
            <p:cNvPr id="195" name="Freeform 196">
              <a:extLst>
                <a:ext uri="{FF2B5EF4-FFF2-40B4-BE49-F238E27FC236}">
                  <a16:creationId xmlns:a16="http://schemas.microsoft.com/office/drawing/2014/main" xmlns="" id="{E17FB20D-2CE8-FE4B-9C48-58EB061B51B7}"/>
                </a:ext>
              </a:extLst>
            </p:cNvPr>
            <p:cNvSpPr/>
            <p:nvPr/>
          </p:nvSpPr>
          <p:spPr>
            <a:xfrm>
              <a:off x="6833763" y="2313803"/>
              <a:ext cx="406640" cy="406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1474" extrusionOk="0">
                  <a:moveTo>
                    <a:pt x="21474" y="335"/>
                  </a:moveTo>
                  <a:cubicBezTo>
                    <a:pt x="21474" y="335"/>
                    <a:pt x="21474" y="167"/>
                    <a:pt x="21307" y="167"/>
                  </a:cubicBezTo>
                  <a:cubicBezTo>
                    <a:pt x="21307" y="0"/>
                    <a:pt x="21139" y="0"/>
                    <a:pt x="21139" y="0"/>
                  </a:cubicBezTo>
                  <a:cubicBezTo>
                    <a:pt x="10590" y="0"/>
                    <a:pt x="10590" y="0"/>
                    <a:pt x="10590" y="0"/>
                  </a:cubicBezTo>
                  <a:cubicBezTo>
                    <a:pt x="10423" y="0"/>
                    <a:pt x="10423" y="0"/>
                    <a:pt x="10255" y="167"/>
                  </a:cubicBezTo>
                  <a:cubicBezTo>
                    <a:pt x="376" y="10047"/>
                    <a:pt x="376" y="10047"/>
                    <a:pt x="376" y="10047"/>
                  </a:cubicBezTo>
                  <a:cubicBezTo>
                    <a:pt x="-126" y="10549"/>
                    <a:pt x="-126" y="11051"/>
                    <a:pt x="376" y="11553"/>
                  </a:cubicBezTo>
                  <a:cubicBezTo>
                    <a:pt x="9921" y="21098"/>
                    <a:pt x="9921" y="21098"/>
                    <a:pt x="9921" y="21098"/>
                  </a:cubicBezTo>
                  <a:cubicBezTo>
                    <a:pt x="10423" y="21600"/>
                    <a:pt x="11093" y="21600"/>
                    <a:pt x="11427" y="21098"/>
                  </a:cubicBezTo>
                  <a:cubicBezTo>
                    <a:pt x="21307" y="11219"/>
                    <a:pt x="21307" y="11219"/>
                    <a:pt x="21307" y="11219"/>
                  </a:cubicBezTo>
                  <a:cubicBezTo>
                    <a:pt x="21474" y="11219"/>
                    <a:pt x="21474" y="11051"/>
                    <a:pt x="21474" y="10884"/>
                  </a:cubicBezTo>
                  <a:cubicBezTo>
                    <a:pt x="21474" y="10884"/>
                    <a:pt x="21474" y="10884"/>
                    <a:pt x="21474" y="10884"/>
                  </a:cubicBezTo>
                  <a:lnTo>
                    <a:pt x="21474" y="335"/>
                  </a:lnTo>
                  <a:close/>
                  <a:moveTo>
                    <a:pt x="10758" y="20763"/>
                  </a:moveTo>
                  <a:cubicBezTo>
                    <a:pt x="711" y="10884"/>
                    <a:pt x="711" y="10884"/>
                    <a:pt x="711" y="10884"/>
                  </a:cubicBezTo>
                  <a:cubicBezTo>
                    <a:pt x="10758" y="837"/>
                    <a:pt x="10758" y="837"/>
                    <a:pt x="10758" y="837"/>
                  </a:cubicBezTo>
                  <a:cubicBezTo>
                    <a:pt x="20637" y="837"/>
                    <a:pt x="20637" y="837"/>
                    <a:pt x="20637" y="837"/>
                  </a:cubicBezTo>
                  <a:cubicBezTo>
                    <a:pt x="20637" y="10716"/>
                    <a:pt x="20637" y="10716"/>
                    <a:pt x="20637" y="10716"/>
                  </a:cubicBezTo>
                  <a:lnTo>
                    <a:pt x="10758" y="207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" name="Freeform 197">
              <a:extLst>
                <a:ext uri="{FF2B5EF4-FFF2-40B4-BE49-F238E27FC236}">
                  <a16:creationId xmlns:a16="http://schemas.microsoft.com/office/drawing/2014/main" xmlns="" id="{95C3C497-4A46-A540-A5EF-BD63D8D553A3}"/>
                </a:ext>
              </a:extLst>
            </p:cNvPr>
            <p:cNvSpPr/>
            <p:nvPr/>
          </p:nvSpPr>
          <p:spPr>
            <a:xfrm>
              <a:off x="7095570" y="2374150"/>
              <a:ext cx="84487" cy="84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36" extrusionOk="0">
                  <a:moveTo>
                    <a:pt x="10400" y="0"/>
                  </a:moveTo>
                  <a:cubicBezTo>
                    <a:pt x="8000" y="0"/>
                    <a:pt x="4800" y="1543"/>
                    <a:pt x="3200" y="3086"/>
                  </a:cubicBezTo>
                  <a:cubicBezTo>
                    <a:pt x="800" y="5400"/>
                    <a:pt x="0" y="7714"/>
                    <a:pt x="0" y="10800"/>
                  </a:cubicBezTo>
                  <a:cubicBezTo>
                    <a:pt x="0" y="13114"/>
                    <a:pt x="800" y="16200"/>
                    <a:pt x="3200" y="17743"/>
                  </a:cubicBezTo>
                  <a:cubicBezTo>
                    <a:pt x="7200" y="21600"/>
                    <a:pt x="14400" y="21600"/>
                    <a:pt x="18400" y="17743"/>
                  </a:cubicBezTo>
                  <a:cubicBezTo>
                    <a:pt x="20000" y="16200"/>
                    <a:pt x="21600" y="13114"/>
                    <a:pt x="21600" y="10800"/>
                  </a:cubicBezTo>
                  <a:cubicBezTo>
                    <a:pt x="21600" y="7714"/>
                    <a:pt x="20000" y="5400"/>
                    <a:pt x="18400" y="3086"/>
                  </a:cubicBezTo>
                  <a:cubicBezTo>
                    <a:pt x="16000" y="1543"/>
                    <a:pt x="13600" y="0"/>
                    <a:pt x="10400" y="0"/>
                  </a:cubicBezTo>
                  <a:close/>
                  <a:moveTo>
                    <a:pt x="16000" y="15429"/>
                  </a:moveTo>
                  <a:cubicBezTo>
                    <a:pt x="14400" y="16971"/>
                    <a:pt x="12800" y="17743"/>
                    <a:pt x="10400" y="17743"/>
                  </a:cubicBezTo>
                  <a:cubicBezTo>
                    <a:pt x="8800" y="17743"/>
                    <a:pt x="7200" y="16971"/>
                    <a:pt x="5600" y="15429"/>
                  </a:cubicBezTo>
                  <a:cubicBezTo>
                    <a:pt x="3200" y="13114"/>
                    <a:pt x="3200" y="8486"/>
                    <a:pt x="5600" y="6171"/>
                  </a:cubicBezTo>
                  <a:cubicBezTo>
                    <a:pt x="8000" y="3086"/>
                    <a:pt x="12800" y="3086"/>
                    <a:pt x="16000" y="6171"/>
                  </a:cubicBezTo>
                  <a:cubicBezTo>
                    <a:pt x="18400" y="8486"/>
                    <a:pt x="18400" y="13114"/>
                    <a:pt x="16000" y="154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xmlns="" id="{B31D3044-BAA9-9941-BE61-2FC023D24403}"/>
              </a:ext>
            </a:extLst>
          </p:cNvPr>
          <p:cNvGrpSpPr/>
          <p:nvPr/>
        </p:nvGrpSpPr>
        <p:grpSpPr>
          <a:xfrm>
            <a:off x="6022738" y="2332577"/>
            <a:ext cx="406336" cy="368786"/>
            <a:chOff x="6022738" y="2332577"/>
            <a:chExt cx="406336" cy="368786"/>
          </a:xfrm>
        </p:grpSpPr>
        <p:sp>
          <p:nvSpPr>
            <p:cNvPr id="197" name="Oval 198">
              <a:extLst>
                <a:ext uri="{FF2B5EF4-FFF2-40B4-BE49-F238E27FC236}">
                  <a16:creationId xmlns:a16="http://schemas.microsoft.com/office/drawing/2014/main" xmlns="" id="{A264B1F3-FBC8-5848-BD5C-446F77CD16FD}"/>
                </a:ext>
              </a:extLst>
            </p:cNvPr>
            <p:cNvSpPr/>
            <p:nvPr/>
          </p:nvSpPr>
          <p:spPr>
            <a:xfrm>
              <a:off x="6296310" y="2529710"/>
              <a:ext cx="24140" cy="2279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" name="Freeform 199">
              <a:extLst>
                <a:ext uri="{FF2B5EF4-FFF2-40B4-BE49-F238E27FC236}">
                  <a16:creationId xmlns:a16="http://schemas.microsoft.com/office/drawing/2014/main" xmlns="" id="{CC96A060-6782-5248-A070-FD7CF5937819}"/>
                </a:ext>
              </a:extLst>
            </p:cNvPr>
            <p:cNvSpPr/>
            <p:nvPr/>
          </p:nvSpPr>
          <p:spPr>
            <a:xfrm>
              <a:off x="6022738" y="2332577"/>
              <a:ext cx="406336" cy="368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2793"/>
                  </a:moveTo>
                  <a:cubicBezTo>
                    <a:pt x="1688" y="2793"/>
                    <a:pt x="1688" y="2793"/>
                    <a:pt x="1688" y="2793"/>
                  </a:cubicBezTo>
                  <a:cubicBezTo>
                    <a:pt x="1181" y="2793"/>
                    <a:pt x="844" y="2421"/>
                    <a:pt x="844" y="1862"/>
                  </a:cubicBezTo>
                  <a:cubicBezTo>
                    <a:pt x="844" y="1303"/>
                    <a:pt x="1181" y="931"/>
                    <a:pt x="1688" y="931"/>
                  </a:cubicBezTo>
                  <a:cubicBezTo>
                    <a:pt x="21262" y="931"/>
                    <a:pt x="21262" y="931"/>
                    <a:pt x="21262" y="931"/>
                  </a:cubicBezTo>
                  <a:cubicBezTo>
                    <a:pt x="21431" y="931"/>
                    <a:pt x="21600" y="745"/>
                    <a:pt x="21600" y="559"/>
                  </a:cubicBezTo>
                  <a:cubicBezTo>
                    <a:pt x="21600" y="186"/>
                    <a:pt x="21431" y="0"/>
                    <a:pt x="21262" y="0"/>
                  </a:cubicBezTo>
                  <a:cubicBezTo>
                    <a:pt x="1688" y="0"/>
                    <a:pt x="1688" y="0"/>
                    <a:pt x="1688" y="0"/>
                  </a:cubicBezTo>
                  <a:cubicBezTo>
                    <a:pt x="675" y="0"/>
                    <a:pt x="0" y="931"/>
                    <a:pt x="0" y="1862"/>
                  </a:cubicBezTo>
                  <a:cubicBezTo>
                    <a:pt x="0" y="20483"/>
                    <a:pt x="0" y="20483"/>
                    <a:pt x="0" y="20483"/>
                  </a:cubicBezTo>
                  <a:cubicBezTo>
                    <a:pt x="0" y="21041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41"/>
                    <a:pt x="21600" y="20483"/>
                  </a:cubicBezTo>
                  <a:cubicBezTo>
                    <a:pt x="21600" y="3910"/>
                    <a:pt x="21600" y="3910"/>
                    <a:pt x="21600" y="3910"/>
                  </a:cubicBezTo>
                  <a:cubicBezTo>
                    <a:pt x="21600" y="3352"/>
                    <a:pt x="21094" y="2793"/>
                    <a:pt x="20587" y="2793"/>
                  </a:cubicBezTo>
                  <a:close/>
                  <a:moveTo>
                    <a:pt x="20756" y="14524"/>
                  </a:moveTo>
                  <a:cubicBezTo>
                    <a:pt x="12825" y="14524"/>
                    <a:pt x="12825" y="14524"/>
                    <a:pt x="12825" y="14524"/>
                  </a:cubicBezTo>
                  <a:cubicBezTo>
                    <a:pt x="12825" y="9869"/>
                    <a:pt x="12825" y="9869"/>
                    <a:pt x="12825" y="9869"/>
                  </a:cubicBezTo>
                  <a:cubicBezTo>
                    <a:pt x="20756" y="9869"/>
                    <a:pt x="20756" y="9869"/>
                    <a:pt x="20756" y="9869"/>
                  </a:cubicBezTo>
                  <a:lnTo>
                    <a:pt x="20756" y="14524"/>
                  </a:lnTo>
                  <a:close/>
                  <a:moveTo>
                    <a:pt x="20756" y="9124"/>
                  </a:moveTo>
                  <a:cubicBezTo>
                    <a:pt x="13162" y="9124"/>
                    <a:pt x="13162" y="9124"/>
                    <a:pt x="13162" y="9124"/>
                  </a:cubicBezTo>
                  <a:cubicBezTo>
                    <a:pt x="12487" y="9124"/>
                    <a:pt x="12150" y="9497"/>
                    <a:pt x="12150" y="10241"/>
                  </a:cubicBezTo>
                  <a:cubicBezTo>
                    <a:pt x="12150" y="14338"/>
                    <a:pt x="12150" y="14338"/>
                    <a:pt x="12150" y="14338"/>
                  </a:cubicBezTo>
                  <a:cubicBezTo>
                    <a:pt x="12150" y="14897"/>
                    <a:pt x="12487" y="15455"/>
                    <a:pt x="13162" y="15455"/>
                  </a:cubicBezTo>
                  <a:cubicBezTo>
                    <a:pt x="20756" y="15455"/>
                    <a:pt x="20756" y="15455"/>
                    <a:pt x="20756" y="15455"/>
                  </a:cubicBezTo>
                  <a:cubicBezTo>
                    <a:pt x="20756" y="20855"/>
                    <a:pt x="20756" y="20855"/>
                    <a:pt x="20756" y="20855"/>
                  </a:cubicBezTo>
                  <a:cubicBezTo>
                    <a:pt x="844" y="20855"/>
                    <a:pt x="844" y="20855"/>
                    <a:pt x="844" y="20855"/>
                  </a:cubicBezTo>
                  <a:cubicBezTo>
                    <a:pt x="844" y="3352"/>
                    <a:pt x="844" y="3352"/>
                    <a:pt x="844" y="3352"/>
                  </a:cubicBezTo>
                  <a:cubicBezTo>
                    <a:pt x="1013" y="3538"/>
                    <a:pt x="1013" y="3538"/>
                    <a:pt x="1013" y="3538"/>
                  </a:cubicBezTo>
                  <a:cubicBezTo>
                    <a:pt x="1181" y="3724"/>
                    <a:pt x="1519" y="3724"/>
                    <a:pt x="1688" y="3724"/>
                  </a:cubicBezTo>
                  <a:cubicBezTo>
                    <a:pt x="8100" y="3724"/>
                    <a:pt x="8100" y="3724"/>
                    <a:pt x="8100" y="3724"/>
                  </a:cubicBezTo>
                  <a:cubicBezTo>
                    <a:pt x="8100" y="3724"/>
                    <a:pt x="8100" y="3724"/>
                    <a:pt x="8100" y="3724"/>
                  </a:cubicBezTo>
                  <a:cubicBezTo>
                    <a:pt x="20756" y="3724"/>
                    <a:pt x="20756" y="3724"/>
                    <a:pt x="20756" y="3724"/>
                  </a:cubicBezTo>
                  <a:lnTo>
                    <a:pt x="20756" y="912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xmlns="" id="{FF2E6E77-BAE7-1948-8B0E-C0ECFEE30EF2}"/>
              </a:ext>
            </a:extLst>
          </p:cNvPr>
          <p:cNvGrpSpPr/>
          <p:nvPr/>
        </p:nvGrpSpPr>
        <p:grpSpPr>
          <a:xfrm>
            <a:off x="5211409" y="2380855"/>
            <a:ext cx="404995" cy="272232"/>
            <a:chOff x="5211409" y="2380855"/>
            <a:chExt cx="404995" cy="272232"/>
          </a:xfrm>
        </p:grpSpPr>
        <p:sp>
          <p:nvSpPr>
            <p:cNvPr id="199" name="Freeform 200">
              <a:extLst>
                <a:ext uri="{FF2B5EF4-FFF2-40B4-BE49-F238E27FC236}">
                  <a16:creationId xmlns:a16="http://schemas.microsoft.com/office/drawing/2014/main" xmlns="" id="{DEDA388F-AC0D-0348-B30C-22A9AE2C0B31}"/>
                </a:ext>
              </a:extLst>
            </p:cNvPr>
            <p:cNvSpPr/>
            <p:nvPr/>
          </p:nvSpPr>
          <p:spPr>
            <a:xfrm>
              <a:off x="5211409" y="2380855"/>
              <a:ext cx="404995" cy="272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753"/>
                    <a:pt x="0" y="1507"/>
                  </a:cubicBezTo>
                  <a:cubicBezTo>
                    <a:pt x="0" y="20093"/>
                    <a:pt x="0" y="20093"/>
                    <a:pt x="0" y="20093"/>
                  </a:cubicBezTo>
                  <a:cubicBezTo>
                    <a:pt x="0" y="21098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98"/>
                    <a:pt x="21600" y="20093"/>
                  </a:cubicBezTo>
                  <a:cubicBezTo>
                    <a:pt x="21600" y="1507"/>
                    <a:pt x="21600" y="1507"/>
                    <a:pt x="21600" y="1507"/>
                  </a:cubicBezTo>
                  <a:cubicBezTo>
                    <a:pt x="21600" y="753"/>
                    <a:pt x="21094" y="0"/>
                    <a:pt x="20588" y="0"/>
                  </a:cubicBezTo>
                  <a:close/>
                  <a:moveTo>
                    <a:pt x="20756" y="20595"/>
                  </a:moveTo>
                  <a:cubicBezTo>
                    <a:pt x="844" y="20595"/>
                    <a:pt x="844" y="20595"/>
                    <a:pt x="844" y="20595"/>
                  </a:cubicBezTo>
                  <a:cubicBezTo>
                    <a:pt x="844" y="10549"/>
                    <a:pt x="844" y="10549"/>
                    <a:pt x="844" y="10549"/>
                  </a:cubicBezTo>
                  <a:cubicBezTo>
                    <a:pt x="20756" y="10549"/>
                    <a:pt x="20756" y="10549"/>
                    <a:pt x="20756" y="10549"/>
                  </a:cubicBezTo>
                  <a:lnTo>
                    <a:pt x="20756" y="20595"/>
                  </a:lnTo>
                  <a:close/>
                  <a:moveTo>
                    <a:pt x="20756" y="9293"/>
                  </a:moveTo>
                  <a:cubicBezTo>
                    <a:pt x="844" y="9293"/>
                    <a:pt x="844" y="9293"/>
                    <a:pt x="844" y="9293"/>
                  </a:cubicBezTo>
                  <a:cubicBezTo>
                    <a:pt x="844" y="5023"/>
                    <a:pt x="844" y="5023"/>
                    <a:pt x="844" y="5023"/>
                  </a:cubicBezTo>
                  <a:cubicBezTo>
                    <a:pt x="20756" y="5023"/>
                    <a:pt x="20756" y="5023"/>
                    <a:pt x="20756" y="5023"/>
                  </a:cubicBezTo>
                  <a:lnTo>
                    <a:pt x="20756" y="9293"/>
                  </a:lnTo>
                  <a:close/>
                  <a:moveTo>
                    <a:pt x="20756" y="3767"/>
                  </a:moveTo>
                  <a:cubicBezTo>
                    <a:pt x="844" y="3767"/>
                    <a:pt x="844" y="3767"/>
                    <a:pt x="844" y="3767"/>
                  </a:cubicBezTo>
                  <a:cubicBezTo>
                    <a:pt x="844" y="1256"/>
                    <a:pt x="844" y="1256"/>
                    <a:pt x="844" y="1256"/>
                  </a:cubicBezTo>
                  <a:cubicBezTo>
                    <a:pt x="20756" y="1256"/>
                    <a:pt x="20756" y="1256"/>
                    <a:pt x="20756" y="1256"/>
                  </a:cubicBezTo>
                  <a:lnTo>
                    <a:pt x="20756" y="376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" name="Freeform 201">
              <a:extLst>
                <a:ext uri="{FF2B5EF4-FFF2-40B4-BE49-F238E27FC236}">
                  <a16:creationId xmlns:a16="http://schemas.microsoft.com/office/drawing/2014/main" xmlns="" id="{7E10813A-D3D5-6C47-9DBC-901B5BBD61CB}"/>
                </a:ext>
              </a:extLst>
            </p:cNvPr>
            <p:cNvSpPr/>
            <p:nvPr/>
          </p:nvSpPr>
          <p:spPr>
            <a:xfrm>
              <a:off x="5258346" y="2592739"/>
              <a:ext cx="155561" cy="13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21600"/>
                  </a:moveTo>
                  <a:cubicBezTo>
                    <a:pt x="20718" y="21600"/>
                    <a:pt x="20718" y="21600"/>
                    <a:pt x="20718" y="21600"/>
                  </a:cubicBezTo>
                  <a:cubicBezTo>
                    <a:pt x="21159" y="21600"/>
                    <a:pt x="21600" y="16200"/>
                    <a:pt x="21600" y="10800"/>
                  </a:cubicBezTo>
                  <a:cubicBezTo>
                    <a:pt x="21600" y="5400"/>
                    <a:pt x="21159" y="0"/>
                    <a:pt x="20718" y="0"/>
                  </a:cubicBezTo>
                  <a:cubicBezTo>
                    <a:pt x="882" y="0"/>
                    <a:pt x="882" y="0"/>
                    <a:pt x="882" y="0"/>
                  </a:cubicBezTo>
                  <a:cubicBezTo>
                    <a:pt x="441" y="0"/>
                    <a:pt x="0" y="5400"/>
                    <a:pt x="0" y="10800"/>
                  </a:cubicBezTo>
                  <a:cubicBezTo>
                    <a:pt x="0" y="16200"/>
                    <a:pt x="441" y="21600"/>
                    <a:pt x="88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" name="Freeform 202">
              <a:extLst>
                <a:ext uri="{FF2B5EF4-FFF2-40B4-BE49-F238E27FC236}">
                  <a16:creationId xmlns:a16="http://schemas.microsoft.com/office/drawing/2014/main" xmlns="" id="{E3410325-35A7-5844-A092-2EE9798991D9}"/>
                </a:ext>
              </a:extLst>
            </p:cNvPr>
            <p:cNvSpPr/>
            <p:nvPr/>
          </p:nvSpPr>
          <p:spPr>
            <a:xfrm>
              <a:off x="5531918" y="2592739"/>
              <a:ext cx="37549" cy="13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21600"/>
                  </a:moveTo>
                  <a:cubicBezTo>
                    <a:pt x="18000" y="21600"/>
                    <a:pt x="18000" y="21600"/>
                    <a:pt x="18000" y="21600"/>
                  </a:cubicBezTo>
                  <a:cubicBezTo>
                    <a:pt x="19800" y="21600"/>
                    <a:pt x="21600" y="16200"/>
                    <a:pt x="21600" y="10800"/>
                  </a:cubicBezTo>
                  <a:cubicBezTo>
                    <a:pt x="21600" y="5400"/>
                    <a:pt x="19800" y="0"/>
                    <a:pt x="180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800" y="0"/>
                    <a:pt x="0" y="5400"/>
                    <a:pt x="0" y="10800"/>
                  </a:cubicBezTo>
                  <a:cubicBezTo>
                    <a:pt x="0" y="16200"/>
                    <a:pt x="1800" y="21600"/>
                    <a:pt x="3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xmlns="" id="{6F60191D-51A6-474E-8445-C3F42635C1DC}"/>
              </a:ext>
            </a:extLst>
          </p:cNvPr>
          <p:cNvGrpSpPr/>
          <p:nvPr/>
        </p:nvGrpSpPr>
        <p:grpSpPr>
          <a:xfrm>
            <a:off x="4398740" y="2415722"/>
            <a:ext cx="406336" cy="202498"/>
            <a:chOff x="4398740" y="2415722"/>
            <a:chExt cx="406336" cy="202498"/>
          </a:xfrm>
        </p:grpSpPr>
        <p:sp>
          <p:nvSpPr>
            <p:cNvPr id="202" name="Freeform 203">
              <a:extLst>
                <a:ext uri="{FF2B5EF4-FFF2-40B4-BE49-F238E27FC236}">
                  <a16:creationId xmlns:a16="http://schemas.microsoft.com/office/drawing/2014/main" xmlns="" id="{26B966A6-C7D5-D642-8CA1-282099BDACA2}"/>
                </a:ext>
              </a:extLst>
            </p:cNvPr>
            <p:cNvSpPr/>
            <p:nvPr/>
          </p:nvSpPr>
          <p:spPr>
            <a:xfrm>
              <a:off x="4398740" y="2415722"/>
              <a:ext cx="406336" cy="202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1012"/>
                    <a:pt x="0" y="202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588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0588"/>
                    <a:pt x="21600" y="19575"/>
                  </a:cubicBezTo>
                  <a:cubicBezTo>
                    <a:pt x="21600" y="2025"/>
                    <a:pt x="21600" y="2025"/>
                    <a:pt x="21600" y="2025"/>
                  </a:cubicBezTo>
                  <a:cubicBezTo>
                    <a:pt x="21600" y="1012"/>
                    <a:pt x="21094" y="0"/>
                    <a:pt x="20587" y="0"/>
                  </a:cubicBezTo>
                  <a:close/>
                  <a:moveTo>
                    <a:pt x="20756" y="20250"/>
                  </a:moveTo>
                  <a:cubicBezTo>
                    <a:pt x="844" y="20250"/>
                    <a:pt x="844" y="20250"/>
                    <a:pt x="844" y="20250"/>
                  </a:cubicBezTo>
                  <a:cubicBezTo>
                    <a:pt x="844" y="1688"/>
                    <a:pt x="844" y="1688"/>
                    <a:pt x="844" y="1688"/>
                  </a:cubicBezTo>
                  <a:cubicBezTo>
                    <a:pt x="20756" y="1688"/>
                    <a:pt x="20756" y="1688"/>
                    <a:pt x="20756" y="1688"/>
                  </a:cubicBezTo>
                  <a:lnTo>
                    <a:pt x="20756" y="2025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" name="Freeform 204">
              <a:extLst>
                <a:ext uri="{FF2B5EF4-FFF2-40B4-BE49-F238E27FC236}">
                  <a16:creationId xmlns:a16="http://schemas.microsoft.com/office/drawing/2014/main" xmlns="" id="{B8963E5E-64E5-4E4F-A4B4-62DFB9F6623B}"/>
                </a:ext>
              </a:extLst>
            </p:cNvPr>
            <p:cNvSpPr/>
            <p:nvPr/>
          </p:nvSpPr>
          <p:spPr>
            <a:xfrm>
              <a:off x="4547595" y="2462658"/>
              <a:ext cx="108625" cy="10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518" y="21600"/>
                    <a:pt x="21600" y="17153"/>
                    <a:pt x="21600" y="10800"/>
                  </a:cubicBezTo>
                  <a:cubicBezTo>
                    <a:pt x="21600" y="5082"/>
                    <a:pt x="16518" y="0"/>
                    <a:pt x="10800" y="0"/>
                  </a:cubicBezTo>
                  <a:cubicBezTo>
                    <a:pt x="5082" y="0"/>
                    <a:pt x="0" y="5082"/>
                    <a:pt x="0" y="10800"/>
                  </a:cubicBezTo>
                  <a:cubicBezTo>
                    <a:pt x="0" y="17153"/>
                    <a:pt x="5082" y="21600"/>
                    <a:pt x="10800" y="21600"/>
                  </a:cubicBezTo>
                  <a:close/>
                  <a:moveTo>
                    <a:pt x="10800" y="3176"/>
                  </a:moveTo>
                  <a:cubicBezTo>
                    <a:pt x="15247" y="3176"/>
                    <a:pt x="19059" y="6353"/>
                    <a:pt x="19059" y="10800"/>
                  </a:cubicBezTo>
                  <a:cubicBezTo>
                    <a:pt x="19059" y="15247"/>
                    <a:pt x="15247" y="19059"/>
                    <a:pt x="10800" y="19059"/>
                  </a:cubicBezTo>
                  <a:cubicBezTo>
                    <a:pt x="6353" y="19059"/>
                    <a:pt x="2541" y="15247"/>
                    <a:pt x="2541" y="10800"/>
                  </a:cubicBezTo>
                  <a:cubicBezTo>
                    <a:pt x="2541" y="6353"/>
                    <a:pt x="6353" y="3176"/>
                    <a:pt x="10800" y="31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04" name="Freeform 206">
            <a:extLst>
              <a:ext uri="{FF2B5EF4-FFF2-40B4-BE49-F238E27FC236}">
                <a16:creationId xmlns:a16="http://schemas.microsoft.com/office/drawing/2014/main" xmlns="" id="{827F3B67-1152-DE44-B931-ECDCF1B77333}"/>
              </a:ext>
            </a:extLst>
          </p:cNvPr>
          <p:cNvSpPr/>
          <p:nvPr/>
        </p:nvSpPr>
        <p:spPr>
          <a:xfrm>
            <a:off x="3724197" y="2313803"/>
            <a:ext cx="132764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019"/>
                </a:moveTo>
                <a:cubicBezTo>
                  <a:pt x="21600" y="14344"/>
                  <a:pt x="21086" y="13500"/>
                  <a:pt x="19029" y="12994"/>
                </a:cubicBezTo>
                <a:cubicBezTo>
                  <a:pt x="4114" y="8100"/>
                  <a:pt x="4114" y="8100"/>
                  <a:pt x="4114" y="8100"/>
                </a:cubicBezTo>
                <a:cubicBezTo>
                  <a:pt x="3086" y="7594"/>
                  <a:pt x="2057" y="7088"/>
                  <a:pt x="2057" y="6581"/>
                </a:cubicBezTo>
                <a:cubicBezTo>
                  <a:pt x="2057" y="5400"/>
                  <a:pt x="5143" y="4388"/>
                  <a:pt x="8743" y="4388"/>
                </a:cubicBezTo>
                <a:cubicBezTo>
                  <a:pt x="20571" y="4388"/>
                  <a:pt x="20571" y="4388"/>
                  <a:pt x="20571" y="4388"/>
                </a:cubicBezTo>
                <a:cubicBezTo>
                  <a:pt x="21086" y="4388"/>
                  <a:pt x="21600" y="4219"/>
                  <a:pt x="21600" y="4050"/>
                </a:cubicBezTo>
                <a:cubicBezTo>
                  <a:pt x="21600" y="3881"/>
                  <a:pt x="21086" y="3713"/>
                  <a:pt x="20571" y="3713"/>
                </a:cubicBezTo>
                <a:cubicBezTo>
                  <a:pt x="11829" y="3713"/>
                  <a:pt x="11829" y="3713"/>
                  <a:pt x="11829" y="3713"/>
                </a:cubicBezTo>
                <a:cubicBezTo>
                  <a:pt x="11829" y="338"/>
                  <a:pt x="11829" y="338"/>
                  <a:pt x="11829" y="338"/>
                </a:cubicBezTo>
                <a:cubicBezTo>
                  <a:pt x="11829" y="169"/>
                  <a:pt x="11314" y="0"/>
                  <a:pt x="10800" y="0"/>
                </a:cubicBezTo>
                <a:cubicBezTo>
                  <a:pt x="10286" y="0"/>
                  <a:pt x="9771" y="169"/>
                  <a:pt x="9771" y="338"/>
                </a:cubicBezTo>
                <a:cubicBezTo>
                  <a:pt x="9771" y="3713"/>
                  <a:pt x="9771" y="3713"/>
                  <a:pt x="9771" y="3713"/>
                </a:cubicBezTo>
                <a:cubicBezTo>
                  <a:pt x="8743" y="3713"/>
                  <a:pt x="8743" y="3713"/>
                  <a:pt x="8743" y="3713"/>
                </a:cubicBezTo>
                <a:cubicBezTo>
                  <a:pt x="3600" y="3713"/>
                  <a:pt x="0" y="4894"/>
                  <a:pt x="0" y="6581"/>
                </a:cubicBezTo>
                <a:cubicBezTo>
                  <a:pt x="0" y="7256"/>
                  <a:pt x="514" y="8100"/>
                  <a:pt x="2571" y="8606"/>
                </a:cubicBezTo>
                <a:cubicBezTo>
                  <a:pt x="17486" y="13500"/>
                  <a:pt x="17486" y="13500"/>
                  <a:pt x="17486" y="13500"/>
                </a:cubicBezTo>
                <a:cubicBezTo>
                  <a:pt x="18514" y="14006"/>
                  <a:pt x="19543" y="14512"/>
                  <a:pt x="19543" y="15019"/>
                </a:cubicBezTo>
                <a:cubicBezTo>
                  <a:pt x="19543" y="16200"/>
                  <a:pt x="16457" y="17212"/>
                  <a:pt x="12857" y="17212"/>
                </a:cubicBezTo>
                <a:cubicBezTo>
                  <a:pt x="1029" y="17212"/>
                  <a:pt x="1029" y="17212"/>
                  <a:pt x="1029" y="17212"/>
                </a:cubicBezTo>
                <a:cubicBezTo>
                  <a:pt x="514" y="17212"/>
                  <a:pt x="0" y="17381"/>
                  <a:pt x="0" y="17550"/>
                </a:cubicBezTo>
                <a:cubicBezTo>
                  <a:pt x="0" y="17719"/>
                  <a:pt x="514" y="17887"/>
                  <a:pt x="1029" y="17887"/>
                </a:cubicBezTo>
                <a:cubicBezTo>
                  <a:pt x="9771" y="17887"/>
                  <a:pt x="9771" y="17887"/>
                  <a:pt x="9771" y="17887"/>
                </a:cubicBezTo>
                <a:cubicBezTo>
                  <a:pt x="9771" y="21262"/>
                  <a:pt x="9771" y="21262"/>
                  <a:pt x="9771" y="21262"/>
                </a:cubicBezTo>
                <a:cubicBezTo>
                  <a:pt x="9771" y="21431"/>
                  <a:pt x="10286" y="21600"/>
                  <a:pt x="10800" y="21600"/>
                </a:cubicBezTo>
                <a:cubicBezTo>
                  <a:pt x="11314" y="21600"/>
                  <a:pt x="11829" y="21431"/>
                  <a:pt x="11829" y="21262"/>
                </a:cubicBezTo>
                <a:cubicBezTo>
                  <a:pt x="11829" y="17887"/>
                  <a:pt x="11829" y="17887"/>
                  <a:pt x="11829" y="17887"/>
                </a:cubicBezTo>
                <a:cubicBezTo>
                  <a:pt x="12857" y="17887"/>
                  <a:pt x="12857" y="17887"/>
                  <a:pt x="12857" y="17887"/>
                </a:cubicBezTo>
                <a:cubicBezTo>
                  <a:pt x="18000" y="17887"/>
                  <a:pt x="21600" y="16706"/>
                  <a:pt x="21600" y="1501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205" name="Freeform 207">
            <a:extLst>
              <a:ext uri="{FF2B5EF4-FFF2-40B4-BE49-F238E27FC236}">
                <a16:creationId xmlns:a16="http://schemas.microsoft.com/office/drawing/2014/main" xmlns="" id="{5D6EBEDC-1755-F544-B810-1E6631B73F2A}"/>
              </a:ext>
            </a:extLst>
          </p:cNvPr>
          <p:cNvSpPr/>
          <p:nvPr/>
        </p:nvSpPr>
        <p:spPr>
          <a:xfrm>
            <a:off x="2788151" y="2313803"/>
            <a:ext cx="380856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" y="13669"/>
                </a:moveTo>
                <a:cubicBezTo>
                  <a:pt x="3060" y="13669"/>
                  <a:pt x="3060" y="13669"/>
                  <a:pt x="3060" y="13669"/>
                </a:cubicBezTo>
                <a:cubicBezTo>
                  <a:pt x="3060" y="13837"/>
                  <a:pt x="3060" y="13837"/>
                  <a:pt x="3060" y="13837"/>
                </a:cubicBezTo>
                <a:cubicBezTo>
                  <a:pt x="4500" y="18394"/>
                  <a:pt x="9000" y="21600"/>
                  <a:pt x="14040" y="21600"/>
                </a:cubicBezTo>
                <a:cubicBezTo>
                  <a:pt x="16740" y="21600"/>
                  <a:pt x="19260" y="20756"/>
                  <a:pt x="21240" y="19237"/>
                </a:cubicBezTo>
                <a:cubicBezTo>
                  <a:pt x="21420" y="19069"/>
                  <a:pt x="21420" y="19069"/>
                  <a:pt x="21420" y="19069"/>
                </a:cubicBezTo>
                <a:cubicBezTo>
                  <a:pt x="21600" y="19069"/>
                  <a:pt x="21600" y="18900"/>
                  <a:pt x="21600" y="18731"/>
                </a:cubicBezTo>
                <a:cubicBezTo>
                  <a:pt x="21600" y="18562"/>
                  <a:pt x="21240" y="18225"/>
                  <a:pt x="21060" y="18562"/>
                </a:cubicBezTo>
                <a:cubicBezTo>
                  <a:pt x="21060" y="18562"/>
                  <a:pt x="21060" y="18562"/>
                  <a:pt x="21060" y="18562"/>
                </a:cubicBezTo>
                <a:cubicBezTo>
                  <a:pt x="20160" y="19237"/>
                  <a:pt x="19260" y="19744"/>
                  <a:pt x="18180" y="20081"/>
                </a:cubicBezTo>
                <a:cubicBezTo>
                  <a:pt x="15660" y="21094"/>
                  <a:pt x="12600" y="21094"/>
                  <a:pt x="9900" y="20081"/>
                </a:cubicBezTo>
                <a:cubicBezTo>
                  <a:pt x="8640" y="19575"/>
                  <a:pt x="7560" y="18900"/>
                  <a:pt x="6480" y="17887"/>
                </a:cubicBezTo>
                <a:cubicBezTo>
                  <a:pt x="5580" y="17044"/>
                  <a:pt x="4860" y="15862"/>
                  <a:pt x="4320" y="14681"/>
                </a:cubicBezTo>
                <a:cubicBezTo>
                  <a:pt x="4140" y="14512"/>
                  <a:pt x="3960" y="14344"/>
                  <a:pt x="3960" y="14006"/>
                </a:cubicBezTo>
                <a:cubicBezTo>
                  <a:pt x="3780" y="13669"/>
                  <a:pt x="3780" y="13669"/>
                  <a:pt x="3780" y="13669"/>
                </a:cubicBezTo>
                <a:cubicBezTo>
                  <a:pt x="16380" y="13669"/>
                  <a:pt x="16380" y="13669"/>
                  <a:pt x="16380" y="13669"/>
                </a:cubicBezTo>
                <a:cubicBezTo>
                  <a:pt x="16560" y="13669"/>
                  <a:pt x="16740" y="13500"/>
                  <a:pt x="16740" y="13331"/>
                </a:cubicBezTo>
                <a:cubicBezTo>
                  <a:pt x="16740" y="13162"/>
                  <a:pt x="16560" y="12994"/>
                  <a:pt x="16380" y="12994"/>
                </a:cubicBezTo>
                <a:cubicBezTo>
                  <a:pt x="3600" y="12994"/>
                  <a:pt x="3600" y="12994"/>
                  <a:pt x="3600" y="12994"/>
                </a:cubicBezTo>
                <a:cubicBezTo>
                  <a:pt x="3600" y="12825"/>
                  <a:pt x="3600" y="12825"/>
                  <a:pt x="3600" y="12825"/>
                </a:cubicBezTo>
                <a:cubicBezTo>
                  <a:pt x="3420" y="12150"/>
                  <a:pt x="3420" y="11475"/>
                  <a:pt x="3420" y="10800"/>
                </a:cubicBezTo>
                <a:cubicBezTo>
                  <a:pt x="3420" y="10631"/>
                  <a:pt x="3420" y="10462"/>
                  <a:pt x="3420" y="10125"/>
                </a:cubicBezTo>
                <a:cubicBezTo>
                  <a:pt x="3420" y="9956"/>
                  <a:pt x="3420" y="9956"/>
                  <a:pt x="3420" y="9956"/>
                </a:cubicBezTo>
                <a:cubicBezTo>
                  <a:pt x="17640" y="9956"/>
                  <a:pt x="17640" y="9956"/>
                  <a:pt x="17640" y="9956"/>
                </a:cubicBezTo>
                <a:cubicBezTo>
                  <a:pt x="17820" y="9956"/>
                  <a:pt x="18000" y="9787"/>
                  <a:pt x="18000" y="9619"/>
                </a:cubicBezTo>
                <a:cubicBezTo>
                  <a:pt x="18000" y="9450"/>
                  <a:pt x="17820" y="9281"/>
                  <a:pt x="17640" y="9281"/>
                </a:cubicBezTo>
                <a:cubicBezTo>
                  <a:pt x="3600" y="9281"/>
                  <a:pt x="3600" y="9281"/>
                  <a:pt x="3600" y="9281"/>
                </a:cubicBezTo>
                <a:cubicBezTo>
                  <a:pt x="3600" y="8944"/>
                  <a:pt x="3600" y="8944"/>
                  <a:pt x="3600" y="8944"/>
                </a:cubicBezTo>
                <a:cubicBezTo>
                  <a:pt x="3780" y="8269"/>
                  <a:pt x="3960" y="7594"/>
                  <a:pt x="4320" y="6919"/>
                </a:cubicBezTo>
                <a:cubicBezTo>
                  <a:pt x="4860" y="5737"/>
                  <a:pt x="5580" y="4725"/>
                  <a:pt x="6480" y="3713"/>
                </a:cubicBezTo>
                <a:cubicBezTo>
                  <a:pt x="7560" y="2869"/>
                  <a:pt x="8640" y="2025"/>
                  <a:pt x="9900" y="1519"/>
                </a:cubicBezTo>
                <a:cubicBezTo>
                  <a:pt x="12600" y="506"/>
                  <a:pt x="15660" y="506"/>
                  <a:pt x="18180" y="1519"/>
                </a:cubicBezTo>
                <a:cubicBezTo>
                  <a:pt x="19260" y="2025"/>
                  <a:pt x="20160" y="2531"/>
                  <a:pt x="20880" y="3206"/>
                </a:cubicBezTo>
                <a:cubicBezTo>
                  <a:pt x="21060" y="3206"/>
                  <a:pt x="21060" y="3206"/>
                  <a:pt x="21060" y="3206"/>
                </a:cubicBezTo>
                <a:cubicBezTo>
                  <a:pt x="21060" y="3206"/>
                  <a:pt x="21240" y="3206"/>
                  <a:pt x="21240" y="3206"/>
                </a:cubicBezTo>
                <a:cubicBezTo>
                  <a:pt x="21420" y="3206"/>
                  <a:pt x="21600" y="3038"/>
                  <a:pt x="21600" y="2869"/>
                </a:cubicBezTo>
                <a:cubicBezTo>
                  <a:pt x="21600" y="2700"/>
                  <a:pt x="21600" y="2700"/>
                  <a:pt x="21420" y="2531"/>
                </a:cubicBezTo>
                <a:cubicBezTo>
                  <a:pt x="21240" y="2363"/>
                  <a:pt x="21240" y="2363"/>
                  <a:pt x="21240" y="2363"/>
                </a:cubicBezTo>
                <a:cubicBezTo>
                  <a:pt x="19260" y="844"/>
                  <a:pt x="16740" y="0"/>
                  <a:pt x="14040" y="0"/>
                </a:cubicBezTo>
                <a:cubicBezTo>
                  <a:pt x="8460" y="0"/>
                  <a:pt x="3780" y="3881"/>
                  <a:pt x="2700" y="8944"/>
                </a:cubicBezTo>
                <a:cubicBezTo>
                  <a:pt x="2700" y="9281"/>
                  <a:pt x="2700" y="9281"/>
                  <a:pt x="2700" y="9281"/>
                </a:cubicBezTo>
                <a:cubicBezTo>
                  <a:pt x="360" y="9281"/>
                  <a:pt x="360" y="9281"/>
                  <a:pt x="360" y="9281"/>
                </a:cubicBezTo>
                <a:cubicBezTo>
                  <a:pt x="180" y="9281"/>
                  <a:pt x="0" y="9450"/>
                  <a:pt x="0" y="9619"/>
                </a:cubicBezTo>
                <a:cubicBezTo>
                  <a:pt x="0" y="9787"/>
                  <a:pt x="180" y="9956"/>
                  <a:pt x="360" y="9956"/>
                </a:cubicBezTo>
                <a:cubicBezTo>
                  <a:pt x="2700" y="9956"/>
                  <a:pt x="2700" y="9956"/>
                  <a:pt x="2700" y="9956"/>
                </a:cubicBezTo>
                <a:cubicBezTo>
                  <a:pt x="2520" y="10294"/>
                  <a:pt x="2520" y="10294"/>
                  <a:pt x="2520" y="10294"/>
                </a:cubicBezTo>
                <a:cubicBezTo>
                  <a:pt x="2520" y="10462"/>
                  <a:pt x="2520" y="10631"/>
                  <a:pt x="2520" y="10800"/>
                </a:cubicBezTo>
                <a:cubicBezTo>
                  <a:pt x="2520" y="11475"/>
                  <a:pt x="2700" y="12150"/>
                  <a:pt x="2700" y="12656"/>
                </a:cubicBezTo>
                <a:cubicBezTo>
                  <a:pt x="2880" y="12994"/>
                  <a:pt x="2880" y="12994"/>
                  <a:pt x="2880" y="12994"/>
                </a:cubicBezTo>
                <a:cubicBezTo>
                  <a:pt x="360" y="12994"/>
                  <a:pt x="360" y="12994"/>
                  <a:pt x="360" y="12994"/>
                </a:cubicBezTo>
                <a:cubicBezTo>
                  <a:pt x="180" y="12994"/>
                  <a:pt x="0" y="13162"/>
                  <a:pt x="0" y="13331"/>
                </a:cubicBezTo>
                <a:cubicBezTo>
                  <a:pt x="0" y="13500"/>
                  <a:pt x="180" y="13669"/>
                  <a:pt x="360" y="1366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206" name="Freeform 208">
            <a:extLst>
              <a:ext uri="{FF2B5EF4-FFF2-40B4-BE49-F238E27FC236}">
                <a16:creationId xmlns:a16="http://schemas.microsoft.com/office/drawing/2014/main" xmlns="" id="{9CDB37A4-FF3E-6F4E-9143-37D796AE7B4C}"/>
              </a:ext>
            </a:extLst>
          </p:cNvPr>
          <p:cNvSpPr/>
          <p:nvPr/>
        </p:nvSpPr>
        <p:spPr>
          <a:xfrm>
            <a:off x="2014371" y="2313803"/>
            <a:ext cx="304417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50" y="17381"/>
                </a:moveTo>
                <a:cubicBezTo>
                  <a:pt x="11250" y="17381"/>
                  <a:pt x="11250" y="17381"/>
                  <a:pt x="11250" y="17381"/>
                </a:cubicBezTo>
                <a:cubicBezTo>
                  <a:pt x="11250" y="14344"/>
                  <a:pt x="11250" y="14344"/>
                  <a:pt x="11250" y="14344"/>
                </a:cubicBezTo>
                <a:cubicBezTo>
                  <a:pt x="16650" y="14344"/>
                  <a:pt x="16650" y="14344"/>
                  <a:pt x="16650" y="14344"/>
                </a:cubicBezTo>
                <a:cubicBezTo>
                  <a:pt x="17100" y="14344"/>
                  <a:pt x="17325" y="14175"/>
                  <a:pt x="17325" y="14006"/>
                </a:cubicBezTo>
                <a:cubicBezTo>
                  <a:pt x="17325" y="13669"/>
                  <a:pt x="17100" y="13500"/>
                  <a:pt x="16650" y="13500"/>
                </a:cubicBezTo>
                <a:cubicBezTo>
                  <a:pt x="11475" y="13500"/>
                  <a:pt x="11475" y="13500"/>
                  <a:pt x="11475" y="13500"/>
                </a:cubicBezTo>
                <a:cubicBezTo>
                  <a:pt x="21600" y="675"/>
                  <a:pt x="21600" y="675"/>
                  <a:pt x="21600" y="675"/>
                </a:cubicBezTo>
                <a:cubicBezTo>
                  <a:pt x="21600" y="506"/>
                  <a:pt x="21600" y="506"/>
                  <a:pt x="21600" y="506"/>
                </a:cubicBezTo>
                <a:cubicBezTo>
                  <a:pt x="21600" y="169"/>
                  <a:pt x="21375" y="0"/>
                  <a:pt x="21150" y="0"/>
                </a:cubicBezTo>
                <a:cubicBezTo>
                  <a:pt x="20925" y="0"/>
                  <a:pt x="20700" y="169"/>
                  <a:pt x="20700" y="338"/>
                </a:cubicBezTo>
                <a:cubicBezTo>
                  <a:pt x="10800" y="12994"/>
                  <a:pt x="10800" y="12994"/>
                  <a:pt x="10800" y="12994"/>
                </a:cubicBezTo>
                <a:cubicBezTo>
                  <a:pt x="900" y="338"/>
                  <a:pt x="900" y="338"/>
                  <a:pt x="900" y="338"/>
                </a:cubicBezTo>
                <a:cubicBezTo>
                  <a:pt x="900" y="169"/>
                  <a:pt x="675" y="0"/>
                  <a:pt x="450" y="0"/>
                </a:cubicBezTo>
                <a:cubicBezTo>
                  <a:pt x="225" y="0"/>
                  <a:pt x="0" y="169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10125" y="13500"/>
                  <a:pt x="10125" y="13500"/>
                  <a:pt x="10125" y="13500"/>
                </a:cubicBezTo>
                <a:cubicBezTo>
                  <a:pt x="4950" y="13500"/>
                  <a:pt x="4950" y="13500"/>
                  <a:pt x="4950" y="13500"/>
                </a:cubicBezTo>
                <a:cubicBezTo>
                  <a:pt x="4500" y="13500"/>
                  <a:pt x="4275" y="13669"/>
                  <a:pt x="4275" y="14006"/>
                </a:cubicBezTo>
                <a:cubicBezTo>
                  <a:pt x="4275" y="14175"/>
                  <a:pt x="4500" y="14344"/>
                  <a:pt x="4950" y="14344"/>
                </a:cubicBezTo>
                <a:cubicBezTo>
                  <a:pt x="10350" y="14344"/>
                  <a:pt x="10350" y="14344"/>
                  <a:pt x="10350" y="14344"/>
                </a:cubicBezTo>
                <a:cubicBezTo>
                  <a:pt x="10350" y="17381"/>
                  <a:pt x="10350" y="17381"/>
                  <a:pt x="10350" y="17381"/>
                </a:cubicBezTo>
                <a:cubicBezTo>
                  <a:pt x="4950" y="17381"/>
                  <a:pt x="4950" y="17381"/>
                  <a:pt x="4950" y="17381"/>
                </a:cubicBezTo>
                <a:cubicBezTo>
                  <a:pt x="4500" y="17381"/>
                  <a:pt x="4275" y="17550"/>
                  <a:pt x="4275" y="17719"/>
                </a:cubicBezTo>
                <a:cubicBezTo>
                  <a:pt x="4275" y="18056"/>
                  <a:pt x="4500" y="18225"/>
                  <a:pt x="4950" y="18225"/>
                </a:cubicBezTo>
                <a:cubicBezTo>
                  <a:pt x="10350" y="18225"/>
                  <a:pt x="10350" y="18225"/>
                  <a:pt x="10350" y="18225"/>
                </a:cubicBezTo>
                <a:cubicBezTo>
                  <a:pt x="10350" y="21262"/>
                  <a:pt x="10350" y="21262"/>
                  <a:pt x="10350" y="21262"/>
                </a:cubicBezTo>
                <a:cubicBezTo>
                  <a:pt x="10350" y="21431"/>
                  <a:pt x="10575" y="21600"/>
                  <a:pt x="10800" y="21600"/>
                </a:cubicBezTo>
                <a:cubicBezTo>
                  <a:pt x="11025" y="21600"/>
                  <a:pt x="11250" y="21431"/>
                  <a:pt x="11250" y="21262"/>
                </a:cubicBezTo>
                <a:cubicBezTo>
                  <a:pt x="11250" y="18225"/>
                  <a:pt x="11250" y="18225"/>
                  <a:pt x="11250" y="18225"/>
                </a:cubicBezTo>
                <a:cubicBezTo>
                  <a:pt x="16650" y="18225"/>
                  <a:pt x="16650" y="18225"/>
                  <a:pt x="16650" y="18225"/>
                </a:cubicBezTo>
                <a:cubicBezTo>
                  <a:pt x="17100" y="18225"/>
                  <a:pt x="17325" y="18056"/>
                  <a:pt x="17325" y="17719"/>
                </a:cubicBezTo>
                <a:cubicBezTo>
                  <a:pt x="17325" y="17550"/>
                  <a:pt x="17100" y="17381"/>
                  <a:pt x="16650" y="17381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207" name="Freeform 209">
            <a:extLst>
              <a:ext uri="{FF2B5EF4-FFF2-40B4-BE49-F238E27FC236}">
                <a16:creationId xmlns:a16="http://schemas.microsoft.com/office/drawing/2014/main" xmlns="" id="{CBA5836F-7B5B-6342-8EB5-AF106646279E}"/>
              </a:ext>
            </a:extLst>
          </p:cNvPr>
          <p:cNvSpPr/>
          <p:nvPr/>
        </p:nvSpPr>
        <p:spPr>
          <a:xfrm>
            <a:off x="1205724" y="2313803"/>
            <a:ext cx="297711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09" y="0"/>
                </a:moveTo>
                <a:cubicBezTo>
                  <a:pt x="3906" y="0"/>
                  <a:pt x="3906" y="0"/>
                  <a:pt x="3906" y="0"/>
                </a:cubicBezTo>
                <a:cubicBezTo>
                  <a:pt x="3677" y="0"/>
                  <a:pt x="3447" y="169"/>
                  <a:pt x="3447" y="506"/>
                </a:cubicBezTo>
                <a:cubicBezTo>
                  <a:pt x="3447" y="12487"/>
                  <a:pt x="3447" y="12487"/>
                  <a:pt x="3447" y="12487"/>
                </a:cubicBezTo>
                <a:cubicBezTo>
                  <a:pt x="689" y="12487"/>
                  <a:pt x="689" y="12487"/>
                  <a:pt x="689" y="12487"/>
                </a:cubicBezTo>
                <a:cubicBezTo>
                  <a:pt x="230" y="12487"/>
                  <a:pt x="0" y="12656"/>
                  <a:pt x="0" y="12994"/>
                </a:cubicBezTo>
                <a:cubicBezTo>
                  <a:pt x="0" y="13162"/>
                  <a:pt x="230" y="13331"/>
                  <a:pt x="689" y="13331"/>
                </a:cubicBezTo>
                <a:cubicBezTo>
                  <a:pt x="3447" y="13331"/>
                  <a:pt x="3447" y="13331"/>
                  <a:pt x="3447" y="13331"/>
                </a:cubicBezTo>
                <a:cubicBezTo>
                  <a:pt x="3447" y="17381"/>
                  <a:pt x="3447" y="17381"/>
                  <a:pt x="3447" y="17381"/>
                </a:cubicBezTo>
                <a:cubicBezTo>
                  <a:pt x="689" y="17381"/>
                  <a:pt x="689" y="17381"/>
                  <a:pt x="689" y="17381"/>
                </a:cubicBezTo>
                <a:cubicBezTo>
                  <a:pt x="230" y="17381"/>
                  <a:pt x="0" y="17550"/>
                  <a:pt x="0" y="17719"/>
                </a:cubicBezTo>
                <a:cubicBezTo>
                  <a:pt x="0" y="17887"/>
                  <a:pt x="230" y="18056"/>
                  <a:pt x="689" y="18056"/>
                </a:cubicBezTo>
                <a:cubicBezTo>
                  <a:pt x="3447" y="18056"/>
                  <a:pt x="3447" y="18056"/>
                  <a:pt x="3447" y="18056"/>
                </a:cubicBezTo>
                <a:cubicBezTo>
                  <a:pt x="3447" y="21262"/>
                  <a:pt x="3447" y="21262"/>
                  <a:pt x="3447" y="21262"/>
                </a:cubicBezTo>
                <a:cubicBezTo>
                  <a:pt x="3447" y="21431"/>
                  <a:pt x="3677" y="21600"/>
                  <a:pt x="3906" y="21600"/>
                </a:cubicBezTo>
                <a:cubicBezTo>
                  <a:pt x="4366" y="21600"/>
                  <a:pt x="4596" y="21431"/>
                  <a:pt x="4596" y="21262"/>
                </a:cubicBezTo>
                <a:cubicBezTo>
                  <a:pt x="4596" y="18056"/>
                  <a:pt x="4596" y="18056"/>
                  <a:pt x="4596" y="18056"/>
                </a:cubicBezTo>
                <a:cubicBezTo>
                  <a:pt x="15855" y="18056"/>
                  <a:pt x="15855" y="18056"/>
                  <a:pt x="15855" y="18056"/>
                </a:cubicBezTo>
                <a:cubicBezTo>
                  <a:pt x="16085" y="18056"/>
                  <a:pt x="16545" y="17887"/>
                  <a:pt x="16545" y="17719"/>
                </a:cubicBezTo>
                <a:cubicBezTo>
                  <a:pt x="16545" y="17550"/>
                  <a:pt x="16085" y="17381"/>
                  <a:pt x="15855" y="17381"/>
                </a:cubicBezTo>
                <a:cubicBezTo>
                  <a:pt x="4596" y="17381"/>
                  <a:pt x="4596" y="17381"/>
                  <a:pt x="4596" y="17381"/>
                </a:cubicBezTo>
                <a:cubicBezTo>
                  <a:pt x="4596" y="13331"/>
                  <a:pt x="4596" y="13331"/>
                  <a:pt x="4596" y="13331"/>
                </a:cubicBezTo>
                <a:cubicBezTo>
                  <a:pt x="12409" y="13331"/>
                  <a:pt x="12409" y="13331"/>
                  <a:pt x="12409" y="13331"/>
                </a:cubicBezTo>
                <a:cubicBezTo>
                  <a:pt x="17464" y="13331"/>
                  <a:pt x="21600" y="10294"/>
                  <a:pt x="21600" y="6750"/>
                </a:cubicBezTo>
                <a:cubicBezTo>
                  <a:pt x="21600" y="3038"/>
                  <a:pt x="17464" y="0"/>
                  <a:pt x="12409" y="0"/>
                </a:cubicBezTo>
                <a:close/>
                <a:moveTo>
                  <a:pt x="18153" y="10800"/>
                </a:moveTo>
                <a:cubicBezTo>
                  <a:pt x="16545" y="11981"/>
                  <a:pt x="14706" y="12487"/>
                  <a:pt x="12409" y="12487"/>
                </a:cubicBezTo>
                <a:cubicBezTo>
                  <a:pt x="4596" y="12487"/>
                  <a:pt x="4596" y="12487"/>
                  <a:pt x="4596" y="12487"/>
                </a:cubicBezTo>
                <a:cubicBezTo>
                  <a:pt x="4596" y="844"/>
                  <a:pt x="4596" y="844"/>
                  <a:pt x="4596" y="844"/>
                </a:cubicBezTo>
                <a:cubicBezTo>
                  <a:pt x="12409" y="844"/>
                  <a:pt x="12409" y="844"/>
                  <a:pt x="12409" y="844"/>
                </a:cubicBezTo>
                <a:cubicBezTo>
                  <a:pt x="14706" y="844"/>
                  <a:pt x="16545" y="1350"/>
                  <a:pt x="18153" y="2531"/>
                </a:cubicBezTo>
                <a:cubicBezTo>
                  <a:pt x="19762" y="3713"/>
                  <a:pt x="20451" y="5063"/>
                  <a:pt x="20451" y="6750"/>
                </a:cubicBezTo>
                <a:cubicBezTo>
                  <a:pt x="20451" y="8269"/>
                  <a:pt x="19762" y="9787"/>
                  <a:pt x="18153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BD537EE8-3A63-B745-95C5-9FACB6F7F150}"/>
              </a:ext>
            </a:extLst>
          </p:cNvPr>
          <p:cNvGrpSpPr/>
          <p:nvPr/>
        </p:nvGrpSpPr>
        <p:grpSpPr>
          <a:xfrm>
            <a:off x="10082065" y="1501133"/>
            <a:ext cx="406336" cy="406336"/>
            <a:chOff x="10082065" y="1501133"/>
            <a:chExt cx="406336" cy="406336"/>
          </a:xfrm>
        </p:grpSpPr>
        <p:sp>
          <p:nvSpPr>
            <p:cNvPr id="208" name="Freeform 210">
              <a:extLst>
                <a:ext uri="{FF2B5EF4-FFF2-40B4-BE49-F238E27FC236}">
                  <a16:creationId xmlns:a16="http://schemas.microsoft.com/office/drawing/2014/main" xmlns="" id="{9BC3E845-7FB8-0346-ADE7-DCC29D5D1214}"/>
                </a:ext>
              </a:extLst>
            </p:cNvPr>
            <p:cNvSpPr/>
            <p:nvPr/>
          </p:nvSpPr>
          <p:spPr>
            <a:xfrm>
              <a:off x="10082065" y="1501133"/>
              <a:ext cx="406336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9" name="Freeform 211">
              <a:extLst>
                <a:ext uri="{FF2B5EF4-FFF2-40B4-BE49-F238E27FC236}">
                  <a16:creationId xmlns:a16="http://schemas.microsoft.com/office/drawing/2014/main" xmlns="" id="{83F7933E-9C93-E242-828E-0689F59F7E41}"/>
                </a:ext>
              </a:extLst>
            </p:cNvPr>
            <p:cNvSpPr/>
            <p:nvPr/>
          </p:nvSpPr>
          <p:spPr>
            <a:xfrm>
              <a:off x="10130343" y="1666081"/>
              <a:ext cx="81804" cy="7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872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2592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2592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872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0" name="Freeform 212">
              <a:extLst>
                <a:ext uri="{FF2B5EF4-FFF2-40B4-BE49-F238E27FC236}">
                  <a16:creationId xmlns:a16="http://schemas.microsoft.com/office/drawing/2014/main" xmlns="" id="{EC982205-F040-424A-A012-CDEFB306C668}"/>
                </a:ext>
              </a:extLst>
            </p:cNvPr>
            <p:cNvSpPr/>
            <p:nvPr/>
          </p:nvSpPr>
          <p:spPr>
            <a:xfrm>
              <a:off x="10244330" y="1666081"/>
              <a:ext cx="81804" cy="7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872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2592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2592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872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1" name="Freeform 213">
              <a:extLst>
                <a:ext uri="{FF2B5EF4-FFF2-40B4-BE49-F238E27FC236}">
                  <a16:creationId xmlns:a16="http://schemas.microsoft.com/office/drawing/2014/main" xmlns="" id="{FC01A0F5-4B1A-0B4D-B28C-DB89BA4DAFF4}"/>
                </a:ext>
              </a:extLst>
            </p:cNvPr>
            <p:cNvSpPr/>
            <p:nvPr/>
          </p:nvSpPr>
          <p:spPr>
            <a:xfrm>
              <a:off x="10358319" y="1666081"/>
              <a:ext cx="83145" cy="7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872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2592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2592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872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2" name="Freeform 214">
              <a:extLst>
                <a:ext uri="{FF2B5EF4-FFF2-40B4-BE49-F238E27FC236}">
                  <a16:creationId xmlns:a16="http://schemas.microsoft.com/office/drawing/2014/main" xmlns="" id="{B7060753-0A88-684A-B811-94ACD1B33ACE}"/>
                </a:ext>
              </a:extLst>
            </p:cNvPr>
            <p:cNvSpPr/>
            <p:nvPr/>
          </p:nvSpPr>
          <p:spPr>
            <a:xfrm>
              <a:off x="10358319" y="1781410"/>
              <a:ext cx="83145" cy="7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008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1728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1728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008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3" name="Freeform 215">
              <a:extLst>
                <a:ext uri="{FF2B5EF4-FFF2-40B4-BE49-F238E27FC236}">
                  <a16:creationId xmlns:a16="http://schemas.microsoft.com/office/drawing/2014/main" xmlns="" id="{E5764A20-D707-9448-9BE3-10457D2B1204}"/>
                </a:ext>
              </a:extLst>
            </p:cNvPr>
            <p:cNvSpPr/>
            <p:nvPr/>
          </p:nvSpPr>
          <p:spPr>
            <a:xfrm>
              <a:off x="10244330" y="1781410"/>
              <a:ext cx="81804" cy="7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15" y="0"/>
                  </a:move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1728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008"/>
                    <a:pt x="2492" y="21600"/>
                    <a:pt x="4985" y="21600"/>
                  </a:cubicBez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008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1728"/>
                    <a:pt x="19108" y="0"/>
                    <a:pt x="16615" y="0"/>
                  </a:cubicBezTo>
                  <a:close/>
                  <a:moveTo>
                    <a:pt x="17446" y="18144"/>
                  </a:moveTo>
                  <a:cubicBezTo>
                    <a:pt x="4154" y="18144"/>
                    <a:pt x="4154" y="18144"/>
                    <a:pt x="4154" y="18144"/>
                  </a:cubicBezTo>
                  <a:cubicBezTo>
                    <a:pt x="4154" y="3456"/>
                    <a:pt x="4154" y="3456"/>
                    <a:pt x="4154" y="3456"/>
                  </a:cubicBezTo>
                  <a:cubicBezTo>
                    <a:pt x="17446" y="3456"/>
                    <a:pt x="17446" y="3456"/>
                    <a:pt x="17446" y="3456"/>
                  </a:cubicBezTo>
                  <a:lnTo>
                    <a:pt x="17446" y="181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4" name="Freeform 216">
              <a:extLst>
                <a:ext uri="{FF2B5EF4-FFF2-40B4-BE49-F238E27FC236}">
                  <a16:creationId xmlns:a16="http://schemas.microsoft.com/office/drawing/2014/main" xmlns="" id="{73A3CA57-F8B7-CC4B-A06B-340F00F6C0DC}"/>
                </a:ext>
              </a:extLst>
            </p:cNvPr>
            <p:cNvSpPr/>
            <p:nvPr/>
          </p:nvSpPr>
          <p:spPr>
            <a:xfrm>
              <a:off x="10130343" y="1781410"/>
              <a:ext cx="81804" cy="7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5" y="21600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9108" y="21600"/>
                    <a:pt x="21600" y="19008"/>
                    <a:pt x="21600" y="16416"/>
                  </a:cubicBezTo>
                  <a:cubicBezTo>
                    <a:pt x="21600" y="5184"/>
                    <a:pt x="21600" y="5184"/>
                    <a:pt x="21600" y="5184"/>
                  </a:cubicBezTo>
                  <a:cubicBezTo>
                    <a:pt x="21600" y="1728"/>
                    <a:pt x="19108" y="0"/>
                    <a:pt x="16615" y="0"/>
                  </a:cubicBezTo>
                  <a:cubicBezTo>
                    <a:pt x="4985" y="0"/>
                    <a:pt x="4985" y="0"/>
                    <a:pt x="4985" y="0"/>
                  </a:cubicBezTo>
                  <a:cubicBezTo>
                    <a:pt x="2492" y="0"/>
                    <a:pt x="0" y="1728"/>
                    <a:pt x="0" y="5184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0" y="19008"/>
                    <a:pt x="2492" y="21600"/>
                    <a:pt x="4985" y="21600"/>
                  </a:cubicBezTo>
                  <a:close/>
                  <a:moveTo>
                    <a:pt x="4154" y="3456"/>
                  </a:moveTo>
                  <a:cubicBezTo>
                    <a:pt x="17446" y="3456"/>
                    <a:pt x="17446" y="3456"/>
                    <a:pt x="17446" y="3456"/>
                  </a:cubicBezTo>
                  <a:cubicBezTo>
                    <a:pt x="17446" y="18144"/>
                    <a:pt x="17446" y="18144"/>
                    <a:pt x="17446" y="18144"/>
                  </a:cubicBezTo>
                  <a:cubicBezTo>
                    <a:pt x="4154" y="18144"/>
                    <a:pt x="4154" y="18144"/>
                    <a:pt x="4154" y="18144"/>
                  </a:cubicBezTo>
                  <a:lnTo>
                    <a:pt x="4154" y="34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8F2CE0D3-81F5-324E-A77A-BB15D2D41717}"/>
              </a:ext>
            </a:extLst>
          </p:cNvPr>
          <p:cNvGrpSpPr/>
          <p:nvPr/>
        </p:nvGrpSpPr>
        <p:grpSpPr>
          <a:xfrm>
            <a:off x="9270736" y="1501133"/>
            <a:ext cx="406336" cy="406336"/>
            <a:chOff x="9270736" y="1501133"/>
            <a:chExt cx="406336" cy="406336"/>
          </a:xfrm>
        </p:grpSpPr>
        <p:sp>
          <p:nvSpPr>
            <p:cNvPr id="215" name="Freeform 217">
              <a:extLst>
                <a:ext uri="{FF2B5EF4-FFF2-40B4-BE49-F238E27FC236}">
                  <a16:creationId xmlns:a16="http://schemas.microsoft.com/office/drawing/2014/main" xmlns="" id="{FA8674B4-052C-494B-8F6B-D189D280C34E}"/>
                </a:ext>
              </a:extLst>
            </p:cNvPr>
            <p:cNvSpPr/>
            <p:nvPr/>
          </p:nvSpPr>
          <p:spPr>
            <a:xfrm>
              <a:off x="9270736" y="1501133"/>
              <a:ext cx="406336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6" name="Freeform 218">
              <a:extLst>
                <a:ext uri="{FF2B5EF4-FFF2-40B4-BE49-F238E27FC236}">
                  <a16:creationId xmlns:a16="http://schemas.microsoft.com/office/drawing/2014/main" xmlns="" id="{B82D072F-872A-C34C-A311-3B7C020AE710}"/>
                </a:ext>
              </a:extLst>
            </p:cNvPr>
            <p:cNvSpPr/>
            <p:nvPr/>
          </p:nvSpPr>
          <p:spPr>
            <a:xfrm>
              <a:off x="9391430" y="1679491"/>
              <a:ext cx="60347" cy="155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0232" y="0"/>
                  </a:cubicBezTo>
                  <a:cubicBezTo>
                    <a:pt x="10232" y="0"/>
                    <a:pt x="9095" y="0"/>
                    <a:pt x="9095" y="0"/>
                  </a:cubicBezTo>
                  <a:cubicBezTo>
                    <a:pt x="2274" y="2645"/>
                    <a:pt x="2274" y="2645"/>
                    <a:pt x="2274" y="2645"/>
                  </a:cubicBezTo>
                  <a:cubicBezTo>
                    <a:pt x="2274" y="2645"/>
                    <a:pt x="2274" y="3527"/>
                    <a:pt x="2274" y="3967"/>
                  </a:cubicBezTo>
                  <a:cubicBezTo>
                    <a:pt x="3411" y="3967"/>
                    <a:pt x="4547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7" name="Freeform 219">
              <a:extLst>
                <a:ext uri="{FF2B5EF4-FFF2-40B4-BE49-F238E27FC236}">
                  <a16:creationId xmlns:a16="http://schemas.microsoft.com/office/drawing/2014/main" xmlns="" id="{C1E3F5CC-C4CE-7641-85B0-B2D5B4419CA7}"/>
                </a:ext>
              </a:extLst>
            </p:cNvPr>
            <p:cNvSpPr/>
            <p:nvPr/>
          </p:nvSpPr>
          <p:spPr>
            <a:xfrm>
              <a:off x="9496030" y="1679491"/>
              <a:ext cx="60347" cy="155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1368" y="0"/>
                  </a:cubicBezTo>
                  <a:cubicBezTo>
                    <a:pt x="10232" y="0"/>
                    <a:pt x="10232" y="0"/>
                    <a:pt x="9095" y="0"/>
                  </a:cubicBezTo>
                  <a:cubicBezTo>
                    <a:pt x="3411" y="2645"/>
                    <a:pt x="3411" y="2645"/>
                    <a:pt x="3411" y="2645"/>
                  </a:cubicBezTo>
                  <a:cubicBezTo>
                    <a:pt x="2274" y="2645"/>
                    <a:pt x="2274" y="3527"/>
                    <a:pt x="3411" y="3967"/>
                  </a:cubicBezTo>
                  <a:cubicBezTo>
                    <a:pt x="3411" y="3967"/>
                    <a:pt x="5684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8" name="Freeform 220">
            <a:extLst>
              <a:ext uri="{FF2B5EF4-FFF2-40B4-BE49-F238E27FC236}">
                <a16:creationId xmlns:a16="http://schemas.microsoft.com/office/drawing/2014/main" xmlns="" id="{CF3BF1C6-FB92-B549-AE6C-A52CB3D99B11}"/>
              </a:ext>
            </a:extLst>
          </p:cNvPr>
          <p:cNvSpPr/>
          <p:nvPr/>
        </p:nvSpPr>
        <p:spPr>
          <a:xfrm>
            <a:off x="8458066" y="1501133"/>
            <a:ext cx="406336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869"/>
                </a:moveTo>
                <a:cubicBezTo>
                  <a:pt x="21600" y="2363"/>
                  <a:pt x="21094" y="1856"/>
                  <a:pt x="20587" y="1856"/>
                </a:cubicBezTo>
                <a:cubicBezTo>
                  <a:pt x="17212" y="1856"/>
                  <a:pt x="17212" y="1856"/>
                  <a:pt x="17212" y="1856"/>
                </a:cubicBezTo>
                <a:cubicBezTo>
                  <a:pt x="17212" y="506"/>
                  <a:pt x="17212" y="506"/>
                  <a:pt x="17212" y="506"/>
                </a:cubicBezTo>
                <a:cubicBezTo>
                  <a:pt x="17212" y="338"/>
                  <a:pt x="17044" y="169"/>
                  <a:pt x="16875" y="169"/>
                </a:cubicBezTo>
                <a:cubicBezTo>
                  <a:pt x="16706" y="169"/>
                  <a:pt x="16537" y="338"/>
                  <a:pt x="16537" y="506"/>
                </a:cubicBezTo>
                <a:cubicBezTo>
                  <a:pt x="16537" y="1856"/>
                  <a:pt x="16537" y="1856"/>
                  <a:pt x="16537" y="1856"/>
                </a:cubicBezTo>
                <a:cubicBezTo>
                  <a:pt x="11137" y="1856"/>
                  <a:pt x="11137" y="1856"/>
                  <a:pt x="11137" y="1856"/>
                </a:cubicBezTo>
                <a:cubicBezTo>
                  <a:pt x="11137" y="506"/>
                  <a:pt x="11137" y="506"/>
                  <a:pt x="11137" y="506"/>
                </a:cubicBezTo>
                <a:cubicBezTo>
                  <a:pt x="11137" y="338"/>
                  <a:pt x="10969" y="169"/>
                  <a:pt x="10800" y="169"/>
                </a:cubicBezTo>
                <a:cubicBezTo>
                  <a:pt x="10631" y="169"/>
                  <a:pt x="10462" y="338"/>
                  <a:pt x="10462" y="506"/>
                </a:cubicBezTo>
                <a:cubicBezTo>
                  <a:pt x="10462" y="1856"/>
                  <a:pt x="10462" y="1856"/>
                  <a:pt x="10462" y="1856"/>
                </a:cubicBezTo>
                <a:cubicBezTo>
                  <a:pt x="5063" y="1856"/>
                  <a:pt x="5063" y="1856"/>
                  <a:pt x="5063" y="1856"/>
                </a:cubicBezTo>
                <a:cubicBezTo>
                  <a:pt x="5063" y="338"/>
                  <a:pt x="5063" y="338"/>
                  <a:pt x="5063" y="338"/>
                </a:cubicBezTo>
                <a:cubicBezTo>
                  <a:pt x="5063" y="169"/>
                  <a:pt x="4894" y="0"/>
                  <a:pt x="4725" y="0"/>
                </a:cubicBezTo>
                <a:cubicBezTo>
                  <a:pt x="4556" y="0"/>
                  <a:pt x="4388" y="169"/>
                  <a:pt x="4388" y="338"/>
                </a:cubicBezTo>
                <a:cubicBezTo>
                  <a:pt x="4388" y="1856"/>
                  <a:pt x="4388" y="1856"/>
                  <a:pt x="4388" y="1856"/>
                </a:cubicBezTo>
                <a:cubicBezTo>
                  <a:pt x="1013" y="1856"/>
                  <a:pt x="1013" y="1856"/>
                  <a:pt x="1013" y="1856"/>
                </a:cubicBezTo>
                <a:cubicBezTo>
                  <a:pt x="506" y="1856"/>
                  <a:pt x="0" y="2363"/>
                  <a:pt x="0" y="2869"/>
                </a:cubicBezTo>
                <a:cubicBezTo>
                  <a:pt x="0" y="20587"/>
                  <a:pt x="0" y="20587"/>
                  <a:pt x="0" y="20587"/>
                </a:cubicBezTo>
                <a:cubicBezTo>
                  <a:pt x="0" y="21094"/>
                  <a:pt x="506" y="21600"/>
                  <a:pt x="1013" y="21600"/>
                </a:cubicBezTo>
                <a:cubicBezTo>
                  <a:pt x="20587" y="21600"/>
                  <a:pt x="20587" y="21600"/>
                  <a:pt x="20587" y="21600"/>
                </a:cubicBezTo>
                <a:cubicBezTo>
                  <a:pt x="21094" y="21600"/>
                  <a:pt x="21600" y="21094"/>
                  <a:pt x="21600" y="20587"/>
                </a:cubicBezTo>
                <a:lnTo>
                  <a:pt x="21600" y="2869"/>
                </a:lnTo>
                <a:close/>
                <a:moveTo>
                  <a:pt x="20756" y="20756"/>
                </a:moveTo>
                <a:cubicBezTo>
                  <a:pt x="844" y="20756"/>
                  <a:pt x="844" y="20756"/>
                  <a:pt x="844" y="20756"/>
                </a:cubicBezTo>
                <a:cubicBezTo>
                  <a:pt x="844" y="7088"/>
                  <a:pt x="844" y="7088"/>
                  <a:pt x="844" y="7088"/>
                </a:cubicBezTo>
                <a:cubicBezTo>
                  <a:pt x="20756" y="7088"/>
                  <a:pt x="20756" y="7088"/>
                  <a:pt x="20756" y="7088"/>
                </a:cubicBezTo>
                <a:lnTo>
                  <a:pt x="20756" y="20756"/>
                </a:lnTo>
                <a:close/>
                <a:moveTo>
                  <a:pt x="20756" y="6244"/>
                </a:moveTo>
                <a:cubicBezTo>
                  <a:pt x="844" y="6244"/>
                  <a:pt x="844" y="6244"/>
                  <a:pt x="844" y="6244"/>
                </a:cubicBezTo>
                <a:cubicBezTo>
                  <a:pt x="844" y="2700"/>
                  <a:pt x="844" y="2700"/>
                  <a:pt x="844" y="2700"/>
                </a:cubicBezTo>
                <a:cubicBezTo>
                  <a:pt x="4388" y="2700"/>
                  <a:pt x="4388" y="2700"/>
                  <a:pt x="4388" y="2700"/>
                </a:cubicBezTo>
                <a:cubicBezTo>
                  <a:pt x="4388" y="3881"/>
                  <a:pt x="4388" y="3881"/>
                  <a:pt x="4388" y="3881"/>
                </a:cubicBezTo>
                <a:cubicBezTo>
                  <a:pt x="4388" y="4219"/>
                  <a:pt x="4556" y="4388"/>
                  <a:pt x="4725" y="4388"/>
                </a:cubicBezTo>
                <a:cubicBezTo>
                  <a:pt x="4894" y="4388"/>
                  <a:pt x="5063" y="4219"/>
                  <a:pt x="5063" y="3881"/>
                </a:cubicBezTo>
                <a:cubicBezTo>
                  <a:pt x="5063" y="2700"/>
                  <a:pt x="5063" y="2700"/>
                  <a:pt x="5063" y="2700"/>
                </a:cubicBezTo>
                <a:cubicBezTo>
                  <a:pt x="10462" y="2700"/>
                  <a:pt x="10462" y="2700"/>
                  <a:pt x="10462" y="2700"/>
                </a:cubicBezTo>
                <a:cubicBezTo>
                  <a:pt x="10462" y="4219"/>
                  <a:pt x="10462" y="4219"/>
                  <a:pt x="10462" y="4219"/>
                </a:cubicBezTo>
                <a:cubicBezTo>
                  <a:pt x="10462" y="4388"/>
                  <a:pt x="10631" y="4556"/>
                  <a:pt x="10800" y="4556"/>
                </a:cubicBezTo>
                <a:cubicBezTo>
                  <a:pt x="10969" y="4556"/>
                  <a:pt x="11137" y="4388"/>
                  <a:pt x="11137" y="4219"/>
                </a:cubicBezTo>
                <a:cubicBezTo>
                  <a:pt x="11137" y="2700"/>
                  <a:pt x="11137" y="2700"/>
                  <a:pt x="11137" y="2700"/>
                </a:cubicBezTo>
                <a:cubicBezTo>
                  <a:pt x="16537" y="2700"/>
                  <a:pt x="16537" y="2700"/>
                  <a:pt x="16537" y="2700"/>
                </a:cubicBezTo>
                <a:cubicBezTo>
                  <a:pt x="16537" y="4219"/>
                  <a:pt x="16537" y="4219"/>
                  <a:pt x="16537" y="4219"/>
                </a:cubicBezTo>
                <a:cubicBezTo>
                  <a:pt x="16537" y="4388"/>
                  <a:pt x="16706" y="4556"/>
                  <a:pt x="16875" y="4556"/>
                </a:cubicBezTo>
                <a:cubicBezTo>
                  <a:pt x="17044" y="4556"/>
                  <a:pt x="17212" y="4388"/>
                  <a:pt x="17212" y="4219"/>
                </a:cubicBezTo>
                <a:cubicBezTo>
                  <a:pt x="17212" y="2700"/>
                  <a:pt x="17212" y="2700"/>
                  <a:pt x="17212" y="2700"/>
                </a:cubicBezTo>
                <a:cubicBezTo>
                  <a:pt x="20756" y="2700"/>
                  <a:pt x="20756" y="2700"/>
                  <a:pt x="20756" y="2700"/>
                </a:cubicBezTo>
                <a:lnTo>
                  <a:pt x="20756" y="6244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44" name="组合 243">
            <a:extLst>
              <a:ext uri="{FF2B5EF4-FFF2-40B4-BE49-F238E27FC236}">
                <a16:creationId xmlns:a16="http://schemas.microsoft.com/office/drawing/2014/main" xmlns="" id="{FB8EBB65-3711-B64A-8757-747A891CD5B4}"/>
              </a:ext>
            </a:extLst>
          </p:cNvPr>
          <p:cNvGrpSpPr/>
          <p:nvPr/>
        </p:nvGrpSpPr>
        <p:grpSpPr>
          <a:xfrm>
            <a:off x="7646738" y="1517225"/>
            <a:ext cx="406336" cy="373358"/>
            <a:chOff x="7646738" y="1517225"/>
            <a:chExt cx="406336" cy="373358"/>
          </a:xfrm>
        </p:grpSpPr>
        <p:sp>
          <p:nvSpPr>
            <p:cNvPr id="219" name="Freeform 221">
              <a:extLst>
                <a:ext uri="{FF2B5EF4-FFF2-40B4-BE49-F238E27FC236}">
                  <a16:creationId xmlns:a16="http://schemas.microsoft.com/office/drawing/2014/main" xmlns="" id="{8FB7DCCC-FC91-C44D-B5D8-D1A92448A8B1}"/>
                </a:ext>
              </a:extLst>
            </p:cNvPr>
            <p:cNvSpPr/>
            <p:nvPr/>
          </p:nvSpPr>
          <p:spPr>
            <a:xfrm>
              <a:off x="7646738" y="1517225"/>
              <a:ext cx="406336" cy="373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16875" y="0"/>
                  </a:moveTo>
                  <a:cubicBezTo>
                    <a:pt x="15694" y="0"/>
                    <a:pt x="14512" y="366"/>
                    <a:pt x="13669" y="1281"/>
                  </a:cubicBezTo>
                  <a:cubicBezTo>
                    <a:pt x="13669" y="1464"/>
                    <a:pt x="13669" y="1464"/>
                    <a:pt x="13669" y="1464"/>
                  </a:cubicBezTo>
                  <a:cubicBezTo>
                    <a:pt x="13500" y="1281"/>
                    <a:pt x="13500" y="1281"/>
                    <a:pt x="13500" y="1281"/>
                  </a:cubicBezTo>
                  <a:cubicBezTo>
                    <a:pt x="11812" y="732"/>
                    <a:pt x="9787" y="732"/>
                    <a:pt x="8100" y="1281"/>
                  </a:cubicBezTo>
                  <a:cubicBezTo>
                    <a:pt x="7931" y="1464"/>
                    <a:pt x="7931" y="1464"/>
                    <a:pt x="7931" y="1464"/>
                  </a:cubicBezTo>
                  <a:cubicBezTo>
                    <a:pt x="7931" y="1281"/>
                    <a:pt x="7931" y="1281"/>
                    <a:pt x="7931" y="1281"/>
                  </a:cubicBezTo>
                  <a:cubicBezTo>
                    <a:pt x="7088" y="366"/>
                    <a:pt x="5906" y="0"/>
                    <a:pt x="4725" y="0"/>
                  </a:cubicBezTo>
                  <a:cubicBezTo>
                    <a:pt x="2194" y="0"/>
                    <a:pt x="0" y="2380"/>
                    <a:pt x="0" y="5125"/>
                  </a:cubicBezTo>
                  <a:cubicBezTo>
                    <a:pt x="0" y="6956"/>
                    <a:pt x="844" y="8603"/>
                    <a:pt x="2194" y="9519"/>
                  </a:cubicBezTo>
                  <a:cubicBezTo>
                    <a:pt x="2363" y="9519"/>
                    <a:pt x="2363" y="9519"/>
                    <a:pt x="2363" y="9519"/>
                  </a:cubicBezTo>
                  <a:cubicBezTo>
                    <a:pt x="2363" y="9702"/>
                    <a:pt x="2363" y="9702"/>
                    <a:pt x="2363" y="9702"/>
                  </a:cubicBezTo>
                  <a:cubicBezTo>
                    <a:pt x="2363" y="9885"/>
                    <a:pt x="2363" y="10068"/>
                    <a:pt x="2363" y="10068"/>
                  </a:cubicBezTo>
                  <a:cubicBezTo>
                    <a:pt x="2363" y="13180"/>
                    <a:pt x="3713" y="16108"/>
                    <a:pt x="6075" y="17756"/>
                  </a:cubicBezTo>
                  <a:cubicBezTo>
                    <a:pt x="6412" y="17939"/>
                    <a:pt x="6412" y="17939"/>
                    <a:pt x="6412" y="17939"/>
                  </a:cubicBezTo>
                  <a:cubicBezTo>
                    <a:pt x="3713" y="20868"/>
                    <a:pt x="3713" y="20868"/>
                    <a:pt x="3713" y="20868"/>
                  </a:cubicBezTo>
                  <a:cubicBezTo>
                    <a:pt x="3544" y="21051"/>
                    <a:pt x="3544" y="21234"/>
                    <a:pt x="3713" y="21417"/>
                  </a:cubicBezTo>
                  <a:cubicBezTo>
                    <a:pt x="3881" y="21600"/>
                    <a:pt x="4050" y="21600"/>
                    <a:pt x="4219" y="21417"/>
                  </a:cubicBezTo>
                  <a:cubicBezTo>
                    <a:pt x="7088" y="18488"/>
                    <a:pt x="7088" y="18488"/>
                    <a:pt x="7088" y="18488"/>
                  </a:cubicBezTo>
                  <a:cubicBezTo>
                    <a:pt x="7256" y="18488"/>
                    <a:pt x="7256" y="18488"/>
                    <a:pt x="7256" y="18488"/>
                  </a:cubicBezTo>
                  <a:cubicBezTo>
                    <a:pt x="9450" y="19586"/>
                    <a:pt x="12150" y="19586"/>
                    <a:pt x="14344" y="18488"/>
                  </a:cubicBezTo>
                  <a:cubicBezTo>
                    <a:pt x="14512" y="18488"/>
                    <a:pt x="14512" y="18488"/>
                    <a:pt x="14512" y="18488"/>
                  </a:cubicBezTo>
                  <a:cubicBezTo>
                    <a:pt x="17381" y="21417"/>
                    <a:pt x="17381" y="21417"/>
                    <a:pt x="17381" y="21417"/>
                  </a:cubicBezTo>
                  <a:cubicBezTo>
                    <a:pt x="17550" y="21600"/>
                    <a:pt x="17719" y="21600"/>
                    <a:pt x="17887" y="21417"/>
                  </a:cubicBezTo>
                  <a:cubicBezTo>
                    <a:pt x="18056" y="21234"/>
                    <a:pt x="18056" y="21051"/>
                    <a:pt x="17887" y="20868"/>
                  </a:cubicBezTo>
                  <a:cubicBezTo>
                    <a:pt x="15187" y="17939"/>
                    <a:pt x="15187" y="17939"/>
                    <a:pt x="15187" y="17939"/>
                  </a:cubicBezTo>
                  <a:cubicBezTo>
                    <a:pt x="15525" y="17756"/>
                    <a:pt x="15525" y="17756"/>
                    <a:pt x="15525" y="17756"/>
                  </a:cubicBezTo>
                  <a:cubicBezTo>
                    <a:pt x="17887" y="16108"/>
                    <a:pt x="19237" y="13180"/>
                    <a:pt x="19237" y="10068"/>
                  </a:cubicBezTo>
                  <a:cubicBezTo>
                    <a:pt x="19237" y="10068"/>
                    <a:pt x="19237" y="9885"/>
                    <a:pt x="19237" y="9702"/>
                  </a:cubicBezTo>
                  <a:cubicBezTo>
                    <a:pt x="19237" y="9519"/>
                    <a:pt x="19237" y="9519"/>
                    <a:pt x="19237" y="9519"/>
                  </a:cubicBezTo>
                  <a:cubicBezTo>
                    <a:pt x="19406" y="9519"/>
                    <a:pt x="19406" y="9519"/>
                    <a:pt x="19406" y="9519"/>
                  </a:cubicBezTo>
                  <a:cubicBezTo>
                    <a:pt x="20756" y="8603"/>
                    <a:pt x="21600" y="6956"/>
                    <a:pt x="21600" y="5125"/>
                  </a:cubicBezTo>
                  <a:cubicBezTo>
                    <a:pt x="21600" y="2380"/>
                    <a:pt x="19406" y="0"/>
                    <a:pt x="16875" y="0"/>
                  </a:cubicBezTo>
                  <a:close/>
                  <a:moveTo>
                    <a:pt x="2363" y="8603"/>
                  </a:moveTo>
                  <a:cubicBezTo>
                    <a:pt x="1856" y="8237"/>
                    <a:pt x="1856" y="8237"/>
                    <a:pt x="1856" y="8237"/>
                  </a:cubicBezTo>
                  <a:cubicBezTo>
                    <a:pt x="1181" y="7322"/>
                    <a:pt x="844" y="6407"/>
                    <a:pt x="844" y="5125"/>
                  </a:cubicBezTo>
                  <a:cubicBezTo>
                    <a:pt x="844" y="4027"/>
                    <a:pt x="1181" y="2929"/>
                    <a:pt x="1856" y="2014"/>
                  </a:cubicBezTo>
                  <a:cubicBezTo>
                    <a:pt x="2700" y="1281"/>
                    <a:pt x="3713" y="915"/>
                    <a:pt x="4725" y="915"/>
                  </a:cubicBezTo>
                  <a:cubicBezTo>
                    <a:pt x="5569" y="915"/>
                    <a:pt x="6244" y="1098"/>
                    <a:pt x="6919" y="1464"/>
                  </a:cubicBezTo>
                  <a:cubicBezTo>
                    <a:pt x="7256" y="1647"/>
                    <a:pt x="7256" y="1647"/>
                    <a:pt x="7256" y="1647"/>
                  </a:cubicBezTo>
                  <a:cubicBezTo>
                    <a:pt x="6919" y="2014"/>
                    <a:pt x="6919" y="2014"/>
                    <a:pt x="6919" y="2014"/>
                  </a:cubicBezTo>
                  <a:cubicBezTo>
                    <a:pt x="4556" y="3295"/>
                    <a:pt x="3038" y="5492"/>
                    <a:pt x="2531" y="8237"/>
                  </a:cubicBezTo>
                  <a:lnTo>
                    <a:pt x="2363" y="8603"/>
                  </a:lnTo>
                  <a:close/>
                  <a:moveTo>
                    <a:pt x="17887" y="13363"/>
                  </a:moveTo>
                  <a:cubicBezTo>
                    <a:pt x="17550" y="14461"/>
                    <a:pt x="17044" y="15193"/>
                    <a:pt x="16200" y="16108"/>
                  </a:cubicBezTo>
                  <a:cubicBezTo>
                    <a:pt x="15525" y="16841"/>
                    <a:pt x="14681" y="17390"/>
                    <a:pt x="13837" y="17939"/>
                  </a:cubicBezTo>
                  <a:cubicBezTo>
                    <a:pt x="12825" y="18305"/>
                    <a:pt x="11812" y="18488"/>
                    <a:pt x="10800" y="18488"/>
                  </a:cubicBezTo>
                  <a:cubicBezTo>
                    <a:pt x="9787" y="18488"/>
                    <a:pt x="8775" y="18305"/>
                    <a:pt x="7762" y="17939"/>
                  </a:cubicBezTo>
                  <a:cubicBezTo>
                    <a:pt x="6919" y="17390"/>
                    <a:pt x="6075" y="16841"/>
                    <a:pt x="5400" y="16108"/>
                  </a:cubicBezTo>
                  <a:cubicBezTo>
                    <a:pt x="4556" y="15193"/>
                    <a:pt x="4050" y="14461"/>
                    <a:pt x="3713" y="13363"/>
                  </a:cubicBezTo>
                  <a:cubicBezTo>
                    <a:pt x="3206" y="12264"/>
                    <a:pt x="3038" y="11166"/>
                    <a:pt x="3038" y="10068"/>
                  </a:cubicBezTo>
                  <a:cubicBezTo>
                    <a:pt x="3038" y="8969"/>
                    <a:pt x="3206" y="7871"/>
                    <a:pt x="3713" y="6773"/>
                  </a:cubicBezTo>
                  <a:cubicBezTo>
                    <a:pt x="4050" y="5858"/>
                    <a:pt x="4556" y="4942"/>
                    <a:pt x="5400" y="4210"/>
                  </a:cubicBezTo>
                  <a:cubicBezTo>
                    <a:pt x="6075" y="3478"/>
                    <a:pt x="6919" y="2746"/>
                    <a:pt x="7762" y="2380"/>
                  </a:cubicBezTo>
                  <a:cubicBezTo>
                    <a:pt x="9619" y="1464"/>
                    <a:pt x="11981" y="1464"/>
                    <a:pt x="13837" y="2380"/>
                  </a:cubicBezTo>
                  <a:cubicBezTo>
                    <a:pt x="14681" y="2746"/>
                    <a:pt x="15525" y="3478"/>
                    <a:pt x="16200" y="4210"/>
                  </a:cubicBezTo>
                  <a:cubicBezTo>
                    <a:pt x="17044" y="4942"/>
                    <a:pt x="17550" y="5858"/>
                    <a:pt x="17887" y="6773"/>
                  </a:cubicBezTo>
                  <a:cubicBezTo>
                    <a:pt x="18394" y="7871"/>
                    <a:pt x="18562" y="8969"/>
                    <a:pt x="18562" y="10068"/>
                  </a:cubicBezTo>
                  <a:cubicBezTo>
                    <a:pt x="18562" y="11166"/>
                    <a:pt x="18394" y="12264"/>
                    <a:pt x="17887" y="13363"/>
                  </a:cubicBezTo>
                  <a:close/>
                  <a:moveTo>
                    <a:pt x="19744" y="8237"/>
                  </a:moveTo>
                  <a:cubicBezTo>
                    <a:pt x="19237" y="8603"/>
                    <a:pt x="19237" y="8603"/>
                    <a:pt x="19237" y="8603"/>
                  </a:cubicBezTo>
                  <a:cubicBezTo>
                    <a:pt x="19069" y="8237"/>
                    <a:pt x="19069" y="8237"/>
                    <a:pt x="19069" y="8237"/>
                  </a:cubicBezTo>
                  <a:cubicBezTo>
                    <a:pt x="18562" y="5492"/>
                    <a:pt x="17044" y="3295"/>
                    <a:pt x="14681" y="2014"/>
                  </a:cubicBezTo>
                  <a:cubicBezTo>
                    <a:pt x="14344" y="1647"/>
                    <a:pt x="14344" y="1647"/>
                    <a:pt x="14344" y="1647"/>
                  </a:cubicBezTo>
                  <a:cubicBezTo>
                    <a:pt x="14681" y="1464"/>
                    <a:pt x="14681" y="1464"/>
                    <a:pt x="14681" y="1464"/>
                  </a:cubicBezTo>
                  <a:cubicBezTo>
                    <a:pt x="15356" y="1098"/>
                    <a:pt x="16031" y="915"/>
                    <a:pt x="16875" y="915"/>
                  </a:cubicBezTo>
                  <a:cubicBezTo>
                    <a:pt x="17887" y="915"/>
                    <a:pt x="18900" y="1281"/>
                    <a:pt x="19744" y="2014"/>
                  </a:cubicBezTo>
                  <a:cubicBezTo>
                    <a:pt x="20419" y="2929"/>
                    <a:pt x="20756" y="4027"/>
                    <a:pt x="20756" y="5125"/>
                  </a:cubicBezTo>
                  <a:cubicBezTo>
                    <a:pt x="20756" y="6407"/>
                    <a:pt x="20419" y="7322"/>
                    <a:pt x="19744" y="823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0" name="Freeform 222">
              <a:extLst>
                <a:ext uri="{FF2B5EF4-FFF2-40B4-BE49-F238E27FC236}">
                  <a16:creationId xmlns:a16="http://schemas.microsoft.com/office/drawing/2014/main" xmlns="" id="{EDDA7831-59A1-DB47-A5FD-50E5AB7199D5}"/>
                </a:ext>
              </a:extLst>
            </p:cNvPr>
            <p:cNvSpPr/>
            <p:nvPr/>
          </p:nvSpPr>
          <p:spPr>
            <a:xfrm>
              <a:off x="7843869" y="1590983"/>
              <a:ext cx="95214" cy="156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7" extrusionOk="0">
                  <a:moveTo>
                    <a:pt x="20880" y="19440"/>
                  </a:moveTo>
                  <a:cubicBezTo>
                    <a:pt x="2880" y="13392"/>
                    <a:pt x="2880" y="13392"/>
                    <a:pt x="2880" y="13392"/>
                  </a:cubicBezTo>
                  <a:cubicBezTo>
                    <a:pt x="2880" y="1296"/>
                    <a:pt x="2880" y="1296"/>
                    <a:pt x="2880" y="1296"/>
                  </a:cubicBezTo>
                  <a:cubicBezTo>
                    <a:pt x="2880" y="432"/>
                    <a:pt x="2160" y="0"/>
                    <a:pt x="1440" y="0"/>
                  </a:cubicBezTo>
                  <a:cubicBezTo>
                    <a:pt x="720" y="0"/>
                    <a:pt x="0" y="432"/>
                    <a:pt x="0" y="1296"/>
                  </a:cubicBezTo>
                  <a:cubicBezTo>
                    <a:pt x="0" y="13824"/>
                    <a:pt x="0" y="13824"/>
                    <a:pt x="0" y="13824"/>
                  </a:cubicBezTo>
                  <a:cubicBezTo>
                    <a:pt x="0" y="14256"/>
                    <a:pt x="0" y="14688"/>
                    <a:pt x="720" y="14688"/>
                  </a:cubicBezTo>
                  <a:cubicBezTo>
                    <a:pt x="19440" y="21168"/>
                    <a:pt x="19440" y="21168"/>
                    <a:pt x="19440" y="21168"/>
                  </a:cubicBezTo>
                  <a:cubicBezTo>
                    <a:pt x="20160" y="21600"/>
                    <a:pt x="20880" y="21168"/>
                    <a:pt x="21600" y="20736"/>
                  </a:cubicBezTo>
                  <a:cubicBezTo>
                    <a:pt x="21600" y="20736"/>
                    <a:pt x="21600" y="20304"/>
                    <a:pt x="21600" y="19872"/>
                  </a:cubicBezTo>
                  <a:cubicBezTo>
                    <a:pt x="21600" y="19872"/>
                    <a:pt x="20880" y="19440"/>
                    <a:pt x="20880" y="1944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BDA5CB50-C60C-A546-906D-26E7F079270B}"/>
              </a:ext>
            </a:extLst>
          </p:cNvPr>
          <p:cNvGrpSpPr/>
          <p:nvPr/>
        </p:nvGrpSpPr>
        <p:grpSpPr>
          <a:xfrm>
            <a:off x="6879663" y="1501133"/>
            <a:ext cx="316486" cy="406336"/>
            <a:chOff x="6879663" y="1501133"/>
            <a:chExt cx="316486" cy="406336"/>
          </a:xfrm>
        </p:grpSpPr>
        <p:sp>
          <p:nvSpPr>
            <p:cNvPr id="221" name="Freeform 223">
              <a:extLst>
                <a:ext uri="{FF2B5EF4-FFF2-40B4-BE49-F238E27FC236}">
                  <a16:creationId xmlns:a16="http://schemas.microsoft.com/office/drawing/2014/main" xmlns="" id="{6817E275-CDAD-8A4C-9A64-64649965C98B}"/>
                </a:ext>
              </a:extLst>
            </p:cNvPr>
            <p:cNvSpPr/>
            <p:nvPr/>
          </p:nvSpPr>
          <p:spPr>
            <a:xfrm>
              <a:off x="6879663" y="1501133"/>
              <a:ext cx="316486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12" y="4219"/>
                  </a:moveTo>
                  <a:cubicBezTo>
                    <a:pt x="17712" y="4219"/>
                    <a:pt x="17712" y="4219"/>
                    <a:pt x="17712" y="4219"/>
                  </a:cubicBezTo>
                  <a:cubicBezTo>
                    <a:pt x="17712" y="1013"/>
                    <a:pt x="17712" y="1013"/>
                    <a:pt x="17712" y="1013"/>
                  </a:cubicBezTo>
                  <a:cubicBezTo>
                    <a:pt x="17712" y="506"/>
                    <a:pt x="17064" y="0"/>
                    <a:pt x="16416" y="0"/>
                  </a:cubicBezTo>
                  <a:cubicBezTo>
                    <a:pt x="5184" y="0"/>
                    <a:pt x="5184" y="0"/>
                    <a:pt x="5184" y="0"/>
                  </a:cubicBezTo>
                  <a:cubicBezTo>
                    <a:pt x="4536" y="0"/>
                    <a:pt x="3888" y="506"/>
                    <a:pt x="3888" y="1013"/>
                  </a:cubicBezTo>
                  <a:cubicBezTo>
                    <a:pt x="3888" y="4219"/>
                    <a:pt x="3888" y="4219"/>
                    <a:pt x="3888" y="4219"/>
                  </a:cubicBezTo>
                  <a:cubicBezTo>
                    <a:pt x="3888" y="4219"/>
                    <a:pt x="3888" y="4219"/>
                    <a:pt x="3888" y="4219"/>
                  </a:cubicBezTo>
                  <a:cubicBezTo>
                    <a:pt x="1296" y="5906"/>
                    <a:pt x="0" y="8269"/>
                    <a:pt x="0" y="10800"/>
                  </a:cubicBezTo>
                  <a:cubicBezTo>
                    <a:pt x="0" y="13331"/>
                    <a:pt x="1296" y="15694"/>
                    <a:pt x="3888" y="17381"/>
                  </a:cubicBezTo>
                  <a:cubicBezTo>
                    <a:pt x="3888" y="17381"/>
                    <a:pt x="3888" y="17381"/>
                    <a:pt x="3888" y="17381"/>
                  </a:cubicBezTo>
                  <a:cubicBezTo>
                    <a:pt x="3888" y="20587"/>
                    <a:pt x="3888" y="20587"/>
                    <a:pt x="3888" y="20587"/>
                  </a:cubicBezTo>
                  <a:cubicBezTo>
                    <a:pt x="3888" y="21094"/>
                    <a:pt x="4536" y="21600"/>
                    <a:pt x="5184" y="21600"/>
                  </a:cubicBezTo>
                  <a:cubicBezTo>
                    <a:pt x="16416" y="21600"/>
                    <a:pt x="16416" y="21600"/>
                    <a:pt x="16416" y="21600"/>
                  </a:cubicBezTo>
                  <a:cubicBezTo>
                    <a:pt x="17064" y="21600"/>
                    <a:pt x="17712" y="21094"/>
                    <a:pt x="17712" y="20587"/>
                  </a:cubicBezTo>
                  <a:cubicBezTo>
                    <a:pt x="17712" y="17381"/>
                    <a:pt x="17712" y="17381"/>
                    <a:pt x="17712" y="17381"/>
                  </a:cubicBezTo>
                  <a:cubicBezTo>
                    <a:pt x="17712" y="17381"/>
                    <a:pt x="17712" y="17381"/>
                    <a:pt x="17712" y="17381"/>
                  </a:cubicBezTo>
                  <a:cubicBezTo>
                    <a:pt x="20304" y="15694"/>
                    <a:pt x="21600" y="13331"/>
                    <a:pt x="21600" y="10800"/>
                  </a:cubicBezTo>
                  <a:cubicBezTo>
                    <a:pt x="21600" y="8269"/>
                    <a:pt x="20304" y="5906"/>
                    <a:pt x="17712" y="4219"/>
                  </a:cubicBezTo>
                  <a:close/>
                  <a:moveTo>
                    <a:pt x="4968" y="844"/>
                  </a:moveTo>
                  <a:cubicBezTo>
                    <a:pt x="16632" y="844"/>
                    <a:pt x="16632" y="844"/>
                    <a:pt x="16632" y="844"/>
                  </a:cubicBezTo>
                  <a:cubicBezTo>
                    <a:pt x="16632" y="3713"/>
                    <a:pt x="16632" y="3713"/>
                    <a:pt x="16632" y="3713"/>
                  </a:cubicBezTo>
                  <a:cubicBezTo>
                    <a:pt x="16200" y="3375"/>
                    <a:pt x="16200" y="3375"/>
                    <a:pt x="16200" y="3375"/>
                  </a:cubicBezTo>
                  <a:cubicBezTo>
                    <a:pt x="12960" y="1856"/>
                    <a:pt x="8640" y="1856"/>
                    <a:pt x="5400" y="3375"/>
                  </a:cubicBezTo>
                  <a:cubicBezTo>
                    <a:pt x="4968" y="3713"/>
                    <a:pt x="4968" y="3713"/>
                    <a:pt x="4968" y="3713"/>
                  </a:cubicBezTo>
                  <a:lnTo>
                    <a:pt x="4968" y="844"/>
                  </a:lnTo>
                  <a:close/>
                  <a:moveTo>
                    <a:pt x="16632" y="20756"/>
                  </a:moveTo>
                  <a:cubicBezTo>
                    <a:pt x="4968" y="20756"/>
                    <a:pt x="4968" y="20756"/>
                    <a:pt x="4968" y="20756"/>
                  </a:cubicBezTo>
                  <a:cubicBezTo>
                    <a:pt x="4968" y="17887"/>
                    <a:pt x="4968" y="17887"/>
                    <a:pt x="4968" y="17887"/>
                  </a:cubicBezTo>
                  <a:cubicBezTo>
                    <a:pt x="5400" y="18225"/>
                    <a:pt x="5400" y="18225"/>
                    <a:pt x="5400" y="18225"/>
                  </a:cubicBezTo>
                  <a:cubicBezTo>
                    <a:pt x="8640" y="19744"/>
                    <a:pt x="12960" y="19744"/>
                    <a:pt x="16200" y="18225"/>
                  </a:cubicBezTo>
                  <a:cubicBezTo>
                    <a:pt x="16632" y="17887"/>
                    <a:pt x="16632" y="17887"/>
                    <a:pt x="16632" y="17887"/>
                  </a:cubicBezTo>
                  <a:lnTo>
                    <a:pt x="16632" y="20756"/>
                  </a:lnTo>
                  <a:close/>
                  <a:moveTo>
                    <a:pt x="17712" y="16200"/>
                  </a:moveTo>
                  <a:cubicBezTo>
                    <a:pt x="16848" y="17044"/>
                    <a:pt x="15768" y="17550"/>
                    <a:pt x="14688" y="17887"/>
                  </a:cubicBezTo>
                  <a:cubicBezTo>
                    <a:pt x="13392" y="18394"/>
                    <a:pt x="12096" y="18562"/>
                    <a:pt x="10800" y="18562"/>
                  </a:cubicBezTo>
                  <a:cubicBezTo>
                    <a:pt x="9504" y="18562"/>
                    <a:pt x="8208" y="18394"/>
                    <a:pt x="6912" y="17887"/>
                  </a:cubicBezTo>
                  <a:cubicBezTo>
                    <a:pt x="5832" y="17550"/>
                    <a:pt x="4752" y="17044"/>
                    <a:pt x="3888" y="16200"/>
                  </a:cubicBezTo>
                  <a:cubicBezTo>
                    <a:pt x="2808" y="15525"/>
                    <a:pt x="2160" y="14681"/>
                    <a:pt x="1728" y="13837"/>
                  </a:cubicBezTo>
                  <a:cubicBezTo>
                    <a:pt x="1080" y="12825"/>
                    <a:pt x="864" y="11812"/>
                    <a:pt x="864" y="10800"/>
                  </a:cubicBezTo>
                  <a:cubicBezTo>
                    <a:pt x="864" y="9787"/>
                    <a:pt x="1080" y="8775"/>
                    <a:pt x="1728" y="7762"/>
                  </a:cubicBezTo>
                  <a:cubicBezTo>
                    <a:pt x="2160" y="6919"/>
                    <a:pt x="2808" y="6075"/>
                    <a:pt x="3888" y="5400"/>
                  </a:cubicBezTo>
                  <a:cubicBezTo>
                    <a:pt x="4752" y="4556"/>
                    <a:pt x="5832" y="4050"/>
                    <a:pt x="6912" y="3713"/>
                  </a:cubicBezTo>
                  <a:cubicBezTo>
                    <a:pt x="9288" y="2869"/>
                    <a:pt x="12312" y="2869"/>
                    <a:pt x="14688" y="3713"/>
                  </a:cubicBezTo>
                  <a:cubicBezTo>
                    <a:pt x="15768" y="4050"/>
                    <a:pt x="16848" y="4556"/>
                    <a:pt x="17712" y="5400"/>
                  </a:cubicBezTo>
                  <a:cubicBezTo>
                    <a:pt x="18792" y="6075"/>
                    <a:pt x="19440" y="6919"/>
                    <a:pt x="19872" y="7762"/>
                  </a:cubicBezTo>
                  <a:cubicBezTo>
                    <a:pt x="20520" y="8775"/>
                    <a:pt x="20736" y="9787"/>
                    <a:pt x="20736" y="10800"/>
                  </a:cubicBezTo>
                  <a:cubicBezTo>
                    <a:pt x="20736" y="11812"/>
                    <a:pt x="20520" y="12825"/>
                    <a:pt x="19872" y="13837"/>
                  </a:cubicBezTo>
                  <a:cubicBezTo>
                    <a:pt x="19440" y="14681"/>
                    <a:pt x="18792" y="15525"/>
                    <a:pt x="17712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2" name="Freeform 224">
              <a:extLst>
                <a:ext uri="{FF2B5EF4-FFF2-40B4-BE49-F238E27FC236}">
                  <a16:creationId xmlns:a16="http://schemas.microsoft.com/office/drawing/2014/main" xmlns="" id="{4E90CB10-966C-4E4E-8A54-57A823B39EAB}"/>
                </a:ext>
              </a:extLst>
            </p:cNvPr>
            <p:cNvSpPr/>
            <p:nvPr/>
          </p:nvSpPr>
          <p:spPr>
            <a:xfrm>
              <a:off x="7031199" y="1603051"/>
              <a:ext cx="95215" cy="155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0" y="19837"/>
                  </a:moveTo>
                  <a:cubicBezTo>
                    <a:pt x="2880" y="13665"/>
                    <a:pt x="2880" y="13665"/>
                    <a:pt x="2880" y="13665"/>
                  </a:cubicBezTo>
                  <a:cubicBezTo>
                    <a:pt x="2880" y="882"/>
                    <a:pt x="2880" y="882"/>
                    <a:pt x="2880" y="882"/>
                  </a:cubicBezTo>
                  <a:cubicBezTo>
                    <a:pt x="2880" y="441"/>
                    <a:pt x="2160" y="0"/>
                    <a:pt x="1440" y="0"/>
                  </a:cubicBezTo>
                  <a:cubicBezTo>
                    <a:pt x="720" y="0"/>
                    <a:pt x="0" y="441"/>
                    <a:pt x="0" y="882"/>
                  </a:cubicBezTo>
                  <a:cubicBezTo>
                    <a:pt x="0" y="14106"/>
                    <a:pt x="0" y="14106"/>
                    <a:pt x="0" y="14106"/>
                  </a:cubicBezTo>
                  <a:cubicBezTo>
                    <a:pt x="0" y="14547"/>
                    <a:pt x="0" y="14988"/>
                    <a:pt x="720" y="14988"/>
                  </a:cubicBezTo>
                  <a:cubicBezTo>
                    <a:pt x="19440" y="21600"/>
                    <a:pt x="19440" y="21600"/>
                    <a:pt x="19440" y="21600"/>
                  </a:cubicBezTo>
                  <a:cubicBezTo>
                    <a:pt x="20160" y="21600"/>
                    <a:pt x="20880" y="21600"/>
                    <a:pt x="21600" y="21159"/>
                  </a:cubicBezTo>
                  <a:cubicBezTo>
                    <a:pt x="21600" y="20718"/>
                    <a:pt x="21600" y="20718"/>
                    <a:pt x="21600" y="20278"/>
                  </a:cubicBezTo>
                  <a:cubicBezTo>
                    <a:pt x="21600" y="20278"/>
                    <a:pt x="20880" y="19837"/>
                    <a:pt x="20880" y="1983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xmlns="" id="{D63783D0-F5C1-D641-A746-E8608F2F43CC}"/>
              </a:ext>
            </a:extLst>
          </p:cNvPr>
          <p:cNvGrpSpPr/>
          <p:nvPr/>
        </p:nvGrpSpPr>
        <p:grpSpPr>
          <a:xfrm>
            <a:off x="6023378" y="1501133"/>
            <a:ext cx="405941" cy="406336"/>
            <a:chOff x="6023378" y="1501133"/>
            <a:chExt cx="405941" cy="406336"/>
          </a:xfrm>
        </p:grpSpPr>
        <p:sp>
          <p:nvSpPr>
            <p:cNvPr id="223" name="Freeform 225">
              <a:extLst>
                <a:ext uri="{FF2B5EF4-FFF2-40B4-BE49-F238E27FC236}">
                  <a16:creationId xmlns:a16="http://schemas.microsoft.com/office/drawing/2014/main" xmlns="" id="{838F60F0-2964-D148-B288-662EAAD62915}"/>
                </a:ext>
              </a:extLst>
            </p:cNvPr>
            <p:cNvSpPr/>
            <p:nvPr/>
          </p:nvSpPr>
          <p:spPr>
            <a:xfrm>
              <a:off x="6023378" y="1501133"/>
              <a:ext cx="405941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74" h="21600" extrusionOk="0">
                  <a:moveTo>
                    <a:pt x="19568" y="7931"/>
                  </a:moveTo>
                  <a:cubicBezTo>
                    <a:pt x="18791" y="5231"/>
                    <a:pt x="17237" y="2869"/>
                    <a:pt x="14907" y="1519"/>
                  </a:cubicBezTo>
                  <a:cubicBezTo>
                    <a:pt x="13353" y="506"/>
                    <a:pt x="11643" y="0"/>
                    <a:pt x="9934" y="0"/>
                  </a:cubicBezTo>
                  <a:cubicBezTo>
                    <a:pt x="6360" y="0"/>
                    <a:pt x="3096" y="2025"/>
                    <a:pt x="1387" y="5400"/>
                  </a:cubicBezTo>
                  <a:cubicBezTo>
                    <a:pt x="-1410" y="10631"/>
                    <a:pt x="144" y="17212"/>
                    <a:pt x="4961" y="20081"/>
                  </a:cubicBezTo>
                  <a:cubicBezTo>
                    <a:pt x="6515" y="21094"/>
                    <a:pt x="8225" y="21600"/>
                    <a:pt x="9934" y="21600"/>
                  </a:cubicBezTo>
                  <a:cubicBezTo>
                    <a:pt x="13508" y="21600"/>
                    <a:pt x="16771" y="19575"/>
                    <a:pt x="18481" y="16200"/>
                  </a:cubicBezTo>
                  <a:cubicBezTo>
                    <a:pt x="19879" y="13669"/>
                    <a:pt x="20190" y="10800"/>
                    <a:pt x="19568" y="7931"/>
                  </a:cubicBezTo>
                  <a:close/>
                  <a:moveTo>
                    <a:pt x="19102" y="11981"/>
                  </a:moveTo>
                  <a:cubicBezTo>
                    <a:pt x="18947" y="13331"/>
                    <a:pt x="18481" y="14681"/>
                    <a:pt x="17859" y="15862"/>
                  </a:cubicBezTo>
                  <a:cubicBezTo>
                    <a:pt x="17548" y="16537"/>
                    <a:pt x="16927" y="17381"/>
                    <a:pt x="16461" y="17887"/>
                  </a:cubicBezTo>
                  <a:cubicBezTo>
                    <a:pt x="15839" y="18562"/>
                    <a:pt x="15217" y="19069"/>
                    <a:pt x="14440" y="19575"/>
                  </a:cubicBezTo>
                  <a:cubicBezTo>
                    <a:pt x="13042" y="20419"/>
                    <a:pt x="11488" y="20756"/>
                    <a:pt x="9934" y="20756"/>
                  </a:cubicBezTo>
                  <a:cubicBezTo>
                    <a:pt x="9157" y="20756"/>
                    <a:pt x="8380" y="20756"/>
                    <a:pt x="7603" y="20419"/>
                  </a:cubicBezTo>
                  <a:cubicBezTo>
                    <a:pt x="6826" y="20250"/>
                    <a:pt x="6049" y="19912"/>
                    <a:pt x="5272" y="19406"/>
                  </a:cubicBezTo>
                  <a:cubicBezTo>
                    <a:pt x="4184" y="18731"/>
                    <a:pt x="3252" y="17887"/>
                    <a:pt x="2630" y="16875"/>
                  </a:cubicBezTo>
                  <a:cubicBezTo>
                    <a:pt x="1853" y="15862"/>
                    <a:pt x="1387" y="14681"/>
                    <a:pt x="1076" y="13331"/>
                  </a:cubicBezTo>
                  <a:cubicBezTo>
                    <a:pt x="766" y="12150"/>
                    <a:pt x="610" y="10800"/>
                    <a:pt x="766" y="9619"/>
                  </a:cubicBezTo>
                  <a:cubicBezTo>
                    <a:pt x="921" y="8269"/>
                    <a:pt x="1387" y="6919"/>
                    <a:pt x="2009" y="5737"/>
                  </a:cubicBezTo>
                  <a:cubicBezTo>
                    <a:pt x="2319" y="5063"/>
                    <a:pt x="2941" y="4219"/>
                    <a:pt x="3407" y="3713"/>
                  </a:cubicBezTo>
                  <a:cubicBezTo>
                    <a:pt x="4029" y="3038"/>
                    <a:pt x="4650" y="2531"/>
                    <a:pt x="5427" y="2025"/>
                  </a:cubicBezTo>
                  <a:cubicBezTo>
                    <a:pt x="7448" y="844"/>
                    <a:pt x="9934" y="506"/>
                    <a:pt x="12265" y="1181"/>
                  </a:cubicBezTo>
                  <a:cubicBezTo>
                    <a:pt x="13042" y="1350"/>
                    <a:pt x="13819" y="1688"/>
                    <a:pt x="14596" y="2194"/>
                  </a:cubicBezTo>
                  <a:cubicBezTo>
                    <a:pt x="15684" y="2869"/>
                    <a:pt x="16616" y="3713"/>
                    <a:pt x="17237" y="4725"/>
                  </a:cubicBezTo>
                  <a:cubicBezTo>
                    <a:pt x="18014" y="5737"/>
                    <a:pt x="18481" y="6919"/>
                    <a:pt x="18791" y="8269"/>
                  </a:cubicBezTo>
                  <a:cubicBezTo>
                    <a:pt x="19102" y="9450"/>
                    <a:pt x="19258" y="10800"/>
                    <a:pt x="19102" y="1198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4" name="Freeform 226">
              <a:extLst>
                <a:ext uri="{FF2B5EF4-FFF2-40B4-BE49-F238E27FC236}">
                  <a16:creationId xmlns:a16="http://schemas.microsoft.com/office/drawing/2014/main" xmlns="" id="{98A44EC4-A525-F04D-B663-7DCD623CC0CF}"/>
                </a:ext>
              </a:extLst>
            </p:cNvPr>
            <p:cNvSpPr/>
            <p:nvPr/>
          </p:nvSpPr>
          <p:spPr>
            <a:xfrm>
              <a:off x="6219871" y="1561480"/>
              <a:ext cx="132764" cy="219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6" y="20348"/>
                  </a:moveTo>
                  <a:cubicBezTo>
                    <a:pt x="2057" y="13774"/>
                    <a:pt x="2057" y="13774"/>
                    <a:pt x="2057" y="13774"/>
                  </a:cubicBezTo>
                  <a:cubicBezTo>
                    <a:pt x="2057" y="626"/>
                    <a:pt x="2057" y="626"/>
                    <a:pt x="2057" y="626"/>
                  </a:cubicBezTo>
                  <a:cubicBezTo>
                    <a:pt x="2057" y="313"/>
                    <a:pt x="1543" y="0"/>
                    <a:pt x="1029" y="0"/>
                  </a:cubicBezTo>
                  <a:cubicBezTo>
                    <a:pt x="514" y="0"/>
                    <a:pt x="0" y="313"/>
                    <a:pt x="0" y="626"/>
                  </a:cubicBezTo>
                  <a:cubicBezTo>
                    <a:pt x="0" y="14087"/>
                    <a:pt x="0" y="14087"/>
                    <a:pt x="0" y="14087"/>
                  </a:cubicBezTo>
                  <a:cubicBezTo>
                    <a:pt x="0" y="14400"/>
                    <a:pt x="0" y="14713"/>
                    <a:pt x="514" y="14713"/>
                  </a:cubicBezTo>
                  <a:cubicBezTo>
                    <a:pt x="19543" y="21600"/>
                    <a:pt x="19543" y="21600"/>
                    <a:pt x="19543" y="21600"/>
                  </a:cubicBezTo>
                  <a:cubicBezTo>
                    <a:pt x="20057" y="21600"/>
                    <a:pt x="21086" y="21600"/>
                    <a:pt x="21086" y="21287"/>
                  </a:cubicBezTo>
                  <a:cubicBezTo>
                    <a:pt x="21600" y="20974"/>
                    <a:pt x="21600" y="20974"/>
                    <a:pt x="21600" y="20661"/>
                  </a:cubicBezTo>
                  <a:cubicBezTo>
                    <a:pt x="21086" y="20348"/>
                    <a:pt x="21086" y="20348"/>
                    <a:pt x="21086" y="2034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25" name="Freeform 227">
            <a:extLst>
              <a:ext uri="{FF2B5EF4-FFF2-40B4-BE49-F238E27FC236}">
                <a16:creationId xmlns:a16="http://schemas.microsoft.com/office/drawing/2014/main" xmlns="" id="{55B60683-9142-2A49-9D23-73739985AD12}"/>
              </a:ext>
            </a:extLst>
          </p:cNvPr>
          <p:cNvSpPr/>
          <p:nvPr/>
        </p:nvSpPr>
        <p:spPr>
          <a:xfrm>
            <a:off x="5246277" y="1501133"/>
            <a:ext cx="335261" cy="40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358" y="3881"/>
                </a:moveTo>
                <a:cubicBezTo>
                  <a:pt x="19155" y="3713"/>
                  <a:pt x="19155" y="3713"/>
                  <a:pt x="18951" y="3713"/>
                </a:cubicBezTo>
                <a:cubicBezTo>
                  <a:pt x="12838" y="3713"/>
                  <a:pt x="12838" y="3713"/>
                  <a:pt x="12838" y="3713"/>
                </a:cubicBezTo>
                <a:cubicBezTo>
                  <a:pt x="12838" y="1688"/>
                  <a:pt x="12838" y="1688"/>
                  <a:pt x="12838" y="1688"/>
                </a:cubicBezTo>
                <a:cubicBezTo>
                  <a:pt x="12838" y="675"/>
                  <a:pt x="11819" y="0"/>
                  <a:pt x="10800" y="0"/>
                </a:cubicBezTo>
                <a:cubicBezTo>
                  <a:pt x="9781" y="0"/>
                  <a:pt x="8762" y="675"/>
                  <a:pt x="8762" y="1688"/>
                </a:cubicBezTo>
                <a:cubicBezTo>
                  <a:pt x="8762" y="3713"/>
                  <a:pt x="8762" y="3713"/>
                  <a:pt x="8762" y="3713"/>
                </a:cubicBezTo>
                <a:cubicBezTo>
                  <a:pt x="2649" y="3713"/>
                  <a:pt x="2649" y="3713"/>
                  <a:pt x="2649" y="3713"/>
                </a:cubicBezTo>
                <a:cubicBezTo>
                  <a:pt x="2038" y="3713"/>
                  <a:pt x="1426" y="4219"/>
                  <a:pt x="1426" y="4725"/>
                </a:cubicBezTo>
                <a:cubicBezTo>
                  <a:pt x="1426" y="7256"/>
                  <a:pt x="1426" y="7256"/>
                  <a:pt x="1426" y="7256"/>
                </a:cubicBezTo>
                <a:cubicBezTo>
                  <a:pt x="1426" y="7762"/>
                  <a:pt x="2038" y="8269"/>
                  <a:pt x="2649" y="8269"/>
                </a:cubicBezTo>
                <a:cubicBezTo>
                  <a:pt x="8762" y="8269"/>
                  <a:pt x="8762" y="8269"/>
                  <a:pt x="8762" y="8269"/>
                </a:cubicBezTo>
                <a:cubicBezTo>
                  <a:pt x="8762" y="10969"/>
                  <a:pt x="8762" y="10969"/>
                  <a:pt x="8762" y="10969"/>
                </a:cubicBezTo>
                <a:cubicBezTo>
                  <a:pt x="2649" y="10969"/>
                  <a:pt x="2649" y="10969"/>
                  <a:pt x="2649" y="10969"/>
                </a:cubicBezTo>
                <a:cubicBezTo>
                  <a:pt x="2445" y="10969"/>
                  <a:pt x="2445" y="11137"/>
                  <a:pt x="2242" y="11137"/>
                </a:cubicBezTo>
                <a:cubicBezTo>
                  <a:pt x="2242" y="11137"/>
                  <a:pt x="2242" y="11137"/>
                  <a:pt x="2242" y="11137"/>
                </a:cubicBezTo>
                <a:cubicBezTo>
                  <a:pt x="0" y="12994"/>
                  <a:pt x="0" y="12994"/>
                  <a:pt x="0" y="12994"/>
                </a:cubicBezTo>
                <a:cubicBezTo>
                  <a:pt x="0" y="13162"/>
                  <a:pt x="0" y="13162"/>
                  <a:pt x="0" y="13331"/>
                </a:cubicBezTo>
                <a:cubicBezTo>
                  <a:pt x="0" y="13331"/>
                  <a:pt x="0" y="13500"/>
                  <a:pt x="0" y="13500"/>
                </a:cubicBezTo>
                <a:cubicBezTo>
                  <a:pt x="2242" y="15525"/>
                  <a:pt x="2242" y="15525"/>
                  <a:pt x="2242" y="15525"/>
                </a:cubicBezTo>
                <a:cubicBezTo>
                  <a:pt x="2445" y="15525"/>
                  <a:pt x="2445" y="15525"/>
                  <a:pt x="2649" y="15525"/>
                </a:cubicBezTo>
                <a:cubicBezTo>
                  <a:pt x="8762" y="15525"/>
                  <a:pt x="8762" y="15525"/>
                  <a:pt x="8762" y="15525"/>
                </a:cubicBezTo>
                <a:cubicBezTo>
                  <a:pt x="8762" y="21600"/>
                  <a:pt x="8762" y="21600"/>
                  <a:pt x="8762" y="21600"/>
                </a:cubicBezTo>
                <a:cubicBezTo>
                  <a:pt x="12838" y="21600"/>
                  <a:pt x="12838" y="21600"/>
                  <a:pt x="12838" y="21600"/>
                </a:cubicBezTo>
                <a:cubicBezTo>
                  <a:pt x="12838" y="15525"/>
                  <a:pt x="12838" y="15525"/>
                  <a:pt x="12838" y="15525"/>
                </a:cubicBezTo>
                <a:cubicBezTo>
                  <a:pt x="18951" y="15525"/>
                  <a:pt x="18951" y="15525"/>
                  <a:pt x="18951" y="15525"/>
                </a:cubicBezTo>
                <a:cubicBezTo>
                  <a:pt x="19562" y="15525"/>
                  <a:pt x="20174" y="15187"/>
                  <a:pt x="20174" y="14512"/>
                </a:cubicBezTo>
                <a:cubicBezTo>
                  <a:pt x="20174" y="11981"/>
                  <a:pt x="20174" y="11981"/>
                  <a:pt x="20174" y="11981"/>
                </a:cubicBezTo>
                <a:cubicBezTo>
                  <a:pt x="20174" y="11475"/>
                  <a:pt x="19562" y="10969"/>
                  <a:pt x="18951" y="10969"/>
                </a:cubicBezTo>
                <a:cubicBezTo>
                  <a:pt x="12838" y="10969"/>
                  <a:pt x="12838" y="10969"/>
                  <a:pt x="12838" y="10969"/>
                </a:cubicBezTo>
                <a:cubicBezTo>
                  <a:pt x="12838" y="8269"/>
                  <a:pt x="12838" y="8269"/>
                  <a:pt x="12838" y="8269"/>
                </a:cubicBezTo>
                <a:cubicBezTo>
                  <a:pt x="18951" y="8269"/>
                  <a:pt x="18951" y="8269"/>
                  <a:pt x="18951" y="8269"/>
                </a:cubicBezTo>
                <a:cubicBezTo>
                  <a:pt x="19155" y="8269"/>
                  <a:pt x="19155" y="8269"/>
                  <a:pt x="19358" y="8100"/>
                </a:cubicBezTo>
                <a:cubicBezTo>
                  <a:pt x="19358" y="8100"/>
                  <a:pt x="19358" y="8100"/>
                  <a:pt x="19358" y="8100"/>
                </a:cubicBezTo>
                <a:cubicBezTo>
                  <a:pt x="21600" y="6244"/>
                  <a:pt x="21600" y="6244"/>
                  <a:pt x="21600" y="6244"/>
                </a:cubicBezTo>
                <a:cubicBezTo>
                  <a:pt x="21600" y="6244"/>
                  <a:pt x="21600" y="6075"/>
                  <a:pt x="21600" y="6075"/>
                </a:cubicBezTo>
                <a:cubicBezTo>
                  <a:pt x="21600" y="5906"/>
                  <a:pt x="21600" y="5737"/>
                  <a:pt x="21600" y="5737"/>
                </a:cubicBezTo>
                <a:lnTo>
                  <a:pt x="19358" y="3881"/>
                </a:lnTo>
                <a:close/>
                <a:moveTo>
                  <a:pt x="9781" y="1688"/>
                </a:moveTo>
                <a:cubicBezTo>
                  <a:pt x="9781" y="1181"/>
                  <a:pt x="10189" y="844"/>
                  <a:pt x="10800" y="844"/>
                </a:cubicBezTo>
                <a:cubicBezTo>
                  <a:pt x="11411" y="844"/>
                  <a:pt x="11819" y="1181"/>
                  <a:pt x="11819" y="1688"/>
                </a:cubicBezTo>
                <a:cubicBezTo>
                  <a:pt x="11819" y="3713"/>
                  <a:pt x="11819" y="3713"/>
                  <a:pt x="11819" y="3713"/>
                </a:cubicBezTo>
                <a:cubicBezTo>
                  <a:pt x="9781" y="3713"/>
                  <a:pt x="9781" y="3713"/>
                  <a:pt x="9781" y="3713"/>
                </a:cubicBezTo>
                <a:lnTo>
                  <a:pt x="9781" y="1688"/>
                </a:lnTo>
                <a:close/>
                <a:moveTo>
                  <a:pt x="11819" y="20756"/>
                </a:moveTo>
                <a:cubicBezTo>
                  <a:pt x="9781" y="20756"/>
                  <a:pt x="9781" y="20756"/>
                  <a:pt x="9781" y="20756"/>
                </a:cubicBezTo>
                <a:cubicBezTo>
                  <a:pt x="9781" y="15525"/>
                  <a:pt x="9781" y="15525"/>
                  <a:pt x="9781" y="15525"/>
                </a:cubicBezTo>
                <a:cubicBezTo>
                  <a:pt x="11819" y="15525"/>
                  <a:pt x="11819" y="15525"/>
                  <a:pt x="11819" y="15525"/>
                </a:cubicBezTo>
                <a:lnTo>
                  <a:pt x="11819" y="20756"/>
                </a:lnTo>
                <a:close/>
                <a:moveTo>
                  <a:pt x="19155" y="11812"/>
                </a:moveTo>
                <a:cubicBezTo>
                  <a:pt x="19155" y="14850"/>
                  <a:pt x="19155" y="14850"/>
                  <a:pt x="19155" y="14850"/>
                </a:cubicBezTo>
                <a:cubicBezTo>
                  <a:pt x="2853" y="14850"/>
                  <a:pt x="2853" y="14850"/>
                  <a:pt x="2853" y="14850"/>
                </a:cubicBezTo>
                <a:cubicBezTo>
                  <a:pt x="1019" y="13331"/>
                  <a:pt x="1019" y="13331"/>
                  <a:pt x="1019" y="13331"/>
                </a:cubicBezTo>
                <a:cubicBezTo>
                  <a:pt x="2853" y="11812"/>
                  <a:pt x="2853" y="11812"/>
                  <a:pt x="2853" y="11812"/>
                </a:cubicBezTo>
                <a:lnTo>
                  <a:pt x="19155" y="11812"/>
                </a:lnTo>
                <a:close/>
                <a:moveTo>
                  <a:pt x="9781" y="10969"/>
                </a:moveTo>
                <a:cubicBezTo>
                  <a:pt x="9781" y="8269"/>
                  <a:pt x="9781" y="8269"/>
                  <a:pt x="9781" y="8269"/>
                </a:cubicBezTo>
                <a:cubicBezTo>
                  <a:pt x="11819" y="8269"/>
                  <a:pt x="11819" y="8269"/>
                  <a:pt x="11819" y="8269"/>
                </a:cubicBezTo>
                <a:cubicBezTo>
                  <a:pt x="11819" y="10969"/>
                  <a:pt x="11819" y="10969"/>
                  <a:pt x="11819" y="10969"/>
                </a:cubicBezTo>
                <a:lnTo>
                  <a:pt x="9781" y="10969"/>
                </a:lnTo>
                <a:close/>
                <a:moveTo>
                  <a:pt x="18747" y="7425"/>
                </a:moveTo>
                <a:cubicBezTo>
                  <a:pt x="2445" y="7425"/>
                  <a:pt x="2445" y="7425"/>
                  <a:pt x="2445" y="7425"/>
                </a:cubicBezTo>
                <a:cubicBezTo>
                  <a:pt x="2445" y="4556"/>
                  <a:pt x="2445" y="4556"/>
                  <a:pt x="2445" y="4556"/>
                </a:cubicBezTo>
                <a:cubicBezTo>
                  <a:pt x="18747" y="4556"/>
                  <a:pt x="18747" y="4556"/>
                  <a:pt x="18747" y="4556"/>
                </a:cubicBezTo>
                <a:cubicBezTo>
                  <a:pt x="20581" y="6075"/>
                  <a:pt x="20581" y="6075"/>
                  <a:pt x="20581" y="6075"/>
                </a:cubicBezTo>
                <a:lnTo>
                  <a:pt x="18747" y="7425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41" name="组合 240">
            <a:extLst>
              <a:ext uri="{FF2B5EF4-FFF2-40B4-BE49-F238E27FC236}">
                <a16:creationId xmlns:a16="http://schemas.microsoft.com/office/drawing/2014/main" xmlns="" id="{E7B22593-79D5-4B4E-A0D0-10355B08C3B7}"/>
              </a:ext>
            </a:extLst>
          </p:cNvPr>
          <p:cNvGrpSpPr/>
          <p:nvPr/>
        </p:nvGrpSpPr>
        <p:grpSpPr>
          <a:xfrm>
            <a:off x="4398740" y="1501133"/>
            <a:ext cx="406336" cy="406336"/>
            <a:chOff x="4398740" y="1501133"/>
            <a:chExt cx="406336" cy="406336"/>
          </a:xfrm>
        </p:grpSpPr>
        <p:sp>
          <p:nvSpPr>
            <p:cNvPr id="226" name="Freeform 228">
              <a:extLst>
                <a:ext uri="{FF2B5EF4-FFF2-40B4-BE49-F238E27FC236}">
                  <a16:creationId xmlns:a16="http://schemas.microsoft.com/office/drawing/2014/main" xmlns="" id="{72ACE225-A4F8-C748-80D7-FDD8F370774A}"/>
                </a:ext>
              </a:extLst>
            </p:cNvPr>
            <p:cNvSpPr/>
            <p:nvPr/>
          </p:nvSpPr>
          <p:spPr>
            <a:xfrm>
              <a:off x="4398740" y="1501133"/>
              <a:ext cx="406336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7887" y="17887"/>
                  </a:moveTo>
                  <a:cubicBezTo>
                    <a:pt x="17044" y="18731"/>
                    <a:pt x="15862" y="19575"/>
                    <a:pt x="14681" y="20081"/>
                  </a:cubicBezTo>
                  <a:cubicBezTo>
                    <a:pt x="13500" y="20587"/>
                    <a:pt x="12150" y="20756"/>
                    <a:pt x="10800" y="20756"/>
                  </a:cubicBezTo>
                  <a:cubicBezTo>
                    <a:pt x="9450" y="20756"/>
                    <a:pt x="8100" y="20587"/>
                    <a:pt x="6919" y="20081"/>
                  </a:cubicBezTo>
                  <a:cubicBezTo>
                    <a:pt x="5737" y="19575"/>
                    <a:pt x="4556" y="18731"/>
                    <a:pt x="3713" y="17887"/>
                  </a:cubicBezTo>
                  <a:cubicBezTo>
                    <a:pt x="2869" y="17044"/>
                    <a:pt x="2025" y="15862"/>
                    <a:pt x="1519" y="14681"/>
                  </a:cubicBezTo>
                  <a:cubicBezTo>
                    <a:pt x="1013" y="13500"/>
                    <a:pt x="844" y="12150"/>
                    <a:pt x="844" y="10800"/>
                  </a:cubicBezTo>
                  <a:cubicBezTo>
                    <a:pt x="844" y="9450"/>
                    <a:pt x="1013" y="8100"/>
                    <a:pt x="1519" y="6919"/>
                  </a:cubicBezTo>
                  <a:cubicBezTo>
                    <a:pt x="2025" y="5737"/>
                    <a:pt x="2869" y="4556"/>
                    <a:pt x="3713" y="3713"/>
                  </a:cubicBezTo>
                  <a:cubicBezTo>
                    <a:pt x="4556" y="2869"/>
                    <a:pt x="5737" y="2025"/>
                    <a:pt x="6919" y="1519"/>
                  </a:cubicBezTo>
                  <a:cubicBezTo>
                    <a:pt x="9450" y="506"/>
                    <a:pt x="12150" y="506"/>
                    <a:pt x="14681" y="1519"/>
                  </a:cubicBezTo>
                  <a:cubicBezTo>
                    <a:pt x="15862" y="2025"/>
                    <a:pt x="17044" y="2869"/>
                    <a:pt x="17887" y="3713"/>
                  </a:cubicBezTo>
                  <a:cubicBezTo>
                    <a:pt x="18731" y="4556"/>
                    <a:pt x="19575" y="5737"/>
                    <a:pt x="20081" y="6919"/>
                  </a:cubicBezTo>
                  <a:cubicBezTo>
                    <a:pt x="20587" y="8100"/>
                    <a:pt x="20756" y="9450"/>
                    <a:pt x="20756" y="10800"/>
                  </a:cubicBezTo>
                  <a:cubicBezTo>
                    <a:pt x="20756" y="12150"/>
                    <a:pt x="20587" y="13500"/>
                    <a:pt x="20081" y="14681"/>
                  </a:cubicBezTo>
                  <a:cubicBezTo>
                    <a:pt x="19575" y="15862"/>
                    <a:pt x="18900" y="17044"/>
                    <a:pt x="17887" y="178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" name="Oval 229">
              <a:extLst>
                <a:ext uri="{FF2B5EF4-FFF2-40B4-BE49-F238E27FC236}">
                  <a16:creationId xmlns:a16="http://schemas.microsoft.com/office/drawing/2014/main" xmlns="" id="{B861D424-7052-1F40-9E6E-7592BF58DE0B}"/>
                </a:ext>
              </a:extLst>
            </p:cNvPr>
            <p:cNvSpPr/>
            <p:nvPr/>
          </p:nvSpPr>
          <p:spPr>
            <a:xfrm>
              <a:off x="4589167" y="1691561"/>
              <a:ext cx="25482" cy="25482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" name="Freeform 230">
              <a:extLst>
                <a:ext uri="{FF2B5EF4-FFF2-40B4-BE49-F238E27FC236}">
                  <a16:creationId xmlns:a16="http://schemas.microsoft.com/office/drawing/2014/main" xmlns="" id="{9781546B-688E-8E4A-8685-1929208D5E2A}"/>
                </a:ext>
              </a:extLst>
            </p:cNvPr>
            <p:cNvSpPr/>
            <p:nvPr/>
          </p:nvSpPr>
          <p:spPr>
            <a:xfrm>
              <a:off x="4538208" y="1567088"/>
              <a:ext cx="127400" cy="2757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5" extrusionOk="0">
                  <a:moveTo>
                    <a:pt x="21600" y="10432"/>
                  </a:moveTo>
                  <a:cubicBezTo>
                    <a:pt x="21600" y="10432"/>
                    <a:pt x="21600" y="10432"/>
                    <a:pt x="21600" y="10432"/>
                  </a:cubicBezTo>
                  <a:cubicBezTo>
                    <a:pt x="11880" y="368"/>
                    <a:pt x="11880" y="368"/>
                    <a:pt x="11880" y="368"/>
                  </a:cubicBezTo>
                  <a:cubicBezTo>
                    <a:pt x="11340" y="-123"/>
                    <a:pt x="10260" y="-123"/>
                    <a:pt x="9720" y="368"/>
                  </a:cubicBezTo>
                  <a:cubicBezTo>
                    <a:pt x="0" y="10432"/>
                    <a:pt x="0" y="10432"/>
                    <a:pt x="0" y="10432"/>
                  </a:cubicBezTo>
                  <a:cubicBezTo>
                    <a:pt x="0" y="10432"/>
                    <a:pt x="0" y="10677"/>
                    <a:pt x="0" y="10677"/>
                  </a:cubicBezTo>
                  <a:cubicBezTo>
                    <a:pt x="0" y="10677"/>
                    <a:pt x="0" y="10922"/>
                    <a:pt x="0" y="10922"/>
                  </a:cubicBezTo>
                  <a:cubicBezTo>
                    <a:pt x="0" y="10922"/>
                    <a:pt x="0" y="10922"/>
                    <a:pt x="0" y="10922"/>
                  </a:cubicBezTo>
                  <a:cubicBezTo>
                    <a:pt x="9720" y="20986"/>
                    <a:pt x="9720" y="20986"/>
                    <a:pt x="9720" y="20986"/>
                  </a:cubicBezTo>
                  <a:cubicBezTo>
                    <a:pt x="10260" y="21477"/>
                    <a:pt x="11340" y="21477"/>
                    <a:pt x="11880" y="20986"/>
                  </a:cubicBezTo>
                  <a:cubicBezTo>
                    <a:pt x="21600" y="10922"/>
                    <a:pt x="21600" y="10922"/>
                    <a:pt x="21600" y="10922"/>
                  </a:cubicBezTo>
                  <a:cubicBezTo>
                    <a:pt x="21600" y="10922"/>
                    <a:pt x="21600" y="10677"/>
                    <a:pt x="21600" y="10677"/>
                  </a:cubicBezTo>
                  <a:cubicBezTo>
                    <a:pt x="21600" y="10677"/>
                    <a:pt x="21600" y="10677"/>
                    <a:pt x="21600" y="10677"/>
                  </a:cubicBezTo>
                  <a:cubicBezTo>
                    <a:pt x="21600" y="10677"/>
                    <a:pt x="21600" y="10677"/>
                    <a:pt x="21600" y="10677"/>
                  </a:cubicBezTo>
                  <a:cubicBezTo>
                    <a:pt x="21600" y="10677"/>
                    <a:pt x="21600" y="10432"/>
                    <a:pt x="21600" y="10432"/>
                  </a:cubicBezTo>
                  <a:close/>
                  <a:moveTo>
                    <a:pt x="10800" y="19513"/>
                  </a:moveTo>
                  <a:cubicBezTo>
                    <a:pt x="2160" y="10677"/>
                    <a:pt x="2160" y="10677"/>
                    <a:pt x="2160" y="10677"/>
                  </a:cubicBezTo>
                  <a:cubicBezTo>
                    <a:pt x="10800" y="2086"/>
                    <a:pt x="10800" y="2086"/>
                    <a:pt x="10800" y="2086"/>
                  </a:cubicBezTo>
                  <a:cubicBezTo>
                    <a:pt x="19440" y="10677"/>
                    <a:pt x="19440" y="10677"/>
                    <a:pt x="19440" y="10677"/>
                  </a:cubicBezTo>
                  <a:lnTo>
                    <a:pt x="10800" y="1951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9BCC2F60-E729-7D40-AA90-FF50987361B5}"/>
              </a:ext>
            </a:extLst>
          </p:cNvPr>
          <p:cNvGrpSpPr/>
          <p:nvPr/>
        </p:nvGrpSpPr>
        <p:grpSpPr>
          <a:xfrm>
            <a:off x="3587410" y="1544468"/>
            <a:ext cx="406336" cy="318747"/>
            <a:chOff x="3587410" y="1544468"/>
            <a:chExt cx="406336" cy="318747"/>
          </a:xfrm>
        </p:grpSpPr>
        <p:sp>
          <p:nvSpPr>
            <p:cNvPr id="229" name="Freeform 231">
              <a:extLst>
                <a:ext uri="{FF2B5EF4-FFF2-40B4-BE49-F238E27FC236}">
                  <a16:creationId xmlns:a16="http://schemas.microsoft.com/office/drawing/2014/main" xmlns="" id="{16F435E2-F665-0045-8783-0C964B602918}"/>
                </a:ext>
              </a:extLst>
            </p:cNvPr>
            <p:cNvSpPr/>
            <p:nvPr/>
          </p:nvSpPr>
          <p:spPr>
            <a:xfrm>
              <a:off x="3856960" y="1682972"/>
              <a:ext cx="63030" cy="65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86" extrusionOk="0">
                  <a:moveTo>
                    <a:pt x="4320" y="772"/>
                  </a:moveTo>
                  <a:cubicBezTo>
                    <a:pt x="3240" y="-257"/>
                    <a:pt x="2160" y="-257"/>
                    <a:pt x="1080" y="772"/>
                  </a:cubicBezTo>
                  <a:cubicBezTo>
                    <a:pt x="0" y="1800"/>
                    <a:pt x="0" y="1800"/>
                    <a:pt x="0" y="2829"/>
                  </a:cubicBezTo>
                  <a:cubicBezTo>
                    <a:pt x="0" y="2829"/>
                    <a:pt x="0" y="3857"/>
                    <a:pt x="1080" y="3857"/>
                  </a:cubicBezTo>
                  <a:cubicBezTo>
                    <a:pt x="7560" y="11057"/>
                    <a:pt x="7560" y="11057"/>
                    <a:pt x="7560" y="11057"/>
                  </a:cubicBezTo>
                  <a:cubicBezTo>
                    <a:pt x="1080" y="17229"/>
                    <a:pt x="1080" y="17229"/>
                    <a:pt x="1080" y="17229"/>
                  </a:cubicBezTo>
                  <a:cubicBezTo>
                    <a:pt x="0" y="17229"/>
                    <a:pt x="0" y="18257"/>
                    <a:pt x="0" y="18257"/>
                  </a:cubicBezTo>
                  <a:cubicBezTo>
                    <a:pt x="0" y="19286"/>
                    <a:pt x="0" y="20314"/>
                    <a:pt x="1080" y="20314"/>
                  </a:cubicBezTo>
                  <a:cubicBezTo>
                    <a:pt x="2160" y="21343"/>
                    <a:pt x="3240" y="21343"/>
                    <a:pt x="4320" y="20314"/>
                  </a:cubicBezTo>
                  <a:cubicBezTo>
                    <a:pt x="10800" y="14143"/>
                    <a:pt x="10800" y="14143"/>
                    <a:pt x="10800" y="14143"/>
                  </a:cubicBezTo>
                  <a:cubicBezTo>
                    <a:pt x="17280" y="20314"/>
                    <a:pt x="17280" y="20314"/>
                    <a:pt x="17280" y="20314"/>
                  </a:cubicBezTo>
                  <a:cubicBezTo>
                    <a:pt x="18360" y="21343"/>
                    <a:pt x="20520" y="21343"/>
                    <a:pt x="21600" y="20314"/>
                  </a:cubicBezTo>
                  <a:cubicBezTo>
                    <a:pt x="21600" y="20314"/>
                    <a:pt x="21600" y="19286"/>
                    <a:pt x="21600" y="18257"/>
                  </a:cubicBezTo>
                  <a:cubicBezTo>
                    <a:pt x="21600" y="18257"/>
                    <a:pt x="21600" y="17229"/>
                    <a:pt x="21600" y="17229"/>
                  </a:cubicBezTo>
                  <a:cubicBezTo>
                    <a:pt x="14040" y="11057"/>
                    <a:pt x="14040" y="11057"/>
                    <a:pt x="14040" y="11057"/>
                  </a:cubicBezTo>
                  <a:cubicBezTo>
                    <a:pt x="21600" y="3857"/>
                    <a:pt x="21600" y="3857"/>
                    <a:pt x="21600" y="3857"/>
                  </a:cubicBezTo>
                  <a:cubicBezTo>
                    <a:pt x="21600" y="3857"/>
                    <a:pt x="21600" y="2829"/>
                    <a:pt x="21600" y="2829"/>
                  </a:cubicBezTo>
                  <a:cubicBezTo>
                    <a:pt x="21600" y="1800"/>
                    <a:pt x="21600" y="1800"/>
                    <a:pt x="21600" y="772"/>
                  </a:cubicBezTo>
                  <a:cubicBezTo>
                    <a:pt x="20520" y="-257"/>
                    <a:pt x="18360" y="-257"/>
                    <a:pt x="17280" y="772"/>
                  </a:cubicBezTo>
                  <a:cubicBezTo>
                    <a:pt x="10800" y="6943"/>
                    <a:pt x="10800" y="6943"/>
                    <a:pt x="10800" y="6943"/>
                  </a:cubicBezTo>
                  <a:lnTo>
                    <a:pt x="4320" y="77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0" name="Freeform 232">
              <a:extLst>
                <a:ext uri="{FF2B5EF4-FFF2-40B4-BE49-F238E27FC236}">
                  <a16:creationId xmlns:a16="http://schemas.microsoft.com/office/drawing/2014/main" xmlns="" id="{946473C9-9202-2343-AEAA-3EB940015A67}"/>
                </a:ext>
              </a:extLst>
            </p:cNvPr>
            <p:cNvSpPr/>
            <p:nvPr/>
          </p:nvSpPr>
          <p:spPr>
            <a:xfrm>
              <a:off x="3587410" y="1544468"/>
              <a:ext cx="406336" cy="318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1" extrusionOk="0">
                  <a:moveTo>
                    <a:pt x="21600" y="309"/>
                  </a:moveTo>
                  <a:cubicBezTo>
                    <a:pt x="21600" y="95"/>
                    <a:pt x="21431" y="95"/>
                    <a:pt x="21262" y="95"/>
                  </a:cubicBezTo>
                  <a:cubicBezTo>
                    <a:pt x="21262" y="95"/>
                    <a:pt x="21094" y="95"/>
                    <a:pt x="21094" y="95"/>
                  </a:cubicBezTo>
                  <a:cubicBezTo>
                    <a:pt x="16200" y="1592"/>
                    <a:pt x="16200" y="1592"/>
                    <a:pt x="16200" y="1592"/>
                  </a:cubicBezTo>
                  <a:cubicBezTo>
                    <a:pt x="10969" y="95"/>
                    <a:pt x="10969" y="95"/>
                    <a:pt x="10969" y="95"/>
                  </a:cubicBezTo>
                  <a:cubicBezTo>
                    <a:pt x="10800" y="-119"/>
                    <a:pt x="10800" y="95"/>
                    <a:pt x="10631" y="95"/>
                  </a:cubicBezTo>
                  <a:cubicBezTo>
                    <a:pt x="5400" y="1592"/>
                    <a:pt x="5400" y="1592"/>
                    <a:pt x="5400" y="1592"/>
                  </a:cubicBezTo>
                  <a:cubicBezTo>
                    <a:pt x="506" y="95"/>
                    <a:pt x="506" y="95"/>
                    <a:pt x="506" y="95"/>
                  </a:cubicBezTo>
                  <a:cubicBezTo>
                    <a:pt x="506" y="95"/>
                    <a:pt x="338" y="95"/>
                    <a:pt x="338" y="95"/>
                  </a:cubicBezTo>
                  <a:cubicBezTo>
                    <a:pt x="169" y="95"/>
                    <a:pt x="0" y="95"/>
                    <a:pt x="0" y="309"/>
                  </a:cubicBezTo>
                  <a:cubicBezTo>
                    <a:pt x="0" y="19770"/>
                    <a:pt x="0" y="19770"/>
                    <a:pt x="0" y="19770"/>
                  </a:cubicBezTo>
                  <a:cubicBezTo>
                    <a:pt x="0" y="19770"/>
                    <a:pt x="169" y="19984"/>
                    <a:pt x="338" y="19984"/>
                  </a:cubicBezTo>
                  <a:cubicBezTo>
                    <a:pt x="5400" y="21481"/>
                    <a:pt x="5400" y="21481"/>
                    <a:pt x="5400" y="21481"/>
                  </a:cubicBezTo>
                  <a:cubicBezTo>
                    <a:pt x="5569" y="21481"/>
                    <a:pt x="5569" y="21481"/>
                    <a:pt x="5569" y="21481"/>
                  </a:cubicBezTo>
                  <a:cubicBezTo>
                    <a:pt x="10631" y="19984"/>
                    <a:pt x="10631" y="19984"/>
                    <a:pt x="10631" y="19984"/>
                  </a:cubicBezTo>
                  <a:cubicBezTo>
                    <a:pt x="10631" y="19984"/>
                    <a:pt x="10800" y="19984"/>
                    <a:pt x="10800" y="19984"/>
                  </a:cubicBezTo>
                  <a:cubicBezTo>
                    <a:pt x="10800" y="19984"/>
                    <a:pt x="10969" y="19984"/>
                    <a:pt x="10969" y="19984"/>
                  </a:cubicBezTo>
                  <a:cubicBezTo>
                    <a:pt x="16031" y="21481"/>
                    <a:pt x="16031" y="21481"/>
                    <a:pt x="16031" y="21481"/>
                  </a:cubicBezTo>
                  <a:cubicBezTo>
                    <a:pt x="16031" y="21481"/>
                    <a:pt x="16031" y="21481"/>
                    <a:pt x="16200" y="21481"/>
                  </a:cubicBezTo>
                  <a:cubicBezTo>
                    <a:pt x="21262" y="19984"/>
                    <a:pt x="21262" y="19984"/>
                    <a:pt x="21262" y="19984"/>
                  </a:cubicBezTo>
                  <a:cubicBezTo>
                    <a:pt x="21431" y="19984"/>
                    <a:pt x="21600" y="19770"/>
                    <a:pt x="21600" y="19556"/>
                  </a:cubicBezTo>
                  <a:lnTo>
                    <a:pt x="21600" y="309"/>
                  </a:lnTo>
                  <a:close/>
                  <a:moveTo>
                    <a:pt x="20925" y="19129"/>
                  </a:moveTo>
                  <a:cubicBezTo>
                    <a:pt x="16369" y="20412"/>
                    <a:pt x="16369" y="20412"/>
                    <a:pt x="16369" y="20412"/>
                  </a:cubicBezTo>
                  <a:cubicBezTo>
                    <a:pt x="16369" y="15707"/>
                    <a:pt x="16369" y="15707"/>
                    <a:pt x="16369" y="15707"/>
                  </a:cubicBezTo>
                  <a:cubicBezTo>
                    <a:pt x="16369" y="15279"/>
                    <a:pt x="16200" y="15065"/>
                    <a:pt x="16031" y="15065"/>
                  </a:cubicBezTo>
                  <a:cubicBezTo>
                    <a:pt x="15862" y="15065"/>
                    <a:pt x="15694" y="15279"/>
                    <a:pt x="15694" y="15707"/>
                  </a:cubicBezTo>
                  <a:cubicBezTo>
                    <a:pt x="15694" y="20412"/>
                    <a:pt x="15694" y="20412"/>
                    <a:pt x="15694" y="20412"/>
                  </a:cubicBezTo>
                  <a:cubicBezTo>
                    <a:pt x="11137" y="19129"/>
                    <a:pt x="11137" y="19129"/>
                    <a:pt x="11137" y="19129"/>
                  </a:cubicBezTo>
                  <a:cubicBezTo>
                    <a:pt x="11137" y="14424"/>
                    <a:pt x="11137" y="14424"/>
                    <a:pt x="11137" y="14424"/>
                  </a:cubicBezTo>
                  <a:cubicBezTo>
                    <a:pt x="11137" y="13996"/>
                    <a:pt x="10969" y="13782"/>
                    <a:pt x="10800" y="13782"/>
                  </a:cubicBezTo>
                  <a:cubicBezTo>
                    <a:pt x="10631" y="13782"/>
                    <a:pt x="10462" y="13996"/>
                    <a:pt x="10462" y="14424"/>
                  </a:cubicBezTo>
                  <a:cubicBezTo>
                    <a:pt x="10462" y="19129"/>
                    <a:pt x="10462" y="19129"/>
                    <a:pt x="10462" y="19129"/>
                  </a:cubicBezTo>
                  <a:cubicBezTo>
                    <a:pt x="5906" y="20412"/>
                    <a:pt x="5906" y="20412"/>
                    <a:pt x="5906" y="20412"/>
                  </a:cubicBezTo>
                  <a:cubicBezTo>
                    <a:pt x="5906" y="14851"/>
                    <a:pt x="5906" y="14851"/>
                    <a:pt x="5906" y="14851"/>
                  </a:cubicBezTo>
                  <a:cubicBezTo>
                    <a:pt x="5906" y="14424"/>
                    <a:pt x="5737" y="14210"/>
                    <a:pt x="5569" y="14210"/>
                  </a:cubicBezTo>
                  <a:cubicBezTo>
                    <a:pt x="5400" y="14210"/>
                    <a:pt x="5231" y="14424"/>
                    <a:pt x="5231" y="14851"/>
                  </a:cubicBezTo>
                  <a:cubicBezTo>
                    <a:pt x="5231" y="20412"/>
                    <a:pt x="5231" y="20412"/>
                    <a:pt x="5231" y="20412"/>
                  </a:cubicBezTo>
                  <a:cubicBezTo>
                    <a:pt x="675" y="19129"/>
                    <a:pt x="675" y="19129"/>
                    <a:pt x="675" y="19129"/>
                  </a:cubicBezTo>
                  <a:cubicBezTo>
                    <a:pt x="675" y="13782"/>
                    <a:pt x="675" y="13782"/>
                    <a:pt x="675" y="13782"/>
                  </a:cubicBezTo>
                  <a:cubicBezTo>
                    <a:pt x="844" y="13568"/>
                    <a:pt x="844" y="13568"/>
                    <a:pt x="844" y="13568"/>
                  </a:cubicBezTo>
                  <a:cubicBezTo>
                    <a:pt x="2025" y="13140"/>
                    <a:pt x="3206" y="12713"/>
                    <a:pt x="4388" y="12499"/>
                  </a:cubicBezTo>
                  <a:cubicBezTo>
                    <a:pt x="4556" y="12499"/>
                    <a:pt x="4725" y="12285"/>
                    <a:pt x="4725" y="12071"/>
                  </a:cubicBezTo>
                  <a:cubicBezTo>
                    <a:pt x="4725" y="11643"/>
                    <a:pt x="4388" y="11430"/>
                    <a:pt x="4219" y="11643"/>
                  </a:cubicBezTo>
                  <a:cubicBezTo>
                    <a:pt x="3206" y="11857"/>
                    <a:pt x="2025" y="12071"/>
                    <a:pt x="1013" y="12499"/>
                  </a:cubicBezTo>
                  <a:cubicBezTo>
                    <a:pt x="675" y="12713"/>
                    <a:pt x="675" y="12713"/>
                    <a:pt x="675" y="12713"/>
                  </a:cubicBezTo>
                  <a:cubicBezTo>
                    <a:pt x="675" y="1164"/>
                    <a:pt x="675" y="1164"/>
                    <a:pt x="675" y="1164"/>
                  </a:cubicBezTo>
                  <a:cubicBezTo>
                    <a:pt x="5231" y="2447"/>
                    <a:pt x="5231" y="2447"/>
                    <a:pt x="5231" y="2447"/>
                  </a:cubicBezTo>
                  <a:cubicBezTo>
                    <a:pt x="5231" y="8649"/>
                    <a:pt x="5231" y="8649"/>
                    <a:pt x="5231" y="8649"/>
                  </a:cubicBezTo>
                  <a:cubicBezTo>
                    <a:pt x="5231" y="8863"/>
                    <a:pt x="5400" y="9077"/>
                    <a:pt x="5569" y="9077"/>
                  </a:cubicBezTo>
                  <a:cubicBezTo>
                    <a:pt x="5737" y="9077"/>
                    <a:pt x="5906" y="8863"/>
                    <a:pt x="5906" y="8649"/>
                  </a:cubicBezTo>
                  <a:cubicBezTo>
                    <a:pt x="5906" y="2447"/>
                    <a:pt x="5906" y="2447"/>
                    <a:pt x="5906" y="2447"/>
                  </a:cubicBezTo>
                  <a:cubicBezTo>
                    <a:pt x="10462" y="1164"/>
                    <a:pt x="10462" y="1164"/>
                    <a:pt x="10462" y="1164"/>
                  </a:cubicBezTo>
                  <a:cubicBezTo>
                    <a:pt x="10462" y="8222"/>
                    <a:pt x="10462" y="8222"/>
                    <a:pt x="10462" y="8222"/>
                  </a:cubicBezTo>
                  <a:cubicBezTo>
                    <a:pt x="10462" y="8435"/>
                    <a:pt x="10631" y="8649"/>
                    <a:pt x="10800" y="8649"/>
                  </a:cubicBezTo>
                  <a:cubicBezTo>
                    <a:pt x="10969" y="8649"/>
                    <a:pt x="11137" y="8435"/>
                    <a:pt x="11137" y="8222"/>
                  </a:cubicBezTo>
                  <a:cubicBezTo>
                    <a:pt x="11137" y="1164"/>
                    <a:pt x="11137" y="1164"/>
                    <a:pt x="11137" y="1164"/>
                  </a:cubicBezTo>
                  <a:cubicBezTo>
                    <a:pt x="15694" y="2447"/>
                    <a:pt x="15694" y="2447"/>
                    <a:pt x="15694" y="2447"/>
                  </a:cubicBezTo>
                  <a:cubicBezTo>
                    <a:pt x="15694" y="7580"/>
                    <a:pt x="15694" y="7580"/>
                    <a:pt x="15694" y="7580"/>
                  </a:cubicBezTo>
                  <a:cubicBezTo>
                    <a:pt x="15694" y="7794"/>
                    <a:pt x="15862" y="8008"/>
                    <a:pt x="16031" y="8008"/>
                  </a:cubicBezTo>
                  <a:cubicBezTo>
                    <a:pt x="16200" y="8008"/>
                    <a:pt x="16369" y="7794"/>
                    <a:pt x="16369" y="7580"/>
                  </a:cubicBezTo>
                  <a:cubicBezTo>
                    <a:pt x="16369" y="2447"/>
                    <a:pt x="16369" y="2447"/>
                    <a:pt x="16369" y="2447"/>
                  </a:cubicBezTo>
                  <a:cubicBezTo>
                    <a:pt x="20925" y="1164"/>
                    <a:pt x="20925" y="1164"/>
                    <a:pt x="20925" y="1164"/>
                  </a:cubicBezTo>
                  <a:lnTo>
                    <a:pt x="20925" y="1912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1" name="Freeform 233">
              <a:extLst>
                <a:ext uri="{FF2B5EF4-FFF2-40B4-BE49-F238E27FC236}">
                  <a16:creationId xmlns:a16="http://schemas.microsoft.com/office/drawing/2014/main" xmlns="" id="{ED728D38-E67F-3B48-89B9-0FD9AB3B351E}"/>
                </a:ext>
              </a:extLst>
            </p:cNvPr>
            <p:cNvSpPr/>
            <p:nvPr/>
          </p:nvSpPr>
          <p:spPr>
            <a:xfrm>
              <a:off x="3708104" y="1704971"/>
              <a:ext cx="65712" cy="18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18514" y="0"/>
                    <a:pt x="7200" y="0"/>
                    <a:pt x="2057" y="3600"/>
                  </a:cubicBezTo>
                  <a:cubicBezTo>
                    <a:pt x="1029" y="3600"/>
                    <a:pt x="0" y="7200"/>
                    <a:pt x="0" y="10800"/>
                  </a:cubicBezTo>
                  <a:cubicBezTo>
                    <a:pt x="0" y="18000"/>
                    <a:pt x="1029" y="21600"/>
                    <a:pt x="3086" y="21600"/>
                  </a:cubicBezTo>
                  <a:cubicBezTo>
                    <a:pt x="8229" y="18000"/>
                    <a:pt x="19543" y="14400"/>
                    <a:pt x="19543" y="14400"/>
                  </a:cubicBezTo>
                  <a:cubicBezTo>
                    <a:pt x="20571" y="14400"/>
                    <a:pt x="21600" y="10800"/>
                    <a:pt x="21600" y="7200"/>
                  </a:cubicBezTo>
                  <a:cubicBezTo>
                    <a:pt x="21600" y="3600"/>
                    <a:pt x="20571" y="0"/>
                    <a:pt x="1851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" name="Freeform 234">
              <a:extLst>
                <a:ext uri="{FF2B5EF4-FFF2-40B4-BE49-F238E27FC236}">
                  <a16:creationId xmlns:a16="http://schemas.microsoft.com/office/drawing/2014/main" xmlns="" id="{D070DF3A-9EFE-CC44-961E-64D3E5BB8751}"/>
                </a:ext>
              </a:extLst>
            </p:cNvPr>
            <p:cNvSpPr/>
            <p:nvPr/>
          </p:nvSpPr>
          <p:spPr>
            <a:xfrm>
              <a:off x="3806000" y="1704971"/>
              <a:ext cx="28163" cy="16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0" y="0"/>
                  </a:moveTo>
                  <a:cubicBezTo>
                    <a:pt x="16800" y="0"/>
                    <a:pt x="4800" y="0"/>
                    <a:pt x="4800" y="0"/>
                  </a:cubicBezTo>
                  <a:cubicBezTo>
                    <a:pt x="2400" y="0"/>
                    <a:pt x="0" y="4320"/>
                    <a:pt x="0" y="8640"/>
                  </a:cubicBezTo>
                  <a:cubicBezTo>
                    <a:pt x="0" y="12960"/>
                    <a:pt x="2400" y="17280"/>
                    <a:pt x="7200" y="17280"/>
                  </a:cubicBezTo>
                  <a:cubicBezTo>
                    <a:pt x="7200" y="17280"/>
                    <a:pt x="7200" y="17280"/>
                    <a:pt x="7200" y="17280"/>
                  </a:cubicBezTo>
                  <a:cubicBezTo>
                    <a:pt x="9600" y="17280"/>
                    <a:pt x="16800" y="21600"/>
                    <a:pt x="16800" y="21600"/>
                  </a:cubicBezTo>
                  <a:cubicBezTo>
                    <a:pt x="19200" y="21600"/>
                    <a:pt x="21600" y="17280"/>
                    <a:pt x="21600" y="8640"/>
                  </a:cubicBezTo>
                  <a:cubicBezTo>
                    <a:pt x="21600" y="4320"/>
                    <a:pt x="19200" y="0"/>
                    <a:pt x="16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33" name="Freeform 235">
            <a:extLst>
              <a:ext uri="{FF2B5EF4-FFF2-40B4-BE49-F238E27FC236}">
                <a16:creationId xmlns:a16="http://schemas.microsoft.com/office/drawing/2014/main" xmlns="" id="{6C54C7B5-AC49-BC4C-BF94-3E42A7A0B8C5}"/>
              </a:ext>
            </a:extLst>
          </p:cNvPr>
          <p:cNvSpPr/>
          <p:nvPr/>
        </p:nvSpPr>
        <p:spPr>
          <a:xfrm>
            <a:off x="2774741" y="1544468"/>
            <a:ext cx="406336" cy="318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1" extrusionOk="0">
                <a:moveTo>
                  <a:pt x="21600" y="19556"/>
                </a:moveTo>
                <a:cubicBezTo>
                  <a:pt x="21600" y="309"/>
                  <a:pt x="21600" y="309"/>
                  <a:pt x="21600" y="309"/>
                </a:cubicBezTo>
                <a:cubicBezTo>
                  <a:pt x="21600" y="95"/>
                  <a:pt x="21431" y="95"/>
                  <a:pt x="21262" y="95"/>
                </a:cubicBezTo>
                <a:cubicBezTo>
                  <a:pt x="21262" y="95"/>
                  <a:pt x="21094" y="95"/>
                  <a:pt x="21094" y="95"/>
                </a:cubicBezTo>
                <a:cubicBezTo>
                  <a:pt x="16200" y="1592"/>
                  <a:pt x="16200" y="1592"/>
                  <a:pt x="16200" y="1592"/>
                </a:cubicBezTo>
                <a:cubicBezTo>
                  <a:pt x="10969" y="95"/>
                  <a:pt x="10969" y="95"/>
                  <a:pt x="10969" y="95"/>
                </a:cubicBezTo>
                <a:cubicBezTo>
                  <a:pt x="10800" y="-119"/>
                  <a:pt x="10800" y="95"/>
                  <a:pt x="10631" y="95"/>
                </a:cubicBezTo>
                <a:cubicBezTo>
                  <a:pt x="5400" y="1592"/>
                  <a:pt x="5400" y="1592"/>
                  <a:pt x="5400" y="1592"/>
                </a:cubicBezTo>
                <a:cubicBezTo>
                  <a:pt x="506" y="95"/>
                  <a:pt x="506" y="95"/>
                  <a:pt x="506" y="95"/>
                </a:cubicBezTo>
                <a:cubicBezTo>
                  <a:pt x="506" y="95"/>
                  <a:pt x="338" y="95"/>
                  <a:pt x="338" y="95"/>
                </a:cubicBezTo>
                <a:cubicBezTo>
                  <a:pt x="169" y="95"/>
                  <a:pt x="0" y="95"/>
                  <a:pt x="0" y="309"/>
                </a:cubicBezTo>
                <a:cubicBezTo>
                  <a:pt x="0" y="19770"/>
                  <a:pt x="0" y="19770"/>
                  <a:pt x="0" y="19770"/>
                </a:cubicBezTo>
                <a:cubicBezTo>
                  <a:pt x="0" y="19770"/>
                  <a:pt x="169" y="19984"/>
                  <a:pt x="338" y="19984"/>
                </a:cubicBezTo>
                <a:cubicBezTo>
                  <a:pt x="5400" y="21481"/>
                  <a:pt x="5400" y="21481"/>
                  <a:pt x="5400" y="21481"/>
                </a:cubicBezTo>
                <a:cubicBezTo>
                  <a:pt x="5569" y="21481"/>
                  <a:pt x="5569" y="21481"/>
                  <a:pt x="5569" y="21481"/>
                </a:cubicBezTo>
                <a:cubicBezTo>
                  <a:pt x="10631" y="19984"/>
                  <a:pt x="10631" y="19984"/>
                  <a:pt x="10631" y="19984"/>
                </a:cubicBezTo>
                <a:cubicBezTo>
                  <a:pt x="10631" y="19984"/>
                  <a:pt x="10800" y="19984"/>
                  <a:pt x="10800" y="19984"/>
                </a:cubicBezTo>
                <a:cubicBezTo>
                  <a:pt x="10800" y="19984"/>
                  <a:pt x="10969" y="19984"/>
                  <a:pt x="10969" y="19984"/>
                </a:cubicBezTo>
                <a:cubicBezTo>
                  <a:pt x="16031" y="21481"/>
                  <a:pt x="16031" y="21481"/>
                  <a:pt x="16031" y="21481"/>
                </a:cubicBezTo>
                <a:cubicBezTo>
                  <a:pt x="16031" y="21481"/>
                  <a:pt x="16031" y="21481"/>
                  <a:pt x="16200" y="21481"/>
                </a:cubicBezTo>
                <a:cubicBezTo>
                  <a:pt x="21262" y="19984"/>
                  <a:pt x="21262" y="19984"/>
                  <a:pt x="21262" y="19984"/>
                </a:cubicBezTo>
                <a:cubicBezTo>
                  <a:pt x="21431" y="19984"/>
                  <a:pt x="21600" y="19770"/>
                  <a:pt x="21600" y="19556"/>
                </a:cubicBezTo>
                <a:close/>
                <a:moveTo>
                  <a:pt x="5231" y="20412"/>
                </a:moveTo>
                <a:cubicBezTo>
                  <a:pt x="675" y="19129"/>
                  <a:pt x="675" y="19129"/>
                  <a:pt x="675" y="19129"/>
                </a:cubicBezTo>
                <a:cubicBezTo>
                  <a:pt x="675" y="1164"/>
                  <a:pt x="675" y="1164"/>
                  <a:pt x="675" y="1164"/>
                </a:cubicBezTo>
                <a:cubicBezTo>
                  <a:pt x="5231" y="2447"/>
                  <a:pt x="5231" y="2447"/>
                  <a:pt x="5231" y="2447"/>
                </a:cubicBezTo>
                <a:lnTo>
                  <a:pt x="5231" y="20412"/>
                </a:lnTo>
                <a:close/>
                <a:moveTo>
                  <a:pt x="10462" y="19129"/>
                </a:moveTo>
                <a:cubicBezTo>
                  <a:pt x="5906" y="20412"/>
                  <a:pt x="5906" y="20412"/>
                  <a:pt x="5906" y="20412"/>
                </a:cubicBezTo>
                <a:cubicBezTo>
                  <a:pt x="5906" y="2447"/>
                  <a:pt x="5906" y="2447"/>
                  <a:pt x="5906" y="2447"/>
                </a:cubicBezTo>
                <a:cubicBezTo>
                  <a:pt x="10462" y="1164"/>
                  <a:pt x="10462" y="1164"/>
                  <a:pt x="10462" y="1164"/>
                </a:cubicBezTo>
                <a:lnTo>
                  <a:pt x="10462" y="19129"/>
                </a:lnTo>
                <a:close/>
                <a:moveTo>
                  <a:pt x="15694" y="20412"/>
                </a:moveTo>
                <a:cubicBezTo>
                  <a:pt x="11137" y="19129"/>
                  <a:pt x="11137" y="19129"/>
                  <a:pt x="11137" y="19129"/>
                </a:cubicBezTo>
                <a:cubicBezTo>
                  <a:pt x="11137" y="1164"/>
                  <a:pt x="11137" y="1164"/>
                  <a:pt x="11137" y="1164"/>
                </a:cubicBezTo>
                <a:cubicBezTo>
                  <a:pt x="15694" y="2447"/>
                  <a:pt x="15694" y="2447"/>
                  <a:pt x="15694" y="2447"/>
                </a:cubicBezTo>
                <a:lnTo>
                  <a:pt x="15694" y="20412"/>
                </a:lnTo>
                <a:close/>
                <a:moveTo>
                  <a:pt x="20925" y="19129"/>
                </a:moveTo>
                <a:cubicBezTo>
                  <a:pt x="16369" y="20412"/>
                  <a:pt x="16369" y="20412"/>
                  <a:pt x="16369" y="20412"/>
                </a:cubicBezTo>
                <a:cubicBezTo>
                  <a:pt x="16369" y="2447"/>
                  <a:pt x="16369" y="2447"/>
                  <a:pt x="16369" y="2447"/>
                </a:cubicBezTo>
                <a:cubicBezTo>
                  <a:pt x="20925" y="1164"/>
                  <a:pt x="20925" y="1164"/>
                  <a:pt x="20925" y="1164"/>
                </a:cubicBezTo>
                <a:lnTo>
                  <a:pt x="20925" y="19129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39" name="组合 238">
            <a:extLst>
              <a:ext uri="{FF2B5EF4-FFF2-40B4-BE49-F238E27FC236}">
                <a16:creationId xmlns:a16="http://schemas.microsoft.com/office/drawing/2014/main" xmlns="" id="{A3771D66-58DC-3D40-BE09-61B1F8255FF1}"/>
              </a:ext>
            </a:extLst>
          </p:cNvPr>
          <p:cNvGrpSpPr/>
          <p:nvPr/>
        </p:nvGrpSpPr>
        <p:grpSpPr>
          <a:xfrm>
            <a:off x="2010348" y="1501133"/>
            <a:ext cx="311121" cy="406336"/>
            <a:chOff x="2010348" y="1501133"/>
            <a:chExt cx="311121" cy="406336"/>
          </a:xfrm>
        </p:grpSpPr>
        <p:sp>
          <p:nvSpPr>
            <p:cNvPr id="234" name="Freeform 236">
              <a:extLst>
                <a:ext uri="{FF2B5EF4-FFF2-40B4-BE49-F238E27FC236}">
                  <a16:creationId xmlns:a16="http://schemas.microsoft.com/office/drawing/2014/main" xmlns="" id="{D24E186A-24E1-7C41-8F2F-0ACDB1680293}"/>
                </a:ext>
              </a:extLst>
            </p:cNvPr>
            <p:cNvSpPr/>
            <p:nvPr/>
          </p:nvSpPr>
          <p:spPr>
            <a:xfrm>
              <a:off x="2010348" y="1501133"/>
              <a:ext cx="311121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4" y="2363"/>
                  </a:moveTo>
                  <a:cubicBezTo>
                    <a:pt x="16310" y="844"/>
                    <a:pt x="13665" y="0"/>
                    <a:pt x="10800" y="0"/>
                  </a:cubicBezTo>
                  <a:cubicBezTo>
                    <a:pt x="7935" y="0"/>
                    <a:pt x="5290" y="844"/>
                    <a:pt x="3306" y="2363"/>
                  </a:cubicBezTo>
                  <a:cubicBezTo>
                    <a:pt x="1102" y="3881"/>
                    <a:pt x="0" y="6075"/>
                    <a:pt x="0" y="8269"/>
                  </a:cubicBezTo>
                  <a:cubicBezTo>
                    <a:pt x="0" y="10294"/>
                    <a:pt x="1763" y="13162"/>
                    <a:pt x="5069" y="16706"/>
                  </a:cubicBezTo>
                  <a:cubicBezTo>
                    <a:pt x="6171" y="18056"/>
                    <a:pt x="7494" y="19237"/>
                    <a:pt x="8376" y="19912"/>
                  </a:cubicBezTo>
                  <a:cubicBezTo>
                    <a:pt x="8816" y="20419"/>
                    <a:pt x="9257" y="20756"/>
                    <a:pt x="9478" y="20925"/>
                  </a:cubicBezTo>
                  <a:cubicBezTo>
                    <a:pt x="9478" y="21094"/>
                    <a:pt x="9698" y="21094"/>
                    <a:pt x="9698" y="21262"/>
                  </a:cubicBezTo>
                  <a:cubicBezTo>
                    <a:pt x="9698" y="21262"/>
                    <a:pt x="9918" y="21262"/>
                    <a:pt x="9918" y="21262"/>
                  </a:cubicBezTo>
                  <a:cubicBezTo>
                    <a:pt x="9918" y="21431"/>
                    <a:pt x="9918" y="21431"/>
                    <a:pt x="9918" y="21431"/>
                  </a:cubicBezTo>
                  <a:cubicBezTo>
                    <a:pt x="10139" y="21431"/>
                    <a:pt x="1058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020" y="21600"/>
                    <a:pt x="11461" y="21431"/>
                    <a:pt x="11682" y="21431"/>
                  </a:cubicBezTo>
                  <a:cubicBezTo>
                    <a:pt x="11682" y="21262"/>
                    <a:pt x="11682" y="21262"/>
                    <a:pt x="11682" y="21262"/>
                  </a:cubicBezTo>
                  <a:cubicBezTo>
                    <a:pt x="11682" y="21262"/>
                    <a:pt x="11902" y="21262"/>
                    <a:pt x="11902" y="21262"/>
                  </a:cubicBezTo>
                  <a:cubicBezTo>
                    <a:pt x="12122" y="20925"/>
                    <a:pt x="12122" y="20925"/>
                    <a:pt x="12122" y="20925"/>
                  </a:cubicBezTo>
                  <a:cubicBezTo>
                    <a:pt x="12343" y="20756"/>
                    <a:pt x="12784" y="20419"/>
                    <a:pt x="13224" y="19912"/>
                  </a:cubicBezTo>
                  <a:cubicBezTo>
                    <a:pt x="14106" y="19237"/>
                    <a:pt x="15429" y="18056"/>
                    <a:pt x="16531" y="16706"/>
                  </a:cubicBezTo>
                  <a:cubicBezTo>
                    <a:pt x="19837" y="13162"/>
                    <a:pt x="21600" y="10294"/>
                    <a:pt x="21600" y="8269"/>
                  </a:cubicBezTo>
                  <a:cubicBezTo>
                    <a:pt x="21600" y="6075"/>
                    <a:pt x="20498" y="3881"/>
                    <a:pt x="18294" y="2363"/>
                  </a:cubicBezTo>
                  <a:close/>
                  <a:moveTo>
                    <a:pt x="15869" y="16200"/>
                  </a:moveTo>
                  <a:cubicBezTo>
                    <a:pt x="13665" y="18562"/>
                    <a:pt x="11241" y="20587"/>
                    <a:pt x="11020" y="20756"/>
                  </a:cubicBezTo>
                  <a:cubicBezTo>
                    <a:pt x="10800" y="20925"/>
                    <a:pt x="10800" y="20925"/>
                    <a:pt x="10800" y="20925"/>
                  </a:cubicBezTo>
                  <a:cubicBezTo>
                    <a:pt x="10580" y="20756"/>
                    <a:pt x="10580" y="20756"/>
                    <a:pt x="10580" y="20756"/>
                  </a:cubicBezTo>
                  <a:cubicBezTo>
                    <a:pt x="10359" y="20587"/>
                    <a:pt x="7935" y="18562"/>
                    <a:pt x="5731" y="16200"/>
                  </a:cubicBezTo>
                  <a:cubicBezTo>
                    <a:pt x="2645" y="12825"/>
                    <a:pt x="1102" y="10125"/>
                    <a:pt x="1102" y="8269"/>
                  </a:cubicBezTo>
                  <a:cubicBezTo>
                    <a:pt x="1102" y="6244"/>
                    <a:pt x="1984" y="4388"/>
                    <a:pt x="3967" y="2869"/>
                  </a:cubicBezTo>
                  <a:cubicBezTo>
                    <a:pt x="5731" y="1519"/>
                    <a:pt x="8155" y="844"/>
                    <a:pt x="10800" y="844"/>
                  </a:cubicBezTo>
                  <a:cubicBezTo>
                    <a:pt x="13445" y="844"/>
                    <a:pt x="15869" y="1519"/>
                    <a:pt x="17633" y="2869"/>
                  </a:cubicBezTo>
                  <a:cubicBezTo>
                    <a:pt x="19616" y="4388"/>
                    <a:pt x="20498" y="6244"/>
                    <a:pt x="20498" y="8269"/>
                  </a:cubicBezTo>
                  <a:cubicBezTo>
                    <a:pt x="20498" y="10125"/>
                    <a:pt x="18955" y="12825"/>
                    <a:pt x="15869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5" name="Freeform 237">
              <a:extLst>
                <a:ext uri="{FF2B5EF4-FFF2-40B4-BE49-F238E27FC236}">
                  <a16:creationId xmlns:a16="http://schemas.microsoft.com/office/drawing/2014/main" xmlns="" id="{E9D6B11A-3AAE-4D4F-A1D4-29824DFB07A6}"/>
                </a:ext>
              </a:extLst>
            </p:cNvPr>
            <p:cNvSpPr/>
            <p:nvPr/>
          </p:nvSpPr>
          <p:spPr>
            <a:xfrm>
              <a:off x="2100198" y="1586959"/>
              <a:ext cx="132764" cy="134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143" y="0"/>
                    <a:pt x="0" y="4629"/>
                    <a:pt x="0" y="10800"/>
                  </a:cubicBezTo>
                  <a:cubicBezTo>
                    <a:pt x="0" y="16457"/>
                    <a:pt x="5143" y="21600"/>
                    <a:pt x="10800" y="21600"/>
                  </a:cubicBezTo>
                  <a:cubicBezTo>
                    <a:pt x="16457" y="21600"/>
                    <a:pt x="21600" y="16457"/>
                    <a:pt x="21600" y="10800"/>
                  </a:cubicBezTo>
                  <a:cubicBezTo>
                    <a:pt x="21600" y="4629"/>
                    <a:pt x="16457" y="0"/>
                    <a:pt x="10800" y="0"/>
                  </a:cubicBezTo>
                  <a:close/>
                  <a:moveTo>
                    <a:pt x="16457" y="16457"/>
                  </a:moveTo>
                  <a:cubicBezTo>
                    <a:pt x="14914" y="18000"/>
                    <a:pt x="12857" y="19029"/>
                    <a:pt x="10800" y="19029"/>
                  </a:cubicBezTo>
                  <a:cubicBezTo>
                    <a:pt x="6171" y="19029"/>
                    <a:pt x="2571" y="15429"/>
                    <a:pt x="2571" y="10800"/>
                  </a:cubicBezTo>
                  <a:cubicBezTo>
                    <a:pt x="2571" y="6171"/>
                    <a:pt x="6171" y="2571"/>
                    <a:pt x="10800" y="2571"/>
                  </a:cubicBezTo>
                  <a:cubicBezTo>
                    <a:pt x="12857" y="2571"/>
                    <a:pt x="14914" y="3086"/>
                    <a:pt x="16457" y="4629"/>
                  </a:cubicBezTo>
                  <a:cubicBezTo>
                    <a:pt x="18514" y="6171"/>
                    <a:pt x="19029" y="8229"/>
                    <a:pt x="19029" y="10800"/>
                  </a:cubicBezTo>
                  <a:cubicBezTo>
                    <a:pt x="19029" y="12857"/>
                    <a:pt x="18514" y="14914"/>
                    <a:pt x="16457" y="164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xmlns="" id="{AE1266CC-9C58-B443-B0B9-B4C488657A91}"/>
              </a:ext>
            </a:extLst>
          </p:cNvPr>
          <p:cNvGrpSpPr/>
          <p:nvPr/>
        </p:nvGrpSpPr>
        <p:grpSpPr>
          <a:xfrm>
            <a:off x="1212430" y="1501133"/>
            <a:ext cx="284301" cy="406336"/>
            <a:chOff x="1212430" y="1501133"/>
            <a:chExt cx="284301" cy="406336"/>
          </a:xfrm>
        </p:grpSpPr>
        <p:sp>
          <p:nvSpPr>
            <p:cNvPr id="236" name="Freeform 238">
              <a:extLst>
                <a:ext uri="{FF2B5EF4-FFF2-40B4-BE49-F238E27FC236}">
                  <a16:creationId xmlns:a16="http://schemas.microsoft.com/office/drawing/2014/main" xmlns="" id="{96F77178-3CD4-1D42-801C-70791D0C67C6}"/>
                </a:ext>
              </a:extLst>
            </p:cNvPr>
            <p:cNvSpPr/>
            <p:nvPr/>
          </p:nvSpPr>
          <p:spPr>
            <a:xfrm>
              <a:off x="1212430" y="1501133"/>
              <a:ext cx="284301" cy="406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80" y="2363"/>
                  </a:moveTo>
                  <a:cubicBezTo>
                    <a:pt x="17520" y="1688"/>
                    <a:pt x="16320" y="1013"/>
                    <a:pt x="14880" y="675"/>
                  </a:cubicBezTo>
                  <a:cubicBezTo>
                    <a:pt x="13680" y="169"/>
                    <a:pt x="12240" y="0"/>
                    <a:pt x="10800" y="0"/>
                  </a:cubicBezTo>
                  <a:cubicBezTo>
                    <a:pt x="9360" y="0"/>
                    <a:pt x="7920" y="169"/>
                    <a:pt x="6720" y="675"/>
                  </a:cubicBezTo>
                  <a:cubicBezTo>
                    <a:pt x="5280" y="1013"/>
                    <a:pt x="4080" y="1688"/>
                    <a:pt x="3120" y="2363"/>
                  </a:cubicBezTo>
                  <a:cubicBezTo>
                    <a:pt x="1200" y="4050"/>
                    <a:pt x="0" y="6075"/>
                    <a:pt x="0" y="8269"/>
                  </a:cubicBezTo>
                  <a:cubicBezTo>
                    <a:pt x="0" y="10294"/>
                    <a:pt x="1440" y="12825"/>
                    <a:pt x="4080" y="15862"/>
                  </a:cubicBezTo>
                  <a:cubicBezTo>
                    <a:pt x="6240" y="18225"/>
                    <a:pt x="8400" y="20250"/>
                    <a:pt x="9600" y="21262"/>
                  </a:cubicBezTo>
                  <a:cubicBezTo>
                    <a:pt x="10080" y="21431"/>
                    <a:pt x="1032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1280" y="21600"/>
                    <a:pt x="11520" y="21431"/>
                    <a:pt x="12000" y="21262"/>
                  </a:cubicBezTo>
                  <a:cubicBezTo>
                    <a:pt x="13200" y="20250"/>
                    <a:pt x="15360" y="18225"/>
                    <a:pt x="17520" y="15862"/>
                  </a:cubicBezTo>
                  <a:cubicBezTo>
                    <a:pt x="20160" y="12825"/>
                    <a:pt x="21600" y="10294"/>
                    <a:pt x="21600" y="8269"/>
                  </a:cubicBezTo>
                  <a:cubicBezTo>
                    <a:pt x="21600" y="6075"/>
                    <a:pt x="20400" y="4050"/>
                    <a:pt x="18480" y="2363"/>
                  </a:cubicBezTo>
                  <a:close/>
                  <a:moveTo>
                    <a:pt x="16560" y="15525"/>
                  </a:moveTo>
                  <a:cubicBezTo>
                    <a:pt x="14640" y="17719"/>
                    <a:pt x="12240" y="19744"/>
                    <a:pt x="11040" y="20756"/>
                  </a:cubicBezTo>
                  <a:cubicBezTo>
                    <a:pt x="10800" y="20925"/>
                    <a:pt x="10800" y="20925"/>
                    <a:pt x="10800" y="20925"/>
                  </a:cubicBezTo>
                  <a:cubicBezTo>
                    <a:pt x="10560" y="20756"/>
                    <a:pt x="10560" y="20756"/>
                    <a:pt x="10560" y="20756"/>
                  </a:cubicBezTo>
                  <a:cubicBezTo>
                    <a:pt x="9360" y="19744"/>
                    <a:pt x="6960" y="17887"/>
                    <a:pt x="5040" y="15525"/>
                  </a:cubicBezTo>
                  <a:cubicBezTo>
                    <a:pt x="3840" y="14175"/>
                    <a:pt x="2880" y="12994"/>
                    <a:pt x="2400" y="11812"/>
                  </a:cubicBezTo>
                  <a:cubicBezTo>
                    <a:pt x="1440" y="10462"/>
                    <a:pt x="1200" y="9281"/>
                    <a:pt x="1200" y="8269"/>
                  </a:cubicBezTo>
                  <a:cubicBezTo>
                    <a:pt x="1200" y="4050"/>
                    <a:pt x="5520" y="844"/>
                    <a:pt x="10800" y="844"/>
                  </a:cubicBezTo>
                  <a:cubicBezTo>
                    <a:pt x="16080" y="844"/>
                    <a:pt x="20400" y="4050"/>
                    <a:pt x="20400" y="8269"/>
                  </a:cubicBezTo>
                  <a:cubicBezTo>
                    <a:pt x="20400" y="9281"/>
                    <a:pt x="20160" y="10462"/>
                    <a:pt x="19200" y="11812"/>
                  </a:cubicBezTo>
                  <a:cubicBezTo>
                    <a:pt x="18720" y="12994"/>
                    <a:pt x="17760" y="14175"/>
                    <a:pt x="16560" y="155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7" name="Freeform 239">
              <a:extLst>
                <a:ext uri="{FF2B5EF4-FFF2-40B4-BE49-F238E27FC236}">
                  <a16:creationId xmlns:a16="http://schemas.microsoft.com/office/drawing/2014/main" xmlns="" id="{8C2F02FD-AF89-4743-8DE3-763AF159532D}"/>
                </a:ext>
              </a:extLst>
            </p:cNvPr>
            <p:cNvSpPr/>
            <p:nvPr/>
          </p:nvSpPr>
          <p:spPr>
            <a:xfrm>
              <a:off x="1287528" y="1586959"/>
              <a:ext cx="134105" cy="134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143" y="0"/>
                    <a:pt x="0" y="5143"/>
                    <a:pt x="0" y="10800"/>
                  </a:cubicBezTo>
                  <a:cubicBezTo>
                    <a:pt x="0" y="16971"/>
                    <a:pt x="5143" y="21600"/>
                    <a:pt x="10800" y="21600"/>
                  </a:cubicBezTo>
                  <a:cubicBezTo>
                    <a:pt x="16457" y="21600"/>
                    <a:pt x="21600" y="16971"/>
                    <a:pt x="21600" y="10800"/>
                  </a:cubicBezTo>
                  <a:cubicBezTo>
                    <a:pt x="21600" y="5143"/>
                    <a:pt x="16457" y="0"/>
                    <a:pt x="10800" y="0"/>
                  </a:cubicBezTo>
                  <a:close/>
                  <a:moveTo>
                    <a:pt x="10800" y="19029"/>
                  </a:moveTo>
                  <a:cubicBezTo>
                    <a:pt x="6171" y="19029"/>
                    <a:pt x="2571" y="15429"/>
                    <a:pt x="2571" y="10800"/>
                  </a:cubicBezTo>
                  <a:cubicBezTo>
                    <a:pt x="2571" y="6171"/>
                    <a:pt x="6171" y="2571"/>
                    <a:pt x="10800" y="2571"/>
                  </a:cubicBezTo>
                  <a:cubicBezTo>
                    <a:pt x="15429" y="2571"/>
                    <a:pt x="19029" y="6171"/>
                    <a:pt x="19029" y="10800"/>
                  </a:cubicBezTo>
                  <a:cubicBezTo>
                    <a:pt x="19029" y="15429"/>
                    <a:pt x="15429" y="19029"/>
                    <a:pt x="10800" y="190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010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592BBD-E185-1E46-87F4-A44622C39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图标素材</a:t>
            </a: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xmlns="" id="{444F1146-D3B9-2B46-9D18-05249D3C85FF}"/>
              </a:ext>
            </a:extLst>
          </p:cNvPr>
          <p:cNvSpPr/>
          <p:nvPr/>
        </p:nvSpPr>
        <p:spPr>
          <a:xfrm>
            <a:off x="10877353" y="4722817"/>
            <a:ext cx="407776" cy="407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869"/>
                </a:moveTo>
                <a:cubicBezTo>
                  <a:pt x="21600" y="2531"/>
                  <a:pt x="21431" y="2362"/>
                  <a:pt x="21263" y="2362"/>
                </a:cubicBezTo>
                <a:cubicBezTo>
                  <a:pt x="18056" y="2362"/>
                  <a:pt x="18056" y="2362"/>
                  <a:pt x="18056" y="2362"/>
                </a:cubicBezTo>
                <a:cubicBezTo>
                  <a:pt x="18056" y="337"/>
                  <a:pt x="18056" y="337"/>
                  <a:pt x="18056" y="337"/>
                </a:cubicBezTo>
                <a:cubicBezTo>
                  <a:pt x="18056" y="169"/>
                  <a:pt x="17888" y="0"/>
                  <a:pt x="17719" y="0"/>
                </a:cubicBezTo>
                <a:cubicBezTo>
                  <a:pt x="3881" y="0"/>
                  <a:pt x="3881" y="0"/>
                  <a:pt x="3881" y="0"/>
                </a:cubicBezTo>
                <a:cubicBezTo>
                  <a:pt x="3712" y="0"/>
                  <a:pt x="3544" y="169"/>
                  <a:pt x="3544" y="337"/>
                </a:cubicBezTo>
                <a:cubicBezTo>
                  <a:pt x="3544" y="2362"/>
                  <a:pt x="3544" y="2362"/>
                  <a:pt x="3544" y="2362"/>
                </a:cubicBezTo>
                <a:cubicBezTo>
                  <a:pt x="337" y="2362"/>
                  <a:pt x="337" y="2362"/>
                  <a:pt x="337" y="2362"/>
                </a:cubicBezTo>
                <a:cubicBezTo>
                  <a:pt x="169" y="2362"/>
                  <a:pt x="0" y="2531"/>
                  <a:pt x="0" y="2869"/>
                </a:cubicBezTo>
                <a:cubicBezTo>
                  <a:pt x="169" y="6075"/>
                  <a:pt x="1856" y="9112"/>
                  <a:pt x="4556" y="10969"/>
                </a:cubicBezTo>
                <a:cubicBezTo>
                  <a:pt x="4556" y="10969"/>
                  <a:pt x="4556" y="10969"/>
                  <a:pt x="4556" y="10969"/>
                </a:cubicBezTo>
                <a:cubicBezTo>
                  <a:pt x="5569" y="12656"/>
                  <a:pt x="7087" y="13838"/>
                  <a:pt x="8944" y="14175"/>
                </a:cubicBezTo>
                <a:cubicBezTo>
                  <a:pt x="9112" y="14344"/>
                  <a:pt x="9112" y="14344"/>
                  <a:pt x="9112" y="14344"/>
                </a:cubicBezTo>
                <a:cubicBezTo>
                  <a:pt x="9112" y="18225"/>
                  <a:pt x="9112" y="18225"/>
                  <a:pt x="9112" y="18225"/>
                </a:cubicBezTo>
                <a:cubicBezTo>
                  <a:pt x="6412" y="18225"/>
                  <a:pt x="6412" y="18225"/>
                  <a:pt x="6412" y="18225"/>
                </a:cubicBezTo>
                <a:cubicBezTo>
                  <a:pt x="5906" y="18225"/>
                  <a:pt x="5400" y="18731"/>
                  <a:pt x="5400" y="19238"/>
                </a:cubicBezTo>
                <a:cubicBezTo>
                  <a:pt x="5400" y="20756"/>
                  <a:pt x="5400" y="20756"/>
                  <a:pt x="5400" y="20756"/>
                </a:cubicBezTo>
                <a:cubicBezTo>
                  <a:pt x="4556" y="20756"/>
                  <a:pt x="4556" y="20756"/>
                  <a:pt x="4556" y="20756"/>
                </a:cubicBezTo>
                <a:cubicBezTo>
                  <a:pt x="4387" y="20756"/>
                  <a:pt x="4219" y="20925"/>
                  <a:pt x="4219" y="21094"/>
                </a:cubicBezTo>
                <a:cubicBezTo>
                  <a:pt x="4219" y="21431"/>
                  <a:pt x="4387" y="21600"/>
                  <a:pt x="4556" y="21600"/>
                </a:cubicBezTo>
                <a:cubicBezTo>
                  <a:pt x="17044" y="21600"/>
                  <a:pt x="17044" y="21600"/>
                  <a:pt x="17044" y="21600"/>
                </a:cubicBezTo>
                <a:cubicBezTo>
                  <a:pt x="17213" y="21600"/>
                  <a:pt x="17381" y="21431"/>
                  <a:pt x="17381" y="21094"/>
                </a:cubicBezTo>
                <a:cubicBezTo>
                  <a:pt x="17381" y="20925"/>
                  <a:pt x="17213" y="20756"/>
                  <a:pt x="17044" y="20756"/>
                </a:cubicBezTo>
                <a:cubicBezTo>
                  <a:pt x="16200" y="20756"/>
                  <a:pt x="16200" y="20756"/>
                  <a:pt x="16200" y="20756"/>
                </a:cubicBezTo>
                <a:cubicBezTo>
                  <a:pt x="16200" y="19238"/>
                  <a:pt x="16200" y="19238"/>
                  <a:pt x="16200" y="19238"/>
                </a:cubicBezTo>
                <a:cubicBezTo>
                  <a:pt x="16200" y="18731"/>
                  <a:pt x="15694" y="18225"/>
                  <a:pt x="15188" y="18225"/>
                </a:cubicBezTo>
                <a:cubicBezTo>
                  <a:pt x="12488" y="18225"/>
                  <a:pt x="12488" y="18225"/>
                  <a:pt x="12488" y="18225"/>
                </a:cubicBezTo>
                <a:cubicBezTo>
                  <a:pt x="12488" y="14344"/>
                  <a:pt x="12488" y="14344"/>
                  <a:pt x="12488" y="14344"/>
                </a:cubicBezTo>
                <a:cubicBezTo>
                  <a:pt x="12656" y="14175"/>
                  <a:pt x="12656" y="14175"/>
                  <a:pt x="12656" y="14175"/>
                </a:cubicBezTo>
                <a:cubicBezTo>
                  <a:pt x="14513" y="13838"/>
                  <a:pt x="16031" y="12656"/>
                  <a:pt x="17044" y="10969"/>
                </a:cubicBezTo>
                <a:cubicBezTo>
                  <a:pt x="17044" y="10969"/>
                  <a:pt x="17044" y="10969"/>
                  <a:pt x="17044" y="10969"/>
                </a:cubicBezTo>
                <a:cubicBezTo>
                  <a:pt x="19744" y="9112"/>
                  <a:pt x="21431" y="6075"/>
                  <a:pt x="21600" y="2869"/>
                </a:cubicBezTo>
                <a:close/>
                <a:moveTo>
                  <a:pt x="3206" y="8775"/>
                </a:moveTo>
                <a:cubicBezTo>
                  <a:pt x="2531" y="7931"/>
                  <a:pt x="2025" y="7087"/>
                  <a:pt x="1519" y="6075"/>
                </a:cubicBezTo>
                <a:cubicBezTo>
                  <a:pt x="1181" y="5231"/>
                  <a:pt x="1012" y="4387"/>
                  <a:pt x="844" y="3544"/>
                </a:cubicBezTo>
                <a:cubicBezTo>
                  <a:pt x="844" y="3206"/>
                  <a:pt x="844" y="3206"/>
                  <a:pt x="844" y="3206"/>
                </a:cubicBezTo>
                <a:cubicBezTo>
                  <a:pt x="3544" y="3206"/>
                  <a:pt x="3544" y="3206"/>
                  <a:pt x="3544" y="3206"/>
                </a:cubicBezTo>
                <a:cubicBezTo>
                  <a:pt x="3544" y="7256"/>
                  <a:pt x="3544" y="7256"/>
                  <a:pt x="3544" y="7256"/>
                </a:cubicBezTo>
                <a:cubicBezTo>
                  <a:pt x="3544" y="7594"/>
                  <a:pt x="3544" y="8100"/>
                  <a:pt x="3712" y="8606"/>
                </a:cubicBezTo>
                <a:cubicBezTo>
                  <a:pt x="3881" y="9450"/>
                  <a:pt x="3881" y="9450"/>
                  <a:pt x="3881" y="9450"/>
                </a:cubicBezTo>
                <a:lnTo>
                  <a:pt x="3206" y="8775"/>
                </a:lnTo>
                <a:close/>
                <a:moveTo>
                  <a:pt x="15356" y="19069"/>
                </a:moveTo>
                <a:cubicBezTo>
                  <a:pt x="15356" y="20756"/>
                  <a:pt x="15356" y="20756"/>
                  <a:pt x="15356" y="20756"/>
                </a:cubicBezTo>
                <a:cubicBezTo>
                  <a:pt x="6244" y="20756"/>
                  <a:pt x="6244" y="20756"/>
                  <a:pt x="6244" y="20756"/>
                </a:cubicBezTo>
                <a:cubicBezTo>
                  <a:pt x="6244" y="19069"/>
                  <a:pt x="6244" y="19069"/>
                  <a:pt x="6244" y="19069"/>
                </a:cubicBezTo>
                <a:lnTo>
                  <a:pt x="15356" y="19069"/>
                </a:lnTo>
                <a:close/>
                <a:moveTo>
                  <a:pt x="9956" y="18225"/>
                </a:moveTo>
                <a:cubicBezTo>
                  <a:pt x="9956" y="14344"/>
                  <a:pt x="9956" y="14344"/>
                  <a:pt x="9956" y="14344"/>
                </a:cubicBezTo>
                <a:cubicBezTo>
                  <a:pt x="10125" y="14513"/>
                  <a:pt x="10125" y="14513"/>
                  <a:pt x="10125" y="14513"/>
                </a:cubicBezTo>
                <a:cubicBezTo>
                  <a:pt x="10631" y="14513"/>
                  <a:pt x="10969" y="14513"/>
                  <a:pt x="11475" y="14513"/>
                </a:cubicBezTo>
                <a:cubicBezTo>
                  <a:pt x="11644" y="14344"/>
                  <a:pt x="11644" y="14344"/>
                  <a:pt x="11644" y="14344"/>
                </a:cubicBezTo>
                <a:cubicBezTo>
                  <a:pt x="11644" y="18225"/>
                  <a:pt x="11644" y="18225"/>
                  <a:pt x="11644" y="18225"/>
                </a:cubicBezTo>
                <a:lnTo>
                  <a:pt x="9956" y="18225"/>
                </a:lnTo>
                <a:close/>
                <a:moveTo>
                  <a:pt x="17381" y="7256"/>
                </a:moveTo>
                <a:cubicBezTo>
                  <a:pt x="17381" y="8100"/>
                  <a:pt x="17213" y="8944"/>
                  <a:pt x="16875" y="9787"/>
                </a:cubicBezTo>
                <a:cubicBezTo>
                  <a:pt x="16538" y="10462"/>
                  <a:pt x="16031" y="11138"/>
                  <a:pt x="15356" y="11813"/>
                </a:cubicBezTo>
                <a:cubicBezTo>
                  <a:pt x="14850" y="12319"/>
                  <a:pt x="14175" y="12825"/>
                  <a:pt x="13331" y="13163"/>
                </a:cubicBezTo>
                <a:cubicBezTo>
                  <a:pt x="12488" y="13500"/>
                  <a:pt x="11644" y="13669"/>
                  <a:pt x="10800" y="13669"/>
                </a:cubicBezTo>
                <a:cubicBezTo>
                  <a:pt x="9956" y="13669"/>
                  <a:pt x="9112" y="13500"/>
                  <a:pt x="8269" y="13163"/>
                </a:cubicBezTo>
                <a:cubicBezTo>
                  <a:pt x="7425" y="12825"/>
                  <a:pt x="6750" y="12319"/>
                  <a:pt x="6244" y="11813"/>
                </a:cubicBezTo>
                <a:cubicBezTo>
                  <a:pt x="5569" y="11138"/>
                  <a:pt x="5062" y="10462"/>
                  <a:pt x="4725" y="9787"/>
                </a:cubicBezTo>
                <a:cubicBezTo>
                  <a:pt x="4387" y="8944"/>
                  <a:pt x="4219" y="8100"/>
                  <a:pt x="4219" y="7256"/>
                </a:cubicBezTo>
                <a:cubicBezTo>
                  <a:pt x="4219" y="675"/>
                  <a:pt x="4219" y="675"/>
                  <a:pt x="4219" y="675"/>
                </a:cubicBezTo>
                <a:cubicBezTo>
                  <a:pt x="17381" y="675"/>
                  <a:pt x="17381" y="675"/>
                  <a:pt x="17381" y="675"/>
                </a:cubicBezTo>
                <a:lnTo>
                  <a:pt x="17381" y="7256"/>
                </a:lnTo>
                <a:close/>
                <a:moveTo>
                  <a:pt x="17719" y="9450"/>
                </a:moveTo>
                <a:cubicBezTo>
                  <a:pt x="17888" y="8606"/>
                  <a:pt x="17888" y="8606"/>
                  <a:pt x="17888" y="8606"/>
                </a:cubicBezTo>
                <a:cubicBezTo>
                  <a:pt x="18056" y="8100"/>
                  <a:pt x="18056" y="7594"/>
                  <a:pt x="18056" y="7256"/>
                </a:cubicBezTo>
                <a:cubicBezTo>
                  <a:pt x="18056" y="3206"/>
                  <a:pt x="18056" y="3206"/>
                  <a:pt x="18056" y="3206"/>
                </a:cubicBezTo>
                <a:cubicBezTo>
                  <a:pt x="20756" y="3206"/>
                  <a:pt x="20756" y="3206"/>
                  <a:pt x="20756" y="3206"/>
                </a:cubicBezTo>
                <a:cubicBezTo>
                  <a:pt x="20756" y="3544"/>
                  <a:pt x="20756" y="3544"/>
                  <a:pt x="20756" y="3544"/>
                </a:cubicBezTo>
                <a:cubicBezTo>
                  <a:pt x="20588" y="4387"/>
                  <a:pt x="20419" y="5231"/>
                  <a:pt x="20081" y="6075"/>
                </a:cubicBezTo>
                <a:cubicBezTo>
                  <a:pt x="19575" y="7087"/>
                  <a:pt x="19069" y="7931"/>
                  <a:pt x="18394" y="8775"/>
                </a:cubicBezTo>
                <a:lnTo>
                  <a:pt x="17719" y="9450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33" name="组合 232">
            <a:extLst>
              <a:ext uri="{FF2B5EF4-FFF2-40B4-BE49-F238E27FC236}">
                <a16:creationId xmlns:a16="http://schemas.microsoft.com/office/drawing/2014/main" xmlns="" id="{9AE6DA72-F764-374D-8603-F9D5E8C5664A}"/>
              </a:ext>
            </a:extLst>
          </p:cNvPr>
          <p:cNvGrpSpPr/>
          <p:nvPr/>
        </p:nvGrpSpPr>
        <p:grpSpPr>
          <a:xfrm>
            <a:off x="10877353" y="5573261"/>
            <a:ext cx="407776" cy="296075"/>
            <a:chOff x="8445411" y="6408999"/>
            <a:chExt cx="407776" cy="296075"/>
          </a:xfrm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xmlns="" id="{E50E9E1C-A197-4343-8F19-98550943973A}"/>
                </a:ext>
              </a:extLst>
            </p:cNvPr>
            <p:cNvSpPr/>
            <p:nvPr/>
          </p:nvSpPr>
          <p:spPr>
            <a:xfrm>
              <a:off x="8643242" y="6583952"/>
              <a:ext cx="13458" cy="63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1080"/>
                    <a:pt x="0" y="3240"/>
                  </a:cubicBezTo>
                  <a:cubicBezTo>
                    <a:pt x="0" y="18360"/>
                    <a:pt x="0" y="18360"/>
                    <a:pt x="0" y="18360"/>
                  </a:cubicBezTo>
                  <a:cubicBezTo>
                    <a:pt x="0" y="20520"/>
                    <a:pt x="5400" y="21600"/>
                    <a:pt x="10800" y="21600"/>
                  </a:cubicBezTo>
                  <a:cubicBezTo>
                    <a:pt x="16200" y="21600"/>
                    <a:pt x="21600" y="20520"/>
                    <a:pt x="21600" y="18360"/>
                  </a:cubicBezTo>
                  <a:cubicBezTo>
                    <a:pt x="21600" y="3240"/>
                    <a:pt x="21600" y="3240"/>
                    <a:pt x="21600" y="3240"/>
                  </a:cubicBezTo>
                  <a:cubicBezTo>
                    <a:pt x="21600" y="1080"/>
                    <a:pt x="162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446F5B4F-C6BA-7344-9F83-650C057314E6}"/>
                </a:ext>
              </a:extLst>
            </p:cNvPr>
            <p:cNvSpPr/>
            <p:nvPr/>
          </p:nvSpPr>
          <p:spPr>
            <a:xfrm>
              <a:off x="8445411" y="6408999"/>
              <a:ext cx="407776" cy="296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69" y="0"/>
                    <a:pt x="0" y="232"/>
                    <a:pt x="0" y="697"/>
                  </a:cubicBezTo>
                  <a:cubicBezTo>
                    <a:pt x="0" y="6735"/>
                    <a:pt x="0" y="6735"/>
                    <a:pt x="0" y="6735"/>
                  </a:cubicBezTo>
                  <a:cubicBezTo>
                    <a:pt x="0" y="6735"/>
                    <a:pt x="0" y="6968"/>
                    <a:pt x="169" y="6968"/>
                  </a:cubicBezTo>
                  <a:cubicBezTo>
                    <a:pt x="6075" y="15329"/>
                    <a:pt x="6075" y="15329"/>
                    <a:pt x="6075" y="15329"/>
                  </a:cubicBezTo>
                  <a:cubicBezTo>
                    <a:pt x="6075" y="15561"/>
                    <a:pt x="6075" y="15561"/>
                    <a:pt x="6075" y="15561"/>
                  </a:cubicBezTo>
                  <a:cubicBezTo>
                    <a:pt x="6244" y="18813"/>
                    <a:pt x="8269" y="21600"/>
                    <a:pt x="10800" y="21600"/>
                  </a:cubicBezTo>
                  <a:cubicBezTo>
                    <a:pt x="13331" y="21600"/>
                    <a:pt x="15356" y="18813"/>
                    <a:pt x="15525" y="15561"/>
                  </a:cubicBezTo>
                  <a:cubicBezTo>
                    <a:pt x="15525" y="15329"/>
                    <a:pt x="15525" y="15329"/>
                    <a:pt x="15525" y="15329"/>
                  </a:cubicBezTo>
                  <a:cubicBezTo>
                    <a:pt x="15525" y="15329"/>
                    <a:pt x="15525" y="15329"/>
                    <a:pt x="15525" y="15329"/>
                  </a:cubicBezTo>
                  <a:cubicBezTo>
                    <a:pt x="21431" y="6968"/>
                    <a:pt x="21431" y="6968"/>
                    <a:pt x="21431" y="6968"/>
                  </a:cubicBezTo>
                  <a:cubicBezTo>
                    <a:pt x="21600" y="6968"/>
                    <a:pt x="21600" y="6735"/>
                    <a:pt x="21600" y="6735"/>
                  </a:cubicBezTo>
                  <a:cubicBezTo>
                    <a:pt x="21600" y="697"/>
                    <a:pt x="21600" y="697"/>
                    <a:pt x="21600" y="697"/>
                  </a:cubicBezTo>
                  <a:cubicBezTo>
                    <a:pt x="21600" y="232"/>
                    <a:pt x="21431" y="0"/>
                    <a:pt x="21263" y="0"/>
                  </a:cubicBezTo>
                  <a:close/>
                  <a:moveTo>
                    <a:pt x="19406" y="1161"/>
                  </a:moveTo>
                  <a:cubicBezTo>
                    <a:pt x="16369" y="5342"/>
                    <a:pt x="16369" y="5342"/>
                    <a:pt x="16369" y="5342"/>
                  </a:cubicBezTo>
                  <a:cubicBezTo>
                    <a:pt x="5231" y="5342"/>
                    <a:pt x="5231" y="5342"/>
                    <a:pt x="5231" y="5342"/>
                  </a:cubicBezTo>
                  <a:cubicBezTo>
                    <a:pt x="2194" y="1161"/>
                    <a:pt x="2194" y="1161"/>
                    <a:pt x="2194" y="1161"/>
                  </a:cubicBezTo>
                  <a:lnTo>
                    <a:pt x="19406" y="1161"/>
                  </a:lnTo>
                  <a:close/>
                  <a:moveTo>
                    <a:pt x="15694" y="6271"/>
                  </a:moveTo>
                  <a:cubicBezTo>
                    <a:pt x="13331" y="9523"/>
                    <a:pt x="13331" y="9523"/>
                    <a:pt x="13331" y="9523"/>
                  </a:cubicBezTo>
                  <a:cubicBezTo>
                    <a:pt x="13163" y="9523"/>
                    <a:pt x="13163" y="9523"/>
                    <a:pt x="13163" y="9523"/>
                  </a:cubicBezTo>
                  <a:cubicBezTo>
                    <a:pt x="11644" y="8361"/>
                    <a:pt x="9956" y="8361"/>
                    <a:pt x="8437" y="9523"/>
                  </a:cubicBezTo>
                  <a:cubicBezTo>
                    <a:pt x="8269" y="9523"/>
                    <a:pt x="8269" y="9523"/>
                    <a:pt x="8269" y="9523"/>
                  </a:cubicBezTo>
                  <a:cubicBezTo>
                    <a:pt x="5906" y="6271"/>
                    <a:pt x="5906" y="6271"/>
                    <a:pt x="5906" y="6271"/>
                  </a:cubicBezTo>
                  <a:lnTo>
                    <a:pt x="15694" y="6271"/>
                  </a:lnTo>
                  <a:close/>
                  <a:moveTo>
                    <a:pt x="6244" y="13935"/>
                  </a:moveTo>
                  <a:cubicBezTo>
                    <a:pt x="844" y="6503"/>
                    <a:pt x="844" y="6503"/>
                    <a:pt x="844" y="6503"/>
                  </a:cubicBezTo>
                  <a:cubicBezTo>
                    <a:pt x="844" y="697"/>
                    <a:pt x="844" y="697"/>
                    <a:pt x="844" y="697"/>
                  </a:cubicBezTo>
                  <a:cubicBezTo>
                    <a:pt x="7762" y="10219"/>
                    <a:pt x="7762" y="10219"/>
                    <a:pt x="7762" y="10219"/>
                  </a:cubicBezTo>
                  <a:cubicBezTo>
                    <a:pt x="7594" y="10452"/>
                    <a:pt x="7594" y="10452"/>
                    <a:pt x="7594" y="10452"/>
                  </a:cubicBezTo>
                  <a:cubicBezTo>
                    <a:pt x="6919" y="11381"/>
                    <a:pt x="6412" y="12310"/>
                    <a:pt x="6244" y="13471"/>
                  </a:cubicBezTo>
                  <a:lnTo>
                    <a:pt x="6244" y="13935"/>
                  </a:lnTo>
                  <a:close/>
                  <a:moveTo>
                    <a:pt x="13500" y="18813"/>
                  </a:moveTo>
                  <a:cubicBezTo>
                    <a:pt x="12825" y="19974"/>
                    <a:pt x="11813" y="20439"/>
                    <a:pt x="10800" y="20439"/>
                  </a:cubicBezTo>
                  <a:cubicBezTo>
                    <a:pt x="9787" y="20439"/>
                    <a:pt x="8775" y="19974"/>
                    <a:pt x="8100" y="18813"/>
                  </a:cubicBezTo>
                  <a:cubicBezTo>
                    <a:pt x="7256" y="17884"/>
                    <a:pt x="6919" y="16490"/>
                    <a:pt x="6919" y="15097"/>
                  </a:cubicBezTo>
                  <a:cubicBezTo>
                    <a:pt x="6919" y="13703"/>
                    <a:pt x="7256" y="12310"/>
                    <a:pt x="8100" y="11381"/>
                  </a:cubicBezTo>
                  <a:cubicBezTo>
                    <a:pt x="8775" y="10219"/>
                    <a:pt x="9787" y="9755"/>
                    <a:pt x="10800" y="9755"/>
                  </a:cubicBezTo>
                  <a:cubicBezTo>
                    <a:pt x="11813" y="9755"/>
                    <a:pt x="12825" y="10219"/>
                    <a:pt x="13500" y="11381"/>
                  </a:cubicBezTo>
                  <a:cubicBezTo>
                    <a:pt x="14344" y="12310"/>
                    <a:pt x="14681" y="13703"/>
                    <a:pt x="14681" y="15097"/>
                  </a:cubicBezTo>
                  <a:cubicBezTo>
                    <a:pt x="14681" y="16490"/>
                    <a:pt x="14344" y="17884"/>
                    <a:pt x="13500" y="18813"/>
                  </a:cubicBezTo>
                  <a:close/>
                  <a:moveTo>
                    <a:pt x="20756" y="6503"/>
                  </a:moveTo>
                  <a:cubicBezTo>
                    <a:pt x="15356" y="13935"/>
                    <a:pt x="15356" y="13935"/>
                    <a:pt x="15356" y="13935"/>
                  </a:cubicBezTo>
                  <a:cubicBezTo>
                    <a:pt x="15356" y="13471"/>
                    <a:pt x="15356" y="13471"/>
                    <a:pt x="15356" y="13471"/>
                  </a:cubicBezTo>
                  <a:cubicBezTo>
                    <a:pt x="15019" y="12310"/>
                    <a:pt x="14681" y="11381"/>
                    <a:pt x="14006" y="10452"/>
                  </a:cubicBezTo>
                  <a:cubicBezTo>
                    <a:pt x="13838" y="10219"/>
                    <a:pt x="13838" y="10219"/>
                    <a:pt x="13838" y="10219"/>
                  </a:cubicBezTo>
                  <a:cubicBezTo>
                    <a:pt x="20756" y="697"/>
                    <a:pt x="20756" y="697"/>
                    <a:pt x="20756" y="697"/>
                  </a:cubicBezTo>
                  <a:lnTo>
                    <a:pt x="20756" y="650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0" name="Freeform 11">
            <a:extLst>
              <a:ext uri="{FF2B5EF4-FFF2-40B4-BE49-F238E27FC236}">
                <a16:creationId xmlns:a16="http://schemas.microsoft.com/office/drawing/2014/main" xmlns="" id="{879A17F6-14CF-6F43-B7B9-BA3265A40721}"/>
              </a:ext>
            </a:extLst>
          </p:cNvPr>
          <p:cNvSpPr/>
          <p:nvPr/>
        </p:nvSpPr>
        <p:spPr>
          <a:xfrm>
            <a:off x="10925129" y="3907166"/>
            <a:ext cx="312225" cy="407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344"/>
                </a:moveTo>
                <a:cubicBezTo>
                  <a:pt x="21600" y="11981"/>
                  <a:pt x="20278" y="9787"/>
                  <a:pt x="17853" y="8100"/>
                </a:cubicBezTo>
                <a:cubicBezTo>
                  <a:pt x="17853" y="8100"/>
                  <a:pt x="17853" y="8100"/>
                  <a:pt x="17853" y="8100"/>
                </a:cubicBezTo>
                <a:cubicBezTo>
                  <a:pt x="17853" y="1012"/>
                  <a:pt x="17853" y="1012"/>
                  <a:pt x="17853" y="1012"/>
                </a:cubicBezTo>
                <a:cubicBezTo>
                  <a:pt x="17853" y="337"/>
                  <a:pt x="17192" y="0"/>
                  <a:pt x="16531" y="0"/>
                </a:cubicBezTo>
                <a:cubicBezTo>
                  <a:pt x="5069" y="0"/>
                  <a:pt x="5069" y="0"/>
                  <a:pt x="5069" y="0"/>
                </a:cubicBezTo>
                <a:cubicBezTo>
                  <a:pt x="4408" y="0"/>
                  <a:pt x="3747" y="337"/>
                  <a:pt x="3747" y="1012"/>
                </a:cubicBezTo>
                <a:cubicBezTo>
                  <a:pt x="3747" y="8100"/>
                  <a:pt x="3747" y="8100"/>
                  <a:pt x="3747" y="8100"/>
                </a:cubicBezTo>
                <a:cubicBezTo>
                  <a:pt x="3747" y="8100"/>
                  <a:pt x="3747" y="8100"/>
                  <a:pt x="3747" y="8100"/>
                </a:cubicBezTo>
                <a:cubicBezTo>
                  <a:pt x="1322" y="9787"/>
                  <a:pt x="0" y="11981"/>
                  <a:pt x="0" y="14344"/>
                </a:cubicBezTo>
                <a:cubicBezTo>
                  <a:pt x="0" y="17213"/>
                  <a:pt x="2204" y="20081"/>
                  <a:pt x="5510" y="21431"/>
                </a:cubicBezTo>
                <a:cubicBezTo>
                  <a:pt x="5731" y="21431"/>
                  <a:pt x="5731" y="21600"/>
                  <a:pt x="5731" y="21600"/>
                </a:cubicBezTo>
                <a:cubicBezTo>
                  <a:pt x="15869" y="21600"/>
                  <a:pt x="15869" y="21600"/>
                  <a:pt x="15869" y="21600"/>
                </a:cubicBezTo>
                <a:cubicBezTo>
                  <a:pt x="15869" y="21600"/>
                  <a:pt x="15869" y="21431"/>
                  <a:pt x="16090" y="21431"/>
                </a:cubicBezTo>
                <a:cubicBezTo>
                  <a:pt x="19396" y="20081"/>
                  <a:pt x="21600" y="17213"/>
                  <a:pt x="21600" y="14344"/>
                </a:cubicBezTo>
                <a:close/>
                <a:moveTo>
                  <a:pt x="4849" y="675"/>
                </a:moveTo>
                <a:cubicBezTo>
                  <a:pt x="16751" y="675"/>
                  <a:pt x="16751" y="675"/>
                  <a:pt x="16751" y="675"/>
                </a:cubicBezTo>
                <a:cubicBezTo>
                  <a:pt x="16751" y="7425"/>
                  <a:pt x="16751" y="7425"/>
                  <a:pt x="16751" y="7425"/>
                </a:cubicBezTo>
                <a:cubicBezTo>
                  <a:pt x="16310" y="7256"/>
                  <a:pt x="16310" y="7256"/>
                  <a:pt x="16310" y="7256"/>
                </a:cubicBezTo>
                <a:cubicBezTo>
                  <a:pt x="15869" y="7087"/>
                  <a:pt x="15429" y="6750"/>
                  <a:pt x="14767" y="6581"/>
                </a:cubicBezTo>
                <a:cubicBezTo>
                  <a:pt x="14547" y="6581"/>
                  <a:pt x="14547" y="6581"/>
                  <a:pt x="14547" y="6581"/>
                </a:cubicBezTo>
                <a:cubicBezTo>
                  <a:pt x="14547" y="3375"/>
                  <a:pt x="14547" y="3375"/>
                  <a:pt x="14547" y="3375"/>
                </a:cubicBezTo>
                <a:cubicBezTo>
                  <a:pt x="14547" y="2869"/>
                  <a:pt x="13886" y="2362"/>
                  <a:pt x="13224" y="2362"/>
                </a:cubicBezTo>
                <a:cubicBezTo>
                  <a:pt x="8376" y="2362"/>
                  <a:pt x="8376" y="2362"/>
                  <a:pt x="8376" y="2362"/>
                </a:cubicBezTo>
                <a:cubicBezTo>
                  <a:pt x="7714" y="2362"/>
                  <a:pt x="7053" y="2869"/>
                  <a:pt x="7053" y="3375"/>
                </a:cubicBezTo>
                <a:cubicBezTo>
                  <a:pt x="7053" y="6581"/>
                  <a:pt x="7053" y="6581"/>
                  <a:pt x="7053" y="6581"/>
                </a:cubicBezTo>
                <a:cubicBezTo>
                  <a:pt x="6833" y="6581"/>
                  <a:pt x="6833" y="6581"/>
                  <a:pt x="6833" y="6581"/>
                </a:cubicBezTo>
                <a:cubicBezTo>
                  <a:pt x="6171" y="6750"/>
                  <a:pt x="5731" y="7087"/>
                  <a:pt x="5290" y="7256"/>
                </a:cubicBezTo>
                <a:cubicBezTo>
                  <a:pt x="4849" y="7425"/>
                  <a:pt x="4849" y="7425"/>
                  <a:pt x="4849" y="7425"/>
                </a:cubicBezTo>
                <a:lnTo>
                  <a:pt x="4849" y="675"/>
                </a:lnTo>
                <a:close/>
                <a:moveTo>
                  <a:pt x="13665" y="3206"/>
                </a:moveTo>
                <a:cubicBezTo>
                  <a:pt x="13665" y="6412"/>
                  <a:pt x="13665" y="6412"/>
                  <a:pt x="13665" y="6412"/>
                </a:cubicBezTo>
                <a:cubicBezTo>
                  <a:pt x="13224" y="6244"/>
                  <a:pt x="13224" y="6244"/>
                  <a:pt x="13224" y="6244"/>
                </a:cubicBezTo>
                <a:cubicBezTo>
                  <a:pt x="11682" y="6075"/>
                  <a:pt x="9918" y="6075"/>
                  <a:pt x="8376" y="6244"/>
                </a:cubicBezTo>
                <a:cubicBezTo>
                  <a:pt x="7935" y="6412"/>
                  <a:pt x="7935" y="6412"/>
                  <a:pt x="7935" y="6412"/>
                </a:cubicBezTo>
                <a:cubicBezTo>
                  <a:pt x="7935" y="3206"/>
                  <a:pt x="7935" y="3206"/>
                  <a:pt x="7935" y="3206"/>
                </a:cubicBezTo>
                <a:lnTo>
                  <a:pt x="13665" y="3206"/>
                </a:lnTo>
                <a:close/>
                <a:moveTo>
                  <a:pt x="15649" y="20756"/>
                </a:moveTo>
                <a:cubicBezTo>
                  <a:pt x="15649" y="20756"/>
                  <a:pt x="15649" y="20756"/>
                  <a:pt x="15649" y="20756"/>
                </a:cubicBezTo>
                <a:cubicBezTo>
                  <a:pt x="5951" y="20756"/>
                  <a:pt x="5951" y="20756"/>
                  <a:pt x="5951" y="20756"/>
                </a:cubicBezTo>
                <a:cubicBezTo>
                  <a:pt x="5951" y="20756"/>
                  <a:pt x="5951" y="20756"/>
                  <a:pt x="5951" y="20756"/>
                </a:cubicBezTo>
                <a:cubicBezTo>
                  <a:pt x="4408" y="20081"/>
                  <a:pt x="3306" y="19238"/>
                  <a:pt x="2424" y="18225"/>
                </a:cubicBezTo>
                <a:cubicBezTo>
                  <a:pt x="1543" y="17044"/>
                  <a:pt x="1102" y="15694"/>
                  <a:pt x="1102" y="14344"/>
                </a:cubicBezTo>
                <a:cubicBezTo>
                  <a:pt x="1102" y="13331"/>
                  <a:pt x="1322" y="12319"/>
                  <a:pt x="1763" y="11306"/>
                </a:cubicBezTo>
                <a:cubicBezTo>
                  <a:pt x="2424" y="10462"/>
                  <a:pt x="3086" y="9787"/>
                  <a:pt x="3967" y="8944"/>
                </a:cubicBezTo>
                <a:cubicBezTo>
                  <a:pt x="4849" y="8269"/>
                  <a:pt x="5951" y="7762"/>
                  <a:pt x="7053" y="7425"/>
                </a:cubicBezTo>
                <a:cubicBezTo>
                  <a:pt x="9478" y="6581"/>
                  <a:pt x="12122" y="6581"/>
                  <a:pt x="14547" y="7425"/>
                </a:cubicBezTo>
                <a:cubicBezTo>
                  <a:pt x="15649" y="7762"/>
                  <a:pt x="16751" y="8269"/>
                  <a:pt x="17633" y="8944"/>
                </a:cubicBezTo>
                <a:cubicBezTo>
                  <a:pt x="18514" y="9787"/>
                  <a:pt x="19176" y="10462"/>
                  <a:pt x="19837" y="11306"/>
                </a:cubicBezTo>
                <a:cubicBezTo>
                  <a:pt x="20278" y="12319"/>
                  <a:pt x="20498" y="13331"/>
                  <a:pt x="20498" y="14344"/>
                </a:cubicBezTo>
                <a:cubicBezTo>
                  <a:pt x="20498" y="15694"/>
                  <a:pt x="20057" y="17044"/>
                  <a:pt x="19176" y="18225"/>
                </a:cubicBezTo>
                <a:cubicBezTo>
                  <a:pt x="18294" y="19238"/>
                  <a:pt x="17192" y="20081"/>
                  <a:pt x="15649" y="207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xmlns="" id="{894E246B-2702-5D4C-9397-F0E0A80BD1EE}"/>
              </a:ext>
            </a:extLst>
          </p:cNvPr>
          <p:cNvGrpSpPr/>
          <p:nvPr/>
        </p:nvGrpSpPr>
        <p:grpSpPr>
          <a:xfrm>
            <a:off x="10902923" y="3091614"/>
            <a:ext cx="356636" cy="407777"/>
            <a:chOff x="2767503" y="6351130"/>
            <a:chExt cx="356636" cy="407777"/>
          </a:xfrm>
        </p:grpSpPr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xmlns="" id="{FDAF045E-F9F8-694E-932A-36F4415296BD}"/>
                </a:ext>
              </a:extLst>
            </p:cNvPr>
            <p:cNvSpPr/>
            <p:nvPr/>
          </p:nvSpPr>
          <p:spPr>
            <a:xfrm>
              <a:off x="2767503" y="6351130"/>
              <a:ext cx="356636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5906"/>
                  </a:moveTo>
                  <a:cubicBezTo>
                    <a:pt x="18707" y="5737"/>
                    <a:pt x="18707" y="5737"/>
                    <a:pt x="18707" y="5737"/>
                  </a:cubicBezTo>
                  <a:cubicBezTo>
                    <a:pt x="19864" y="4894"/>
                    <a:pt x="19864" y="4894"/>
                    <a:pt x="19864" y="4894"/>
                  </a:cubicBezTo>
                  <a:cubicBezTo>
                    <a:pt x="20057" y="4725"/>
                    <a:pt x="20057" y="4556"/>
                    <a:pt x="19864" y="4387"/>
                  </a:cubicBezTo>
                  <a:cubicBezTo>
                    <a:pt x="19671" y="4219"/>
                    <a:pt x="19286" y="4219"/>
                    <a:pt x="19286" y="4387"/>
                  </a:cubicBezTo>
                  <a:cubicBezTo>
                    <a:pt x="18129" y="5231"/>
                    <a:pt x="18129" y="5231"/>
                    <a:pt x="18129" y="5231"/>
                  </a:cubicBezTo>
                  <a:cubicBezTo>
                    <a:pt x="17936" y="5062"/>
                    <a:pt x="17936" y="5062"/>
                    <a:pt x="17936" y="5062"/>
                  </a:cubicBezTo>
                  <a:cubicBezTo>
                    <a:pt x="16200" y="3712"/>
                    <a:pt x="13886" y="2869"/>
                    <a:pt x="11571" y="2700"/>
                  </a:cubicBezTo>
                  <a:cubicBezTo>
                    <a:pt x="11186" y="2700"/>
                    <a:pt x="11186" y="2700"/>
                    <a:pt x="11186" y="2700"/>
                  </a:cubicBezTo>
                  <a:cubicBezTo>
                    <a:pt x="11186" y="844"/>
                    <a:pt x="11186" y="844"/>
                    <a:pt x="11186" y="844"/>
                  </a:cubicBezTo>
                  <a:cubicBezTo>
                    <a:pt x="12150" y="844"/>
                    <a:pt x="12150" y="844"/>
                    <a:pt x="12150" y="844"/>
                  </a:cubicBezTo>
                  <a:cubicBezTo>
                    <a:pt x="12536" y="844"/>
                    <a:pt x="12729" y="675"/>
                    <a:pt x="12729" y="506"/>
                  </a:cubicBezTo>
                  <a:cubicBezTo>
                    <a:pt x="12729" y="169"/>
                    <a:pt x="12536" y="0"/>
                    <a:pt x="12150" y="0"/>
                  </a:cubicBezTo>
                  <a:cubicBezTo>
                    <a:pt x="9450" y="0"/>
                    <a:pt x="9450" y="0"/>
                    <a:pt x="9450" y="0"/>
                  </a:cubicBezTo>
                  <a:cubicBezTo>
                    <a:pt x="9064" y="0"/>
                    <a:pt x="8871" y="169"/>
                    <a:pt x="8871" y="506"/>
                  </a:cubicBezTo>
                  <a:cubicBezTo>
                    <a:pt x="8871" y="675"/>
                    <a:pt x="9064" y="844"/>
                    <a:pt x="9450" y="844"/>
                  </a:cubicBezTo>
                  <a:cubicBezTo>
                    <a:pt x="10414" y="844"/>
                    <a:pt x="10414" y="844"/>
                    <a:pt x="10414" y="844"/>
                  </a:cubicBezTo>
                  <a:cubicBezTo>
                    <a:pt x="10414" y="2700"/>
                    <a:pt x="10414" y="2700"/>
                    <a:pt x="10414" y="2700"/>
                  </a:cubicBezTo>
                  <a:cubicBezTo>
                    <a:pt x="10029" y="2700"/>
                    <a:pt x="10029" y="2700"/>
                    <a:pt x="10029" y="2700"/>
                  </a:cubicBezTo>
                  <a:cubicBezTo>
                    <a:pt x="4436" y="3037"/>
                    <a:pt x="0" y="7256"/>
                    <a:pt x="0" y="12150"/>
                  </a:cubicBezTo>
                  <a:cubicBezTo>
                    <a:pt x="0" y="17381"/>
                    <a:pt x="4821" y="21600"/>
                    <a:pt x="10800" y="21600"/>
                  </a:cubicBezTo>
                  <a:cubicBezTo>
                    <a:pt x="16779" y="21600"/>
                    <a:pt x="21600" y="17381"/>
                    <a:pt x="21600" y="12150"/>
                  </a:cubicBezTo>
                  <a:cubicBezTo>
                    <a:pt x="21600" y="9956"/>
                    <a:pt x="20636" y="7762"/>
                    <a:pt x="18900" y="5906"/>
                  </a:cubicBezTo>
                  <a:close/>
                  <a:moveTo>
                    <a:pt x="17743" y="18394"/>
                  </a:moveTo>
                  <a:cubicBezTo>
                    <a:pt x="16971" y="19238"/>
                    <a:pt x="15814" y="19744"/>
                    <a:pt x="14657" y="20250"/>
                  </a:cubicBezTo>
                  <a:cubicBezTo>
                    <a:pt x="13500" y="20756"/>
                    <a:pt x="12150" y="20925"/>
                    <a:pt x="10800" y="20925"/>
                  </a:cubicBezTo>
                  <a:cubicBezTo>
                    <a:pt x="9450" y="20925"/>
                    <a:pt x="8100" y="20756"/>
                    <a:pt x="6943" y="20250"/>
                  </a:cubicBezTo>
                  <a:cubicBezTo>
                    <a:pt x="5786" y="19744"/>
                    <a:pt x="4629" y="19238"/>
                    <a:pt x="3857" y="18394"/>
                  </a:cubicBezTo>
                  <a:cubicBezTo>
                    <a:pt x="2893" y="17550"/>
                    <a:pt x="2121" y="16706"/>
                    <a:pt x="1543" y="15525"/>
                  </a:cubicBezTo>
                  <a:cubicBezTo>
                    <a:pt x="1157" y="14513"/>
                    <a:pt x="771" y="13331"/>
                    <a:pt x="771" y="12150"/>
                  </a:cubicBezTo>
                  <a:cubicBezTo>
                    <a:pt x="771" y="10969"/>
                    <a:pt x="1157" y="9956"/>
                    <a:pt x="1543" y="8775"/>
                  </a:cubicBezTo>
                  <a:cubicBezTo>
                    <a:pt x="2121" y="7762"/>
                    <a:pt x="2893" y="6919"/>
                    <a:pt x="3857" y="6075"/>
                  </a:cubicBezTo>
                  <a:cubicBezTo>
                    <a:pt x="4629" y="5231"/>
                    <a:pt x="5786" y="4556"/>
                    <a:pt x="6943" y="4219"/>
                  </a:cubicBezTo>
                  <a:cubicBezTo>
                    <a:pt x="9450" y="3206"/>
                    <a:pt x="12150" y="3206"/>
                    <a:pt x="14657" y="4219"/>
                  </a:cubicBezTo>
                  <a:cubicBezTo>
                    <a:pt x="15814" y="4556"/>
                    <a:pt x="16971" y="5231"/>
                    <a:pt x="17743" y="6075"/>
                  </a:cubicBezTo>
                  <a:cubicBezTo>
                    <a:pt x="18707" y="6919"/>
                    <a:pt x="19479" y="7762"/>
                    <a:pt x="20057" y="8775"/>
                  </a:cubicBezTo>
                  <a:cubicBezTo>
                    <a:pt x="20443" y="9956"/>
                    <a:pt x="20829" y="10969"/>
                    <a:pt x="20829" y="12150"/>
                  </a:cubicBezTo>
                  <a:cubicBezTo>
                    <a:pt x="20829" y="13331"/>
                    <a:pt x="20443" y="14513"/>
                    <a:pt x="20057" y="15525"/>
                  </a:cubicBezTo>
                  <a:cubicBezTo>
                    <a:pt x="19479" y="16706"/>
                    <a:pt x="18707" y="17550"/>
                    <a:pt x="17743" y="183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xmlns="" id="{672F9EC9-6896-EB44-B0CA-90A687DBF468}"/>
                </a:ext>
              </a:extLst>
            </p:cNvPr>
            <p:cNvSpPr/>
            <p:nvPr/>
          </p:nvSpPr>
          <p:spPr>
            <a:xfrm>
              <a:off x="2914194" y="6462831"/>
              <a:ext cx="63253" cy="149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40" y="12868"/>
                  </a:moveTo>
                  <a:cubicBezTo>
                    <a:pt x="12960" y="12868"/>
                    <a:pt x="12960" y="12868"/>
                    <a:pt x="12960" y="12868"/>
                  </a:cubicBezTo>
                  <a:cubicBezTo>
                    <a:pt x="12960" y="919"/>
                    <a:pt x="12960" y="919"/>
                    <a:pt x="12960" y="919"/>
                  </a:cubicBezTo>
                  <a:cubicBezTo>
                    <a:pt x="12960" y="460"/>
                    <a:pt x="11880" y="0"/>
                    <a:pt x="10800" y="0"/>
                  </a:cubicBezTo>
                  <a:cubicBezTo>
                    <a:pt x="9720" y="0"/>
                    <a:pt x="8640" y="460"/>
                    <a:pt x="8640" y="919"/>
                  </a:cubicBezTo>
                  <a:cubicBezTo>
                    <a:pt x="8640" y="12868"/>
                    <a:pt x="8640" y="12868"/>
                    <a:pt x="8640" y="12868"/>
                  </a:cubicBezTo>
                  <a:cubicBezTo>
                    <a:pt x="7560" y="12868"/>
                    <a:pt x="7560" y="12868"/>
                    <a:pt x="7560" y="12868"/>
                  </a:cubicBezTo>
                  <a:cubicBezTo>
                    <a:pt x="3240" y="13787"/>
                    <a:pt x="0" y="15166"/>
                    <a:pt x="0" y="17004"/>
                  </a:cubicBezTo>
                  <a:cubicBezTo>
                    <a:pt x="0" y="19762"/>
                    <a:pt x="5400" y="21600"/>
                    <a:pt x="10800" y="21600"/>
                  </a:cubicBezTo>
                  <a:cubicBezTo>
                    <a:pt x="16200" y="21600"/>
                    <a:pt x="21600" y="19762"/>
                    <a:pt x="21600" y="17004"/>
                  </a:cubicBezTo>
                  <a:cubicBezTo>
                    <a:pt x="21600" y="15166"/>
                    <a:pt x="18360" y="13787"/>
                    <a:pt x="14040" y="12868"/>
                  </a:cubicBezTo>
                  <a:close/>
                  <a:moveTo>
                    <a:pt x="10800" y="19302"/>
                  </a:moveTo>
                  <a:cubicBezTo>
                    <a:pt x="7560" y="19302"/>
                    <a:pt x="5400" y="18383"/>
                    <a:pt x="5400" y="17004"/>
                  </a:cubicBezTo>
                  <a:cubicBezTo>
                    <a:pt x="5400" y="16085"/>
                    <a:pt x="7560" y="14706"/>
                    <a:pt x="10800" y="14706"/>
                  </a:cubicBezTo>
                  <a:cubicBezTo>
                    <a:pt x="10800" y="14706"/>
                    <a:pt x="10800" y="14706"/>
                    <a:pt x="10800" y="14706"/>
                  </a:cubicBezTo>
                  <a:cubicBezTo>
                    <a:pt x="14040" y="14706"/>
                    <a:pt x="16200" y="16085"/>
                    <a:pt x="16200" y="17004"/>
                  </a:cubicBezTo>
                  <a:cubicBezTo>
                    <a:pt x="16200" y="18383"/>
                    <a:pt x="14040" y="19302"/>
                    <a:pt x="10800" y="19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xmlns="" id="{0C3D3857-71A6-644C-A9F2-DD1D5D1A2257}"/>
              </a:ext>
            </a:extLst>
          </p:cNvPr>
          <p:cNvGrpSpPr/>
          <p:nvPr/>
        </p:nvGrpSpPr>
        <p:grpSpPr>
          <a:xfrm>
            <a:off x="10877353" y="1492138"/>
            <a:ext cx="407777" cy="347216"/>
            <a:chOff x="1927728" y="6383429"/>
            <a:chExt cx="407777" cy="347216"/>
          </a:xfrm>
        </p:grpSpPr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xmlns="" id="{9027C2EF-AC00-D449-A9C4-2E79CC6B5FE9}"/>
                </a:ext>
              </a:extLst>
            </p:cNvPr>
            <p:cNvSpPr/>
            <p:nvPr/>
          </p:nvSpPr>
          <p:spPr>
            <a:xfrm>
              <a:off x="1927728" y="6383429"/>
              <a:ext cx="407777" cy="347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2972"/>
                  </a:moveTo>
                  <a:cubicBezTo>
                    <a:pt x="15356" y="2972"/>
                    <a:pt x="15356" y="2972"/>
                    <a:pt x="15356" y="2972"/>
                  </a:cubicBezTo>
                  <a:cubicBezTo>
                    <a:pt x="15356" y="2972"/>
                    <a:pt x="15356" y="2972"/>
                    <a:pt x="15356" y="2972"/>
                  </a:cubicBezTo>
                  <a:cubicBezTo>
                    <a:pt x="14344" y="1189"/>
                    <a:pt x="12656" y="0"/>
                    <a:pt x="10800" y="0"/>
                  </a:cubicBezTo>
                  <a:cubicBezTo>
                    <a:pt x="8944" y="0"/>
                    <a:pt x="7256" y="1189"/>
                    <a:pt x="6244" y="2972"/>
                  </a:cubicBezTo>
                  <a:cubicBezTo>
                    <a:pt x="6244" y="2972"/>
                    <a:pt x="6244" y="2972"/>
                    <a:pt x="6244" y="2972"/>
                  </a:cubicBezTo>
                  <a:cubicBezTo>
                    <a:pt x="1012" y="2972"/>
                    <a:pt x="1012" y="2972"/>
                    <a:pt x="1012" y="2972"/>
                  </a:cubicBezTo>
                  <a:cubicBezTo>
                    <a:pt x="506" y="2972"/>
                    <a:pt x="0" y="3567"/>
                    <a:pt x="0" y="4161"/>
                  </a:cubicBezTo>
                  <a:cubicBezTo>
                    <a:pt x="0" y="20411"/>
                    <a:pt x="0" y="20411"/>
                    <a:pt x="0" y="20411"/>
                  </a:cubicBezTo>
                  <a:cubicBezTo>
                    <a:pt x="0" y="21006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06"/>
                    <a:pt x="21600" y="20411"/>
                  </a:cubicBezTo>
                  <a:cubicBezTo>
                    <a:pt x="21600" y="4161"/>
                    <a:pt x="21600" y="4161"/>
                    <a:pt x="21600" y="4161"/>
                  </a:cubicBezTo>
                  <a:cubicBezTo>
                    <a:pt x="21600" y="3567"/>
                    <a:pt x="21094" y="2972"/>
                    <a:pt x="20588" y="2972"/>
                  </a:cubicBezTo>
                  <a:close/>
                  <a:moveTo>
                    <a:pt x="7594" y="2576"/>
                  </a:moveTo>
                  <a:cubicBezTo>
                    <a:pt x="8437" y="1585"/>
                    <a:pt x="9619" y="991"/>
                    <a:pt x="10800" y="991"/>
                  </a:cubicBezTo>
                  <a:cubicBezTo>
                    <a:pt x="11981" y="991"/>
                    <a:pt x="13163" y="1585"/>
                    <a:pt x="14006" y="2576"/>
                  </a:cubicBezTo>
                  <a:cubicBezTo>
                    <a:pt x="15019" y="3567"/>
                    <a:pt x="15356" y="4954"/>
                    <a:pt x="15356" y="6341"/>
                  </a:cubicBezTo>
                  <a:cubicBezTo>
                    <a:pt x="15356" y="7927"/>
                    <a:pt x="15019" y="9314"/>
                    <a:pt x="14006" y="10305"/>
                  </a:cubicBezTo>
                  <a:cubicBezTo>
                    <a:pt x="13163" y="11295"/>
                    <a:pt x="11981" y="11890"/>
                    <a:pt x="10800" y="11890"/>
                  </a:cubicBezTo>
                  <a:cubicBezTo>
                    <a:pt x="9619" y="11890"/>
                    <a:pt x="8437" y="11295"/>
                    <a:pt x="7594" y="10305"/>
                  </a:cubicBezTo>
                  <a:cubicBezTo>
                    <a:pt x="6581" y="9314"/>
                    <a:pt x="6244" y="7927"/>
                    <a:pt x="6244" y="6341"/>
                  </a:cubicBezTo>
                  <a:cubicBezTo>
                    <a:pt x="6244" y="4954"/>
                    <a:pt x="6581" y="3567"/>
                    <a:pt x="7594" y="2576"/>
                  </a:cubicBezTo>
                  <a:close/>
                  <a:moveTo>
                    <a:pt x="20756" y="20609"/>
                  </a:moveTo>
                  <a:cubicBezTo>
                    <a:pt x="844" y="20609"/>
                    <a:pt x="844" y="20609"/>
                    <a:pt x="844" y="20609"/>
                  </a:cubicBezTo>
                  <a:cubicBezTo>
                    <a:pt x="844" y="3963"/>
                    <a:pt x="844" y="3963"/>
                    <a:pt x="844" y="3963"/>
                  </a:cubicBezTo>
                  <a:cubicBezTo>
                    <a:pt x="5906" y="3963"/>
                    <a:pt x="5906" y="3963"/>
                    <a:pt x="5906" y="3963"/>
                  </a:cubicBezTo>
                  <a:cubicBezTo>
                    <a:pt x="5737" y="4360"/>
                    <a:pt x="5737" y="4360"/>
                    <a:pt x="5737" y="4360"/>
                  </a:cubicBezTo>
                  <a:cubicBezTo>
                    <a:pt x="5569" y="4954"/>
                    <a:pt x="5400" y="5747"/>
                    <a:pt x="5400" y="6341"/>
                  </a:cubicBezTo>
                  <a:cubicBezTo>
                    <a:pt x="5400" y="9908"/>
                    <a:pt x="7762" y="12683"/>
                    <a:pt x="10800" y="12683"/>
                  </a:cubicBezTo>
                  <a:cubicBezTo>
                    <a:pt x="13838" y="12683"/>
                    <a:pt x="16200" y="9908"/>
                    <a:pt x="16200" y="6341"/>
                  </a:cubicBezTo>
                  <a:cubicBezTo>
                    <a:pt x="16200" y="5747"/>
                    <a:pt x="16031" y="4954"/>
                    <a:pt x="15863" y="4360"/>
                  </a:cubicBezTo>
                  <a:cubicBezTo>
                    <a:pt x="15694" y="3963"/>
                    <a:pt x="15694" y="3963"/>
                    <a:pt x="15694" y="3963"/>
                  </a:cubicBezTo>
                  <a:cubicBezTo>
                    <a:pt x="20756" y="3963"/>
                    <a:pt x="20756" y="3963"/>
                    <a:pt x="20756" y="3963"/>
                  </a:cubicBezTo>
                  <a:lnTo>
                    <a:pt x="20756" y="2060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xmlns="" id="{4EB2CA6F-AF9B-2B4D-87E4-FA18128E5B67}"/>
                </a:ext>
              </a:extLst>
            </p:cNvPr>
            <p:cNvSpPr/>
            <p:nvPr/>
          </p:nvSpPr>
          <p:spPr>
            <a:xfrm>
              <a:off x="2125559" y="6430532"/>
              <a:ext cx="12113" cy="63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520"/>
                    <a:pt x="21600" y="19440"/>
                  </a:cubicBezTo>
                  <a:cubicBezTo>
                    <a:pt x="21600" y="2160"/>
                    <a:pt x="21600" y="2160"/>
                    <a:pt x="21600" y="2160"/>
                  </a:cubicBezTo>
                  <a:cubicBezTo>
                    <a:pt x="21600" y="1080"/>
                    <a:pt x="16200" y="0"/>
                    <a:pt x="10800" y="0"/>
                  </a:cubicBezTo>
                  <a:cubicBezTo>
                    <a:pt x="5400" y="0"/>
                    <a:pt x="0" y="1080"/>
                    <a:pt x="0" y="2160"/>
                  </a:cubicBezTo>
                  <a:cubicBezTo>
                    <a:pt x="0" y="19440"/>
                    <a:pt x="0" y="19440"/>
                    <a:pt x="0" y="19440"/>
                  </a:cubicBezTo>
                  <a:cubicBezTo>
                    <a:pt x="0" y="20520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xmlns="" id="{F841AAD7-1CB4-344B-B66C-E3B050481FDC}"/>
                </a:ext>
              </a:extLst>
            </p:cNvPr>
            <p:cNvSpPr/>
            <p:nvPr/>
          </p:nvSpPr>
          <p:spPr>
            <a:xfrm>
              <a:off x="2016550" y="6621635"/>
              <a:ext cx="230132" cy="13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300" y="21600"/>
                    <a:pt x="600" y="21600"/>
                  </a:cubicBezTo>
                  <a:cubicBezTo>
                    <a:pt x="21000" y="21600"/>
                    <a:pt x="21000" y="21600"/>
                    <a:pt x="21000" y="21600"/>
                  </a:cubicBezTo>
                  <a:cubicBezTo>
                    <a:pt x="21300" y="21600"/>
                    <a:pt x="21600" y="16200"/>
                    <a:pt x="21600" y="10800"/>
                  </a:cubicBezTo>
                  <a:cubicBezTo>
                    <a:pt x="21600" y="5400"/>
                    <a:pt x="21300" y="0"/>
                    <a:pt x="21000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300" y="0"/>
                    <a:pt x="0" y="5400"/>
                    <a:pt x="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xmlns="" id="{11C80E8D-4739-9E43-8347-0FCA07062057}"/>
                </a:ext>
              </a:extLst>
            </p:cNvPr>
            <p:cNvSpPr/>
            <p:nvPr/>
          </p:nvSpPr>
          <p:spPr>
            <a:xfrm>
              <a:off x="2051540" y="6666046"/>
              <a:ext cx="158804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6" y="0"/>
                  </a:moveTo>
                  <a:cubicBezTo>
                    <a:pt x="864" y="0"/>
                    <a:pt x="864" y="0"/>
                    <a:pt x="864" y="0"/>
                  </a:cubicBezTo>
                  <a:cubicBezTo>
                    <a:pt x="432" y="0"/>
                    <a:pt x="0" y="4320"/>
                    <a:pt x="0" y="12960"/>
                  </a:cubicBezTo>
                  <a:cubicBezTo>
                    <a:pt x="0" y="17280"/>
                    <a:pt x="432" y="21600"/>
                    <a:pt x="864" y="21600"/>
                  </a:cubicBezTo>
                  <a:cubicBezTo>
                    <a:pt x="20736" y="21600"/>
                    <a:pt x="20736" y="21600"/>
                    <a:pt x="20736" y="21600"/>
                  </a:cubicBezTo>
                  <a:cubicBezTo>
                    <a:pt x="21168" y="21600"/>
                    <a:pt x="21600" y="17280"/>
                    <a:pt x="21600" y="12960"/>
                  </a:cubicBezTo>
                  <a:cubicBezTo>
                    <a:pt x="21600" y="4320"/>
                    <a:pt x="21168" y="0"/>
                    <a:pt x="2073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4" name="Freeform 25">
            <a:extLst>
              <a:ext uri="{FF2B5EF4-FFF2-40B4-BE49-F238E27FC236}">
                <a16:creationId xmlns:a16="http://schemas.microsoft.com/office/drawing/2014/main" xmlns="" id="{7397A30D-7487-C942-BC19-C9615AAD3EF7}"/>
              </a:ext>
            </a:extLst>
          </p:cNvPr>
          <p:cNvSpPr/>
          <p:nvPr/>
        </p:nvSpPr>
        <p:spPr>
          <a:xfrm>
            <a:off x="10878026" y="2317783"/>
            <a:ext cx="406430" cy="302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12960"/>
                </a:moveTo>
                <a:cubicBezTo>
                  <a:pt x="20419" y="10232"/>
                  <a:pt x="20081" y="7731"/>
                  <a:pt x="19913" y="7276"/>
                </a:cubicBezTo>
                <a:cubicBezTo>
                  <a:pt x="19913" y="6821"/>
                  <a:pt x="19744" y="5912"/>
                  <a:pt x="18900" y="5229"/>
                </a:cubicBezTo>
                <a:cubicBezTo>
                  <a:pt x="18563" y="5002"/>
                  <a:pt x="17381" y="4547"/>
                  <a:pt x="16031" y="4093"/>
                </a:cubicBezTo>
                <a:cubicBezTo>
                  <a:pt x="15694" y="4093"/>
                  <a:pt x="15356" y="4093"/>
                  <a:pt x="15188" y="3865"/>
                </a:cubicBezTo>
                <a:cubicBezTo>
                  <a:pt x="15019" y="3865"/>
                  <a:pt x="15019" y="3865"/>
                  <a:pt x="15019" y="3865"/>
                </a:cubicBezTo>
                <a:cubicBezTo>
                  <a:pt x="15019" y="1364"/>
                  <a:pt x="15019" y="1364"/>
                  <a:pt x="15019" y="1364"/>
                </a:cubicBezTo>
                <a:cubicBezTo>
                  <a:pt x="15019" y="682"/>
                  <a:pt x="14513" y="0"/>
                  <a:pt x="14006" y="0"/>
                </a:cubicBezTo>
                <a:cubicBezTo>
                  <a:pt x="7594" y="0"/>
                  <a:pt x="7594" y="0"/>
                  <a:pt x="7594" y="0"/>
                </a:cubicBezTo>
                <a:cubicBezTo>
                  <a:pt x="7087" y="0"/>
                  <a:pt x="6581" y="682"/>
                  <a:pt x="6581" y="1364"/>
                </a:cubicBezTo>
                <a:cubicBezTo>
                  <a:pt x="6581" y="3865"/>
                  <a:pt x="6581" y="3865"/>
                  <a:pt x="6581" y="3865"/>
                </a:cubicBezTo>
                <a:cubicBezTo>
                  <a:pt x="6412" y="3865"/>
                  <a:pt x="6412" y="3865"/>
                  <a:pt x="6412" y="3865"/>
                </a:cubicBezTo>
                <a:cubicBezTo>
                  <a:pt x="6244" y="4093"/>
                  <a:pt x="5906" y="4093"/>
                  <a:pt x="5569" y="4093"/>
                </a:cubicBezTo>
                <a:cubicBezTo>
                  <a:pt x="4219" y="4547"/>
                  <a:pt x="3037" y="5002"/>
                  <a:pt x="2700" y="5229"/>
                </a:cubicBezTo>
                <a:cubicBezTo>
                  <a:pt x="1856" y="5912"/>
                  <a:pt x="1687" y="6821"/>
                  <a:pt x="1687" y="7276"/>
                </a:cubicBezTo>
                <a:cubicBezTo>
                  <a:pt x="1519" y="7731"/>
                  <a:pt x="1181" y="10232"/>
                  <a:pt x="675" y="12960"/>
                </a:cubicBezTo>
                <a:cubicBezTo>
                  <a:pt x="0" y="18417"/>
                  <a:pt x="0" y="19099"/>
                  <a:pt x="0" y="19326"/>
                </a:cubicBezTo>
                <a:cubicBezTo>
                  <a:pt x="0" y="20008"/>
                  <a:pt x="169" y="20463"/>
                  <a:pt x="675" y="20918"/>
                </a:cubicBezTo>
                <a:cubicBezTo>
                  <a:pt x="1012" y="21373"/>
                  <a:pt x="1519" y="21600"/>
                  <a:pt x="2025" y="21600"/>
                </a:cubicBezTo>
                <a:cubicBezTo>
                  <a:pt x="19575" y="21600"/>
                  <a:pt x="19575" y="21600"/>
                  <a:pt x="19575" y="21600"/>
                </a:cubicBezTo>
                <a:cubicBezTo>
                  <a:pt x="20081" y="21600"/>
                  <a:pt x="20588" y="21373"/>
                  <a:pt x="20925" y="20918"/>
                </a:cubicBezTo>
                <a:cubicBezTo>
                  <a:pt x="21431" y="20463"/>
                  <a:pt x="21600" y="20008"/>
                  <a:pt x="21600" y="19326"/>
                </a:cubicBezTo>
                <a:cubicBezTo>
                  <a:pt x="21600" y="19099"/>
                  <a:pt x="21600" y="18417"/>
                  <a:pt x="20925" y="12960"/>
                </a:cubicBezTo>
                <a:close/>
                <a:moveTo>
                  <a:pt x="7425" y="909"/>
                </a:moveTo>
                <a:cubicBezTo>
                  <a:pt x="14175" y="909"/>
                  <a:pt x="14175" y="909"/>
                  <a:pt x="14175" y="909"/>
                </a:cubicBezTo>
                <a:cubicBezTo>
                  <a:pt x="14175" y="3865"/>
                  <a:pt x="14175" y="3865"/>
                  <a:pt x="14175" y="3865"/>
                </a:cubicBezTo>
                <a:cubicBezTo>
                  <a:pt x="13838" y="3638"/>
                  <a:pt x="13838" y="3638"/>
                  <a:pt x="13838" y="3638"/>
                </a:cubicBezTo>
                <a:cubicBezTo>
                  <a:pt x="12825" y="3638"/>
                  <a:pt x="11813" y="3411"/>
                  <a:pt x="10800" y="3411"/>
                </a:cubicBezTo>
                <a:cubicBezTo>
                  <a:pt x="9787" y="3411"/>
                  <a:pt x="8775" y="3638"/>
                  <a:pt x="7762" y="3638"/>
                </a:cubicBezTo>
                <a:cubicBezTo>
                  <a:pt x="7425" y="3865"/>
                  <a:pt x="7425" y="3865"/>
                  <a:pt x="7425" y="3865"/>
                </a:cubicBezTo>
                <a:lnTo>
                  <a:pt x="7425" y="909"/>
                </a:lnTo>
                <a:close/>
                <a:moveTo>
                  <a:pt x="20756" y="19099"/>
                </a:moveTo>
                <a:cubicBezTo>
                  <a:pt x="20756" y="20236"/>
                  <a:pt x="20081" y="20691"/>
                  <a:pt x="19575" y="20691"/>
                </a:cubicBezTo>
                <a:cubicBezTo>
                  <a:pt x="2025" y="20691"/>
                  <a:pt x="2025" y="20691"/>
                  <a:pt x="2025" y="20691"/>
                </a:cubicBezTo>
                <a:cubicBezTo>
                  <a:pt x="1519" y="20691"/>
                  <a:pt x="844" y="20236"/>
                  <a:pt x="844" y="19099"/>
                </a:cubicBezTo>
                <a:cubicBezTo>
                  <a:pt x="844" y="19099"/>
                  <a:pt x="844" y="18189"/>
                  <a:pt x="1519" y="13187"/>
                </a:cubicBezTo>
                <a:cubicBezTo>
                  <a:pt x="1856" y="10459"/>
                  <a:pt x="2362" y="7958"/>
                  <a:pt x="2362" y="7503"/>
                </a:cubicBezTo>
                <a:cubicBezTo>
                  <a:pt x="2362" y="7048"/>
                  <a:pt x="2531" y="6594"/>
                  <a:pt x="3037" y="6139"/>
                </a:cubicBezTo>
                <a:cubicBezTo>
                  <a:pt x="3206" y="5912"/>
                  <a:pt x="4219" y="5684"/>
                  <a:pt x="5737" y="5229"/>
                </a:cubicBezTo>
                <a:cubicBezTo>
                  <a:pt x="7425" y="4775"/>
                  <a:pt x="9281" y="4547"/>
                  <a:pt x="10800" y="4547"/>
                </a:cubicBezTo>
                <a:cubicBezTo>
                  <a:pt x="12319" y="4547"/>
                  <a:pt x="14175" y="4775"/>
                  <a:pt x="15863" y="5229"/>
                </a:cubicBezTo>
                <a:cubicBezTo>
                  <a:pt x="17381" y="5684"/>
                  <a:pt x="18394" y="5912"/>
                  <a:pt x="18563" y="6139"/>
                </a:cubicBezTo>
                <a:cubicBezTo>
                  <a:pt x="19069" y="6594"/>
                  <a:pt x="19238" y="7048"/>
                  <a:pt x="19238" y="7503"/>
                </a:cubicBezTo>
                <a:cubicBezTo>
                  <a:pt x="19238" y="7958"/>
                  <a:pt x="19744" y="10459"/>
                  <a:pt x="20081" y="13187"/>
                </a:cubicBezTo>
                <a:cubicBezTo>
                  <a:pt x="20756" y="17962"/>
                  <a:pt x="20756" y="18872"/>
                  <a:pt x="20756" y="1909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xmlns="" id="{E3D8EF9F-3A96-7C46-B04D-020D6E525346}"/>
              </a:ext>
            </a:extLst>
          </p:cNvPr>
          <p:cNvGrpSpPr/>
          <p:nvPr/>
        </p:nvGrpSpPr>
        <p:grpSpPr>
          <a:xfrm>
            <a:off x="10075168" y="5586718"/>
            <a:ext cx="407776" cy="308188"/>
            <a:chOff x="10075168" y="5586718"/>
            <a:chExt cx="407776" cy="308188"/>
          </a:xfrm>
        </p:grpSpPr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xmlns="" id="{850EFF7B-B5C0-5C41-9018-FE6A9A6E0B7A}"/>
                </a:ext>
              </a:extLst>
            </p:cNvPr>
            <p:cNvSpPr/>
            <p:nvPr/>
          </p:nvSpPr>
          <p:spPr>
            <a:xfrm>
              <a:off x="10256850" y="5668812"/>
              <a:ext cx="178991" cy="178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971" y="21600"/>
                    <a:pt x="21600" y="16971"/>
                    <a:pt x="21600" y="10800"/>
                  </a:cubicBezTo>
                  <a:cubicBezTo>
                    <a:pt x="21600" y="5014"/>
                    <a:pt x="16971" y="0"/>
                    <a:pt x="10800" y="0"/>
                  </a:cubicBezTo>
                  <a:cubicBezTo>
                    <a:pt x="4629" y="0"/>
                    <a:pt x="0" y="5014"/>
                    <a:pt x="0" y="10800"/>
                  </a:cubicBezTo>
                  <a:cubicBezTo>
                    <a:pt x="0" y="16971"/>
                    <a:pt x="4629" y="21600"/>
                    <a:pt x="10800" y="21600"/>
                  </a:cubicBezTo>
                  <a:close/>
                  <a:moveTo>
                    <a:pt x="4243" y="4243"/>
                  </a:moveTo>
                  <a:cubicBezTo>
                    <a:pt x="6171" y="2700"/>
                    <a:pt x="8486" y="1929"/>
                    <a:pt x="10800" y="1929"/>
                  </a:cubicBezTo>
                  <a:cubicBezTo>
                    <a:pt x="13114" y="1929"/>
                    <a:pt x="15429" y="2700"/>
                    <a:pt x="17357" y="4243"/>
                  </a:cubicBezTo>
                  <a:cubicBezTo>
                    <a:pt x="18900" y="6171"/>
                    <a:pt x="20057" y="8486"/>
                    <a:pt x="20057" y="10800"/>
                  </a:cubicBezTo>
                  <a:cubicBezTo>
                    <a:pt x="20057" y="13500"/>
                    <a:pt x="18900" y="15429"/>
                    <a:pt x="17357" y="17357"/>
                  </a:cubicBezTo>
                  <a:cubicBezTo>
                    <a:pt x="15429" y="18900"/>
                    <a:pt x="13114" y="20057"/>
                    <a:pt x="10800" y="20057"/>
                  </a:cubicBezTo>
                  <a:cubicBezTo>
                    <a:pt x="8486" y="20057"/>
                    <a:pt x="6171" y="18900"/>
                    <a:pt x="4243" y="17357"/>
                  </a:cubicBezTo>
                  <a:cubicBezTo>
                    <a:pt x="2700" y="15429"/>
                    <a:pt x="1543" y="13500"/>
                    <a:pt x="1543" y="10800"/>
                  </a:cubicBezTo>
                  <a:cubicBezTo>
                    <a:pt x="1543" y="8486"/>
                    <a:pt x="2700" y="6171"/>
                    <a:pt x="4243" y="42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xmlns="" id="{49C39E1B-4B7A-C04C-A088-1C42DC4C0787}"/>
                </a:ext>
              </a:extLst>
            </p:cNvPr>
            <p:cNvSpPr/>
            <p:nvPr/>
          </p:nvSpPr>
          <p:spPr>
            <a:xfrm>
              <a:off x="10314719" y="5729373"/>
              <a:ext cx="63253" cy="60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7053"/>
                    <a:pt x="21600" y="10232"/>
                  </a:cubicBezTo>
                  <a:cubicBezTo>
                    <a:pt x="21600" y="4547"/>
                    <a:pt x="16200" y="0"/>
                    <a:pt x="10800" y="0"/>
                  </a:cubicBezTo>
                  <a:cubicBezTo>
                    <a:pt x="5400" y="0"/>
                    <a:pt x="0" y="4547"/>
                    <a:pt x="0" y="10232"/>
                  </a:cubicBezTo>
                  <a:cubicBezTo>
                    <a:pt x="0" y="17053"/>
                    <a:pt x="5400" y="21600"/>
                    <a:pt x="10800" y="21600"/>
                  </a:cubicBezTo>
                  <a:close/>
                  <a:moveTo>
                    <a:pt x="10800" y="4547"/>
                  </a:moveTo>
                  <a:cubicBezTo>
                    <a:pt x="14040" y="4547"/>
                    <a:pt x="16200" y="6821"/>
                    <a:pt x="16200" y="10232"/>
                  </a:cubicBezTo>
                  <a:cubicBezTo>
                    <a:pt x="16200" y="13642"/>
                    <a:pt x="14040" y="15916"/>
                    <a:pt x="10800" y="15916"/>
                  </a:cubicBezTo>
                  <a:cubicBezTo>
                    <a:pt x="7560" y="15916"/>
                    <a:pt x="5400" y="13642"/>
                    <a:pt x="5400" y="10232"/>
                  </a:cubicBezTo>
                  <a:cubicBezTo>
                    <a:pt x="5400" y="6821"/>
                    <a:pt x="7560" y="4547"/>
                    <a:pt x="10800" y="454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xmlns="" id="{C0D76F10-7057-0C4C-8440-014AD21E5011}"/>
                </a:ext>
              </a:extLst>
            </p:cNvPr>
            <p:cNvSpPr/>
            <p:nvPr/>
          </p:nvSpPr>
          <p:spPr>
            <a:xfrm>
              <a:off x="10123616" y="5691691"/>
              <a:ext cx="86131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0"/>
                  </a:move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4320"/>
                    <a:pt x="0" y="12960"/>
                  </a:cubicBezTo>
                  <a:cubicBezTo>
                    <a:pt x="0" y="17280"/>
                    <a:pt x="800" y="21600"/>
                    <a:pt x="1600" y="21600"/>
                  </a:cubicBezTo>
                  <a:cubicBezTo>
                    <a:pt x="19200" y="21600"/>
                    <a:pt x="19200" y="21600"/>
                    <a:pt x="19200" y="21600"/>
                  </a:cubicBezTo>
                  <a:cubicBezTo>
                    <a:pt x="20800" y="21600"/>
                    <a:pt x="21600" y="17280"/>
                    <a:pt x="21600" y="12960"/>
                  </a:cubicBezTo>
                  <a:cubicBezTo>
                    <a:pt x="21600" y="4320"/>
                    <a:pt x="20800" y="0"/>
                    <a:pt x="192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76D38A83-B603-0747-9F87-51C2E9F404B6}"/>
                </a:ext>
              </a:extLst>
            </p:cNvPr>
            <p:cNvSpPr/>
            <p:nvPr/>
          </p:nvSpPr>
          <p:spPr>
            <a:xfrm>
              <a:off x="10075168" y="5586718"/>
              <a:ext cx="407776" cy="308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2449"/>
                  </a:moveTo>
                  <a:cubicBezTo>
                    <a:pt x="8269" y="2449"/>
                    <a:pt x="8269" y="2449"/>
                    <a:pt x="8269" y="2449"/>
                  </a:cubicBezTo>
                  <a:cubicBezTo>
                    <a:pt x="8269" y="1336"/>
                    <a:pt x="8269" y="1336"/>
                    <a:pt x="8269" y="1336"/>
                  </a:cubicBezTo>
                  <a:cubicBezTo>
                    <a:pt x="8269" y="668"/>
                    <a:pt x="7762" y="0"/>
                    <a:pt x="7256" y="0"/>
                  </a:cubicBezTo>
                  <a:cubicBezTo>
                    <a:pt x="3544" y="0"/>
                    <a:pt x="3544" y="0"/>
                    <a:pt x="3544" y="0"/>
                  </a:cubicBezTo>
                  <a:cubicBezTo>
                    <a:pt x="3037" y="0"/>
                    <a:pt x="2531" y="668"/>
                    <a:pt x="2531" y="1336"/>
                  </a:cubicBezTo>
                  <a:cubicBezTo>
                    <a:pt x="2531" y="2449"/>
                    <a:pt x="2531" y="2449"/>
                    <a:pt x="2531" y="2449"/>
                  </a:cubicBezTo>
                  <a:cubicBezTo>
                    <a:pt x="1012" y="2449"/>
                    <a:pt x="1012" y="2449"/>
                    <a:pt x="1012" y="2449"/>
                  </a:cubicBezTo>
                  <a:cubicBezTo>
                    <a:pt x="506" y="2449"/>
                    <a:pt x="0" y="3118"/>
                    <a:pt x="0" y="3786"/>
                  </a:cubicBezTo>
                  <a:cubicBezTo>
                    <a:pt x="0" y="20264"/>
                    <a:pt x="0" y="20264"/>
                    <a:pt x="0" y="20264"/>
                  </a:cubicBezTo>
                  <a:cubicBezTo>
                    <a:pt x="0" y="21155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155"/>
                    <a:pt x="21600" y="20264"/>
                  </a:cubicBezTo>
                  <a:cubicBezTo>
                    <a:pt x="21600" y="3786"/>
                    <a:pt x="21600" y="3786"/>
                    <a:pt x="21600" y="3786"/>
                  </a:cubicBezTo>
                  <a:cubicBezTo>
                    <a:pt x="21600" y="3118"/>
                    <a:pt x="21094" y="2449"/>
                    <a:pt x="20588" y="2449"/>
                  </a:cubicBezTo>
                  <a:close/>
                  <a:moveTo>
                    <a:pt x="20756" y="20709"/>
                  </a:moveTo>
                  <a:cubicBezTo>
                    <a:pt x="844" y="20709"/>
                    <a:pt x="844" y="20709"/>
                    <a:pt x="844" y="20709"/>
                  </a:cubicBezTo>
                  <a:cubicBezTo>
                    <a:pt x="844" y="3563"/>
                    <a:pt x="844" y="3563"/>
                    <a:pt x="844" y="3563"/>
                  </a:cubicBezTo>
                  <a:cubicBezTo>
                    <a:pt x="3206" y="3563"/>
                    <a:pt x="3206" y="3563"/>
                    <a:pt x="3206" y="3563"/>
                  </a:cubicBezTo>
                  <a:cubicBezTo>
                    <a:pt x="3206" y="891"/>
                    <a:pt x="3206" y="891"/>
                    <a:pt x="3206" y="891"/>
                  </a:cubicBezTo>
                  <a:cubicBezTo>
                    <a:pt x="7425" y="891"/>
                    <a:pt x="7425" y="891"/>
                    <a:pt x="7425" y="891"/>
                  </a:cubicBezTo>
                  <a:cubicBezTo>
                    <a:pt x="7425" y="3563"/>
                    <a:pt x="7425" y="3563"/>
                    <a:pt x="7425" y="3563"/>
                  </a:cubicBezTo>
                  <a:cubicBezTo>
                    <a:pt x="20756" y="3563"/>
                    <a:pt x="20756" y="3563"/>
                    <a:pt x="20756" y="3563"/>
                  </a:cubicBezTo>
                  <a:lnTo>
                    <a:pt x="20756" y="2070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9" name="Freeform 30">
            <a:extLst>
              <a:ext uri="{FF2B5EF4-FFF2-40B4-BE49-F238E27FC236}">
                <a16:creationId xmlns:a16="http://schemas.microsoft.com/office/drawing/2014/main" xmlns="" id="{FBCA68B9-D7D1-174C-B46A-E3D983780A81}"/>
              </a:ext>
            </a:extLst>
          </p:cNvPr>
          <p:cNvSpPr/>
          <p:nvPr/>
        </p:nvSpPr>
        <p:spPr>
          <a:xfrm>
            <a:off x="9261879" y="5612231"/>
            <a:ext cx="405574" cy="257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64" h="21271" extrusionOk="0">
                <a:moveTo>
                  <a:pt x="17632" y="6520"/>
                </a:moveTo>
                <a:cubicBezTo>
                  <a:pt x="17959" y="6783"/>
                  <a:pt x="18286" y="7047"/>
                  <a:pt x="18777" y="7047"/>
                </a:cubicBezTo>
                <a:cubicBezTo>
                  <a:pt x="19268" y="7047"/>
                  <a:pt x="19923" y="6783"/>
                  <a:pt x="20250" y="5993"/>
                </a:cubicBezTo>
                <a:cubicBezTo>
                  <a:pt x="21068" y="4676"/>
                  <a:pt x="21068" y="2305"/>
                  <a:pt x="20250" y="988"/>
                </a:cubicBezTo>
                <a:cubicBezTo>
                  <a:pt x="19432" y="-329"/>
                  <a:pt x="17959" y="-329"/>
                  <a:pt x="17141" y="988"/>
                </a:cubicBezTo>
                <a:cubicBezTo>
                  <a:pt x="16486" y="2042"/>
                  <a:pt x="16323" y="3886"/>
                  <a:pt x="16813" y="5203"/>
                </a:cubicBezTo>
                <a:cubicBezTo>
                  <a:pt x="16977" y="5466"/>
                  <a:pt x="16977" y="5466"/>
                  <a:pt x="16977" y="5466"/>
                </a:cubicBezTo>
                <a:cubicBezTo>
                  <a:pt x="9450" y="17583"/>
                  <a:pt x="9450" y="17583"/>
                  <a:pt x="9450" y="17583"/>
                </a:cubicBezTo>
                <a:cubicBezTo>
                  <a:pt x="8468" y="19164"/>
                  <a:pt x="7159" y="19954"/>
                  <a:pt x="5850" y="19954"/>
                </a:cubicBezTo>
                <a:cubicBezTo>
                  <a:pt x="4377" y="19954"/>
                  <a:pt x="3232" y="19164"/>
                  <a:pt x="2250" y="17583"/>
                </a:cubicBezTo>
                <a:cubicBezTo>
                  <a:pt x="1268" y="16003"/>
                  <a:pt x="777" y="14159"/>
                  <a:pt x="777" y="11788"/>
                </a:cubicBezTo>
                <a:cubicBezTo>
                  <a:pt x="777" y="9681"/>
                  <a:pt x="1268" y="7573"/>
                  <a:pt x="2250" y="5993"/>
                </a:cubicBezTo>
                <a:cubicBezTo>
                  <a:pt x="3232" y="4412"/>
                  <a:pt x="3232" y="4412"/>
                  <a:pt x="3232" y="4412"/>
                </a:cubicBezTo>
                <a:cubicBezTo>
                  <a:pt x="3232" y="8891"/>
                  <a:pt x="3232" y="8891"/>
                  <a:pt x="3232" y="8891"/>
                </a:cubicBezTo>
                <a:cubicBezTo>
                  <a:pt x="3232" y="9154"/>
                  <a:pt x="3395" y="9417"/>
                  <a:pt x="3559" y="9417"/>
                </a:cubicBezTo>
                <a:cubicBezTo>
                  <a:pt x="3886" y="9417"/>
                  <a:pt x="4050" y="9154"/>
                  <a:pt x="4050" y="8891"/>
                </a:cubicBezTo>
                <a:cubicBezTo>
                  <a:pt x="4050" y="2832"/>
                  <a:pt x="4050" y="2832"/>
                  <a:pt x="4050" y="2832"/>
                </a:cubicBezTo>
                <a:cubicBezTo>
                  <a:pt x="4050" y="2569"/>
                  <a:pt x="3886" y="2305"/>
                  <a:pt x="3559" y="2305"/>
                </a:cubicBezTo>
                <a:cubicBezTo>
                  <a:pt x="3559" y="2305"/>
                  <a:pt x="3395" y="2305"/>
                  <a:pt x="3395" y="2569"/>
                </a:cubicBezTo>
                <a:cubicBezTo>
                  <a:pt x="1595" y="5203"/>
                  <a:pt x="1595" y="5203"/>
                  <a:pt x="1595" y="5203"/>
                </a:cubicBezTo>
                <a:cubicBezTo>
                  <a:pt x="-532" y="8891"/>
                  <a:pt x="-532" y="14949"/>
                  <a:pt x="1595" y="18637"/>
                </a:cubicBezTo>
                <a:cubicBezTo>
                  <a:pt x="2741" y="20217"/>
                  <a:pt x="4213" y="21271"/>
                  <a:pt x="5850" y="21271"/>
                </a:cubicBezTo>
                <a:cubicBezTo>
                  <a:pt x="7323" y="21271"/>
                  <a:pt x="8795" y="20217"/>
                  <a:pt x="9941" y="18637"/>
                </a:cubicBezTo>
                <a:cubicBezTo>
                  <a:pt x="17468" y="6520"/>
                  <a:pt x="17468" y="6520"/>
                  <a:pt x="17468" y="6520"/>
                </a:cubicBezTo>
                <a:lnTo>
                  <a:pt x="17632" y="6520"/>
                </a:lnTo>
                <a:close/>
                <a:moveTo>
                  <a:pt x="17632" y="1778"/>
                </a:moveTo>
                <a:cubicBezTo>
                  <a:pt x="18286" y="988"/>
                  <a:pt x="19268" y="988"/>
                  <a:pt x="19759" y="1778"/>
                </a:cubicBezTo>
                <a:cubicBezTo>
                  <a:pt x="20250" y="2832"/>
                  <a:pt x="20250" y="4149"/>
                  <a:pt x="19759" y="5203"/>
                </a:cubicBezTo>
                <a:cubicBezTo>
                  <a:pt x="19432" y="5466"/>
                  <a:pt x="19104" y="5730"/>
                  <a:pt x="18777" y="5730"/>
                </a:cubicBezTo>
                <a:cubicBezTo>
                  <a:pt x="18286" y="5730"/>
                  <a:pt x="17959" y="5466"/>
                  <a:pt x="17632" y="5203"/>
                </a:cubicBezTo>
                <a:cubicBezTo>
                  <a:pt x="17468" y="4676"/>
                  <a:pt x="17304" y="4149"/>
                  <a:pt x="17304" y="3622"/>
                </a:cubicBezTo>
                <a:cubicBezTo>
                  <a:pt x="17304" y="2832"/>
                  <a:pt x="17468" y="2305"/>
                  <a:pt x="17632" y="177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xmlns="" id="{CA8D0E5E-73CF-2645-9C67-C87DF64C0E48}"/>
              </a:ext>
            </a:extLst>
          </p:cNvPr>
          <p:cNvGrpSpPr/>
          <p:nvPr/>
        </p:nvGrpSpPr>
        <p:grpSpPr>
          <a:xfrm>
            <a:off x="8446384" y="5538270"/>
            <a:ext cx="406009" cy="407777"/>
            <a:chOff x="8446384" y="5538270"/>
            <a:chExt cx="406009" cy="407777"/>
          </a:xfrm>
        </p:grpSpPr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xmlns="" id="{737E1F1E-BA2D-784B-A6AD-00DFB8DEA61E}"/>
                </a:ext>
              </a:extLst>
            </p:cNvPr>
            <p:cNvSpPr/>
            <p:nvPr/>
          </p:nvSpPr>
          <p:spPr>
            <a:xfrm>
              <a:off x="8446384" y="5538270"/>
              <a:ext cx="406009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6" h="21600" extrusionOk="0">
                  <a:moveTo>
                    <a:pt x="21102" y="7931"/>
                  </a:moveTo>
                  <a:cubicBezTo>
                    <a:pt x="13459" y="169"/>
                    <a:pt x="13459" y="169"/>
                    <a:pt x="13459" y="169"/>
                  </a:cubicBezTo>
                  <a:cubicBezTo>
                    <a:pt x="13293" y="169"/>
                    <a:pt x="13293" y="169"/>
                    <a:pt x="13293" y="169"/>
                  </a:cubicBezTo>
                  <a:cubicBezTo>
                    <a:pt x="13293" y="0"/>
                    <a:pt x="13293" y="0"/>
                    <a:pt x="13293" y="0"/>
                  </a:cubicBezTo>
                  <a:cubicBezTo>
                    <a:pt x="13293" y="0"/>
                    <a:pt x="13126" y="0"/>
                    <a:pt x="13126" y="0"/>
                  </a:cubicBezTo>
                  <a:cubicBezTo>
                    <a:pt x="12960" y="0"/>
                    <a:pt x="12794" y="0"/>
                    <a:pt x="12794" y="0"/>
                  </a:cubicBezTo>
                  <a:cubicBezTo>
                    <a:pt x="10634" y="2194"/>
                    <a:pt x="10634" y="2194"/>
                    <a:pt x="10634" y="2194"/>
                  </a:cubicBezTo>
                  <a:cubicBezTo>
                    <a:pt x="10634" y="2194"/>
                    <a:pt x="10634" y="2194"/>
                    <a:pt x="10634" y="2362"/>
                  </a:cubicBezTo>
                  <a:cubicBezTo>
                    <a:pt x="8973" y="7425"/>
                    <a:pt x="8973" y="7425"/>
                    <a:pt x="8973" y="7425"/>
                  </a:cubicBezTo>
                  <a:cubicBezTo>
                    <a:pt x="997" y="15525"/>
                    <a:pt x="997" y="15525"/>
                    <a:pt x="997" y="15525"/>
                  </a:cubicBezTo>
                  <a:cubicBezTo>
                    <a:pt x="-332" y="16875"/>
                    <a:pt x="-332" y="19069"/>
                    <a:pt x="997" y="20419"/>
                  </a:cubicBezTo>
                  <a:cubicBezTo>
                    <a:pt x="1662" y="21094"/>
                    <a:pt x="2493" y="21600"/>
                    <a:pt x="3490" y="21600"/>
                  </a:cubicBezTo>
                  <a:cubicBezTo>
                    <a:pt x="4320" y="21600"/>
                    <a:pt x="5317" y="21094"/>
                    <a:pt x="5982" y="20419"/>
                  </a:cubicBezTo>
                  <a:cubicBezTo>
                    <a:pt x="13957" y="12319"/>
                    <a:pt x="13957" y="12319"/>
                    <a:pt x="13957" y="12319"/>
                  </a:cubicBezTo>
                  <a:cubicBezTo>
                    <a:pt x="18942" y="10800"/>
                    <a:pt x="18942" y="10800"/>
                    <a:pt x="18942" y="10800"/>
                  </a:cubicBezTo>
                  <a:cubicBezTo>
                    <a:pt x="18942" y="10800"/>
                    <a:pt x="18942" y="10631"/>
                    <a:pt x="19108" y="10631"/>
                  </a:cubicBezTo>
                  <a:cubicBezTo>
                    <a:pt x="19108" y="10631"/>
                    <a:pt x="19108" y="10631"/>
                    <a:pt x="19108" y="10631"/>
                  </a:cubicBezTo>
                  <a:cubicBezTo>
                    <a:pt x="21102" y="8606"/>
                    <a:pt x="21102" y="8606"/>
                    <a:pt x="21102" y="8606"/>
                  </a:cubicBezTo>
                  <a:cubicBezTo>
                    <a:pt x="21268" y="8437"/>
                    <a:pt x="21268" y="8100"/>
                    <a:pt x="21102" y="7931"/>
                  </a:cubicBezTo>
                  <a:close/>
                  <a:moveTo>
                    <a:pt x="5317" y="19913"/>
                  </a:moveTo>
                  <a:cubicBezTo>
                    <a:pt x="4819" y="20419"/>
                    <a:pt x="4154" y="20756"/>
                    <a:pt x="3490" y="20756"/>
                  </a:cubicBezTo>
                  <a:cubicBezTo>
                    <a:pt x="2659" y="20756"/>
                    <a:pt x="1994" y="20419"/>
                    <a:pt x="1496" y="19913"/>
                  </a:cubicBezTo>
                  <a:cubicBezTo>
                    <a:pt x="499" y="18900"/>
                    <a:pt x="499" y="17213"/>
                    <a:pt x="1496" y="16031"/>
                  </a:cubicBezTo>
                  <a:cubicBezTo>
                    <a:pt x="9471" y="8100"/>
                    <a:pt x="9471" y="8100"/>
                    <a:pt x="9471" y="8100"/>
                  </a:cubicBezTo>
                  <a:cubicBezTo>
                    <a:pt x="13293" y="11981"/>
                    <a:pt x="13293" y="11981"/>
                    <a:pt x="13293" y="11981"/>
                  </a:cubicBezTo>
                  <a:lnTo>
                    <a:pt x="5317" y="19913"/>
                  </a:lnTo>
                  <a:close/>
                  <a:moveTo>
                    <a:pt x="18610" y="10125"/>
                  </a:moveTo>
                  <a:cubicBezTo>
                    <a:pt x="13957" y="11475"/>
                    <a:pt x="13957" y="11475"/>
                    <a:pt x="13957" y="11475"/>
                  </a:cubicBezTo>
                  <a:cubicBezTo>
                    <a:pt x="9803" y="7256"/>
                    <a:pt x="9803" y="7256"/>
                    <a:pt x="9803" y="7256"/>
                  </a:cubicBezTo>
                  <a:cubicBezTo>
                    <a:pt x="11299" y="2531"/>
                    <a:pt x="11299" y="2531"/>
                    <a:pt x="11299" y="2531"/>
                  </a:cubicBezTo>
                  <a:cubicBezTo>
                    <a:pt x="13126" y="844"/>
                    <a:pt x="13126" y="844"/>
                    <a:pt x="13126" y="844"/>
                  </a:cubicBezTo>
                  <a:cubicBezTo>
                    <a:pt x="20437" y="8269"/>
                    <a:pt x="20437" y="8269"/>
                    <a:pt x="20437" y="8269"/>
                  </a:cubicBezTo>
                  <a:lnTo>
                    <a:pt x="18610" y="101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xmlns="" id="{90EA3514-3D50-D94E-8AA0-E8E7942FA53B}"/>
                </a:ext>
              </a:extLst>
            </p:cNvPr>
            <p:cNvSpPr/>
            <p:nvPr/>
          </p:nvSpPr>
          <p:spPr>
            <a:xfrm>
              <a:off x="8567349" y="5799354"/>
              <a:ext cx="21245" cy="24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57" h="20925" extrusionOk="0">
                  <a:moveTo>
                    <a:pt x="11572" y="0"/>
                  </a:moveTo>
                  <a:cubicBezTo>
                    <a:pt x="8486" y="0"/>
                    <a:pt x="5400" y="2700"/>
                    <a:pt x="2315" y="5400"/>
                  </a:cubicBezTo>
                  <a:cubicBezTo>
                    <a:pt x="-771" y="8100"/>
                    <a:pt x="-771" y="13500"/>
                    <a:pt x="2315" y="18900"/>
                  </a:cubicBezTo>
                  <a:cubicBezTo>
                    <a:pt x="5400" y="21600"/>
                    <a:pt x="14658" y="21600"/>
                    <a:pt x="17743" y="18900"/>
                  </a:cubicBezTo>
                  <a:cubicBezTo>
                    <a:pt x="20829" y="13500"/>
                    <a:pt x="20829" y="8100"/>
                    <a:pt x="17743" y="5400"/>
                  </a:cubicBezTo>
                  <a:cubicBezTo>
                    <a:pt x="14658" y="2700"/>
                    <a:pt x="11572" y="0"/>
                    <a:pt x="1157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2" name="Freeform 33">
            <a:extLst>
              <a:ext uri="{FF2B5EF4-FFF2-40B4-BE49-F238E27FC236}">
                <a16:creationId xmlns:a16="http://schemas.microsoft.com/office/drawing/2014/main" xmlns="" id="{9B351085-E328-2040-A1D9-6D229C54945D}"/>
              </a:ext>
            </a:extLst>
          </p:cNvPr>
          <p:cNvSpPr/>
          <p:nvPr/>
        </p:nvSpPr>
        <p:spPr>
          <a:xfrm>
            <a:off x="7637933" y="5538270"/>
            <a:ext cx="394318" cy="407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163"/>
                </a:moveTo>
                <a:cubicBezTo>
                  <a:pt x="21600" y="12994"/>
                  <a:pt x="21600" y="12994"/>
                  <a:pt x="21600" y="12994"/>
                </a:cubicBezTo>
                <a:cubicBezTo>
                  <a:pt x="21426" y="12994"/>
                  <a:pt x="21426" y="12994"/>
                  <a:pt x="21426" y="12994"/>
                </a:cubicBezTo>
                <a:cubicBezTo>
                  <a:pt x="19161" y="3544"/>
                  <a:pt x="19161" y="3544"/>
                  <a:pt x="19161" y="3544"/>
                </a:cubicBezTo>
                <a:cubicBezTo>
                  <a:pt x="18987" y="3375"/>
                  <a:pt x="18813" y="3206"/>
                  <a:pt x="18639" y="3206"/>
                </a:cubicBezTo>
                <a:cubicBezTo>
                  <a:pt x="16374" y="3206"/>
                  <a:pt x="16374" y="3206"/>
                  <a:pt x="16374" y="3206"/>
                </a:cubicBezTo>
                <a:cubicBezTo>
                  <a:pt x="16374" y="1012"/>
                  <a:pt x="16374" y="1012"/>
                  <a:pt x="16374" y="1012"/>
                </a:cubicBezTo>
                <a:cubicBezTo>
                  <a:pt x="16374" y="337"/>
                  <a:pt x="15852" y="0"/>
                  <a:pt x="15329" y="0"/>
                </a:cubicBezTo>
                <a:cubicBezTo>
                  <a:pt x="12716" y="0"/>
                  <a:pt x="12716" y="0"/>
                  <a:pt x="12716" y="0"/>
                </a:cubicBezTo>
                <a:cubicBezTo>
                  <a:pt x="12194" y="0"/>
                  <a:pt x="11671" y="337"/>
                  <a:pt x="11671" y="1012"/>
                </a:cubicBezTo>
                <a:cubicBezTo>
                  <a:pt x="11671" y="4556"/>
                  <a:pt x="11671" y="4556"/>
                  <a:pt x="11671" y="4556"/>
                </a:cubicBezTo>
                <a:cubicBezTo>
                  <a:pt x="9929" y="4556"/>
                  <a:pt x="9929" y="4556"/>
                  <a:pt x="9929" y="4556"/>
                </a:cubicBezTo>
                <a:cubicBezTo>
                  <a:pt x="9929" y="1012"/>
                  <a:pt x="9929" y="1012"/>
                  <a:pt x="9929" y="1012"/>
                </a:cubicBezTo>
                <a:cubicBezTo>
                  <a:pt x="9929" y="337"/>
                  <a:pt x="9406" y="0"/>
                  <a:pt x="8884" y="0"/>
                </a:cubicBezTo>
                <a:cubicBezTo>
                  <a:pt x="6271" y="0"/>
                  <a:pt x="6271" y="0"/>
                  <a:pt x="6271" y="0"/>
                </a:cubicBezTo>
                <a:cubicBezTo>
                  <a:pt x="5748" y="0"/>
                  <a:pt x="5226" y="337"/>
                  <a:pt x="5226" y="1012"/>
                </a:cubicBezTo>
                <a:cubicBezTo>
                  <a:pt x="5226" y="3206"/>
                  <a:pt x="5226" y="3206"/>
                  <a:pt x="5226" y="3206"/>
                </a:cubicBezTo>
                <a:cubicBezTo>
                  <a:pt x="2961" y="3206"/>
                  <a:pt x="2961" y="3206"/>
                  <a:pt x="2961" y="3206"/>
                </a:cubicBezTo>
                <a:cubicBezTo>
                  <a:pt x="2787" y="3206"/>
                  <a:pt x="2613" y="3375"/>
                  <a:pt x="2439" y="3544"/>
                </a:cubicBezTo>
                <a:cubicBezTo>
                  <a:pt x="0" y="12994"/>
                  <a:pt x="0" y="12994"/>
                  <a:pt x="0" y="12994"/>
                </a:cubicBezTo>
                <a:cubicBezTo>
                  <a:pt x="0" y="12994"/>
                  <a:pt x="0" y="12994"/>
                  <a:pt x="0" y="13163"/>
                </a:cubicBezTo>
                <a:cubicBezTo>
                  <a:pt x="0" y="20588"/>
                  <a:pt x="0" y="20588"/>
                  <a:pt x="0" y="20588"/>
                </a:cubicBezTo>
                <a:cubicBezTo>
                  <a:pt x="0" y="21094"/>
                  <a:pt x="523" y="21600"/>
                  <a:pt x="1045" y="21600"/>
                </a:cubicBezTo>
                <a:cubicBezTo>
                  <a:pt x="6271" y="21600"/>
                  <a:pt x="6271" y="21600"/>
                  <a:pt x="6271" y="21600"/>
                </a:cubicBezTo>
                <a:cubicBezTo>
                  <a:pt x="6794" y="21600"/>
                  <a:pt x="7316" y="21094"/>
                  <a:pt x="7316" y="20588"/>
                </a:cubicBezTo>
                <a:cubicBezTo>
                  <a:pt x="7316" y="12825"/>
                  <a:pt x="7316" y="12825"/>
                  <a:pt x="7316" y="12825"/>
                </a:cubicBezTo>
                <a:cubicBezTo>
                  <a:pt x="9581" y="12825"/>
                  <a:pt x="9581" y="12825"/>
                  <a:pt x="9581" y="12825"/>
                </a:cubicBezTo>
                <a:cubicBezTo>
                  <a:pt x="9581" y="12825"/>
                  <a:pt x="9581" y="12825"/>
                  <a:pt x="9581" y="12825"/>
                </a:cubicBezTo>
                <a:cubicBezTo>
                  <a:pt x="9755" y="12825"/>
                  <a:pt x="9929" y="12656"/>
                  <a:pt x="9929" y="12319"/>
                </a:cubicBezTo>
                <a:cubicBezTo>
                  <a:pt x="9929" y="11475"/>
                  <a:pt x="9929" y="11475"/>
                  <a:pt x="9929" y="11475"/>
                </a:cubicBezTo>
                <a:cubicBezTo>
                  <a:pt x="11671" y="11475"/>
                  <a:pt x="11671" y="11475"/>
                  <a:pt x="11671" y="11475"/>
                </a:cubicBezTo>
                <a:cubicBezTo>
                  <a:pt x="11671" y="12319"/>
                  <a:pt x="11671" y="12319"/>
                  <a:pt x="11671" y="12319"/>
                </a:cubicBezTo>
                <a:cubicBezTo>
                  <a:pt x="11671" y="12656"/>
                  <a:pt x="11845" y="12825"/>
                  <a:pt x="12019" y="12825"/>
                </a:cubicBezTo>
                <a:cubicBezTo>
                  <a:pt x="14110" y="12825"/>
                  <a:pt x="14110" y="12825"/>
                  <a:pt x="14110" y="12825"/>
                </a:cubicBezTo>
                <a:cubicBezTo>
                  <a:pt x="14284" y="12825"/>
                  <a:pt x="14284" y="12825"/>
                  <a:pt x="14284" y="12825"/>
                </a:cubicBezTo>
                <a:cubicBezTo>
                  <a:pt x="14284" y="20588"/>
                  <a:pt x="14284" y="20588"/>
                  <a:pt x="14284" y="20588"/>
                </a:cubicBezTo>
                <a:cubicBezTo>
                  <a:pt x="14284" y="21094"/>
                  <a:pt x="14806" y="21600"/>
                  <a:pt x="15329" y="21600"/>
                </a:cubicBezTo>
                <a:cubicBezTo>
                  <a:pt x="20555" y="21600"/>
                  <a:pt x="20555" y="21600"/>
                  <a:pt x="20555" y="21600"/>
                </a:cubicBezTo>
                <a:cubicBezTo>
                  <a:pt x="21077" y="21600"/>
                  <a:pt x="21600" y="21094"/>
                  <a:pt x="21600" y="20588"/>
                </a:cubicBezTo>
                <a:lnTo>
                  <a:pt x="21600" y="13163"/>
                </a:lnTo>
                <a:close/>
                <a:moveTo>
                  <a:pt x="9058" y="11981"/>
                </a:moveTo>
                <a:cubicBezTo>
                  <a:pt x="6445" y="11981"/>
                  <a:pt x="6445" y="11981"/>
                  <a:pt x="6445" y="11981"/>
                </a:cubicBezTo>
                <a:cubicBezTo>
                  <a:pt x="6445" y="20756"/>
                  <a:pt x="6445" y="20756"/>
                  <a:pt x="6445" y="20756"/>
                </a:cubicBezTo>
                <a:cubicBezTo>
                  <a:pt x="871" y="20756"/>
                  <a:pt x="871" y="20756"/>
                  <a:pt x="871" y="20756"/>
                </a:cubicBezTo>
                <a:cubicBezTo>
                  <a:pt x="871" y="13163"/>
                  <a:pt x="871" y="13163"/>
                  <a:pt x="871" y="13163"/>
                </a:cubicBezTo>
                <a:cubicBezTo>
                  <a:pt x="3135" y="4050"/>
                  <a:pt x="3135" y="4050"/>
                  <a:pt x="3135" y="4050"/>
                </a:cubicBezTo>
                <a:cubicBezTo>
                  <a:pt x="9058" y="4050"/>
                  <a:pt x="9058" y="4050"/>
                  <a:pt x="9058" y="4050"/>
                </a:cubicBezTo>
                <a:lnTo>
                  <a:pt x="9058" y="11981"/>
                </a:lnTo>
                <a:close/>
                <a:moveTo>
                  <a:pt x="9058" y="3206"/>
                </a:moveTo>
                <a:cubicBezTo>
                  <a:pt x="6097" y="3206"/>
                  <a:pt x="6097" y="3206"/>
                  <a:pt x="6097" y="3206"/>
                </a:cubicBezTo>
                <a:cubicBezTo>
                  <a:pt x="6097" y="675"/>
                  <a:pt x="6097" y="675"/>
                  <a:pt x="6097" y="675"/>
                </a:cubicBezTo>
                <a:cubicBezTo>
                  <a:pt x="9058" y="675"/>
                  <a:pt x="9058" y="675"/>
                  <a:pt x="9058" y="675"/>
                </a:cubicBezTo>
                <a:lnTo>
                  <a:pt x="9058" y="3206"/>
                </a:lnTo>
                <a:close/>
                <a:moveTo>
                  <a:pt x="11671" y="10800"/>
                </a:moveTo>
                <a:cubicBezTo>
                  <a:pt x="9929" y="10800"/>
                  <a:pt x="9929" y="10800"/>
                  <a:pt x="9929" y="10800"/>
                </a:cubicBezTo>
                <a:cubicBezTo>
                  <a:pt x="9929" y="5231"/>
                  <a:pt x="9929" y="5231"/>
                  <a:pt x="9929" y="5231"/>
                </a:cubicBezTo>
                <a:cubicBezTo>
                  <a:pt x="11671" y="5231"/>
                  <a:pt x="11671" y="5231"/>
                  <a:pt x="11671" y="5231"/>
                </a:cubicBezTo>
                <a:lnTo>
                  <a:pt x="11671" y="10800"/>
                </a:lnTo>
                <a:close/>
                <a:moveTo>
                  <a:pt x="12542" y="675"/>
                </a:moveTo>
                <a:cubicBezTo>
                  <a:pt x="15503" y="675"/>
                  <a:pt x="15503" y="675"/>
                  <a:pt x="15503" y="675"/>
                </a:cubicBezTo>
                <a:cubicBezTo>
                  <a:pt x="15503" y="3206"/>
                  <a:pt x="15503" y="3206"/>
                  <a:pt x="15503" y="3206"/>
                </a:cubicBezTo>
                <a:cubicBezTo>
                  <a:pt x="12542" y="3206"/>
                  <a:pt x="12542" y="3206"/>
                  <a:pt x="12542" y="3206"/>
                </a:cubicBezTo>
                <a:lnTo>
                  <a:pt x="12542" y="675"/>
                </a:lnTo>
                <a:close/>
                <a:moveTo>
                  <a:pt x="15155" y="20756"/>
                </a:moveTo>
                <a:cubicBezTo>
                  <a:pt x="15155" y="11981"/>
                  <a:pt x="15155" y="11981"/>
                  <a:pt x="15155" y="11981"/>
                </a:cubicBezTo>
                <a:cubicBezTo>
                  <a:pt x="12542" y="11981"/>
                  <a:pt x="12542" y="11981"/>
                  <a:pt x="12542" y="11981"/>
                </a:cubicBezTo>
                <a:cubicBezTo>
                  <a:pt x="12542" y="4050"/>
                  <a:pt x="12542" y="4050"/>
                  <a:pt x="12542" y="4050"/>
                </a:cubicBezTo>
                <a:cubicBezTo>
                  <a:pt x="18465" y="4050"/>
                  <a:pt x="18465" y="4050"/>
                  <a:pt x="18465" y="4050"/>
                </a:cubicBezTo>
                <a:cubicBezTo>
                  <a:pt x="20729" y="13163"/>
                  <a:pt x="20729" y="13163"/>
                  <a:pt x="20729" y="13163"/>
                </a:cubicBezTo>
                <a:cubicBezTo>
                  <a:pt x="20729" y="20756"/>
                  <a:pt x="20729" y="20756"/>
                  <a:pt x="20729" y="20756"/>
                </a:cubicBezTo>
                <a:lnTo>
                  <a:pt x="15155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xmlns="" id="{88BDDB60-AFB4-2747-B409-4BA01B031569}"/>
              </a:ext>
            </a:extLst>
          </p:cNvPr>
          <p:cNvGrpSpPr/>
          <p:nvPr/>
        </p:nvGrpSpPr>
        <p:grpSpPr>
          <a:xfrm>
            <a:off x="6816999" y="5536376"/>
            <a:ext cx="406430" cy="407331"/>
            <a:chOff x="6816999" y="5536376"/>
            <a:chExt cx="406430" cy="407331"/>
          </a:xfrm>
        </p:grpSpPr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xmlns="" id="{24B9C89F-D0BF-B84F-AA9B-9AC7295CBBA9}"/>
                </a:ext>
              </a:extLst>
            </p:cNvPr>
            <p:cNvSpPr/>
            <p:nvPr/>
          </p:nvSpPr>
          <p:spPr>
            <a:xfrm>
              <a:off x="6924663" y="5536376"/>
              <a:ext cx="191103" cy="28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9" extrusionOk="0">
                  <a:moveTo>
                    <a:pt x="10800" y="21539"/>
                  </a:moveTo>
                  <a:cubicBezTo>
                    <a:pt x="10800" y="21539"/>
                    <a:pt x="11520" y="21539"/>
                    <a:pt x="11520" y="21539"/>
                  </a:cubicBezTo>
                  <a:cubicBezTo>
                    <a:pt x="17280" y="21296"/>
                    <a:pt x="21600" y="18141"/>
                    <a:pt x="21600" y="14258"/>
                  </a:cubicBezTo>
                  <a:cubicBezTo>
                    <a:pt x="21600" y="13045"/>
                    <a:pt x="20880" y="11831"/>
                    <a:pt x="19800" y="10618"/>
                  </a:cubicBezTo>
                  <a:cubicBezTo>
                    <a:pt x="11160" y="182"/>
                    <a:pt x="11160" y="182"/>
                    <a:pt x="11160" y="182"/>
                  </a:cubicBezTo>
                  <a:cubicBezTo>
                    <a:pt x="11160" y="-61"/>
                    <a:pt x="10440" y="-61"/>
                    <a:pt x="10440" y="182"/>
                  </a:cubicBezTo>
                  <a:cubicBezTo>
                    <a:pt x="1800" y="10618"/>
                    <a:pt x="1800" y="10618"/>
                    <a:pt x="1800" y="10618"/>
                  </a:cubicBezTo>
                  <a:cubicBezTo>
                    <a:pt x="720" y="11831"/>
                    <a:pt x="0" y="13045"/>
                    <a:pt x="0" y="14258"/>
                  </a:cubicBezTo>
                  <a:cubicBezTo>
                    <a:pt x="0" y="18384"/>
                    <a:pt x="5040" y="21539"/>
                    <a:pt x="10800" y="21539"/>
                  </a:cubicBezTo>
                  <a:close/>
                  <a:moveTo>
                    <a:pt x="11520" y="20326"/>
                  </a:moveTo>
                  <a:cubicBezTo>
                    <a:pt x="11160" y="20326"/>
                    <a:pt x="11160" y="20326"/>
                    <a:pt x="10800" y="20326"/>
                  </a:cubicBezTo>
                  <a:cubicBezTo>
                    <a:pt x="9000" y="20326"/>
                    <a:pt x="7200" y="19112"/>
                    <a:pt x="7200" y="17899"/>
                  </a:cubicBezTo>
                  <a:cubicBezTo>
                    <a:pt x="7200" y="17413"/>
                    <a:pt x="7560" y="16928"/>
                    <a:pt x="7920" y="16442"/>
                  </a:cubicBezTo>
                  <a:cubicBezTo>
                    <a:pt x="11160" y="12559"/>
                    <a:pt x="11160" y="12559"/>
                    <a:pt x="11160" y="12559"/>
                  </a:cubicBezTo>
                  <a:cubicBezTo>
                    <a:pt x="14400" y="16442"/>
                    <a:pt x="14400" y="16442"/>
                    <a:pt x="14400" y="16442"/>
                  </a:cubicBezTo>
                  <a:cubicBezTo>
                    <a:pt x="14760" y="16928"/>
                    <a:pt x="14760" y="17413"/>
                    <a:pt x="14760" y="17899"/>
                  </a:cubicBezTo>
                  <a:cubicBezTo>
                    <a:pt x="14760" y="19112"/>
                    <a:pt x="13320" y="20326"/>
                    <a:pt x="11520" y="20326"/>
                  </a:cubicBezTo>
                  <a:close/>
                  <a:moveTo>
                    <a:pt x="2880" y="11346"/>
                  </a:moveTo>
                  <a:cubicBezTo>
                    <a:pt x="10800" y="2123"/>
                    <a:pt x="10800" y="2123"/>
                    <a:pt x="10800" y="2123"/>
                  </a:cubicBezTo>
                  <a:cubicBezTo>
                    <a:pt x="18360" y="11103"/>
                    <a:pt x="18360" y="11103"/>
                    <a:pt x="18360" y="11103"/>
                  </a:cubicBezTo>
                  <a:cubicBezTo>
                    <a:pt x="19440" y="12074"/>
                    <a:pt x="19800" y="13287"/>
                    <a:pt x="19800" y="14258"/>
                  </a:cubicBezTo>
                  <a:cubicBezTo>
                    <a:pt x="19800" y="15957"/>
                    <a:pt x="19080" y="17413"/>
                    <a:pt x="17280" y="18384"/>
                  </a:cubicBezTo>
                  <a:cubicBezTo>
                    <a:pt x="16200" y="19355"/>
                    <a:pt x="16200" y="19355"/>
                    <a:pt x="16200" y="19355"/>
                  </a:cubicBezTo>
                  <a:cubicBezTo>
                    <a:pt x="16560" y="18141"/>
                    <a:pt x="16560" y="18141"/>
                    <a:pt x="16560" y="18141"/>
                  </a:cubicBezTo>
                  <a:cubicBezTo>
                    <a:pt x="16560" y="18141"/>
                    <a:pt x="16560" y="17899"/>
                    <a:pt x="16560" y="17899"/>
                  </a:cubicBezTo>
                  <a:cubicBezTo>
                    <a:pt x="16560" y="17170"/>
                    <a:pt x="16200" y="16442"/>
                    <a:pt x="15840" y="15957"/>
                  </a:cubicBezTo>
                  <a:cubicBezTo>
                    <a:pt x="11160" y="10375"/>
                    <a:pt x="11160" y="10375"/>
                    <a:pt x="11160" y="10375"/>
                  </a:cubicBezTo>
                  <a:cubicBezTo>
                    <a:pt x="6480" y="15957"/>
                    <a:pt x="6480" y="15957"/>
                    <a:pt x="6480" y="15957"/>
                  </a:cubicBezTo>
                  <a:cubicBezTo>
                    <a:pt x="5760" y="16442"/>
                    <a:pt x="5400" y="17170"/>
                    <a:pt x="5400" y="17899"/>
                  </a:cubicBezTo>
                  <a:cubicBezTo>
                    <a:pt x="5400" y="18141"/>
                    <a:pt x="5760" y="18384"/>
                    <a:pt x="5760" y="18627"/>
                  </a:cubicBezTo>
                  <a:cubicBezTo>
                    <a:pt x="6120" y="19597"/>
                    <a:pt x="6120" y="19597"/>
                    <a:pt x="6120" y="19597"/>
                  </a:cubicBezTo>
                  <a:cubicBezTo>
                    <a:pt x="4680" y="18869"/>
                    <a:pt x="4680" y="18869"/>
                    <a:pt x="4680" y="18869"/>
                  </a:cubicBezTo>
                  <a:cubicBezTo>
                    <a:pt x="4680" y="18869"/>
                    <a:pt x="4680" y="18627"/>
                    <a:pt x="4320" y="18627"/>
                  </a:cubicBezTo>
                  <a:cubicBezTo>
                    <a:pt x="2880" y="17413"/>
                    <a:pt x="1800" y="15957"/>
                    <a:pt x="1800" y="14258"/>
                  </a:cubicBezTo>
                  <a:cubicBezTo>
                    <a:pt x="1800" y="13287"/>
                    <a:pt x="2160" y="12074"/>
                    <a:pt x="2880" y="1134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xmlns="" id="{081EFA57-303E-534C-9DE3-10C238397D12}"/>
                </a:ext>
              </a:extLst>
            </p:cNvPr>
            <p:cNvSpPr/>
            <p:nvPr/>
          </p:nvSpPr>
          <p:spPr>
            <a:xfrm>
              <a:off x="6816999" y="5821881"/>
              <a:ext cx="406430" cy="121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01" extrusionOk="0">
                  <a:moveTo>
                    <a:pt x="21094" y="10940"/>
                  </a:moveTo>
                  <a:cubicBezTo>
                    <a:pt x="20756" y="10400"/>
                    <a:pt x="20756" y="10400"/>
                    <a:pt x="20756" y="10400"/>
                  </a:cubicBezTo>
                  <a:cubicBezTo>
                    <a:pt x="21094" y="9860"/>
                    <a:pt x="21094" y="9860"/>
                    <a:pt x="21094" y="9860"/>
                  </a:cubicBezTo>
                  <a:cubicBezTo>
                    <a:pt x="21431" y="9320"/>
                    <a:pt x="21600" y="7700"/>
                    <a:pt x="21600" y="6620"/>
                  </a:cubicBezTo>
                  <a:cubicBezTo>
                    <a:pt x="21431" y="2300"/>
                    <a:pt x="21431" y="2300"/>
                    <a:pt x="21431" y="2300"/>
                  </a:cubicBezTo>
                  <a:cubicBezTo>
                    <a:pt x="21263" y="680"/>
                    <a:pt x="20756" y="-400"/>
                    <a:pt x="20250" y="140"/>
                  </a:cubicBezTo>
                  <a:cubicBezTo>
                    <a:pt x="10800" y="5000"/>
                    <a:pt x="10800" y="5000"/>
                    <a:pt x="10800" y="5000"/>
                  </a:cubicBezTo>
                  <a:cubicBezTo>
                    <a:pt x="10800" y="5000"/>
                    <a:pt x="10800" y="5000"/>
                    <a:pt x="10800" y="5000"/>
                  </a:cubicBezTo>
                  <a:cubicBezTo>
                    <a:pt x="1350" y="140"/>
                    <a:pt x="1350" y="140"/>
                    <a:pt x="1350" y="140"/>
                  </a:cubicBezTo>
                  <a:cubicBezTo>
                    <a:pt x="844" y="-400"/>
                    <a:pt x="337" y="680"/>
                    <a:pt x="169" y="2300"/>
                  </a:cubicBezTo>
                  <a:cubicBezTo>
                    <a:pt x="0" y="6620"/>
                    <a:pt x="0" y="6620"/>
                    <a:pt x="0" y="6620"/>
                  </a:cubicBezTo>
                  <a:cubicBezTo>
                    <a:pt x="0" y="7700"/>
                    <a:pt x="169" y="9320"/>
                    <a:pt x="506" y="9860"/>
                  </a:cubicBezTo>
                  <a:cubicBezTo>
                    <a:pt x="844" y="10400"/>
                    <a:pt x="844" y="10400"/>
                    <a:pt x="844" y="10400"/>
                  </a:cubicBezTo>
                  <a:cubicBezTo>
                    <a:pt x="506" y="10940"/>
                    <a:pt x="506" y="10940"/>
                    <a:pt x="506" y="10940"/>
                  </a:cubicBezTo>
                  <a:cubicBezTo>
                    <a:pt x="169" y="12020"/>
                    <a:pt x="0" y="13100"/>
                    <a:pt x="0" y="14180"/>
                  </a:cubicBezTo>
                  <a:cubicBezTo>
                    <a:pt x="169" y="18500"/>
                    <a:pt x="169" y="18500"/>
                    <a:pt x="169" y="18500"/>
                  </a:cubicBezTo>
                  <a:cubicBezTo>
                    <a:pt x="337" y="20120"/>
                    <a:pt x="844" y="21200"/>
                    <a:pt x="1350" y="20660"/>
                  </a:cubicBezTo>
                  <a:cubicBezTo>
                    <a:pt x="10800" y="15800"/>
                    <a:pt x="10800" y="15800"/>
                    <a:pt x="10800" y="15800"/>
                  </a:cubicBezTo>
                  <a:cubicBezTo>
                    <a:pt x="10800" y="15800"/>
                    <a:pt x="10800" y="15800"/>
                    <a:pt x="10800" y="15800"/>
                  </a:cubicBezTo>
                  <a:cubicBezTo>
                    <a:pt x="20250" y="20660"/>
                    <a:pt x="20250" y="20660"/>
                    <a:pt x="20250" y="20660"/>
                  </a:cubicBezTo>
                  <a:cubicBezTo>
                    <a:pt x="20756" y="21200"/>
                    <a:pt x="21263" y="20120"/>
                    <a:pt x="21431" y="18500"/>
                  </a:cubicBezTo>
                  <a:cubicBezTo>
                    <a:pt x="21600" y="14180"/>
                    <a:pt x="21600" y="14180"/>
                    <a:pt x="21600" y="14180"/>
                  </a:cubicBezTo>
                  <a:cubicBezTo>
                    <a:pt x="21600" y="13100"/>
                    <a:pt x="21431" y="12020"/>
                    <a:pt x="21094" y="10940"/>
                  </a:cubicBezTo>
                  <a:close/>
                  <a:moveTo>
                    <a:pt x="20588" y="2300"/>
                  </a:moveTo>
                  <a:cubicBezTo>
                    <a:pt x="20925" y="7700"/>
                    <a:pt x="20925" y="7700"/>
                    <a:pt x="20925" y="7700"/>
                  </a:cubicBezTo>
                  <a:cubicBezTo>
                    <a:pt x="18225" y="9320"/>
                    <a:pt x="18225" y="9320"/>
                    <a:pt x="18225" y="9320"/>
                  </a:cubicBezTo>
                  <a:cubicBezTo>
                    <a:pt x="12994" y="6620"/>
                    <a:pt x="12994" y="6620"/>
                    <a:pt x="12994" y="6620"/>
                  </a:cubicBezTo>
                  <a:lnTo>
                    <a:pt x="20588" y="2300"/>
                  </a:lnTo>
                  <a:close/>
                  <a:moveTo>
                    <a:pt x="1012" y="18500"/>
                  </a:moveTo>
                  <a:cubicBezTo>
                    <a:pt x="675" y="13100"/>
                    <a:pt x="675" y="13100"/>
                    <a:pt x="675" y="13100"/>
                  </a:cubicBezTo>
                  <a:cubicBezTo>
                    <a:pt x="3375" y="11480"/>
                    <a:pt x="3375" y="11480"/>
                    <a:pt x="3375" y="11480"/>
                  </a:cubicBezTo>
                  <a:cubicBezTo>
                    <a:pt x="8606" y="14720"/>
                    <a:pt x="8606" y="14720"/>
                    <a:pt x="8606" y="14720"/>
                  </a:cubicBezTo>
                  <a:lnTo>
                    <a:pt x="1012" y="18500"/>
                  </a:lnTo>
                  <a:close/>
                  <a:moveTo>
                    <a:pt x="20588" y="18500"/>
                  </a:moveTo>
                  <a:cubicBezTo>
                    <a:pt x="675" y="7700"/>
                    <a:pt x="675" y="7700"/>
                    <a:pt x="675" y="7700"/>
                  </a:cubicBezTo>
                  <a:cubicBezTo>
                    <a:pt x="1012" y="2300"/>
                    <a:pt x="1012" y="2300"/>
                    <a:pt x="1012" y="2300"/>
                  </a:cubicBezTo>
                  <a:cubicBezTo>
                    <a:pt x="20925" y="13100"/>
                    <a:pt x="20925" y="13100"/>
                    <a:pt x="20925" y="13100"/>
                  </a:cubicBezTo>
                  <a:lnTo>
                    <a:pt x="20588" y="185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xmlns="" id="{ABAC9C9B-929A-864E-80B6-75EC1B43D439}"/>
              </a:ext>
            </a:extLst>
          </p:cNvPr>
          <p:cNvGrpSpPr/>
          <p:nvPr/>
        </p:nvGrpSpPr>
        <p:grpSpPr>
          <a:xfrm>
            <a:off x="6001448" y="5597729"/>
            <a:ext cx="407775" cy="287757"/>
            <a:chOff x="6001448" y="5597729"/>
            <a:chExt cx="407775" cy="287757"/>
          </a:xfrm>
        </p:grpSpPr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xmlns="" id="{B7FFBC07-A6B0-4949-A197-6E07073ADABA}"/>
                </a:ext>
              </a:extLst>
            </p:cNvPr>
            <p:cNvSpPr/>
            <p:nvPr/>
          </p:nvSpPr>
          <p:spPr>
            <a:xfrm>
              <a:off x="6001448" y="5857224"/>
              <a:ext cx="16150" cy="28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cubicBezTo>
                    <a:pt x="4320" y="0"/>
                    <a:pt x="0" y="2400"/>
                    <a:pt x="0" y="72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7200"/>
                    <a:pt x="21600" y="7200"/>
                    <a:pt x="21600" y="7200"/>
                  </a:cubicBezTo>
                  <a:cubicBezTo>
                    <a:pt x="21600" y="2400"/>
                    <a:pt x="17280" y="0"/>
                    <a:pt x="864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xmlns="" id="{742AE55F-CBAA-7142-A4C2-AAAC76D8B4D1}"/>
                </a:ext>
              </a:extLst>
            </p:cNvPr>
            <p:cNvSpPr/>
            <p:nvPr/>
          </p:nvSpPr>
          <p:spPr>
            <a:xfrm>
              <a:off x="6393073" y="5857224"/>
              <a:ext cx="16150" cy="28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cubicBezTo>
                    <a:pt x="4320" y="0"/>
                    <a:pt x="0" y="2400"/>
                    <a:pt x="0" y="72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7200"/>
                    <a:pt x="21600" y="7200"/>
                    <a:pt x="21600" y="7200"/>
                  </a:cubicBezTo>
                  <a:cubicBezTo>
                    <a:pt x="21600" y="2400"/>
                    <a:pt x="17280" y="0"/>
                    <a:pt x="1296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xmlns="" id="{7E67CB43-B3ED-C143-8E70-7E8ACE8F7AE7}"/>
                </a:ext>
              </a:extLst>
            </p:cNvPr>
            <p:cNvSpPr/>
            <p:nvPr/>
          </p:nvSpPr>
          <p:spPr>
            <a:xfrm>
              <a:off x="6029709" y="5597729"/>
              <a:ext cx="351253" cy="287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1" extrusionOk="0">
                  <a:moveTo>
                    <a:pt x="10407" y="356"/>
                  </a:moveTo>
                  <a:cubicBezTo>
                    <a:pt x="10407" y="356"/>
                    <a:pt x="10407" y="356"/>
                    <a:pt x="10407" y="356"/>
                  </a:cubicBezTo>
                  <a:cubicBezTo>
                    <a:pt x="0" y="21481"/>
                    <a:pt x="0" y="21481"/>
                    <a:pt x="0" y="21481"/>
                  </a:cubicBezTo>
                  <a:cubicBezTo>
                    <a:pt x="7069" y="21481"/>
                    <a:pt x="7069" y="21481"/>
                    <a:pt x="7069" y="21481"/>
                  </a:cubicBezTo>
                  <a:cubicBezTo>
                    <a:pt x="7265" y="21481"/>
                    <a:pt x="7462" y="21244"/>
                    <a:pt x="7462" y="21006"/>
                  </a:cubicBezTo>
                  <a:cubicBezTo>
                    <a:pt x="10604" y="2017"/>
                    <a:pt x="10604" y="2017"/>
                    <a:pt x="10604" y="2017"/>
                  </a:cubicBezTo>
                  <a:cubicBezTo>
                    <a:pt x="10800" y="1543"/>
                    <a:pt x="10800" y="1543"/>
                    <a:pt x="10800" y="1543"/>
                  </a:cubicBezTo>
                  <a:cubicBezTo>
                    <a:pt x="10996" y="2255"/>
                    <a:pt x="10996" y="2255"/>
                    <a:pt x="10996" y="2255"/>
                  </a:cubicBezTo>
                  <a:cubicBezTo>
                    <a:pt x="14138" y="21006"/>
                    <a:pt x="14138" y="21006"/>
                    <a:pt x="14138" y="21006"/>
                  </a:cubicBezTo>
                  <a:cubicBezTo>
                    <a:pt x="14138" y="21244"/>
                    <a:pt x="14335" y="21481"/>
                    <a:pt x="14531" y="21481"/>
                  </a:cubicBezTo>
                  <a:cubicBezTo>
                    <a:pt x="21600" y="21481"/>
                    <a:pt x="21600" y="21481"/>
                    <a:pt x="21600" y="21481"/>
                  </a:cubicBezTo>
                  <a:cubicBezTo>
                    <a:pt x="11193" y="356"/>
                    <a:pt x="11193" y="356"/>
                    <a:pt x="11193" y="356"/>
                  </a:cubicBezTo>
                  <a:cubicBezTo>
                    <a:pt x="10996" y="-119"/>
                    <a:pt x="10604" y="-119"/>
                    <a:pt x="10407" y="356"/>
                  </a:cubicBezTo>
                  <a:close/>
                  <a:moveTo>
                    <a:pt x="6676" y="20294"/>
                  </a:moveTo>
                  <a:cubicBezTo>
                    <a:pt x="1571" y="20294"/>
                    <a:pt x="1571" y="20294"/>
                    <a:pt x="1571" y="20294"/>
                  </a:cubicBezTo>
                  <a:cubicBezTo>
                    <a:pt x="9229" y="4866"/>
                    <a:pt x="9229" y="4866"/>
                    <a:pt x="9229" y="4866"/>
                  </a:cubicBezTo>
                  <a:lnTo>
                    <a:pt x="6676" y="20294"/>
                  </a:lnTo>
                  <a:close/>
                  <a:moveTo>
                    <a:pt x="20029" y="20294"/>
                  </a:moveTo>
                  <a:cubicBezTo>
                    <a:pt x="14924" y="20294"/>
                    <a:pt x="14924" y="20294"/>
                    <a:pt x="14924" y="20294"/>
                  </a:cubicBezTo>
                  <a:cubicBezTo>
                    <a:pt x="12371" y="4866"/>
                    <a:pt x="12371" y="4866"/>
                    <a:pt x="12371" y="4866"/>
                  </a:cubicBezTo>
                  <a:lnTo>
                    <a:pt x="20029" y="20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xmlns="" id="{390910D1-6922-2541-9C89-64E6F2A82950}"/>
              </a:ext>
            </a:extLst>
          </p:cNvPr>
          <p:cNvGrpSpPr/>
          <p:nvPr/>
        </p:nvGrpSpPr>
        <p:grpSpPr>
          <a:xfrm>
            <a:off x="5187242" y="5547690"/>
            <a:ext cx="406431" cy="386244"/>
            <a:chOff x="5187242" y="5547690"/>
            <a:chExt cx="406431" cy="386244"/>
          </a:xfrm>
        </p:grpSpPr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xmlns="" id="{6327B94F-5EF2-E24B-B3BE-4FBBABB62D7D}"/>
                </a:ext>
              </a:extLst>
            </p:cNvPr>
            <p:cNvSpPr/>
            <p:nvPr/>
          </p:nvSpPr>
          <p:spPr>
            <a:xfrm>
              <a:off x="5187242" y="5621709"/>
              <a:ext cx="359327" cy="191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160"/>
                    <a:pt x="21600" y="2160"/>
                    <a:pt x="21600" y="2160"/>
                  </a:cubicBezTo>
                  <a:cubicBezTo>
                    <a:pt x="21600" y="720"/>
                    <a:pt x="21027" y="0"/>
                    <a:pt x="20453" y="0"/>
                  </a:cubicBezTo>
                  <a:cubicBezTo>
                    <a:pt x="1147" y="0"/>
                    <a:pt x="1147" y="0"/>
                    <a:pt x="1147" y="0"/>
                  </a:cubicBezTo>
                  <a:cubicBezTo>
                    <a:pt x="573" y="0"/>
                    <a:pt x="0" y="720"/>
                    <a:pt x="0" y="216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6560"/>
                    <a:pt x="2485" y="21240"/>
                    <a:pt x="5543" y="21600"/>
                  </a:cubicBezTo>
                  <a:cubicBezTo>
                    <a:pt x="8411" y="21600"/>
                    <a:pt x="8411" y="21600"/>
                    <a:pt x="8411" y="21600"/>
                  </a:cubicBezTo>
                  <a:cubicBezTo>
                    <a:pt x="9558" y="21600"/>
                    <a:pt x="10131" y="20880"/>
                    <a:pt x="10513" y="19440"/>
                  </a:cubicBezTo>
                  <a:cubicBezTo>
                    <a:pt x="10896" y="19080"/>
                    <a:pt x="10896" y="19080"/>
                    <a:pt x="10896" y="19080"/>
                  </a:cubicBezTo>
                  <a:cubicBezTo>
                    <a:pt x="11087" y="19440"/>
                    <a:pt x="11087" y="19440"/>
                    <a:pt x="11087" y="19440"/>
                  </a:cubicBezTo>
                  <a:cubicBezTo>
                    <a:pt x="11469" y="20880"/>
                    <a:pt x="12234" y="21600"/>
                    <a:pt x="13189" y="21600"/>
                  </a:cubicBezTo>
                  <a:cubicBezTo>
                    <a:pt x="16057" y="21600"/>
                    <a:pt x="16057" y="21600"/>
                    <a:pt x="16057" y="21600"/>
                  </a:cubicBezTo>
                  <a:cubicBezTo>
                    <a:pt x="19115" y="21240"/>
                    <a:pt x="21600" y="16560"/>
                    <a:pt x="21600" y="10800"/>
                  </a:cubicBezTo>
                  <a:close/>
                  <a:moveTo>
                    <a:pt x="16057" y="19800"/>
                  </a:moveTo>
                  <a:cubicBezTo>
                    <a:pt x="13189" y="19800"/>
                    <a:pt x="13189" y="19800"/>
                    <a:pt x="13189" y="19800"/>
                  </a:cubicBezTo>
                  <a:cubicBezTo>
                    <a:pt x="12425" y="19800"/>
                    <a:pt x="12042" y="19440"/>
                    <a:pt x="11851" y="18720"/>
                  </a:cubicBezTo>
                  <a:cubicBezTo>
                    <a:pt x="10896" y="15840"/>
                    <a:pt x="10896" y="15840"/>
                    <a:pt x="10896" y="15840"/>
                  </a:cubicBezTo>
                  <a:cubicBezTo>
                    <a:pt x="9940" y="18720"/>
                    <a:pt x="9940" y="18720"/>
                    <a:pt x="9940" y="18720"/>
                  </a:cubicBezTo>
                  <a:cubicBezTo>
                    <a:pt x="9558" y="19440"/>
                    <a:pt x="9175" y="19800"/>
                    <a:pt x="8411" y="19800"/>
                  </a:cubicBezTo>
                  <a:cubicBezTo>
                    <a:pt x="5543" y="19800"/>
                    <a:pt x="5543" y="19800"/>
                    <a:pt x="5543" y="19800"/>
                  </a:cubicBezTo>
                  <a:cubicBezTo>
                    <a:pt x="4396" y="19800"/>
                    <a:pt x="3058" y="18720"/>
                    <a:pt x="2294" y="17280"/>
                  </a:cubicBezTo>
                  <a:cubicBezTo>
                    <a:pt x="1338" y="15480"/>
                    <a:pt x="956" y="12960"/>
                    <a:pt x="956" y="10800"/>
                  </a:cubicBezTo>
                  <a:cubicBezTo>
                    <a:pt x="956" y="1440"/>
                    <a:pt x="956" y="1440"/>
                    <a:pt x="956" y="1440"/>
                  </a:cubicBezTo>
                  <a:cubicBezTo>
                    <a:pt x="20835" y="1440"/>
                    <a:pt x="20835" y="1440"/>
                    <a:pt x="20835" y="1440"/>
                  </a:cubicBezTo>
                  <a:cubicBezTo>
                    <a:pt x="20835" y="10800"/>
                    <a:pt x="20835" y="10800"/>
                    <a:pt x="20835" y="10800"/>
                  </a:cubicBezTo>
                  <a:cubicBezTo>
                    <a:pt x="20835" y="12960"/>
                    <a:pt x="20262" y="15480"/>
                    <a:pt x="19306" y="17280"/>
                  </a:cubicBezTo>
                  <a:cubicBezTo>
                    <a:pt x="18542" y="18720"/>
                    <a:pt x="17204" y="19800"/>
                    <a:pt x="16057" y="19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xmlns="" id="{E559FF68-9ABB-4545-9D3A-7D1F0A7820F5}"/>
                </a:ext>
              </a:extLst>
            </p:cNvPr>
            <p:cNvSpPr/>
            <p:nvPr/>
          </p:nvSpPr>
          <p:spPr>
            <a:xfrm>
              <a:off x="5463130" y="5547690"/>
              <a:ext cx="130543" cy="386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46" y="0"/>
                  </a:moveTo>
                  <a:cubicBezTo>
                    <a:pt x="19493" y="0"/>
                    <a:pt x="18966" y="179"/>
                    <a:pt x="18966" y="536"/>
                  </a:cubicBezTo>
                  <a:cubicBezTo>
                    <a:pt x="18966" y="13924"/>
                    <a:pt x="18966" y="13924"/>
                    <a:pt x="18966" y="13924"/>
                  </a:cubicBezTo>
                  <a:cubicBezTo>
                    <a:pt x="18966" y="15531"/>
                    <a:pt x="17385" y="16780"/>
                    <a:pt x="14751" y="17851"/>
                  </a:cubicBezTo>
                  <a:cubicBezTo>
                    <a:pt x="11590" y="18922"/>
                    <a:pt x="7376" y="19458"/>
                    <a:pt x="3161" y="19458"/>
                  </a:cubicBezTo>
                  <a:cubicBezTo>
                    <a:pt x="2634" y="19458"/>
                    <a:pt x="2634" y="19458"/>
                    <a:pt x="2634" y="19458"/>
                  </a:cubicBezTo>
                  <a:cubicBezTo>
                    <a:pt x="2634" y="18565"/>
                    <a:pt x="2634" y="18565"/>
                    <a:pt x="2634" y="18565"/>
                  </a:cubicBezTo>
                  <a:cubicBezTo>
                    <a:pt x="2634" y="18208"/>
                    <a:pt x="2107" y="18030"/>
                    <a:pt x="1054" y="18030"/>
                  </a:cubicBezTo>
                  <a:cubicBezTo>
                    <a:pt x="527" y="18030"/>
                    <a:pt x="0" y="18208"/>
                    <a:pt x="0" y="18565"/>
                  </a:cubicBezTo>
                  <a:cubicBezTo>
                    <a:pt x="0" y="21243"/>
                    <a:pt x="0" y="21243"/>
                    <a:pt x="0" y="21243"/>
                  </a:cubicBezTo>
                  <a:cubicBezTo>
                    <a:pt x="0" y="21421"/>
                    <a:pt x="527" y="21600"/>
                    <a:pt x="1054" y="21600"/>
                  </a:cubicBezTo>
                  <a:cubicBezTo>
                    <a:pt x="2107" y="21600"/>
                    <a:pt x="2634" y="21421"/>
                    <a:pt x="2634" y="21243"/>
                  </a:cubicBezTo>
                  <a:cubicBezTo>
                    <a:pt x="2634" y="20172"/>
                    <a:pt x="2634" y="20172"/>
                    <a:pt x="2634" y="20172"/>
                  </a:cubicBezTo>
                  <a:cubicBezTo>
                    <a:pt x="3161" y="20172"/>
                    <a:pt x="3161" y="20172"/>
                    <a:pt x="3161" y="20172"/>
                  </a:cubicBezTo>
                  <a:cubicBezTo>
                    <a:pt x="13171" y="20172"/>
                    <a:pt x="21600" y="17494"/>
                    <a:pt x="21600" y="13924"/>
                  </a:cubicBezTo>
                  <a:cubicBezTo>
                    <a:pt x="21600" y="536"/>
                    <a:pt x="21600" y="536"/>
                    <a:pt x="21600" y="536"/>
                  </a:cubicBezTo>
                  <a:cubicBezTo>
                    <a:pt x="21600" y="179"/>
                    <a:pt x="21073" y="0"/>
                    <a:pt x="2054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xmlns="" id="{7BC83AF8-AD28-AA40-857B-4F67346D13F9}"/>
              </a:ext>
            </a:extLst>
          </p:cNvPr>
          <p:cNvGrpSpPr/>
          <p:nvPr/>
        </p:nvGrpSpPr>
        <p:grpSpPr>
          <a:xfrm>
            <a:off x="4429560" y="5538270"/>
            <a:ext cx="292038" cy="407777"/>
            <a:chOff x="4429560" y="5538270"/>
            <a:chExt cx="292038" cy="407777"/>
          </a:xfrm>
        </p:grpSpPr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xmlns="" id="{9FEEE863-6F7E-964D-8856-9161B31235B3}"/>
                </a:ext>
              </a:extLst>
            </p:cNvPr>
            <p:cNvSpPr/>
            <p:nvPr/>
          </p:nvSpPr>
          <p:spPr>
            <a:xfrm>
              <a:off x="4496850" y="5719952"/>
              <a:ext cx="158804" cy="156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4" y="9698"/>
                  </a:moveTo>
                  <a:cubicBezTo>
                    <a:pt x="18144" y="9698"/>
                    <a:pt x="18144" y="9698"/>
                    <a:pt x="18144" y="9698"/>
                  </a:cubicBezTo>
                  <a:cubicBezTo>
                    <a:pt x="18144" y="9257"/>
                    <a:pt x="18144" y="9257"/>
                    <a:pt x="18144" y="9257"/>
                  </a:cubicBezTo>
                  <a:cubicBezTo>
                    <a:pt x="17712" y="8376"/>
                    <a:pt x="17280" y="7494"/>
                    <a:pt x="16848" y="6612"/>
                  </a:cubicBezTo>
                  <a:cubicBezTo>
                    <a:pt x="16848" y="6171"/>
                    <a:pt x="16848" y="6171"/>
                    <a:pt x="16848" y="6171"/>
                  </a:cubicBezTo>
                  <a:cubicBezTo>
                    <a:pt x="18144" y="4849"/>
                    <a:pt x="18144" y="4849"/>
                    <a:pt x="18144" y="4849"/>
                  </a:cubicBezTo>
                  <a:cubicBezTo>
                    <a:pt x="18576" y="4408"/>
                    <a:pt x="18576" y="3527"/>
                    <a:pt x="18144" y="3086"/>
                  </a:cubicBezTo>
                  <a:cubicBezTo>
                    <a:pt x="17712" y="2645"/>
                    <a:pt x="17280" y="2645"/>
                    <a:pt x="16848" y="3086"/>
                  </a:cubicBezTo>
                  <a:cubicBezTo>
                    <a:pt x="15120" y="4849"/>
                    <a:pt x="15120" y="4849"/>
                    <a:pt x="15120" y="4849"/>
                  </a:cubicBezTo>
                  <a:cubicBezTo>
                    <a:pt x="14688" y="4408"/>
                    <a:pt x="14688" y="4408"/>
                    <a:pt x="14688" y="4408"/>
                  </a:cubicBezTo>
                  <a:cubicBezTo>
                    <a:pt x="14256" y="3967"/>
                    <a:pt x="13392" y="3527"/>
                    <a:pt x="12096" y="3527"/>
                  </a:cubicBezTo>
                  <a:cubicBezTo>
                    <a:pt x="11664" y="3527"/>
                    <a:pt x="11664" y="3527"/>
                    <a:pt x="11664" y="3527"/>
                  </a:cubicBezTo>
                  <a:cubicBezTo>
                    <a:pt x="11664" y="882"/>
                    <a:pt x="11664" y="882"/>
                    <a:pt x="11664" y="882"/>
                  </a:cubicBezTo>
                  <a:cubicBezTo>
                    <a:pt x="11664" y="441"/>
                    <a:pt x="11232" y="0"/>
                    <a:pt x="10800" y="0"/>
                  </a:cubicBezTo>
                  <a:cubicBezTo>
                    <a:pt x="10368" y="0"/>
                    <a:pt x="9936" y="441"/>
                    <a:pt x="9936" y="882"/>
                  </a:cubicBezTo>
                  <a:cubicBezTo>
                    <a:pt x="9936" y="3527"/>
                    <a:pt x="9936" y="3527"/>
                    <a:pt x="9936" y="3527"/>
                  </a:cubicBezTo>
                  <a:cubicBezTo>
                    <a:pt x="9504" y="3527"/>
                    <a:pt x="9504" y="3527"/>
                    <a:pt x="9504" y="3527"/>
                  </a:cubicBezTo>
                  <a:cubicBezTo>
                    <a:pt x="8208" y="3527"/>
                    <a:pt x="7344" y="3967"/>
                    <a:pt x="6912" y="4408"/>
                  </a:cubicBezTo>
                  <a:cubicBezTo>
                    <a:pt x="6480" y="4849"/>
                    <a:pt x="6480" y="4849"/>
                    <a:pt x="6480" y="4849"/>
                  </a:cubicBezTo>
                  <a:cubicBezTo>
                    <a:pt x="4752" y="3086"/>
                    <a:pt x="4752" y="3086"/>
                    <a:pt x="4752" y="3086"/>
                  </a:cubicBezTo>
                  <a:cubicBezTo>
                    <a:pt x="4320" y="2645"/>
                    <a:pt x="3888" y="2645"/>
                    <a:pt x="3456" y="3086"/>
                  </a:cubicBezTo>
                  <a:cubicBezTo>
                    <a:pt x="3024" y="3527"/>
                    <a:pt x="3024" y="4408"/>
                    <a:pt x="3456" y="4849"/>
                  </a:cubicBezTo>
                  <a:cubicBezTo>
                    <a:pt x="4752" y="6171"/>
                    <a:pt x="4752" y="6171"/>
                    <a:pt x="4752" y="6171"/>
                  </a:cubicBezTo>
                  <a:cubicBezTo>
                    <a:pt x="4752" y="6612"/>
                    <a:pt x="4752" y="6612"/>
                    <a:pt x="4752" y="6612"/>
                  </a:cubicBezTo>
                  <a:cubicBezTo>
                    <a:pt x="4320" y="7494"/>
                    <a:pt x="3888" y="8376"/>
                    <a:pt x="3456" y="9257"/>
                  </a:cubicBezTo>
                  <a:cubicBezTo>
                    <a:pt x="3456" y="9698"/>
                    <a:pt x="3456" y="9698"/>
                    <a:pt x="3456" y="9698"/>
                  </a:cubicBezTo>
                  <a:cubicBezTo>
                    <a:pt x="1296" y="9698"/>
                    <a:pt x="1296" y="9698"/>
                    <a:pt x="1296" y="9698"/>
                  </a:cubicBezTo>
                  <a:cubicBezTo>
                    <a:pt x="864" y="9698"/>
                    <a:pt x="0" y="10139"/>
                    <a:pt x="0" y="11020"/>
                  </a:cubicBezTo>
                  <a:cubicBezTo>
                    <a:pt x="0" y="11461"/>
                    <a:pt x="864" y="11902"/>
                    <a:pt x="1296" y="11902"/>
                  </a:cubicBezTo>
                  <a:cubicBezTo>
                    <a:pt x="3456" y="11902"/>
                    <a:pt x="3456" y="11902"/>
                    <a:pt x="3456" y="11902"/>
                  </a:cubicBezTo>
                  <a:cubicBezTo>
                    <a:pt x="3456" y="12343"/>
                    <a:pt x="3456" y="12343"/>
                    <a:pt x="3456" y="12343"/>
                  </a:cubicBezTo>
                  <a:cubicBezTo>
                    <a:pt x="3888" y="13224"/>
                    <a:pt x="4320" y="14106"/>
                    <a:pt x="4752" y="14988"/>
                  </a:cubicBezTo>
                  <a:cubicBezTo>
                    <a:pt x="4752" y="15429"/>
                    <a:pt x="4752" y="15429"/>
                    <a:pt x="4752" y="15429"/>
                  </a:cubicBezTo>
                  <a:cubicBezTo>
                    <a:pt x="3456" y="17192"/>
                    <a:pt x="3456" y="17192"/>
                    <a:pt x="3456" y="17192"/>
                  </a:cubicBezTo>
                  <a:cubicBezTo>
                    <a:pt x="3024" y="17633"/>
                    <a:pt x="3024" y="18073"/>
                    <a:pt x="3456" y="18514"/>
                  </a:cubicBezTo>
                  <a:cubicBezTo>
                    <a:pt x="3888" y="18955"/>
                    <a:pt x="4320" y="18955"/>
                    <a:pt x="4752" y="18514"/>
                  </a:cubicBezTo>
                  <a:cubicBezTo>
                    <a:pt x="6480" y="16751"/>
                    <a:pt x="6480" y="16751"/>
                    <a:pt x="6480" y="16751"/>
                  </a:cubicBezTo>
                  <a:cubicBezTo>
                    <a:pt x="6912" y="17192"/>
                    <a:pt x="6912" y="17192"/>
                    <a:pt x="6912" y="17192"/>
                  </a:cubicBezTo>
                  <a:cubicBezTo>
                    <a:pt x="7344" y="17633"/>
                    <a:pt x="8208" y="18073"/>
                    <a:pt x="9504" y="18073"/>
                  </a:cubicBezTo>
                  <a:cubicBezTo>
                    <a:pt x="9936" y="18514"/>
                    <a:pt x="9936" y="18514"/>
                    <a:pt x="9936" y="18514"/>
                  </a:cubicBezTo>
                  <a:cubicBezTo>
                    <a:pt x="9936" y="20718"/>
                    <a:pt x="9936" y="20718"/>
                    <a:pt x="9936" y="20718"/>
                  </a:cubicBezTo>
                  <a:cubicBezTo>
                    <a:pt x="9936" y="21159"/>
                    <a:pt x="10368" y="21600"/>
                    <a:pt x="10800" y="21600"/>
                  </a:cubicBezTo>
                  <a:cubicBezTo>
                    <a:pt x="11232" y="21600"/>
                    <a:pt x="11664" y="21159"/>
                    <a:pt x="11664" y="20718"/>
                  </a:cubicBezTo>
                  <a:cubicBezTo>
                    <a:pt x="11664" y="18514"/>
                    <a:pt x="11664" y="18514"/>
                    <a:pt x="11664" y="18514"/>
                  </a:cubicBezTo>
                  <a:cubicBezTo>
                    <a:pt x="12096" y="18073"/>
                    <a:pt x="12096" y="18073"/>
                    <a:pt x="12096" y="18073"/>
                  </a:cubicBezTo>
                  <a:cubicBezTo>
                    <a:pt x="13392" y="18073"/>
                    <a:pt x="14256" y="17633"/>
                    <a:pt x="14688" y="17192"/>
                  </a:cubicBezTo>
                  <a:cubicBezTo>
                    <a:pt x="15120" y="16751"/>
                    <a:pt x="15120" y="16751"/>
                    <a:pt x="15120" y="16751"/>
                  </a:cubicBezTo>
                  <a:cubicBezTo>
                    <a:pt x="16848" y="18514"/>
                    <a:pt x="16848" y="18514"/>
                    <a:pt x="16848" y="18514"/>
                  </a:cubicBezTo>
                  <a:cubicBezTo>
                    <a:pt x="17280" y="18955"/>
                    <a:pt x="17712" y="18955"/>
                    <a:pt x="18144" y="18514"/>
                  </a:cubicBezTo>
                  <a:cubicBezTo>
                    <a:pt x="18576" y="18073"/>
                    <a:pt x="18576" y="17633"/>
                    <a:pt x="18144" y="17192"/>
                  </a:cubicBezTo>
                  <a:cubicBezTo>
                    <a:pt x="16848" y="15429"/>
                    <a:pt x="16848" y="15429"/>
                    <a:pt x="16848" y="15429"/>
                  </a:cubicBezTo>
                  <a:cubicBezTo>
                    <a:pt x="16848" y="14988"/>
                    <a:pt x="16848" y="14988"/>
                    <a:pt x="16848" y="14988"/>
                  </a:cubicBezTo>
                  <a:cubicBezTo>
                    <a:pt x="17280" y="14106"/>
                    <a:pt x="17712" y="13224"/>
                    <a:pt x="18144" y="12343"/>
                  </a:cubicBezTo>
                  <a:cubicBezTo>
                    <a:pt x="18144" y="11902"/>
                    <a:pt x="18144" y="11902"/>
                    <a:pt x="18144" y="11902"/>
                  </a:cubicBezTo>
                  <a:cubicBezTo>
                    <a:pt x="20304" y="11902"/>
                    <a:pt x="20304" y="11902"/>
                    <a:pt x="20304" y="11902"/>
                  </a:cubicBezTo>
                  <a:cubicBezTo>
                    <a:pt x="21168" y="11902"/>
                    <a:pt x="21600" y="11461"/>
                    <a:pt x="21600" y="11020"/>
                  </a:cubicBezTo>
                  <a:cubicBezTo>
                    <a:pt x="21600" y="10139"/>
                    <a:pt x="21168" y="9698"/>
                    <a:pt x="20304" y="9698"/>
                  </a:cubicBezTo>
                  <a:close/>
                  <a:moveTo>
                    <a:pt x="10800" y="16310"/>
                  </a:moveTo>
                  <a:cubicBezTo>
                    <a:pt x="7776" y="16310"/>
                    <a:pt x="5184" y="14106"/>
                    <a:pt x="5184" y="11020"/>
                  </a:cubicBezTo>
                  <a:cubicBezTo>
                    <a:pt x="5184" y="7935"/>
                    <a:pt x="7776" y="5290"/>
                    <a:pt x="10800" y="5290"/>
                  </a:cubicBezTo>
                  <a:cubicBezTo>
                    <a:pt x="13824" y="5290"/>
                    <a:pt x="16416" y="7935"/>
                    <a:pt x="16416" y="11020"/>
                  </a:cubicBezTo>
                  <a:cubicBezTo>
                    <a:pt x="16416" y="14106"/>
                    <a:pt x="13824" y="16310"/>
                    <a:pt x="10800" y="163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xmlns="" id="{23D560FE-FF9C-574F-8630-8F616079BECC}"/>
                </a:ext>
              </a:extLst>
            </p:cNvPr>
            <p:cNvSpPr/>
            <p:nvPr/>
          </p:nvSpPr>
          <p:spPr>
            <a:xfrm>
              <a:off x="4429560" y="5538270"/>
              <a:ext cx="292038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52" y="4894"/>
                  </a:moveTo>
                  <a:cubicBezTo>
                    <a:pt x="19252" y="4725"/>
                    <a:pt x="19017" y="4556"/>
                    <a:pt x="18783" y="4556"/>
                  </a:cubicBezTo>
                  <a:cubicBezTo>
                    <a:pt x="14557" y="4556"/>
                    <a:pt x="14557" y="4556"/>
                    <a:pt x="14557" y="4556"/>
                  </a:cubicBezTo>
                  <a:cubicBezTo>
                    <a:pt x="14557" y="1012"/>
                    <a:pt x="14557" y="1012"/>
                    <a:pt x="14557" y="1012"/>
                  </a:cubicBezTo>
                  <a:cubicBezTo>
                    <a:pt x="14557" y="337"/>
                    <a:pt x="13852" y="0"/>
                    <a:pt x="13148" y="0"/>
                  </a:cubicBezTo>
                  <a:cubicBezTo>
                    <a:pt x="8452" y="0"/>
                    <a:pt x="8452" y="0"/>
                    <a:pt x="8452" y="0"/>
                  </a:cubicBezTo>
                  <a:cubicBezTo>
                    <a:pt x="7748" y="0"/>
                    <a:pt x="7043" y="337"/>
                    <a:pt x="7043" y="1012"/>
                  </a:cubicBezTo>
                  <a:cubicBezTo>
                    <a:pt x="7043" y="4556"/>
                    <a:pt x="7043" y="4556"/>
                    <a:pt x="7043" y="4556"/>
                  </a:cubicBezTo>
                  <a:cubicBezTo>
                    <a:pt x="2817" y="4556"/>
                    <a:pt x="2817" y="4556"/>
                    <a:pt x="2817" y="4556"/>
                  </a:cubicBezTo>
                  <a:cubicBezTo>
                    <a:pt x="2583" y="4556"/>
                    <a:pt x="2348" y="4725"/>
                    <a:pt x="2348" y="4894"/>
                  </a:cubicBezTo>
                  <a:cubicBezTo>
                    <a:pt x="0" y="21094"/>
                    <a:pt x="0" y="21094"/>
                    <a:pt x="0" y="21094"/>
                  </a:cubicBezTo>
                  <a:cubicBezTo>
                    <a:pt x="0" y="21431"/>
                    <a:pt x="235" y="21600"/>
                    <a:pt x="470" y="21600"/>
                  </a:cubicBezTo>
                  <a:cubicBezTo>
                    <a:pt x="21130" y="21600"/>
                    <a:pt x="21130" y="21600"/>
                    <a:pt x="21130" y="21600"/>
                  </a:cubicBezTo>
                  <a:cubicBezTo>
                    <a:pt x="21130" y="21600"/>
                    <a:pt x="21130" y="21600"/>
                    <a:pt x="21130" y="21600"/>
                  </a:cubicBezTo>
                  <a:cubicBezTo>
                    <a:pt x="21365" y="21600"/>
                    <a:pt x="21600" y="21431"/>
                    <a:pt x="21600" y="21094"/>
                  </a:cubicBezTo>
                  <a:lnTo>
                    <a:pt x="19252" y="4894"/>
                  </a:lnTo>
                  <a:close/>
                  <a:moveTo>
                    <a:pt x="8217" y="675"/>
                  </a:moveTo>
                  <a:cubicBezTo>
                    <a:pt x="13383" y="675"/>
                    <a:pt x="13383" y="675"/>
                    <a:pt x="13383" y="675"/>
                  </a:cubicBezTo>
                  <a:cubicBezTo>
                    <a:pt x="13383" y="4556"/>
                    <a:pt x="13383" y="4556"/>
                    <a:pt x="13383" y="4556"/>
                  </a:cubicBezTo>
                  <a:cubicBezTo>
                    <a:pt x="8217" y="4556"/>
                    <a:pt x="8217" y="4556"/>
                    <a:pt x="8217" y="4556"/>
                  </a:cubicBezTo>
                  <a:lnTo>
                    <a:pt x="8217" y="675"/>
                  </a:lnTo>
                  <a:close/>
                  <a:moveTo>
                    <a:pt x="939" y="20756"/>
                  </a:moveTo>
                  <a:cubicBezTo>
                    <a:pt x="3287" y="5231"/>
                    <a:pt x="3287" y="5231"/>
                    <a:pt x="3287" y="5231"/>
                  </a:cubicBezTo>
                  <a:cubicBezTo>
                    <a:pt x="18313" y="5231"/>
                    <a:pt x="18313" y="5231"/>
                    <a:pt x="18313" y="5231"/>
                  </a:cubicBezTo>
                  <a:cubicBezTo>
                    <a:pt x="20661" y="20756"/>
                    <a:pt x="20661" y="20756"/>
                    <a:pt x="20661" y="20756"/>
                  </a:cubicBezTo>
                  <a:lnTo>
                    <a:pt x="939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2" name="Freeform 43">
            <a:extLst>
              <a:ext uri="{FF2B5EF4-FFF2-40B4-BE49-F238E27FC236}">
                <a16:creationId xmlns:a16="http://schemas.microsoft.com/office/drawing/2014/main" xmlns="" id="{4E833079-1E59-3D4E-97E5-76D5DE9A676C}"/>
              </a:ext>
            </a:extLst>
          </p:cNvPr>
          <p:cNvSpPr/>
          <p:nvPr/>
        </p:nvSpPr>
        <p:spPr>
          <a:xfrm>
            <a:off x="3557485" y="5538270"/>
            <a:ext cx="407283" cy="407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21" h="21600" extrusionOk="0">
                <a:moveTo>
                  <a:pt x="18054" y="2700"/>
                </a:moveTo>
                <a:cubicBezTo>
                  <a:pt x="17893" y="2362"/>
                  <a:pt x="17570" y="2362"/>
                  <a:pt x="17248" y="2531"/>
                </a:cubicBezTo>
                <a:cubicBezTo>
                  <a:pt x="17087" y="2700"/>
                  <a:pt x="17087" y="2700"/>
                  <a:pt x="17087" y="2700"/>
                </a:cubicBezTo>
                <a:cubicBezTo>
                  <a:pt x="17087" y="2531"/>
                  <a:pt x="17087" y="2531"/>
                  <a:pt x="17087" y="2531"/>
                </a:cubicBezTo>
                <a:cubicBezTo>
                  <a:pt x="15152" y="844"/>
                  <a:pt x="12734" y="0"/>
                  <a:pt x="10316" y="0"/>
                </a:cubicBezTo>
                <a:cubicBezTo>
                  <a:pt x="7576" y="0"/>
                  <a:pt x="4997" y="1012"/>
                  <a:pt x="3063" y="3037"/>
                </a:cubicBezTo>
                <a:cubicBezTo>
                  <a:pt x="1128" y="5062"/>
                  <a:pt x="0" y="7762"/>
                  <a:pt x="0" y="10800"/>
                </a:cubicBezTo>
                <a:cubicBezTo>
                  <a:pt x="0" y="13669"/>
                  <a:pt x="1128" y="16369"/>
                  <a:pt x="3063" y="18394"/>
                </a:cubicBezTo>
                <a:cubicBezTo>
                  <a:pt x="4997" y="20419"/>
                  <a:pt x="7576" y="21600"/>
                  <a:pt x="10316" y="21600"/>
                </a:cubicBezTo>
                <a:cubicBezTo>
                  <a:pt x="13057" y="21600"/>
                  <a:pt x="15636" y="20419"/>
                  <a:pt x="17570" y="18394"/>
                </a:cubicBezTo>
                <a:cubicBezTo>
                  <a:pt x="21439" y="14344"/>
                  <a:pt x="21600" y="7931"/>
                  <a:pt x="18215" y="3712"/>
                </a:cubicBezTo>
                <a:cubicBezTo>
                  <a:pt x="18054" y="3544"/>
                  <a:pt x="18054" y="3544"/>
                  <a:pt x="18054" y="3544"/>
                </a:cubicBezTo>
                <a:cubicBezTo>
                  <a:pt x="18054" y="3375"/>
                  <a:pt x="18054" y="3375"/>
                  <a:pt x="18054" y="3375"/>
                </a:cubicBezTo>
                <a:cubicBezTo>
                  <a:pt x="18215" y="3206"/>
                  <a:pt x="18215" y="2869"/>
                  <a:pt x="18054" y="2700"/>
                </a:cubicBezTo>
                <a:close/>
                <a:moveTo>
                  <a:pt x="2579" y="15694"/>
                </a:moveTo>
                <a:cubicBezTo>
                  <a:pt x="2579" y="16538"/>
                  <a:pt x="2579" y="16538"/>
                  <a:pt x="2579" y="16538"/>
                </a:cubicBezTo>
                <a:cubicBezTo>
                  <a:pt x="2096" y="15863"/>
                  <a:pt x="2096" y="15863"/>
                  <a:pt x="2096" y="15863"/>
                </a:cubicBezTo>
                <a:cubicBezTo>
                  <a:pt x="1773" y="15356"/>
                  <a:pt x="1612" y="15019"/>
                  <a:pt x="1451" y="14513"/>
                </a:cubicBezTo>
                <a:cubicBezTo>
                  <a:pt x="967" y="13331"/>
                  <a:pt x="806" y="11981"/>
                  <a:pt x="806" y="10800"/>
                </a:cubicBezTo>
                <a:cubicBezTo>
                  <a:pt x="806" y="9450"/>
                  <a:pt x="967" y="8100"/>
                  <a:pt x="1451" y="6919"/>
                </a:cubicBezTo>
                <a:cubicBezTo>
                  <a:pt x="1934" y="5737"/>
                  <a:pt x="2579" y="4556"/>
                  <a:pt x="3546" y="3712"/>
                </a:cubicBezTo>
                <a:cubicBezTo>
                  <a:pt x="4513" y="2700"/>
                  <a:pt x="5481" y="2025"/>
                  <a:pt x="6770" y="1519"/>
                </a:cubicBezTo>
                <a:cubicBezTo>
                  <a:pt x="9027" y="506"/>
                  <a:pt x="11606" y="506"/>
                  <a:pt x="13863" y="1519"/>
                </a:cubicBezTo>
                <a:cubicBezTo>
                  <a:pt x="14346" y="1687"/>
                  <a:pt x="14830" y="1856"/>
                  <a:pt x="15152" y="2025"/>
                </a:cubicBezTo>
                <a:cubicBezTo>
                  <a:pt x="15958" y="2531"/>
                  <a:pt x="15958" y="2531"/>
                  <a:pt x="15958" y="2531"/>
                </a:cubicBezTo>
                <a:cubicBezTo>
                  <a:pt x="14991" y="2531"/>
                  <a:pt x="14991" y="2531"/>
                  <a:pt x="14991" y="2531"/>
                </a:cubicBezTo>
                <a:cubicBezTo>
                  <a:pt x="11767" y="2531"/>
                  <a:pt x="8543" y="4050"/>
                  <a:pt x="6125" y="6412"/>
                </a:cubicBezTo>
                <a:cubicBezTo>
                  <a:pt x="3869" y="8775"/>
                  <a:pt x="2579" y="12150"/>
                  <a:pt x="2579" y="15694"/>
                </a:cubicBezTo>
                <a:close/>
                <a:moveTo>
                  <a:pt x="3707" y="17888"/>
                </a:moveTo>
                <a:cubicBezTo>
                  <a:pt x="3385" y="17719"/>
                  <a:pt x="3385" y="17719"/>
                  <a:pt x="3385" y="17719"/>
                </a:cubicBezTo>
                <a:cubicBezTo>
                  <a:pt x="3385" y="17550"/>
                  <a:pt x="3385" y="17550"/>
                  <a:pt x="3385" y="17550"/>
                </a:cubicBezTo>
                <a:cubicBezTo>
                  <a:pt x="3063" y="15694"/>
                  <a:pt x="3385" y="13669"/>
                  <a:pt x="3869" y="12319"/>
                </a:cubicBezTo>
                <a:cubicBezTo>
                  <a:pt x="4030" y="11306"/>
                  <a:pt x="4352" y="10462"/>
                  <a:pt x="4836" y="9450"/>
                </a:cubicBezTo>
                <a:cubicBezTo>
                  <a:pt x="5481" y="8606"/>
                  <a:pt x="5964" y="7762"/>
                  <a:pt x="6770" y="6919"/>
                </a:cubicBezTo>
                <a:cubicBezTo>
                  <a:pt x="7415" y="6244"/>
                  <a:pt x="8221" y="5569"/>
                  <a:pt x="9188" y="5062"/>
                </a:cubicBezTo>
                <a:cubicBezTo>
                  <a:pt x="9994" y="4556"/>
                  <a:pt x="10961" y="4219"/>
                  <a:pt x="11928" y="3881"/>
                </a:cubicBezTo>
                <a:cubicBezTo>
                  <a:pt x="13701" y="3375"/>
                  <a:pt x="15475" y="3206"/>
                  <a:pt x="16925" y="3544"/>
                </a:cubicBezTo>
                <a:cubicBezTo>
                  <a:pt x="16925" y="3544"/>
                  <a:pt x="16925" y="3544"/>
                  <a:pt x="16925" y="3544"/>
                </a:cubicBezTo>
                <a:cubicBezTo>
                  <a:pt x="17248" y="3712"/>
                  <a:pt x="17248" y="3712"/>
                  <a:pt x="17248" y="3712"/>
                </a:cubicBezTo>
                <a:cubicBezTo>
                  <a:pt x="17248" y="3881"/>
                  <a:pt x="17248" y="3881"/>
                  <a:pt x="17248" y="3881"/>
                </a:cubicBezTo>
                <a:cubicBezTo>
                  <a:pt x="17570" y="5737"/>
                  <a:pt x="17248" y="7762"/>
                  <a:pt x="16764" y="9112"/>
                </a:cubicBezTo>
                <a:cubicBezTo>
                  <a:pt x="16603" y="10125"/>
                  <a:pt x="16281" y="11138"/>
                  <a:pt x="15797" y="11981"/>
                </a:cubicBezTo>
                <a:cubicBezTo>
                  <a:pt x="15152" y="12825"/>
                  <a:pt x="14669" y="13669"/>
                  <a:pt x="13863" y="14513"/>
                </a:cubicBezTo>
                <a:cubicBezTo>
                  <a:pt x="13218" y="15188"/>
                  <a:pt x="12412" y="15863"/>
                  <a:pt x="11445" y="16369"/>
                </a:cubicBezTo>
                <a:cubicBezTo>
                  <a:pt x="10639" y="16875"/>
                  <a:pt x="9672" y="17213"/>
                  <a:pt x="8704" y="17550"/>
                </a:cubicBezTo>
                <a:cubicBezTo>
                  <a:pt x="7576" y="17888"/>
                  <a:pt x="6287" y="18056"/>
                  <a:pt x="5319" y="18056"/>
                </a:cubicBezTo>
                <a:cubicBezTo>
                  <a:pt x="4675" y="18056"/>
                  <a:pt x="4191" y="18056"/>
                  <a:pt x="3707" y="17888"/>
                </a:cubicBezTo>
                <a:close/>
                <a:moveTo>
                  <a:pt x="18054" y="5737"/>
                </a:moveTo>
                <a:cubicBezTo>
                  <a:pt x="18054" y="4894"/>
                  <a:pt x="18054" y="4894"/>
                  <a:pt x="18054" y="4894"/>
                </a:cubicBezTo>
                <a:cubicBezTo>
                  <a:pt x="18537" y="5737"/>
                  <a:pt x="18537" y="5737"/>
                  <a:pt x="18537" y="5737"/>
                </a:cubicBezTo>
                <a:cubicBezTo>
                  <a:pt x="18860" y="6075"/>
                  <a:pt x="19021" y="6581"/>
                  <a:pt x="19182" y="6919"/>
                </a:cubicBezTo>
                <a:cubicBezTo>
                  <a:pt x="19666" y="8100"/>
                  <a:pt x="19827" y="9450"/>
                  <a:pt x="19827" y="10800"/>
                </a:cubicBezTo>
                <a:cubicBezTo>
                  <a:pt x="19827" y="11981"/>
                  <a:pt x="19666" y="13331"/>
                  <a:pt x="19182" y="14513"/>
                </a:cubicBezTo>
                <a:cubicBezTo>
                  <a:pt x="18699" y="15694"/>
                  <a:pt x="18054" y="16875"/>
                  <a:pt x="17087" y="17888"/>
                </a:cubicBezTo>
                <a:cubicBezTo>
                  <a:pt x="16119" y="18731"/>
                  <a:pt x="15152" y="19575"/>
                  <a:pt x="13863" y="20081"/>
                </a:cubicBezTo>
                <a:cubicBezTo>
                  <a:pt x="12734" y="20419"/>
                  <a:pt x="11606" y="20756"/>
                  <a:pt x="10316" y="20756"/>
                </a:cubicBezTo>
                <a:cubicBezTo>
                  <a:pt x="9027" y="20756"/>
                  <a:pt x="7899" y="20419"/>
                  <a:pt x="6770" y="20081"/>
                </a:cubicBezTo>
                <a:cubicBezTo>
                  <a:pt x="6287" y="19744"/>
                  <a:pt x="5803" y="19575"/>
                  <a:pt x="5481" y="19406"/>
                </a:cubicBezTo>
                <a:cubicBezTo>
                  <a:pt x="4675" y="18900"/>
                  <a:pt x="4675" y="18900"/>
                  <a:pt x="4675" y="18900"/>
                </a:cubicBezTo>
                <a:cubicBezTo>
                  <a:pt x="5642" y="18900"/>
                  <a:pt x="5642" y="18900"/>
                  <a:pt x="5642" y="18900"/>
                </a:cubicBezTo>
                <a:cubicBezTo>
                  <a:pt x="8866" y="18900"/>
                  <a:pt x="12090" y="17550"/>
                  <a:pt x="14507" y="15019"/>
                </a:cubicBezTo>
                <a:cubicBezTo>
                  <a:pt x="16764" y="12656"/>
                  <a:pt x="18054" y="9281"/>
                  <a:pt x="18054" y="573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43" name="Freeform 44">
            <a:extLst>
              <a:ext uri="{FF2B5EF4-FFF2-40B4-BE49-F238E27FC236}">
                <a16:creationId xmlns:a16="http://schemas.microsoft.com/office/drawing/2014/main" xmlns="" id="{30C814EA-C2C4-9040-B9BF-84DB16EF0C69}"/>
              </a:ext>
            </a:extLst>
          </p:cNvPr>
          <p:cNvSpPr/>
          <p:nvPr/>
        </p:nvSpPr>
        <p:spPr>
          <a:xfrm>
            <a:off x="2742730" y="5538270"/>
            <a:ext cx="407622" cy="406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9" h="21558" extrusionOk="0">
                <a:moveTo>
                  <a:pt x="17661" y="4050"/>
                </a:moveTo>
                <a:cubicBezTo>
                  <a:pt x="17499" y="3881"/>
                  <a:pt x="17499" y="3881"/>
                  <a:pt x="17499" y="3881"/>
                </a:cubicBezTo>
                <a:cubicBezTo>
                  <a:pt x="17986" y="3206"/>
                  <a:pt x="17986" y="3206"/>
                  <a:pt x="17986" y="3206"/>
                </a:cubicBezTo>
                <a:cubicBezTo>
                  <a:pt x="18148" y="3206"/>
                  <a:pt x="18148" y="2869"/>
                  <a:pt x="17986" y="2700"/>
                </a:cubicBezTo>
                <a:cubicBezTo>
                  <a:pt x="17986" y="2531"/>
                  <a:pt x="17661" y="2531"/>
                  <a:pt x="17499" y="2700"/>
                </a:cubicBezTo>
                <a:cubicBezTo>
                  <a:pt x="17012" y="3375"/>
                  <a:pt x="17012" y="3375"/>
                  <a:pt x="17012" y="3375"/>
                </a:cubicBezTo>
                <a:cubicBezTo>
                  <a:pt x="16849" y="3206"/>
                  <a:pt x="16849" y="3206"/>
                  <a:pt x="16849" y="3206"/>
                </a:cubicBezTo>
                <a:cubicBezTo>
                  <a:pt x="14576" y="1013"/>
                  <a:pt x="11652" y="0"/>
                  <a:pt x="8567" y="0"/>
                </a:cubicBezTo>
                <a:cubicBezTo>
                  <a:pt x="7267" y="0"/>
                  <a:pt x="6130" y="169"/>
                  <a:pt x="4831" y="506"/>
                </a:cubicBezTo>
                <a:cubicBezTo>
                  <a:pt x="4831" y="506"/>
                  <a:pt x="4831" y="506"/>
                  <a:pt x="4831" y="506"/>
                </a:cubicBezTo>
                <a:cubicBezTo>
                  <a:pt x="4831" y="506"/>
                  <a:pt x="4831" y="506"/>
                  <a:pt x="4669" y="675"/>
                </a:cubicBezTo>
                <a:cubicBezTo>
                  <a:pt x="3370" y="1856"/>
                  <a:pt x="3045" y="3881"/>
                  <a:pt x="3857" y="5400"/>
                </a:cubicBezTo>
                <a:cubicBezTo>
                  <a:pt x="4669" y="6919"/>
                  <a:pt x="6130" y="7763"/>
                  <a:pt x="7754" y="7425"/>
                </a:cubicBezTo>
                <a:cubicBezTo>
                  <a:pt x="8242" y="7425"/>
                  <a:pt x="8242" y="7425"/>
                  <a:pt x="8242" y="7425"/>
                </a:cubicBezTo>
                <a:cubicBezTo>
                  <a:pt x="7917" y="7931"/>
                  <a:pt x="7917" y="7931"/>
                  <a:pt x="7917" y="7931"/>
                </a:cubicBezTo>
                <a:cubicBezTo>
                  <a:pt x="7267" y="9281"/>
                  <a:pt x="7267" y="10969"/>
                  <a:pt x="8242" y="12150"/>
                </a:cubicBezTo>
                <a:cubicBezTo>
                  <a:pt x="8242" y="12319"/>
                  <a:pt x="8242" y="12319"/>
                  <a:pt x="8242" y="12319"/>
                </a:cubicBezTo>
                <a:cubicBezTo>
                  <a:pt x="121" y="20925"/>
                  <a:pt x="121" y="20925"/>
                  <a:pt x="121" y="20925"/>
                </a:cubicBezTo>
                <a:cubicBezTo>
                  <a:pt x="-41" y="21094"/>
                  <a:pt x="-41" y="21262"/>
                  <a:pt x="121" y="21431"/>
                </a:cubicBezTo>
                <a:cubicBezTo>
                  <a:pt x="284" y="21600"/>
                  <a:pt x="446" y="21600"/>
                  <a:pt x="609" y="21431"/>
                </a:cubicBezTo>
                <a:cubicBezTo>
                  <a:pt x="8891" y="12825"/>
                  <a:pt x="8891" y="12825"/>
                  <a:pt x="8891" y="12825"/>
                </a:cubicBezTo>
                <a:cubicBezTo>
                  <a:pt x="9054" y="12994"/>
                  <a:pt x="9054" y="12994"/>
                  <a:pt x="9054" y="12994"/>
                </a:cubicBezTo>
                <a:cubicBezTo>
                  <a:pt x="10191" y="13837"/>
                  <a:pt x="11815" y="14006"/>
                  <a:pt x="13114" y="13162"/>
                </a:cubicBezTo>
                <a:cubicBezTo>
                  <a:pt x="13439" y="12994"/>
                  <a:pt x="13439" y="12994"/>
                  <a:pt x="13439" y="12994"/>
                </a:cubicBezTo>
                <a:cubicBezTo>
                  <a:pt x="13439" y="13500"/>
                  <a:pt x="13439" y="13500"/>
                  <a:pt x="13439" y="13500"/>
                </a:cubicBezTo>
                <a:cubicBezTo>
                  <a:pt x="13276" y="15019"/>
                  <a:pt x="14088" y="16706"/>
                  <a:pt x="15388" y="17550"/>
                </a:cubicBezTo>
                <a:cubicBezTo>
                  <a:pt x="15875" y="17719"/>
                  <a:pt x="16524" y="17887"/>
                  <a:pt x="17174" y="17887"/>
                </a:cubicBezTo>
                <a:cubicBezTo>
                  <a:pt x="18311" y="17887"/>
                  <a:pt x="19448" y="17381"/>
                  <a:pt x="20097" y="16537"/>
                </a:cubicBezTo>
                <a:cubicBezTo>
                  <a:pt x="20097" y="16537"/>
                  <a:pt x="20097" y="16537"/>
                  <a:pt x="20097" y="16537"/>
                </a:cubicBezTo>
                <a:cubicBezTo>
                  <a:pt x="21559" y="12150"/>
                  <a:pt x="20585" y="7425"/>
                  <a:pt x="17661" y="4050"/>
                </a:cubicBezTo>
                <a:close/>
                <a:moveTo>
                  <a:pt x="6293" y="844"/>
                </a:moveTo>
                <a:cubicBezTo>
                  <a:pt x="7917" y="506"/>
                  <a:pt x="9541" y="675"/>
                  <a:pt x="11165" y="1013"/>
                </a:cubicBezTo>
                <a:cubicBezTo>
                  <a:pt x="12627" y="1350"/>
                  <a:pt x="13926" y="1856"/>
                  <a:pt x="15225" y="2869"/>
                </a:cubicBezTo>
                <a:cubicBezTo>
                  <a:pt x="15388" y="3038"/>
                  <a:pt x="15388" y="3038"/>
                  <a:pt x="15388" y="3038"/>
                </a:cubicBezTo>
                <a:cubicBezTo>
                  <a:pt x="9216" y="6244"/>
                  <a:pt x="9216" y="6244"/>
                  <a:pt x="9216" y="6244"/>
                </a:cubicBezTo>
                <a:cubicBezTo>
                  <a:pt x="9216" y="6075"/>
                  <a:pt x="9216" y="6075"/>
                  <a:pt x="9216" y="6075"/>
                </a:cubicBezTo>
                <a:cubicBezTo>
                  <a:pt x="8079" y="4556"/>
                  <a:pt x="7105" y="3038"/>
                  <a:pt x="6130" y="1350"/>
                </a:cubicBezTo>
                <a:cubicBezTo>
                  <a:pt x="5968" y="1013"/>
                  <a:pt x="5968" y="1013"/>
                  <a:pt x="5968" y="1013"/>
                </a:cubicBezTo>
                <a:lnTo>
                  <a:pt x="6293" y="844"/>
                </a:lnTo>
                <a:close/>
                <a:moveTo>
                  <a:pt x="7267" y="6750"/>
                </a:moveTo>
                <a:cubicBezTo>
                  <a:pt x="6942" y="6750"/>
                  <a:pt x="6618" y="6750"/>
                  <a:pt x="6293" y="6581"/>
                </a:cubicBezTo>
                <a:cubicBezTo>
                  <a:pt x="5481" y="6413"/>
                  <a:pt x="4831" y="5906"/>
                  <a:pt x="4506" y="5063"/>
                </a:cubicBezTo>
                <a:cubicBezTo>
                  <a:pt x="4182" y="4388"/>
                  <a:pt x="4019" y="3544"/>
                  <a:pt x="4344" y="2700"/>
                </a:cubicBezTo>
                <a:cubicBezTo>
                  <a:pt x="4344" y="2194"/>
                  <a:pt x="4669" y="1688"/>
                  <a:pt x="4994" y="1350"/>
                </a:cubicBezTo>
                <a:cubicBezTo>
                  <a:pt x="5318" y="1181"/>
                  <a:pt x="5318" y="1181"/>
                  <a:pt x="5318" y="1181"/>
                </a:cubicBezTo>
                <a:cubicBezTo>
                  <a:pt x="5481" y="1350"/>
                  <a:pt x="5481" y="1350"/>
                  <a:pt x="5481" y="1350"/>
                </a:cubicBezTo>
                <a:cubicBezTo>
                  <a:pt x="6293" y="3038"/>
                  <a:pt x="7267" y="4725"/>
                  <a:pt x="8242" y="6244"/>
                </a:cubicBezTo>
                <a:cubicBezTo>
                  <a:pt x="8567" y="6413"/>
                  <a:pt x="8567" y="6413"/>
                  <a:pt x="8567" y="6413"/>
                </a:cubicBezTo>
                <a:cubicBezTo>
                  <a:pt x="8242" y="6581"/>
                  <a:pt x="8242" y="6581"/>
                  <a:pt x="8242" y="6581"/>
                </a:cubicBezTo>
                <a:cubicBezTo>
                  <a:pt x="7917" y="6750"/>
                  <a:pt x="7592" y="6750"/>
                  <a:pt x="7267" y="6750"/>
                </a:cubicBezTo>
                <a:close/>
                <a:moveTo>
                  <a:pt x="13276" y="12150"/>
                </a:moveTo>
                <a:cubicBezTo>
                  <a:pt x="12789" y="12656"/>
                  <a:pt x="11977" y="12994"/>
                  <a:pt x="11165" y="12994"/>
                </a:cubicBezTo>
                <a:cubicBezTo>
                  <a:pt x="10353" y="12994"/>
                  <a:pt x="9703" y="12656"/>
                  <a:pt x="9054" y="11981"/>
                </a:cubicBezTo>
                <a:cubicBezTo>
                  <a:pt x="8567" y="11475"/>
                  <a:pt x="8242" y="10631"/>
                  <a:pt x="8242" y="9788"/>
                </a:cubicBezTo>
                <a:cubicBezTo>
                  <a:pt x="8242" y="8944"/>
                  <a:pt x="8404" y="8269"/>
                  <a:pt x="9054" y="7594"/>
                </a:cubicBezTo>
                <a:cubicBezTo>
                  <a:pt x="9216" y="7425"/>
                  <a:pt x="9216" y="7425"/>
                  <a:pt x="9216" y="7425"/>
                </a:cubicBezTo>
                <a:cubicBezTo>
                  <a:pt x="9379" y="7594"/>
                  <a:pt x="9379" y="7594"/>
                  <a:pt x="9379" y="7594"/>
                </a:cubicBezTo>
                <a:cubicBezTo>
                  <a:pt x="10028" y="8438"/>
                  <a:pt x="10678" y="9113"/>
                  <a:pt x="11327" y="9788"/>
                </a:cubicBezTo>
                <a:cubicBezTo>
                  <a:pt x="11977" y="10463"/>
                  <a:pt x="12627" y="11137"/>
                  <a:pt x="13276" y="11812"/>
                </a:cubicBezTo>
                <a:cubicBezTo>
                  <a:pt x="13601" y="11981"/>
                  <a:pt x="13601" y="11981"/>
                  <a:pt x="13601" y="11981"/>
                </a:cubicBezTo>
                <a:lnTo>
                  <a:pt x="13276" y="12150"/>
                </a:lnTo>
                <a:close/>
                <a:moveTo>
                  <a:pt x="13764" y="11137"/>
                </a:moveTo>
                <a:cubicBezTo>
                  <a:pt x="13114" y="10463"/>
                  <a:pt x="12464" y="9956"/>
                  <a:pt x="11815" y="9281"/>
                </a:cubicBezTo>
                <a:cubicBezTo>
                  <a:pt x="11165" y="8606"/>
                  <a:pt x="10515" y="7931"/>
                  <a:pt x="10028" y="7088"/>
                </a:cubicBezTo>
                <a:cubicBezTo>
                  <a:pt x="9703" y="6919"/>
                  <a:pt x="9703" y="6919"/>
                  <a:pt x="9703" y="6919"/>
                </a:cubicBezTo>
                <a:cubicBezTo>
                  <a:pt x="16037" y="3544"/>
                  <a:pt x="16037" y="3544"/>
                  <a:pt x="16037" y="3544"/>
                </a:cubicBezTo>
                <a:cubicBezTo>
                  <a:pt x="16200" y="3713"/>
                  <a:pt x="16200" y="3713"/>
                  <a:pt x="16200" y="3713"/>
                </a:cubicBezTo>
                <a:cubicBezTo>
                  <a:pt x="16362" y="3881"/>
                  <a:pt x="16524" y="4050"/>
                  <a:pt x="16687" y="4219"/>
                </a:cubicBezTo>
                <a:cubicBezTo>
                  <a:pt x="16849" y="4219"/>
                  <a:pt x="17012" y="4388"/>
                  <a:pt x="17012" y="4556"/>
                </a:cubicBezTo>
                <a:cubicBezTo>
                  <a:pt x="17174" y="4725"/>
                  <a:pt x="17174" y="4725"/>
                  <a:pt x="17174" y="4725"/>
                </a:cubicBezTo>
                <a:cubicBezTo>
                  <a:pt x="13926" y="11306"/>
                  <a:pt x="13926" y="11306"/>
                  <a:pt x="13926" y="11306"/>
                </a:cubicBezTo>
                <a:lnTo>
                  <a:pt x="13764" y="11137"/>
                </a:lnTo>
                <a:close/>
                <a:moveTo>
                  <a:pt x="19448" y="16200"/>
                </a:moveTo>
                <a:cubicBezTo>
                  <a:pt x="18961" y="16537"/>
                  <a:pt x="18636" y="16875"/>
                  <a:pt x="18148" y="17044"/>
                </a:cubicBezTo>
                <a:cubicBezTo>
                  <a:pt x="17824" y="17212"/>
                  <a:pt x="17499" y="17212"/>
                  <a:pt x="17174" y="17212"/>
                </a:cubicBezTo>
                <a:cubicBezTo>
                  <a:pt x="16687" y="17212"/>
                  <a:pt x="16200" y="17044"/>
                  <a:pt x="15712" y="16875"/>
                </a:cubicBezTo>
                <a:cubicBezTo>
                  <a:pt x="15063" y="16369"/>
                  <a:pt x="14576" y="15694"/>
                  <a:pt x="14251" y="14850"/>
                </a:cubicBezTo>
                <a:cubicBezTo>
                  <a:pt x="14088" y="14344"/>
                  <a:pt x="14088" y="13669"/>
                  <a:pt x="14251" y="12994"/>
                </a:cubicBezTo>
                <a:cubicBezTo>
                  <a:pt x="14413" y="12656"/>
                  <a:pt x="14413" y="12656"/>
                  <a:pt x="14413" y="12656"/>
                </a:cubicBezTo>
                <a:cubicBezTo>
                  <a:pt x="14738" y="12825"/>
                  <a:pt x="14738" y="12825"/>
                  <a:pt x="14738" y="12825"/>
                </a:cubicBezTo>
                <a:cubicBezTo>
                  <a:pt x="16200" y="14006"/>
                  <a:pt x="17661" y="15019"/>
                  <a:pt x="19285" y="15862"/>
                </a:cubicBezTo>
                <a:cubicBezTo>
                  <a:pt x="19610" y="16031"/>
                  <a:pt x="19610" y="16031"/>
                  <a:pt x="19610" y="16031"/>
                </a:cubicBezTo>
                <a:lnTo>
                  <a:pt x="19448" y="16200"/>
                </a:lnTo>
                <a:close/>
                <a:moveTo>
                  <a:pt x="19773" y="14850"/>
                </a:moveTo>
                <a:cubicBezTo>
                  <a:pt x="19773" y="15187"/>
                  <a:pt x="19773" y="15187"/>
                  <a:pt x="19773" y="15187"/>
                </a:cubicBezTo>
                <a:cubicBezTo>
                  <a:pt x="19448" y="15019"/>
                  <a:pt x="19448" y="15019"/>
                  <a:pt x="19448" y="15019"/>
                </a:cubicBezTo>
                <a:cubicBezTo>
                  <a:pt x="17824" y="14175"/>
                  <a:pt x="16200" y="13162"/>
                  <a:pt x="14738" y="11981"/>
                </a:cubicBezTo>
                <a:cubicBezTo>
                  <a:pt x="14576" y="11812"/>
                  <a:pt x="14576" y="11812"/>
                  <a:pt x="14576" y="11812"/>
                </a:cubicBezTo>
                <a:cubicBezTo>
                  <a:pt x="17661" y="5400"/>
                  <a:pt x="17661" y="5400"/>
                  <a:pt x="17661" y="5400"/>
                </a:cubicBezTo>
                <a:cubicBezTo>
                  <a:pt x="17986" y="5738"/>
                  <a:pt x="17986" y="5738"/>
                  <a:pt x="17986" y="5738"/>
                </a:cubicBezTo>
                <a:cubicBezTo>
                  <a:pt x="18798" y="6919"/>
                  <a:pt x="19448" y="8438"/>
                  <a:pt x="19773" y="9956"/>
                </a:cubicBezTo>
                <a:cubicBezTo>
                  <a:pt x="20097" y="11644"/>
                  <a:pt x="20097" y="13162"/>
                  <a:pt x="19773" y="1485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44" name="Freeform 45">
            <a:extLst>
              <a:ext uri="{FF2B5EF4-FFF2-40B4-BE49-F238E27FC236}">
                <a16:creationId xmlns:a16="http://schemas.microsoft.com/office/drawing/2014/main" xmlns="" id="{D75BF9EA-F7DE-454F-A524-48604627ACB4}"/>
              </a:ext>
            </a:extLst>
          </p:cNvPr>
          <p:cNvSpPr/>
          <p:nvPr/>
        </p:nvSpPr>
        <p:spPr>
          <a:xfrm>
            <a:off x="2007129" y="5537443"/>
            <a:ext cx="248973" cy="408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02" extrusionOk="0">
                <a:moveTo>
                  <a:pt x="21600" y="237"/>
                </a:moveTo>
                <a:cubicBezTo>
                  <a:pt x="21323" y="69"/>
                  <a:pt x="21046" y="-98"/>
                  <a:pt x="20769" y="69"/>
                </a:cubicBezTo>
                <a:cubicBezTo>
                  <a:pt x="13015" y="1242"/>
                  <a:pt x="13015" y="1242"/>
                  <a:pt x="13015" y="1242"/>
                </a:cubicBezTo>
                <a:cubicBezTo>
                  <a:pt x="12738" y="1242"/>
                  <a:pt x="12738" y="1409"/>
                  <a:pt x="12462" y="1576"/>
                </a:cubicBezTo>
                <a:cubicBezTo>
                  <a:pt x="10523" y="6935"/>
                  <a:pt x="10523" y="6935"/>
                  <a:pt x="10523" y="6935"/>
                </a:cubicBezTo>
                <a:cubicBezTo>
                  <a:pt x="554" y="6935"/>
                  <a:pt x="554" y="6935"/>
                  <a:pt x="554" y="6935"/>
                </a:cubicBezTo>
                <a:cubicBezTo>
                  <a:pt x="277" y="6935"/>
                  <a:pt x="0" y="7102"/>
                  <a:pt x="0" y="7437"/>
                </a:cubicBezTo>
                <a:cubicBezTo>
                  <a:pt x="2769" y="21167"/>
                  <a:pt x="2769" y="21167"/>
                  <a:pt x="2769" y="21167"/>
                </a:cubicBezTo>
                <a:cubicBezTo>
                  <a:pt x="3046" y="21335"/>
                  <a:pt x="3323" y="21502"/>
                  <a:pt x="3600" y="21502"/>
                </a:cubicBezTo>
                <a:cubicBezTo>
                  <a:pt x="14123" y="21502"/>
                  <a:pt x="14123" y="21502"/>
                  <a:pt x="14123" y="21502"/>
                </a:cubicBezTo>
                <a:cubicBezTo>
                  <a:pt x="14400" y="21502"/>
                  <a:pt x="14677" y="21335"/>
                  <a:pt x="14677" y="21167"/>
                </a:cubicBezTo>
                <a:cubicBezTo>
                  <a:pt x="17446" y="7437"/>
                  <a:pt x="17446" y="7437"/>
                  <a:pt x="17446" y="7437"/>
                </a:cubicBezTo>
                <a:cubicBezTo>
                  <a:pt x="17446" y="7102"/>
                  <a:pt x="17169" y="6935"/>
                  <a:pt x="16892" y="6935"/>
                </a:cubicBezTo>
                <a:cubicBezTo>
                  <a:pt x="11908" y="6935"/>
                  <a:pt x="11908" y="6935"/>
                  <a:pt x="11908" y="6935"/>
                </a:cubicBezTo>
                <a:cubicBezTo>
                  <a:pt x="13846" y="1911"/>
                  <a:pt x="13846" y="1911"/>
                  <a:pt x="13846" y="1911"/>
                </a:cubicBezTo>
                <a:cubicBezTo>
                  <a:pt x="21046" y="739"/>
                  <a:pt x="21046" y="739"/>
                  <a:pt x="21046" y="739"/>
                </a:cubicBezTo>
                <a:cubicBezTo>
                  <a:pt x="21323" y="739"/>
                  <a:pt x="21600" y="404"/>
                  <a:pt x="21600" y="237"/>
                </a:cubicBezTo>
                <a:close/>
                <a:moveTo>
                  <a:pt x="1385" y="7772"/>
                </a:moveTo>
                <a:cubicBezTo>
                  <a:pt x="10246" y="7772"/>
                  <a:pt x="10246" y="7772"/>
                  <a:pt x="10246" y="7772"/>
                </a:cubicBezTo>
                <a:cubicBezTo>
                  <a:pt x="8031" y="13800"/>
                  <a:pt x="8031" y="13800"/>
                  <a:pt x="8031" y="13800"/>
                </a:cubicBezTo>
                <a:cubicBezTo>
                  <a:pt x="2769" y="13800"/>
                  <a:pt x="2769" y="13800"/>
                  <a:pt x="2769" y="13800"/>
                </a:cubicBezTo>
                <a:lnTo>
                  <a:pt x="1385" y="7772"/>
                </a:lnTo>
                <a:close/>
                <a:moveTo>
                  <a:pt x="13569" y="20665"/>
                </a:moveTo>
                <a:cubicBezTo>
                  <a:pt x="4154" y="20665"/>
                  <a:pt x="4154" y="20665"/>
                  <a:pt x="4154" y="20665"/>
                </a:cubicBezTo>
                <a:cubicBezTo>
                  <a:pt x="2769" y="14637"/>
                  <a:pt x="2769" y="14637"/>
                  <a:pt x="2769" y="14637"/>
                </a:cubicBezTo>
                <a:cubicBezTo>
                  <a:pt x="14677" y="14637"/>
                  <a:pt x="14677" y="14637"/>
                  <a:pt x="14677" y="14637"/>
                </a:cubicBezTo>
                <a:lnTo>
                  <a:pt x="13569" y="20665"/>
                </a:lnTo>
                <a:close/>
                <a:moveTo>
                  <a:pt x="16062" y="7772"/>
                </a:moveTo>
                <a:cubicBezTo>
                  <a:pt x="14954" y="13800"/>
                  <a:pt x="14954" y="13800"/>
                  <a:pt x="14954" y="13800"/>
                </a:cubicBezTo>
                <a:cubicBezTo>
                  <a:pt x="9415" y="13800"/>
                  <a:pt x="9415" y="13800"/>
                  <a:pt x="9415" y="13800"/>
                </a:cubicBezTo>
                <a:cubicBezTo>
                  <a:pt x="11631" y="7772"/>
                  <a:pt x="11631" y="7772"/>
                  <a:pt x="11631" y="7772"/>
                </a:cubicBezTo>
                <a:lnTo>
                  <a:pt x="16062" y="7772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45" name="Freeform 46">
            <a:extLst>
              <a:ext uri="{FF2B5EF4-FFF2-40B4-BE49-F238E27FC236}">
                <a16:creationId xmlns:a16="http://schemas.microsoft.com/office/drawing/2014/main" xmlns="" id="{17CDC623-6C27-9145-A62E-3613BBE46BB5}"/>
              </a:ext>
            </a:extLst>
          </p:cNvPr>
          <p:cNvSpPr/>
          <p:nvPr/>
        </p:nvSpPr>
        <p:spPr>
          <a:xfrm>
            <a:off x="1113522" y="5579990"/>
            <a:ext cx="406430" cy="321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91"/>
                </a:moveTo>
                <a:cubicBezTo>
                  <a:pt x="21600" y="3850"/>
                  <a:pt x="21094" y="3208"/>
                  <a:pt x="20588" y="3208"/>
                </a:cubicBezTo>
                <a:cubicBezTo>
                  <a:pt x="15019" y="3208"/>
                  <a:pt x="15019" y="3208"/>
                  <a:pt x="15019" y="3208"/>
                </a:cubicBezTo>
                <a:cubicBezTo>
                  <a:pt x="15019" y="1283"/>
                  <a:pt x="15019" y="1283"/>
                  <a:pt x="15019" y="1283"/>
                </a:cubicBezTo>
                <a:cubicBezTo>
                  <a:pt x="15019" y="642"/>
                  <a:pt x="14513" y="0"/>
                  <a:pt x="14006" y="0"/>
                </a:cubicBezTo>
                <a:cubicBezTo>
                  <a:pt x="7594" y="0"/>
                  <a:pt x="7594" y="0"/>
                  <a:pt x="7594" y="0"/>
                </a:cubicBezTo>
                <a:cubicBezTo>
                  <a:pt x="7087" y="0"/>
                  <a:pt x="6581" y="642"/>
                  <a:pt x="6581" y="1283"/>
                </a:cubicBezTo>
                <a:cubicBezTo>
                  <a:pt x="6581" y="3208"/>
                  <a:pt x="6581" y="3208"/>
                  <a:pt x="6581" y="3208"/>
                </a:cubicBezTo>
                <a:cubicBezTo>
                  <a:pt x="1012" y="3208"/>
                  <a:pt x="1012" y="3208"/>
                  <a:pt x="1012" y="3208"/>
                </a:cubicBezTo>
                <a:cubicBezTo>
                  <a:pt x="506" y="3208"/>
                  <a:pt x="0" y="3850"/>
                  <a:pt x="0" y="4491"/>
                </a:cubicBezTo>
                <a:cubicBezTo>
                  <a:pt x="0" y="20317"/>
                  <a:pt x="0" y="20317"/>
                  <a:pt x="0" y="20317"/>
                </a:cubicBezTo>
                <a:cubicBezTo>
                  <a:pt x="0" y="20958"/>
                  <a:pt x="506" y="21600"/>
                  <a:pt x="1012" y="21600"/>
                </a:cubicBezTo>
                <a:cubicBezTo>
                  <a:pt x="20588" y="21600"/>
                  <a:pt x="20588" y="21600"/>
                  <a:pt x="20588" y="21600"/>
                </a:cubicBezTo>
                <a:cubicBezTo>
                  <a:pt x="21094" y="21600"/>
                  <a:pt x="21600" y="20958"/>
                  <a:pt x="21600" y="20317"/>
                </a:cubicBezTo>
                <a:lnTo>
                  <a:pt x="21600" y="4491"/>
                </a:lnTo>
                <a:close/>
                <a:moveTo>
                  <a:pt x="7425" y="1069"/>
                </a:moveTo>
                <a:cubicBezTo>
                  <a:pt x="14175" y="1069"/>
                  <a:pt x="14175" y="1069"/>
                  <a:pt x="14175" y="1069"/>
                </a:cubicBezTo>
                <a:cubicBezTo>
                  <a:pt x="14175" y="3208"/>
                  <a:pt x="14175" y="3208"/>
                  <a:pt x="14175" y="3208"/>
                </a:cubicBezTo>
                <a:cubicBezTo>
                  <a:pt x="7425" y="3208"/>
                  <a:pt x="7425" y="3208"/>
                  <a:pt x="7425" y="3208"/>
                </a:cubicBezTo>
                <a:lnTo>
                  <a:pt x="7425" y="1069"/>
                </a:lnTo>
                <a:close/>
                <a:moveTo>
                  <a:pt x="3712" y="20531"/>
                </a:moveTo>
                <a:cubicBezTo>
                  <a:pt x="844" y="20531"/>
                  <a:pt x="844" y="20531"/>
                  <a:pt x="844" y="20531"/>
                </a:cubicBezTo>
                <a:cubicBezTo>
                  <a:pt x="844" y="4063"/>
                  <a:pt x="844" y="4063"/>
                  <a:pt x="844" y="4063"/>
                </a:cubicBezTo>
                <a:cubicBezTo>
                  <a:pt x="3712" y="4063"/>
                  <a:pt x="3712" y="4063"/>
                  <a:pt x="3712" y="4063"/>
                </a:cubicBezTo>
                <a:lnTo>
                  <a:pt x="3712" y="20531"/>
                </a:lnTo>
                <a:close/>
                <a:moveTo>
                  <a:pt x="17044" y="20531"/>
                </a:moveTo>
                <a:cubicBezTo>
                  <a:pt x="4556" y="20531"/>
                  <a:pt x="4556" y="20531"/>
                  <a:pt x="4556" y="20531"/>
                </a:cubicBezTo>
                <a:cubicBezTo>
                  <a:pt x="4556" y="4063"/>
                  <a:pt x="4556" y="4063"/>
                  <a:pt x="4556" y="4063"/>
                </a:cubicBezTo>
                <a:cubicBezTo>
                  <a:pt x="17044" y="4063"/>
                  <a:pt x="17044" y="4063"/>
                  <a:pt x="17044" y="4063"/>
                </a:cubicBezTo>
                <a:lnTo>
                  <a:pt x="17044" y="20531"/>
                </a:lnTo>
                <a:close/>
                <a:moveTo>
                  <a:pt x="20756" y="20531"/>
                </a:moveTo>
                <a:cubicBezTo>
                  <a:pt x="17888" y="20531"/>
                  <a:pt x="17888" y="20531"/>
                  <a:pt x="17888" y="20531"/>
                </a:cubicBezTo>
                <a:cubicBezTo>
                  <a:pt x="17888" y="4063"/>
                  <a:pt x="17888" y="4063"/>
                  <a:pt x="17888" y="4063"/>
                </a:cubicBezTo>
                <a:cubicBezTo>
                  <a:pt x="20756" y="4063"/>
                  <a:pt x="20756" y="4063"/>
                  <a:pt x="20756" y="4063"/>
                </a:cubicBezTo>
                <a:lnTo>
                  <a:pt x="20756" y="20531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46" name="Freeform 47">
            <a:extLst>
              <a:ext uri="{FF2B5EF4-FFF2-40B4-BE49-F238E27FC236}">
                <a16:creationId xmlns:a16="http://schemas.microsoft.com/office/drawing/2014/main" xmlns="" id="{55F1AEEA-EFD1-7749-9488-DF7448AACBA9}"/>
              </a:ext>
            </a:extLst>
          </p:cNvPr>
          <p:cNvSpPr/>
          <p:nvPr/>
        </p:nvSpPr>
        <p:spPr>
          <a:xfrm>
            <a:off x="10075168" y="4722719"/>
            <a:ext cx="407776" cy="407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0"/>
                </a:moveTo>
                <a:cubicBezTo>
                  <a:pt x="16200" y="0"/>
                  <a:pt x="16200" y="0"/>
                  <a:pt x="16200" y="0"/>
                </a:cubicBezTo>
                <a:cubicBezTo>
                  <a:pt x="16031" y="0"/>
                  <a:pt x="15863" y="169"/>
                  <a:pt x="15863" y="337"/>
                </a:cubicBezTo>
                <a:cubicBezTo>
                  <a:pt x="15863" y="675"/>
                  <a:pt x="16031" y="844"/>
                  <a:pt x="16200" y="844"/>
                </a:cubicBezTo>
                <a:cubicBezTo>
                  <a:pt x="20250" y="844"/>
                  <a:pt x="20250" y="844"/>
                  <a:pt x="20250" y="844"/>
                </a:cubicBezTo>
                <a:cubicBezTo>
                  <a:pt x="14344" y="6750"/>
                  <a:pt x="14344" y="6750"/>
                  <a:pt x="14344" y="6750"/>
                </a:cubicBezTo>
                <a:cubicBezTo>
                  <a:pt x="14175" y="6581"/>
                  <a:pt x="14175" y="6581"/>
                  <a:pt x="14175" y="6581"/>
                </a:cubicBezTo>
                <a:cubicBezTo>
                  <a:pt x="12488" y="5231"/>
                  <a:pt x="10631" y="4556"/>
                  <a:pt x="8437" y="4556"/>
                </a:cubicBezTo>
                <a:cubicBezTo>
                  <a:pt x="3881" y="4556"/>
                  <a:pt x="0" y="8437"/>
                  <a:pt x="0" y="13163"/>
                </a:cubicBezTo>
                <a:cubicBezTo>
                  <a:pt x="0" y="17719"/>
                  <a:pt x="3881" y="21600"/>
                  <a:pt x="8437" y="21600"/>
                </a:cubicBezTo>
                <a:cubicBezTo>
                  <a:pt x="13163" y="21600"/>
                  <a:pt x="17044" y="17719"/>
                  <a:pt x="17044" y="13163"/>
                </a:cubicBezTo>
                <a:cubicBezTo>
                  <a:pt x="17044" y="10969"/>
                  <a:pt x="16369" y="9112"/>
                  <a:pt x="15019" y="7425"/>
                </a:cubicBezTo>
                <a:cubicBezTo>
                  <a:pt x="14850" y="7256"/>
                  <a:pt x="14850" y="7256"/>
                  <a:pt x="14850" y="7256"/>
                </a:cubicBezTo>
                <a:cubicBezTo>
                  <a:pt x="20756" y="1350"/>
                  <a:pt x="20756" y="1350"/>
                  <a:pt x="20756" y="1350"/>
                </a:cubicBezTo>
                <a:cubicBezTo>
                  <a:pt x="20756" y="5400"/>
                  <a:pt x="20756" y="5400"/>
                  <a:pt x="20756" y="5400"/>
                </a:cubicBezTo>
                <a:cubicBezTo>
                  <a:pt x="20756" y="5569"/>
                  <a:pt x="20925" y="5737"/>
                  <a:pt x="21263" y="5737"/>
                </a:cubicBezTo>
                <a:cubicBezTo>
                  <a:pt x="21431" y="5737"/>
                  <a:pt x="21600" y="5569"/>
                  <a:pt x="21600" y="5400"/>
                </a:cubicBezTo>
                <a:cubicBezTo>
                  <a:pt x="21600" y="337"/>
                  <a:pt x="21600" y="337"/>
                  <a:pt x="21600" y="337"/>
                </a:cubicBezTo>
                <a:cubicBezTo>
                  <a:pt x="21600" y="169"/>
                  <a:pt x="21431" y="0"/>
                  <a:pt x="21263" y="0"/>
                </a:cubicBezTo>
                <a:close/>
                <a:moveTo>
                  <a:pt x="15694" y="10125"/>
                </a:moveTo>
                <a:cubicBezTo>
                  <a:pt x="16031" y="10969"/>
                  <a:pt x="16200" y="11981"/>
                  <a:pt x="16200" y="13163"/>
                </a:cubicBezTo>
                <a:cubicBezTo>
                  <a:pt x="16200" y="14175"/>
                  <a:pt x="16031" y="15188"/>
                  <a:pt x="15694" y="16031"/>
                </a:cubicBezTo>
                <a:cubicBezTo>
                  <a:pt x="15188" y="17044"/>
                  <a:pt x="14681" y="17888"/>
                  <a:pt x="14006" y="18563"/>
                </a:cubicBezTo>
                <a:cubicBezTo>
                  <a:pt x="13331" y="19238"/>
                  <a:pt x="12488" y="19913"/>
                  <a:pt x="11475" y="20250"/>
                </a:cubicBezTo>
                <a:cubicBezTo>
                  <a:pt x="10631" y="20588"/>
                  <a:pt x="9619" y="20756"/>
                  <a:pt x="8437" y="20756"/>
                </a:cubicBezTo>
                <a:cubicBezTo>
                  <a:pt x="7425" y="20756"/>
                  <a:pt x="6412" y="20588"/>
                  <a:pt x="5569" y="20250"/>
                </a:cubicBezTo>
                <a:cubicBezTo>
                  <a:pt x="4556" y="19913"/>
                  <a:pt x="3712" y="19238"/>
                  <a:pt x="3037" y="18563"/>
                </a:cubicBezTo>
                <a:cubicBezTo>
                  <a:pt x="2362" y="17888"/>
                  <a:pt x="1687" y="17044"/>
                  <a:pt x="1350" y="16031"/>
                </a:cubicBezTo>
                <a:cubicBezTo>
                  <a:pt x="1012" y="15188"/>
                  <a:pt x="844" y="14175"/>
                  <a:pt x="844" y="13163"/>
                </a:cubicBezTo>
                <a:cubicBezTo>
                  <a:pt x="844" y="11981"/>
                  <a:pt x="1012" y="10969"/>
                  <a:pt x="1350" y="10125"/>
                </a:cubicBezTo>
                <a:cubicBezTo>
                  <a:pt x="1687" y="9112"/>
                  <a:pt x="2362" y="8269"/>
                  <a:pt x="3037" y="7594"/>
                </a:cubicBezTo>
                <a:cubicBezTo>
                  <a:pt x="3712" y="6919"/>
                  <a:pt x="4556" y="6412"/>
                  <a:pt x="5569" y="5906"/>
                </a:cubicBezTo>
                <a:cubicBezTo>
                  <a:pt x="7425" y="5062"/>
                  <a:pt x="9619" y="5062"/>
                  <a:pt x="11475" y="5906"/>
                </a:cubicBezTo>
                <a:cubicBezTo>
                  <a:pt x="12488" y="6412"/>
                  <a:pt x="13331" y="6919"/>
                  <a:pt x="14006" y="7594"/>
                </a:cubicBezTo>
                <a:cubicBezTo>
                  <a:pt x="14681" y="8269"/>
                  <a:pt x="15188" y="9112"/>
                  <a:pt x="15694" y="10125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47" name="Freeform 48">
            <a:extLst>
              <a:ext uri="{FF2B5EF4-FFF2-40B4-BE49-F238E27FC236}">
                <a16:creationId xmlns:a16="http://schemas.microsoft.com/office/drawing/2014/main" xmlns="" id="{EE013776-82F4-B845-A3AD-78AEBF4C88E2}"/>
              </a:ext>
            </a:extLst>
          </p:cNvPr>
          <p:cNvSpPr/>
          <p:nvPr/>
        </p:nvSpPr>
        <p:spPr>
          <a:xfrm>
            <a:off x="9314794" y="4722719"/>
            <a:ext cx="298768" cy="407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19" y="15694"/>
                </a:moveTo>
                <a:cubicBezTo>
                  <a:pt x="17234" y="15525"/>
                  <a:pt x="21600" y="11981"/>
                  <a:pt x="21600" y="7931"/>
                </a:cubicBezTo>
                <a:cubicBezTo>
                  <a:pt x="21600" y="3544"/>
                  <a:pt x="16774" y="0"/>
                  <a:pt x="10800" y="0"/>
                </a:cubicBezTo>
                <a:cubicBezTo>
                  <a:pt x="4826" y="0"/>
                  <a:pt x="0" y="3544"/>
                  <a:pt x="0" y="7931"/>
                </a:cubicBezTo>
                <a:cubicBezTo>
                  <a:pt x="0" y="11981"/>
                  <a:pt x="4366" y="15525"/>
                  <a:pt x="9881" y="15694"/>
                </a:cubicBezTo>
                <a:cubicBezTo>
                  <a:pt x="10340" y="15863"/>
                  <a:pt x="10340" y="15863"/>
                  <a:pt x="10340" y="15863"/>
                </a:cubicBezTo>
                <a:cubicBezTo>
                  <a:pt x="10340" y="18394"/>
                  <a:pt x="10340" y="18394"/>
                  <a:pt x="10340" y="18394"/>
                </a:cubicBezTo>
                <a:cubicBezTo>
                  <a:pt x="7353" y="18394"/>
                  <a:pt x="7353" y="18394"/>
                  <a:pt x="7353" y="18394"/>
                </a:cubicBezTo>
                <a:cubicBezTo>
                  <a:pt x="7123" y="18394"/>
                  <a:pt x="6894" y="18563"/>
                  <a:pt x="6894" y="18731"/>
                </a:cubicBezTo>
                <a:cubicBezTo>
                  <a:pt x="6894" y="18900"/>
                  <a:pt x="7123" y="19069"/>
                  <a:pt x="7353" y="19069"/>
                </a:cubicBezTo>
                <a:cubicBezTo>
                  <a:pt x="10340" y="19069"/>
                  <a:pt x="10340" y="19069"/>
                  <a:pt x="10340" y="19069"/>
                </a:cubicBezTo>
                <a:cubicBezTo>
                  <a:pt x="10340" y="21263"/>
                  <a:pt x="10340" y="21263"/>
                  <a:pt x="10340" y="21263"/>
                </a:cubicBezTo>
                <a:cubicBezTo>
                  <a:pt x="10340" y="21431"/>
                  <a:pt x="10570" y="21600"/>
                  <a:pt x="10800" y="21600"/>
                </a:cubicBezTo>
                <a:cubicBezTo>
                  <a:pt x="11030" y="21600"/>
                  <a:pt x="11260" y="21431"/>
                  <a:pt x="11260" y="21263"/>
                </a:cubicBezTo>
                <a:cubicBezTo>
                  <a:pt x="11260" y="19069"/>
                  <a:pt x="11260" y="19069"/>
                  <a:pt x="11260" y="19069"/>
                </a:cubicBezTo>
                <a:cubicBezTo>
                  <a:pt x="14247" y="19069"/>
                  <a:pt x="14247" y="19069"/>
                  <a:pt x="14247" y="19069"/>
                </a:cubicBezTo>
                <a:cubicBezTo>
                  <a:pt x="14477" y="19069"/>
                  <a:pt x="14706" y="18900"/>
                  <a:pt x="14706" y="18731"/>
                </a:cubicBezTo>
                <a:cubicBezTo>
                  <a:pt x="14706" y="18563"/>
                  <a:pt x="14477" y="18394"/>
                  <a:pt x="14247" y="18394"/>
                </a:cubicBezTo>
                <a:cubicBezTo>
                  <a:pt x="11260" y="18394"/>
                  <a:pt x="11260" y="18394"/>
                  <a:pt x="11260" y="18394"/>
                </a:cubicBezTo>
                <a:cubicBezTo>
                  <a:pt x="11260" y="15863"/>
                  <a:pt x="11260" y="15863"/>
                  <a:pt x="11260" y="15863"/>
                </a:cubicBezTo>
                <a:lnTo>
                  <a:pt x="11719" y="15694"/>
                </a:lnTo>
                <a:close/>
                <a:moveTo>
                  <a:pt x="10800" y="15019"/>
                </a:moveTo>
                <a:cubicBezTo>
                  <a:pt x="9421" y="15019"/>
                  <a:pt x="8272" y="14850"/>
                  <a:pt x="7123" y="14513"/>
                </a:cubicBezTo>
                <a:cubicBezTo>
                  <a:pt x="5974" y="14175"/>
                  <a:pt x="4826" y="13500"/>
                  <a:pt x="3906" y="12994"/>
                </a:cubicBezTo>
                <a:cubicBezTo>
                  <a:pt x="2987" y="12319"/>
                  <a:pt x="2298" y="11475"/>
                  <a:pt x="1838" y="10631"/>
                </a:cubicBezTo>
                <a:cubicBezTo>
                  <a:pt x="1379" y="9787"/>
                  <a:pt x="1149" y="8775"/>
                  <a:pt x="1149" y="7931"/>
                </a:cubicBezTo>
                <a:cubicBezTo>
                  <a:pt x="1149" y="6919"/>
                  <a:pt x="1379" y="6075"/>
                  <a:pt x="1838" y="5062"/>
                </a:cubicBezTo>
                <a:cubicBezTo>
                  <a:pt x="2298" y="4219"/>
                  <a:pt x="2987" y="3544"/>
                  <a:pt x="3906" y="2869"/>
                </a:cubicBezTo>
                <a:cubicBezTo>
                  <a:pt x="4826" y="2194"/>
                  <a:pt x="5974" y="1687"/>
                  <a:pt x="7123" y="1350"/>
                </a:cubicBezTo>
                <a:cubicBezTo>
                  <a:pt x="9421" y="506"/>
                  <a:pt x="12179" y="506"/>
                  <a:pt x="14477" y="1350"/>
                </a:cubicBezTo>
                <a:cubicBezTo>
                  <a:pt x="15626" y="1687"/>
                  <a:pt x="16774" y="2194"/>
                  <a:pt x="17694" y="2869"/>
                </a:cubicBezTo>
                <a:cubicBezTo>
                  <a:pt x="18613" y="3544"/>
                  <a:pt x="19302" y="4219"/>
                  <a:pt x="19762" y="5062"/>
                </a:cubicBezTo>
                <a:cubicBezTo>
                  <a:pt x="20221" y="6075"/>
                  <a:pt x="20451" y="6919"/>
                  <a:pt x="20451" y="7931"/>
                </a:cubicBezTo>
                <a:cubicBezTo>
                  <a:pt x="20451" y="8775"/>
                  <a:pt x="20221" y="9787"/>
                  <a:pt x="19762" y="10631"/>
                </a:cubicBezTo>
                <a:cubicBezTo>
                  <a:pt x="19302" y="11475"/>
                  <a:pt x="18613" y="12319"/>
                  <a:pt x="17694" y="12994"/>
                </a:cubicBezTo>
                <a:cubicBezTo>
                  <a:pt x="16774" y="13500"/>
                  <a:pt x="15626" y="14175"/>
                  <a:pt x="14477" y="14513"/>
                </a:cubicBezTo>
                <a:cubicBezTo>
                  <a:pt x="13328" y="14850"/>
                  <a:pt x="12179" y="15019"/>
                  <a:pt x="10800" y="1501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xmlns="" id="{DD813924-1257-274F-95EB-53F002ACD874}"/>
              </a:ext>
            </a:extLst>
          </p:cNvPr>
          <p:cNvGrpSpPr/>
          <p:nvPr/>
        </p:nvGrpSpPr>
        <p:grpSpPr>
          <a:xfrm>
            <a:off x="8445411" y="4742906"/>
            <a:ext cx="407776" cy="368749"/>
            <a:chOff x="8445411" y="4742906"/>
            <a:chExt cx="407776" cy="368749"/>
          </a:xfrm>
        </p:grpSpPr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xmlns="" id="{96E24FDD-885A-7B48-9864-11F6AF0AB350}"/>
                </a:ext>
              </a:extLst>
            </p:cNvPr>
            <p:cNvSpPr/>
            <p:nvPr/>
          </p:nvSpPr>
          <p:spPr>
            <a:xfrm>
              <a:off x="8445411" y="4742906"/>
              <a:ext cx="407776" cy="368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559"/>
                    <a:pt x="0" y="1117"/>
                  </a:cubicBezTo>
                  <a:cubicBezTo>
                    <a:pt x="0" y="20483"/>
                    <a:pt x="0" y="20483"/>
                    <a:pt x="0" y="20483"/>
                  </a:cubicBezTo>
                  <a:cubicBezTo>
                    <a:pt x="0" y="21041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41"/>
                    <a:pt x="21600" y="20483"/>
                  </a:cubicBezTo>
                  <a:cubicBezTo>
                    <a:pt x="21600" y="1117"/>
                    <a:pt x="21600" y="1117"/>
                    <a:pt x="21600" y="1117"/>
                  </a:cubicBezTo>
                  <a:cubicBezTo>
                    <a:pt x="21600" y="559"/>
                    <a:pt x="21094" y="0"/>
                    <a:pt x="20588" y="0"/>
                  </a:cubicBezTo>
                  <a:close/>
                  <a:moveTo>
                    <a:pt x="20756" y="20669"/>
                  </a:moveTo>
                  <a:cubicBezTo>
                    <a:pt x="844" y="20669"/>
                    <a:pt x="844" y="20669"/>
                    <a:pt x="844" y="20669"/>
                  </a:cubicBezTo>
                  <a:cubicBezTo>
                    <a:pt x="844" y="16014"/>
                    <a:pt x="844" y="16014"/>
                    <a:pt x="844" y="16014"/>
                  </a:cubicBezTo>
                  <a:cubicBezTo>
                    <a:pt x="20756" y="16014"/>
                    <a:pt x="20756" y="16014"/>
                    <a:pt x="20756" y="16014"/>
                  </a:cubicBezTo>
                  <a:lnTo>
                    <a:pt x="20756" y="20669"/>
                  </a:lnTo>
                  <a:close/>
                  <a:moveTo>
                    <a:pt x="20756" y="15269"/>
                  </a:moveTo>
                  <a:cubicBezTo>
                    <a:pt x="844" y="15269"/>
                    <a:pt x="844" y="15269"/>
                    <a:pt x="844" y="15269"/>
                  </a:cubicBezTo>
                  <a:cubicBezTo>
                    <a:pt x="844" y="8752"/>
                    <a:pt x="844" y="8752"/>
                    <a:pt x="844" y="8752"/>
                  </a:cubicBezTo>
                  <a:cubicBezTo>
                    <a:pt x="7087" y="8752"/>
                    <a:pt x="7087" y="8752"/>
                    <a:pt x="7087" y="8752"/>
                  </a:cubicBezTo>
                  <a:cubicBezTo>
                    <a:pt x="8437" y="12662"/>
                    <a:pt x="8437" y="12662"/>
                    <a:pt x="8437" y="12662"/>
                  </a:cubicBezTo>
                  <a:cubicBezTo>
                    <a:pt x="8606" y="12848"/>
                    <a:pt x="9112" y="12848"/>
                    <a:pt x="9281" y="12662"/>
                  </a:cubicBezTo>
                  <a:cubicBezTo>
                    <a:pt x="11813" y="5214"/>
                    <a:pt x="11813" y="5214"/>
                    <a:pt x="11813" y="5214"/>
                  </a:cubicBezTo>
                  <a:cubicBezTo>
                    <a:pt x="12994" y="8379"/>
                    <a:pt x="12994" y="8379"/>
                    <a:pt x="12994" y="8379"/>
                  </a:cubicBezTo>
                  <a:cubicBezTo>
                    <a:pt x="13163" y="8566"/>
                    <a:pt x="13163" y="8752"/>
                    <a:pt x="13331" y="8752"/>
                  </a:cubicBezTo>
                  <a:cubicBezTo>
                    <a:pt x="20756" y="8752"/>
                    <a:pt x="20756" y="8752"/>
                    <a:pt x="20756" y="8752"/>
                  </a:cubicBezTo>
                  <a:lnTo>
                    <a:pt x="20756" y="15269"/>
                  </a:lnTo>
                  <a:close/>
                  <a:moveTo>
                    <a:pt x="20756" y="7821"/>
                  </a:moveTo>
                  <a:cubicBezTo>
                    <a:pt x="13669" y="7821"/>
                    <a:pt x="13669" y="7821"/>
                    <a:pt x="13669" y="7821"/>
                  </a:cubicBezTo>
                  <a:cubicBezTo>
                    <a:pt x="12319" y="4097"/>
                    <a:pt x="12319" y="4097"/>
                    <a:pt x="12319" y="4097"/>
                  </a:cubicBezTo>
                  <a:cubicBezTo>
                    <a:pt x="12150" y="3724"/>
                    <a:pt x="11644" y="3724"/>
                    <a:pt x="11475" y="4097"/>
                  </a:cubicBezTo>
                  <a:cubicBezTo>
                    <a:pt x="8944" y="11359"/>
                    <a:pt x="8944" y="11359"/>
                    <a:pt x="8944" y="11359"/>
                  </a:cubicBezTo>
                  <a:cubicBezTo>
                    <a:pt x="7762" y="8193"/>
                    <a:pt x="7762" y="8193"/>
                    <a:pt x="7762" y="8193"/>
                  </a:cubicBezTo>
                  <a:cubicBezTo>
                    <a:pt x="7762" y="8007"/>
                    <a:pt x="7594" y="7821"/>
                    <a:pt x="7425" y="7821"/>
                  </a:cubicBezTo>
                  <a:cubicBezTo>
                    <a:pt x="844" y="7821"/>
                    <a:pt x="844" y="7821"/>
                    <a:pt x="844" y="7821"/>
                  </a:cubicBezTo>
                  <a:cubicBezTo>
                    <a:pt x="844" y="931"/>
                    <a:pt x="844" y="931"/>
                    <a:pt x="844" y="931"/>
                  </a:cubicBezTo>
                  <a:cubicBezTo>
                    <a:pt x="20756" y="931"/>
                    <a:pt x="20756" y="931"/>
                    <a:pt x="20756" y="931"/>
                  </a:cubicBezTo>
                  <a:lnTo>
                    <a:pt x="20756" y="782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9" name="Oval 50">
              <a:extLst>
                <a:ext uri="{FF2B5EF4-FFF2-40B4-BE49-F238E27FC236}">
                  <a16:creationId xmlns:a16="http://schemas.microsoft.com/office/drawing/2014/main" xmlns="" id="{DE030E9E-B38C-C947-B10D-D8314943CB67}"/>
                </a:ext>
              </a:extLst>
            </p:cNvPr>
            <p:cNvSpPr/>
            <p:nvPr/>
          </p:nvSpPr>
          <p:spPr>
            <a:xfrm>
              <a:off x="8573261" y="5044363"/>
              <a:ext cx="25571" cy="25571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0" name="Oval 51">
              <a:extLst>
                <a:ext uri="{FF2B5EF4-FFF2-40B4-BE49-F238E27FC236}">
                  <a16:creationId xmlns:a16="http://schemas.microsoft.com/office/drawing/2014/main" xmlns="" id="{F915F880-E6A3-0648-85D4-B1B74AE43329}"/>
                </a:ext>
              </a:extLst>
            </p:cNvPr>
            <p:cNvSpPr/>
            <p:nvPr/>
          </p:nvSpPr>
          <p:spPr>
            <a:xfrm>
              <a:off x="8636513" y="5044363"/>
              <a:ext cx="25571" cy="25571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1" name="Oval 52">
              <a:extLst>
                <a:ext uri="{FF2B5EF4-FFF2-40B4-BE49-F238E27FC236}">
                  <a16:creationId xmlns:a16="http://schemas.microsoft.com/office/drawing/2014/main" xmlns="" id="{9AF4A944-7B5E-7746-8ED9-367D14D4DF77}"/>
                </a:ext>
              </a:extLst>
            </p:cNvPr>
            <p:cNvSpPr/>
            <p:nvPr/>
          </p:nvSpPr>
          <p:spPr>
            <a:xfrm>
              <a:off x="8701112" y="5044363"/>
              <a:ext cx="25570" cy="25571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52" name="Freeform 53">
            <a:extLst>
              <a:ext uri="{FF2B5EF4-FFF2-40B4-BE49-F238E27FC236}">
                <a16:creationId xmlns:a16="http://schemas.microsoft.com/office/drawing/2014/main" xmlns="" id="{1936BBD3-9498-C94B-A7D8-8232991C9A80}"/>
              </a:ext>
            </a:extLst>
          </p:cNvPr>
          <p:cNvSpPr/>
          <p:nvPr/>
        </p:nvSpPr>
        <p:spPr>
          <a:xfrm>
            <a:off x="7631205" y="4722719"/>
            <a:ext cx="407776" cy="407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4" y="10800"/>
                </a:moveTo>
                <a:cubicBezTo>
                  <a:pt x="19913" y="10631"/>
                  <a:pt x="19913" y="10631"/>
                  <a:pt x="19913" y="10631"/>
                </a:cubicBezTo>
                <a:cubicBezTo>
                  <a:pt x="20925" y="10462"/>
                  <a:pt x="21600" y="9619"/>
                  <a:pt x="21600" y="8437"/>
                </a:cubicBezTo>
                <a:cubicBezTo>
                  <a:pt x="21600" y="7256"/>
                  <a:pt x="20588" y="6244"/>
                  <a:pt x="19406" y="6244"/>
                </a:cubicBezTo>
                <a:cubicBezTo>
                  <a:pt x="18056" y="6244"/>
                  <a:pt x="17044" y="7256"/>
                  <a:pt x="17044" y="8437"/>
                </a:cubicBezTo>
                <a:cubicBezTo>
                  <a:pt x="17044" y="9619"/>
                  <a:pt x="17719" y="10462"/>
                  <a:pt x="18731" y="10631"/>
                </a:cubicBezTo>
                <a:cubicBezTo>
                  <a:pt x="18900" y="10800"/>
                  <a:pt x="18900" y="10800"/>
                  <a:pt x="18900" y="10800"/>
                </a:cubicBezTo>
                <a:cubicBezTo>
                  <a:pt x="18900" y="14513"/>
                  <a:pt x="18900" y="14513"/>
                  <a:pt x="18900" y="14513"/>
                </a:cubicBezTo>
                <a:cubicBezTo>
                  <a:pt x="18900" y="15356"/>
                  <a:pt x="18731" y="16200"/>
                  <a:pt x="18394" y="17044"/>
                </a:cubicBezTo>
                <a:cubicBezTo>
                  <a:pt x="18225" y="17719"/>
                  <a:pt x="17719" y="18394"/>
                  <a:pt x="17044" y="19069"/>
                </a:cubicBezTo>
                <a:cubicBezTo>
                  <a:pt x="16538" y="19575"/>
                  <a:pt x="15863" y="20081"/>
                  <a:pt x="15188" y="20419"/>
                </a:cubicBezTo>
                <a:cubicBezTo>
                  <a:pt x="13500" y="20925"/>
                  <a:pt x="11813" y="20925"/>
                  <a:pt x="10294" y="20419"/>
                </a:cubicBezTo>
                <a:cubicBezTo>
                  <a:pt x="9450" y="20081"/>
                  <a:pt x="8775" y="19575"/>
                  <a:pt x="8269" y="19069"/>
                </a:cubicBezTo>
                <a:cubicBezTo>
                  <a:pt x="7594" y="18394"/>
                  <a:pt x="7256" y="17719"/>
                  <a:pt x="6919" y="17044"/>
                </a:cubicBezTo>
                <a:cubicBezTo>
                  <a:pt x="6581" y="16200"/>
                  <a:pt x="6412" y="15525"/>
                  <a:pt x="6412" y="14681"/>
                </a:cubicBezTo>
                <a:cubicBezTo>
                  <a:pt x="6412" y="14513"/>
                  <a:pt x="6412" y="14513"/>
                  <a:pt x="6412" y="14513"/>
                </a:cubicBezTo>
                <a:cubicBezTo>
                  <a:pt x="6581" y="14513"/>
                  <a:pt x="6581" y="14513"/>
                  <a:pt x="6581" y="14513"/>
                </a:cubicBezTo>
                <a:cubicBezTo>
                  <a:pt x="9787" y="14175"/>
                  <a:pt x="11981" y="11644"/>
                  <a:pt x="11981" y="8437"/>
                </a:cubicBezTo>
                <a:cubicBezTo>
                  <a:pt x="11981" y="337"/>
                  <a:pt x="11981" y="337"/>
                  <a:pt x="11981" y="337"/>
                </a:cubicBezTo>
                <a:cubicBezTo>
                  <a:pt x="11981" y="169"/>
                  <a:pt x="11813" y="0"/>
                  <a:pt x="11644" y="0"/>
                </a:cubicBezTo>
                <a:cubicBezTo>
                  <a:pt x="10462" y="0"/>
                  <a:pt x="10462" y="0"/>
                  <a:pt x="10462" y="0"/>
                </a:cubicBezTo>
                <a:cubicBezTo>
                  <a:pt x="10125" y="0"/>
                  <a:pt x="9956" y="169"/>
                  <a:pt x="9956" y="337"/>
                </a:cubicBezTo>
                <a:cubicBezTo>
                  <a:pt x="9956" y="675"/>
                  <a:pt x="10125" y="844"/>
                  <a:pt x="10462" y="844"/>
                </a:cubicBezTo>
                <a:cubicBezTo>
                  <a:pt x="11306" y="844"/>
                  <a:pt x="11306" y="844"/>
                  <a:pt x="11306" y="844"/>
                </a:cubicBezTo>
                <a:cubicBezTo>
                  <a:pt x="11306" y="8437"/>
                  <a:pt x="11306" y="8437"/>
                  <a:pt x="11306" y="8437"/>
                </a:cubicBezTo>
                <a:cubicBezTo>
                  <a:pt x="11306" y="9956"/>
                  <a:pt x="10800" y="11306"/>
                  <a:pt x="9787" y="12150"/>
                </a:cubicBezTo>
                <a:cubicBezTo>
                  <a:pt x="8775" y="13163"/>
                  <a:pt x="7425" y="13838"/>
                  <a:pt x="6075" y="13838"/>
                </a:cubicBezTo>
                <a:cubicBezTo>
                  <a:pt x="4556" y="13838"/>
                  <a:pt x="3375" y="13163"/>
                  <a:pt x="2362" y="12150"/>
                </a:cubicBezTo>
                <a:cubicBezTo>
                  <a:pt x="1350" y="11306"/>
                  <a:pt x="844" y="9956"/>
                  <a:pt x="844" y="8437"/>
                </a:cubicBezTo>
                <a:cubicBezTo>
                  <a:pt x="844" y="844"/>
                  <a:pt x="844" y="844"/>
                  <a:pt x="844" y="844"/>
                </a:cubicBezTo>
                <a:cubicBezTo>
                  <a:pt x="1687" y="844"/>
                  <a:pt x="1687" y="844"/>
                  <a:pt x="1687" y="844"/>
                </a:cubicBezTo>
                <a:cubicBezTo>
                  <a:pt x="1856" y="844"/>
                  <a:pt x="2025" y="675"/>
                  <a:pt x="2025" y="337"/>
                </a:cubicBezTo>
                <a:cubicBezTo>
                  <a:pt x="2025" y="169"/>
                  <a:pt x="1856" y="0"/>
                  <a:pt x="168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69" y="0"/>
                  <a:pt x="0" y="169"/>
                  <a:pt x="0" y="337"/>
                </a:cubicBezTo>
                <a:cubicBezTo>
                  <a:pt x="0" y="337"/>
                  <a:pt x="0" y="337"/>
                  <a:pt x="0" y="337"/>
                </a:cubicBezTo>
                <a:cubicBezTo>
                  <a:pt x="0" y="8437"/>
                  <a:pt x="0" y="8437"/>
                  <a:pt x="0" y="8437"/>
                </a:cubicBezTo>
                <a:cubicBezTo>
                  <a:pt x="0" y="11644"/>
                  <a:pt x="2362" y="14175"/>
                  <a:pt x="5400" y="14513"/>
                </a:cubicBezTo>
                <a:cubicBezTo>
                  <a:pt x="5569" y="14513"/>
                  <a:pt x="5569" y="14513"/>
                  <a:pt x="5569" y="14513"/>
                </a:cubicBezTo>
                <a:cubicBezTo>
                  <a:pt x="5569" y="14681"/>
                  <a:pt x="5569" y="14681"/>
                  <a:pt x="5569" y="14681"/>
                </a:cubicBezTo>
                <a:cubicBezTo>
                  <a:pt x="5737" y="18563"/>
                  <a:pt x="8775" y="21600"/>
                  <a:pt x="12656" y="21600"/>
                </a:cubicBezTo>
                <a:cubicBezTo>
                  <a:pt x="16538" y="21600"/>
                  <a:pt x="19744" y="18394"/>
                  <a:pt x="19744" y="14513"/>
                </a:cubicBezTo>
                <a:lnTo>
                  <a:pt x="19744" y="10800"/>
                </a:lnTo>
                <a:close/>
                <a:moveTo>
                  <a:pt x="17888" y="8437"/>
                </a:moveTo>
                <a:cubicBezTo>
                  <a:pt x="17888" y="7762"/>
                  <a:pt x="18563" y="7087"/>
                  <a:pt x="19406" y="7087"/>
                </a:cubicBezTo>
                <a:cubicBezTo>
                  <a:pt x="20081" y="7087"/>
                  <a:pt x="20756" y="7762"/>
                  <a:pt x="20756" y="8437"/>
                </a:cubicBezTo>
                <a:cubicBezTo>
                  <a:pt x="20756" y="9281"/>
                  <a:pt x="20081" y="9956"/>
                  <a:pt x="19406" y="9956"/>
                </a:cubicBezTo>
                <a:cubicBezTo>
                  <a:pt x="18563" y="9956"/>
                  <a:pt x="17888" y="9281"/>
                  <a:pt x="17888" y="8437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53" name="Freeform 54">
            <a:extLst>
              <a:ext uri="{FF2B5EF4-FFF2-40B4-BE49-F238E27FC236}">
                <a16:creationId xmlns:a16="http://schemas.microsoft.com/office/drawing/2014/main" xmlns="" id="{4FE29B3A-BB51-5E4E-978E-9E53A5B09CDD}"/>
              </a:ext>
            </a:extLst>
          </p:cNvPr>
          <p:cNvSpPr/>
          <p:nvPr/>
        </p:nvSpPr>
        <p:spPr>
          <a:xfrm>
            <a:off x="6816999" y="4722413"/>
            <a:ext cx="408081" cy="4072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4" h="21433" extrusionOk="0">
                <a:moveTo>
                  <a:pt x="12056" y="15279"/>
                </a:moveTo>
                <a:cubicBezTo>
                  <a:pt x="21098" y="6069"/>
                  <a:pt x="21098" y="6069"/>
                  <a:pt x="21098" y="6069"/>
                </a:cubicBezTo>
                <a:cubicBezTo>
                  <a:pt x="21600" y="5734"/>
                  <a:pt x="21600" y="5065"/>
                  <a:pt x="21098" y="4730"/>
                </a:cubicBezTo>
                <a:cubicBezTo>
                  <a:pt x="16744" y="376"/>
                  <a:pt x="16744" y="376"/>
                  <a:pt x="16744" y="376"/>
                </a:cubicBezTo>
                <a:cubicBezTo>
                  <a:pt x="16409" y="-126"/>
                  <a:pt x="15740" y="-126"/>
                  <a:pt x="15405" y="376"/>
                </a:cubicBezTo>
                <a:cubicBezTo>
                  <a:pt x="6195" y="9418"/>
                  <a:pt x="6195" y="9418"/>
                  <a:pt x="6195" y="9418"/>
                </a:cubicBezTo>
                <a:cubicBezTo>
                  <a:pt x="6195" y="9418"/>
                  <a:pt x="6195" y="9586"/>
                  <a:pt x="6195" y="9753"/>
                </a:cubicBezTo>
                <a:cubicBezTo>
                  <a:pt x="6530" y="14441"/>
                  <a:pt x="6530" y="14441"/>
                  <a:pt x="6530" y="14441"/>
                </a:cubicBezTo>
                <a:cubicBezTo>
                  <a:pt x="1340" y="19632"/>
                  <a:pt x="1340" y="19632"/>
                  <a:pt x="1340" y="19632"/>
                </a:cubicBezTo>
                <a:cubicBezTo>
                  <a:pt x="670" y="19130"/>
                  <a:pt x="670" y="19130"/>
                  <a:pt x="670" y="19130"/>
                </a:cubicBezTo>
                <a:cubicBezTo>
                  <a:pt x="502" y="18962"/>
                  <a:pt x="502" y="18962"/>
                  <a:pt x="335" y="18962"/>
                </a:cubicBezTo>
                <a:cubicBezTo>
                  <a:pt x="335" y="18962"/>
                  <a:pt x="167" y="18962"/>
                  <a:pt x="167" y="19130"/>
                </a:cubicBezTo>
                <a:cubicBezTo>
                  <a:pt x="0" y="19130"/>
                  <a:pt x="0" y="19297"/>
                  <a:pt x="0" y="19297"/>
                </a:cubicBezTo>
                <a:cubicBezTo>
                  <a:pt x="0" y="19465"/>
                  <a:pt x="0" y="19465"/>
                  <a:pt x="167" y="19632"/>
                </a:cubicBezTo>
                <a:cubicBezTo>
                  <a:pt x="1842" y="21307"/>
                  <a:pt x="1842" y="21307"/>
                  <a:pt x="1842" y="21307"/>
                </a:cubicBezTo>
                <a:cubicBezTo>
                  <a:pt x="2009" y="21474"/>
                  <a:pt x="2344" y="21474"/>
                  <a:pt x="2344" y="21307"/>
                </a:cubicBezTo>
                <a:cubicBezTo>
                  <a:pt x="2512" y="21307"/>
                  <a:pt x="2512" y="21139"/>
                  <a:pt x="2512" y="21139"/>
                </a:cubicBezTo>
                <a:cubicBezTo>
                  <a:pt x="2512" y="20972"/>
                  <a:pt x="2512" y="20972"/>
                  <a:pt x="2344" y="20804"/>
                </a:cubicBezTo>
                <a:cubicBezTo>
                  <a:pt x="1842" y="20134"/>
                  <a:pt x="1842" y="20134"/>
                  <a:pt x="1842" y="20134"/>
                </a:cubicBezTo>
                <a:cubicBezTo>
                  <a:pt x="7033" y="14944"/>
                  <a:pt x="7033" y="14944"/>
                  <a:pt x="7033" y="14944"/>
                </a:cubicBezTo>
                <a:cubicBezTo>
                  <a:pt x="11721" y="15279"/>
                  <a:pt x="11721" y="15279"/>
                  <a:pt x="11721" y="15279"/>
                </a:cubicBezTo>
                <a:cubicBezTo>
                  <a:pt x="11888" y="15279"/>
                  <a:pt x="12056" y="15279"/>
                  <a:pt x="12056" y="15279"/>
                </a:cubicBezTo>
                <a:close/>
                <a:moveTo>
                  <a:pt x="16074" y="711"/>
                </a:moveTo>
                <a:cubicBezTo>
                  <a:pt x="20763" y="5400"/>
                  <a:pt x="20763" y="5400"/>
                  <a:pt x="20763" y="5400"/>
                </a:cubicBezTo>
                <a:cubicBezTo>
                  <a:pt x="19591" y="6572"/>
                  <a:pt x="19591" y="6572"/>
                  <a:pt x="19591" y="6572"/>
                </a:cubicBezTo>
                <a:cubicBezTo>
                  <a:pt x="14902" y="1883"/>
                  <a:pt x="14902" y="1883"/>
                  <a:pt x="14902" y="1883"/>
                </a:cubicBezTo>
                <a:lnTo>
                  <a:pt x="16074" y="711"/>
                </a:lnTo>
                <a:close/>
                <a:moveTo>
                  <a:pt x="14233" y="2386"/>
                </a:moveTo>
                <a:cubicBezTo>
                  <a:pt x="19088" y="7241"/>
                  <a:pt x="19088" y="7241"/>
                  <a:pt x="19088" y="7241"/>
                </a:cubicBezTo>
                <a:cubicBezTo>
                  <a:pt x="14902" y="11260"/>
                  <a:pt x="14902" y="11260"/>
                  <a:pt x="14902" y="11260"/>
                </a:cubicBezTo>
                <a:cubicBezTo>
                  <a:pt x="10214" y="6572"/>
                  <a:pt x="10214" y="6572"/>
                  <a:pt x="10214" y="6572"/>
                </a:cubicBezTo>
                <a:lnTo>
                  <a:pt x="14233" y="2386"/>
                </a:lnTo>
                <a:close/>
                <a:moveTo>
                  <a:pt x="7200" y="14274"/>
                </a:moveTo>
                <a:cubicBezTo>
                  <a:pt x="6865" y="9753"/>
                  <a:pt x="6865" y="9753"/>
                  <a:pt x="6865" y="9753"/>
                </a:cubicBezTo>
                <a:cubicBezTo>
                  <a:pt x="9712" y="7074"/>
                  <a:pt x="9712" y="7074"/>
                  <a:pt x="9712" y="7074"/>
                </a:cubicBezTo>
                <a:cubicBezTo>
                  <a:pt x="14400" y="11762"/>
                  <a:pt x="14400" y="11762"/>
                  <a:pt x="14400" y="11762"/>
                </a:cubicBezTo>
                <a:cubicBezTo>
                  <a:pt x="11721" y="14609"/>
                  <a:pt x="11721" y="14609"/>
                  <a:pt x="11721" y="14609"/>
                </a:cubicBezTo>
                <a:lnTo>
                  <a:pt x="7200" y="14274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54" name="Freeform 55">
            <a:extLst>
              <a:ext uri="{FF2B5EF4-FFF2-40B4-BE49-F238E27FC236}">
                <a16:creationId xmlns:a16="http://schemas.microsoft.com/office/drawing/2014/main" xmlns="" id="{24AD0A00-5993-C24E-BE9D-D34B8E6CD3FC}"/>
              </a:ext>
            </a:extLst>
          </p:cNvPr>
          <p:cNvSpPr/>
          <p:nvPr/>
        </p:nvSpPr>
        <p:spPr>
          <a:xfrm>
            <a:off x="6002244" y="4723515"/>
            <a:ext cx="406979" cy="406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516" extrusionOk="0">
                <a:moveTo>
                  <a:pt x="21558" y="4008"/>
                </a:moveTo>
                <a:cubicBezTo>
                  <a:pt x="21558" y="3839"/>
                  <a:pt x="21558" y="3671"/>
                  <a:pt x="21389" y="3671"/>
                </a:cubicBezTo>
                <a:cubicBezTo>
                  <a:pt x="17845" y="127"/>
                  <a:pt x="17845" y="127"/>
                  <a:pt x="17845" y="127"/>
                </a:cubicBezTo>
                <a:cubicBezTo>
                  <a:pt x="17677" y="-42"/>
                  <a:pt x="17508" y="-42"/>
                  <a:pt x="17339" y="127"/>
                </a:cubicBezTo>
                <a:cubicBezTo>
                  <a:pt x="17170" y="127"/>
                  <a:pt x="17170" y="296"/>
                  <a:pt x="17170" y="296"/>
                </a:cubicBezTo>
                <a:cubicBezTo>
                  <a:pt x="17170" y="464"/>
                  <a:pt x="17170" y="464"/>
                  <a:pt x="17339" y="633"/>
                </a:cubicBezTo>
                <a:cubicBezTo>
                  <a:pt x="18858" y="2152"/>
                  <a:pt x="18858" y="2152"/>
                  <a:pt x="18858" y="2152"/>
                </a:cubicBezTo>
                <a:cubicBezTo>
                  <a:pt x="15820" y="5189"/>
                  <a:pt x="15820" y="5189"/>
                  <a:pt x="15820" y="5189"/>
                </a:cubicBezTo>
                <a:cubicBezTo>
                  <a:pt x="13458" y="2658"/>
                  <a:pt x="13458" y="2658"/>
                  <a:pt x="13458" y="2658"/>
                </a:cubicBezTo>
                <a:cubicBezTo>
                  <a:pt x="13289" y="2658"/>
                  <a:pt x="12952" y="2658"/>
                  <a:pt x="12952" y="2658"/>
                </a:cubicBezTo>
                <a:cubicBezTo>
                  <a:pt x="12783" y="2827"/>
                  <a:pt x="12783" y="2827"/>
                  <a:pt x="12783" y="2996"/>
                </a:cubicBezTo>
                <a:cubicBezTo>
                  <a:pt x="12783" y="3164"/>
                  <a:pt x="12783" y="3164"/>
                  <a:pt x="12952" y="3333"/>
                </a:cubicBezTo>
                <a:cubicBezTo>
                  <a:pt x="13458" y="3839"/>
                  <a:pt x="13458" y="3839"/>
                  <a:pt x="13458" y="3839"/>
                </a:cubicBezTo>
                <a:cubicBezTo>
                  <a:pt x="3502" y="13795"/>
                  <a:pt x="3502" y="13795"/>
                  <a:pt x="3502" y="13795"/>
                </a:cubicBezTo>
                <a:cubicBezTo>
                  <a:pt x="3502" y="13964"/>
                  <a:pt x="3502" y="13964"/>
                  <a:pt x="3502" y="14133"/>
                </a:cubicBezTo>
                <a:cubicBezTo>
                  <a:pt x="3502" y="14302"/>
                  <a:pt x="3502" y="14302"/>
                  <a:pt x="3502" y="14302"/>
                </a:cubicBezTo>
                <a:cubicBezTo>
                  <a:pt x="3502" y="14302"/>
                  <a:pt x="3502" y="14302"/>
                  <a:pt x="3502" y="14302"/>
                </a:cubicBezTo>
                <a:cubicBezTo>
                  <a:pt x="3839" y="17170"/>
                  <a:pt x="3839" y="17170"/>
                  <a:pt x="3839" y="17170"/>
                </a:cubicBezTo>
                <a:cubicBezTo>
                  <a:pt x="127" y="20883"/>
                  <a:pt x="127" y="20883"/>
                  <a:pt x="127" y="20883"/>
                </a:cubicBezTo>
                <a:cubicBezTo>
                  <a:pt x="-42" y="21052"/>
                  <a:pt x="-42" y="21220"/>
                  <a:pt x="127" y="21389"/>
                </a:cubicBezTo>
                <a:cubicBezTo>
                  <a:pt x="296" y="21558"/>
                  <a:pt x="464" y="21558"/>
                  <a:pt x="633" y="21389"/>
                </a:cubicBezTo>
                <a:cubicBezTo>
                  <a:pt x="4346" y="17677"/>
                  <a:pt x="4346" y="17677"/>
                  <a:pt x="4346" y="17677"/>
                </a:cubicBezTo>
                <a:cubicBezTo>
                  <a:pt x="7383" y="18014"/>
                  <a:pt x="7383" y="18014"/>
                  <a:pt x="7383" y="18014"/>
                </a:cubicBezTo>
                <a:cubicBezTo>
                  <a:pt x="7552" y="18014"/>
                  <a:pt x="7552" y="18014"/>
                  <a:pt x="7721" y="18014"/>
                </a:cubicBezTo>
                <a:cubicBezTo>
                  <a:pt x="17677" y="8058"/>
                  <a:pt x="17677" y="8058"/>
                  <a:pt x="17677" y="8058"/>
                </a:cubicBezTo>
                <a:cubicBezTo>
                  <a:pt x="18183" y="8564"/>
                  <a:pt x="18183" y="8564"/>
                  <a:pt x="18183" y="8564"/>
                </a:cubicBezTo>
                <a:cubicBezTo>
                  <a:pt x="18352" y="8733"/>
                  <a:pt x="18689" y="8733"/>
                  <a:pt x="18858" y="8564"/>
                </a:cubicBezTo>
                <a:cubicBezTo>
                  <a:pt x="18858" y="8396"/>
                  <a:pt x="18858" y="8227"/>
                  <a:pt x="18858" y="8058"/>
                </a:cubicBezTo>
                <a:cubicBezTo>
                  <a:pt x="16327" y="5696"/>
                  <a:pt x="16327" y="5696"/>
                  <a:pt x="16327" y="5696"/>
                </a:cubicBezTo>
                <a:cubicBezTo>
                  <a:pt x="19364" y="2658"/>
                  <a:pt x="19364" y="2658"/>
                  <a:pt x="19364" y="2658"/>
                </a:cubicBezTo>
                <a:cubicBezTo>
                  <a:pt x="20883" y="4177"/>
                  <a:pt x="20883" y="4177"/>
                  <a:pt x="20883" y="4177"/>
                </a:cubicBezTo>
                <a:cubicBezTo>
                  <a:pt x="21052" y="4346"/>
                  <a:pt x="21220" y="4346"/>
                  <a:pt x="21389" y="4177"/>
                </a:cubicBezTo>
                <a:cubicBezTo>
                  <a:pt x="21558" y="4177"/>
                  <a:pt x="21558" y="4008"/>
                  <a:pt x="21558" y="4008"/>
                </a:cubicBezTo>
                <a:close/>
                <a:moveTo>
                  <a:pt x="13964" y="4346"/>
                </a:moveTo>
                <a:cubicBezTo>
                  <a:pt x="15314" y="5696"/>
                  <a:pt x="15314" y="5696"/>
                  <a:pt x="15314" y="5696"/>
                </a:cubicBezTo>
                <a:cubicBezTo>
                  <a:pt x="10252" y="10758"/>
                  <a:pt x="10252" y="10758"/>
                  <a:pt x="10252" y="10758"/>
                </a:cubicBezTo>
                <a:cubicBezTo>
                  <a:pt x="8902" y="9408"/>
                  <a:pt x="8902" y="9408"/>
                  <a:pt x="8902" y="9408"/>
                </a:cubicBezTo>
                <a:lnTo>
                  <a:pt x="13964" y="4346"/>
                </a:lnTo>
                <a:close/>
                <a:moveTo>
                  <a:pt x="7214" y="17339"/>
                </a:moveTo>
                <a:cubicBezTo>
                  <a:pt x="4514" y="17002"/>
                  <a:pt x="4514" y="17002"/>
                  <a:pt x="4514" y="17002"/>
                </a:cubicBezTo>
                <a:cubicBezTo>
                  <a:pt x="4177" y="14302"/>
                  <a:pt x="4177" y="14302"/>
                  <a:pt x="4177" y="14302"/>
                </a:cubicBezTo>
                <a:cubicBezTo>
                  <a:pt x="8396" y="10083"/>
                  <a:pt x="8396" y="10083"/>
                  <a:pt x="8396" y="10083"/>
                </a:cubicBezTo>
                <a:cubicBezTo>
                  <a:pt x="11433" y="13120"/>
                  <a:pt x="11433" y="13120"/>
                  <a:pt x="11433" y="13120"/>
                </a:cubicBezTo>
                <a:lnTo>
                  <a:pt x="7214" y="17339"/>
                </a:lnTo>
                <a:close/>
                <a:moveTo>
                  <a:pt x="17170" y="7552"/>
                </a:moveTo>
                <a:cubicBezTo>
                  <a:pt x="12108" y="12614"/>
                  <a:pt x="12108" y="12614"/>
                  <a:pt x="12108" y="12614"/>
                </a:cubicBezTo>
                <a:cubicBezTo>
                  <a:pt x="10758" y="11264"/>
                  <a:pt x="10758" y="11264"/>
                  <a:pt x="10758" y="11264"/>
                </a:cubicBezTo>
                <a:cubicBezTo>
                  <a:pt x="15820" y="6202"/>
                  <a:pt x="15820" y="6202"/>
                  <a:pt x="15820" y="6202"/>
                </a:cubicBezTo>
                <a:lnTo>
                  <a:pt x="17170" y="7552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55" name="Freeform 56">
            <a:extLst>
              <a:ext uri="{FF2B5EF4-FFF2-40B4-BE49-F238E27FC236}">
                <a16:creationId xmlns:a16="http://schemas.microsoft.com/office/drawing/2014/main" xmlns="" id="{6D525AC1-E76C-DF44-90FA-68FEBD1C91A8}"/>
              </a:ext>
            </a:extLst>
          </p:cNvPr>
          <p:cNvSpPr/>
          <p:nvPr/>
        </p:nvSpPr>
        <p:spPr>
          <a:xfrm>
            <a:off x="5187242" y="4722719"/>
            <a:ext cx="406430" cy="406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3712" y="18731"/>
                </a:moveTo>
                <a:cubicBezTo>
                  <a:pt x="4219" y="19069"/>
                  <a:pt x="4725" y="19237"/>
                  <a:pt x="5231" y="19237"/>
                </a:cubicBezTo>
                <a:cubicBezTo>
                  <a:pt x="6075" y="19237"/>
                  <a:pt x="6750" y="18900"/>
                  <a:pt x="7256" y="18394"/>
                </a:cubicBezTo>
                <a:cubicBezTo>
                  <a:pt x="20756" y="4894"/>
                  <a:pt x="20756" y="4894"/>
                  <a:pt x="20756" y="4894"/>
                </a:cubicBezTo>
                <a:cubicBezTo>
                  <a:pt x="21263" y="4388"/>
                  <a:pt x="21600" y="3713"/>
                  <a:pt x="21600" y="2869"/>
                </a:cubicBezTo>
                <a:cubicBezTo>
                  <a:pt x="21600" y="2194"/>
                  <a:pt x="21263" y="1350"/>
                  <a:pt x="20756" y="844"/>
                </a:cubicBezTo>
                <a:cubicBezTo>
                  <a:pt x="20250" y="338"/>
                  <a:pt x="19406" y="0"/>
                  <a:pt x="18731" y="0"/>
                </a:cubicBezTo>
                <a:cubicBezTo>
                  <a:pt x="17888" y="0"/>
                  <a:pt x="17213" y="338"/>
                  <a:pt x="16706" y="844"/>
                </a:cubicBezTo>
                <a:cubicBezTo>
                  <a:pt x="3206" y="14344"/>
                  <a:pt x="3206" y="14344"/>
                  <a:pt x="3206" y="14344"/>
                </a:cubicBezTo>
                <a:cubicBezTo>
                  <a:pt x="2194" y="15187"/>
                  <a:pt x="2025" y="16706"/>
                  <a:pt x="2869" y="17887"/>
                </a:cubicBezTo>
                <a:cubicBezTo>
                  <a:pt x="3037" y="18056"/>
                  <a:pt x="3037" y="18056"/>
                  <a:pt x="3037" y="18056"/>
                </a:cubicBezTo>
                <a:cubicBezTo>
                  <a:pt x="169" y="20925"/>
                  <a:pt x="169" y="20925"/>
                  <a:pt x="169" y="20925"/>
                </a:cubicBezTo>
                <a:cubicBezTo>
                  <a:pt x="0" y="21094"/>
                  <a:pt x="0" y="21094"/>
                  <a:pt x="0" y="21262"/>
                </a:cubicBezTo>
                <a:cubicBezTo>
                  <a:pt x="0" y="21262"/>
                  <a:pt x="0" y="21431"/>
                  <a:pt x="169" y="21431"/>
                </a:cubicBezTo>
                <a:cubicBezTo>
                  <a:pt x="337" y="21600"/>
                  <a:pt x="506" y="21600"/>
                  <a:pt x="675" y="21431"/>
                </a:cubicBezTo>
                <a:cubicBezTo>
                  <a:pt x="3544" y="18562"/>
                  <a:pt x="3544" y="18562"/>
                  <a:pt x="3544" y="18562"/>
                </a:cubicBezTo>
                <a:lnTo>
                  <a:pt x="3712" y="18731"/>
                </a:lnTo>
                <a:close/>
                <a:moveTo>
                  <a:pt x="3375" y="17212"/>
                </a:moveTo>
                <a:cubicBezTo>
                  <a:pt x="3037" y="16369"/>
                  <a:pt x="3206" y="15525"/>
                  <a:pt x="3712" y="14850"/>
                </a:cubicBezTo>
                <a:cubicBezTo>
                  <a:pt x="17213" y="1350"/>
                  <a:pt x="17213" y="1350"/>
                  <a:pt x="17213" y="1350"/>
                </a:cubicBezTo>
                <a:cubicBezTo>
                  <a:pt x="18056" y="506"/>
                  <a:pt x="19406" y="506"/>
                  <a:pt x="20250" y="1350"/>
                </a:cubicBezTo>
                <a:cubicBezTo>
                  <a:pt x="21094" y="2194"/>
                  <a:pt x="21094" y="3544"/>
                  <a:pt x="20250" y="4388"/>
                </a:cubicBezTo>
                <a:cubicBezTo>
                  <a:pt x="6750" y="17887"/>
                  <a:pt x="6750" y="17887"/>
                  <a:pt x="6750" y="17887"/>
                </a:cubicBezTo>
                <a:cubicBezTo>
                  <a:pt x="6412" y="18225"/>
                  <a:pt x="5906" y="18394"/>
                  <a:pt x="5231" y="18394"/>
                </a:cubicBezTo>
                <a:cubicBezTo>
                  <a:pt x="4894" y="18394"/>
                  <a:pt x="4556" y="18394"/>
                  <a:pt x="4387" y="18225"/>
                </a:cubicBezTo>
                <a:cubicBezTo>
                  <a:pt x="4050" y="18056"/>
                  <a:pt x="4050" y="18056"/>
                  <a:pt x="4050" y="18056"/>
                </a:cubicBezTo>
                <a:cubicBezTo>
                  <a:pt x="11813" y="10294"/>
                  <a:pt x="11813" y="10294"/>
                  <a:pt x="11813" y="10294"/>
                </a:cubicBezTo>
                <a:cubicBezTo>
                  <a:pt x="11981" y="10125"/>
                  <a:pt x="11981" y="9956"/>
                  <a:pt x="11813" y="9788"/>
                </a:cubicBezTo>
                <a:cubicBezTo>
                  <a:pt x="11644" y="9619"/>
                  <a:pt x="11475" y="9619"/>
                  <a:pt x="11306" y="9788"/>
                </a:cubicBezTo>
                <a:cubicBezTo>
                  <a:pt x="3544" y="17550"/>
                  <a:pt x="3544" y="17550"/>
                  <a:pt x="3544" y="17550"/>
                </a:cubicBezTo>
                <a:lnTo>
                  <a:pt x="3375" y="17212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21" name="组合 220">
            <a:extLst>
              <a:ext uri="{FF2B5EF4-FFF2-40B4-BE49-F238E27FC236}">
                <a16:creationId xmlns:a16="http://schemas.microsoft.com/office/drawing/2014/main" xmlns="" id="{10231185-7045-0D41-8CB3-07E3F68DBBE3}"/>
              </a:ext>
            </a:extLst>
          </p:cNvPr>
          <p:cNvGrpSpPr/>
          <p:nvPr/>
        </p:nvGrpSpPr>
        <p:grpSpPr>
          <a:xfrm>
            <a:off x="4371385" y="4722719"/>
            <a:ext cx="408081" cy="409420"/>
            <a:chOff x="4371385" y="4722719"/>
            <a:chExt cx="408081" cy="409420"/>
          </a:xfrm>
        </p:grpSpPr>
        <p:sp>
          <p:nvSpPr>
            <p:cNvPr id="56" name="Freeform 57">
              <a:extLst>
                <a:ext uri="{FF2B5EF4-FFF2-40B4-BE49-F238E27FC236}">
                  <a16:creationId xmlns:a16="http://schemas.microsoft.com/office/drawing/2014/main" xmlns="" id="{9AEA756A-734D-FF4B-9341-4945C15AF39A}"/>
                </a:ext>
              </a:extLst>
            </p:cNvPr>
            <p:cNvSpPr/>
            <p:nvPr/>
          </p:nvSpPr>
          <p:spPr>
            <a:xfrm>
              <a:off x="4636812" y="4783279"/>
              <a:ext cx="14805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20" extrusionOk="0">
                  <a:moveTo>
                    <a:pt x="4320" y="4320"/>
                  </a:moveTo>
                  <a:cubicBezTo>
                    <a:pt x="0" y="8640"/>
                    <a:pt x="0" y="8640"/>
                    <a:pt x="0" y="12960"/>
                  </a:cubicBezTo>
                  <a:cubicBezTo>
                    <a:pt x="0" y="12960"/>
                    <a:pt x="0" y="17280"/>
                    <a:pt x="4320" y="17280"/>
                  </a:cubicBezTo>
                  <a:cubicBezTo>
                    <a:pt x="8640" y="21600"/>
                    <a:pt x="12960" y="21600"/>
                    <a:pt x="17280" y="17280"/>
                  </a:cubicBezTo>
                  <a:cubicBezTo>
                    <a:pt x="17280" y="17280"/>
                    <a:pt x="21600" y="12960"/>
                    <a:pt x="21600" y="12960"/>
                  </a:cubicBezTo>
                  <a:cubicBezTo>
                    <a:pt x="21600" y="8640"/>
                    <a:pt x="17280" y="8640"/>
                    <a:pt x="17280" y="4320"/>
                  </a:cubicBezTo>
                  <a:cubicBezTo>
                    <a:pt x="12960" y="4320"/>
                    <a:pt x="12960" y="0"/>
                    <a:pt x="8640" y="0"/>
                  </a:cubicBezTo>
                  <a:cubicBezTo>
                    <a:pt x="8640" y="0"/>
                    <a:pt x="4320" y="4320"/>
                    <a:pt x="4320" y="43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7" name="Freeform 58">
              <a:extLst>
                <a:ext uri="{FF2B5EF4-FFF2-40B4-BE49-F238E27FC236}">
                  <a16:creationId xmlns:a16="http://schemas.microsoft.com/office/drawing/2014/main" xmlns="" id="{2AF058A5-3BFD-9141-84D9-B5CD3E5CDA47}"/>
                </a:ext>
              </a:extLst>
            </p:cNvPr>
            <p:cNvSpPr/>
            <p:nvPr/>
          </p:nvSpPr>
          <p:spPr>
            <a:xfrm>
              <a:off x="4626853" y="4829036"/>
              <a:ext cx="14535" cy="11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0" h="20250" extrusionOk="0">
                  <a:moveTo>
                    <a:pt x="11880" y="0"/>
                  </a:moveTo>
                  <a:cubicBezTo>
                    <a:pt x="7560" y="0"/>
                    <a:pt x="3240" y="0"/>
                    <a:pt x="3240" y="0"/>
                  </a:cubicBezTo>
                  <a:cubicBezTo>
                    <a:pt x="-1080" y="5400"/>
                    <a:pt x="-1080" y="16200"/>
                    <a:pt x="3240" y="16200"/>
                  </a:cubicBezTo>
                  <a:cubicBezTo>
                    <a:pt x="7560" y="21600"/>
                    <a:pt x="11880" y="21600"/>
                    <a:pt x="16200" y="16200"/>
                  </a:cubicBezTo>
                  <a:cubicBezTo>
                    <a:pt x="20520" y="16200"/>
                    <a:pt x="20520" y="5400"/>
                    <a:pt x="16200" y="0"/>
                  </a:cubicBezTo>
                  <a:cubicBezTo>
                    <a:pt x="16200" y="0"/>
                    <a:pt x="11880" y="0"/>
                    <a:pt x="1188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8" name="Freeform 59">
              <a:extLst>
                <a:ext uri="{FF2B5EF4-FFF2-40B4-BE49-F238E27FC236}">
                  <a16:creationId xmlns:a16="http://schemas.microsoft.com/office/drawing/2014/main" xmlns="" id="{7A532543-98FF-194A-9DF7-BF79618CD440}"/>
                </a:ext>
              </a:extLst>
            </p:cNvPr>
            <p:cNvSpPr/>
            <p:nvPr/>
          </p:nvSpPr>
          <p:spPr>
            <a:xfrm>
              <a:off x="4668573" y="4818270"/>
              <a:ext cx="14535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0" h="20520" extrusionOk="0">
                  <a:moveTo>
                    <a:pt x="16200" y="17280"/>
                  </a:moveTo>
                  <a:cubicBezTo>
                    <a:pt x="20520" y="12960"/>
                    <a:pt x="20520" y="4320"/>
                    <a:pt x="16200" y="4320"/>
                  </a:cubicBezTo>
                  <a:cubicBezTo>
                    <a:pt x="16200" y="0"/>
                    <a:pt x="11880" y="0"/>
                    <a:pt x="11880" y="0"/>
                  </a:cubicBezTo>
                  <a:cubicBezTo>
                    <a:pt x="7560" y="0"/>
                    <a:pt x="7560" y="0"/>
                    <a:pt x="3240" y="4320"/>
                  </a:cubicBezTo>
                  <a:cubicBezTo>
                    <a:pt x="-1080" y="4320"/>
                    <a:pt x="-1080" y="12960"/>
                    <a:pt x="3240" y="17280"/>
                  </a:cubicBezTo>
                  <a:cubicBezTo>
                    <a:pt x="7560" y="21600"/>
                    <a:pt x="16200" y="21600"/>
                    <a:pt x="16200" y="172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9" name="Freeform 60">
              <a:extLst>
                <a:ext uri="{FF2B5EF4-FFF2-40B4-BE49-F238E27FC236}">
                  <a16:creationId xmlns:a16="http://schemas.microsoft.com/office/drawing/2014/main" xmlns="" id="{6F5269A1-41F9-B643-B01B-94DEDB06A8CF}"/>
                </a:ext>
              </a:extLst>
            </p:cNvPr>
            <p:cNvSpPr/>
            <p:nvPr/>
          </p:nvSpPr>
          <p:spPr>
            <a:xfrm>
              <a:off x="4663122" y="4859989"/>
              <a:ext cx="13324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0" h="20520" extrusionOk="0">
                  <a:moveTo>
                    <a:pt x="16200" y="17280"/>
                  </a:moveTo>
                  <a:cubicBezTo>
                    <a:pt x="20520" y="12960"/>
                    <a:pt x="20520" y="8640"/>
                    <a:pt x="16200" y="4320"/>
                  </a:cubicBezTo>
                  <a:cubicBezTo>
                    <a:pt x="11880" y="0"/>
                    <a:pt x="11880" y="0"/>
                    <a:pt x="7560" y="0"/>
                  </a:cubicBezTo>
                  <a:cubicBezTo>
                    <a:pt x="7560" y="0"/>
                    <a:pt x="3240" y="0"/>
                    <a:pt x="3240" y="4320"/>
                  </a:cubicBezTo>
                  <a:cubicBezTo>
                    <a:pt x="-1080" y="8640"/>
                    <a:pt x="-1080" y="12960"/>
                    <a:pt x="3240" y="17280"/>
                  </a:cubicBezTo>
                  <a:cubicBezTo>
                    <a:pt x="3240" y="21600"/>
                    <a:pt x="11880" y="21600"/>
                    <a:pt x="16200" y="172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" name="Freeform 61">
              <a:extLst>
                <a:ext uri="{FF2B5EF4-FFF2-40B4-BE49-F238E27FC236}">
                  <a16:creationId xmlns:a16="http://schemas.microsoft.com/office/drawing/2014/main" xmlns="" id="{9685A8F3-0D74-5D43-BD61-0FA18C5C1EBF}"/>
                </a:ext>
              </a:extLst>
            </p:cNvPr>
            <p:cNvSpPr/>
            <p:nvPr/>
          </p:nvSpPr>
          <p:spPr>
            <a:xfrm>
              <a:off x="4703563" y="4850569"/>
              <a:ext cx="14535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0" h="20520" extrusionOk="0">
                  <a:moveTo>
                    <a:pt x="16200" y="17280"/>
                  </a:moveTo>
                  <a:cubicBezTo>
                    <a:pt x="20520" y="12960"/>
                    <a:pt x="20520" y="8640"/>
                    <a:pt x="16200" y="4320"/>
                  </a:cubicBezTo>
                  <a:cubicBezTo>
                    <a:pt x="11880" y="4320"/>
                    <a:pt x="11880" y="0"/>
                    <a:pt x="7560" y="0"/>
                  </a:cubicBezTo>
                  <a:cubicBezTo>
                    <a:pt x="7560" y="0"/>
                    <a:pt x="3240" y="4320"/>
                    <a:pt x="3240" y="4320"/>
                  </a:cubicBezTo>
                  <a:cubicBezTo>
                    <a:pt x="-1080" y="8640"/>
                    <a:pt x="-1080" y="12960"/>
                    <a:pt x="3240" y="17280"/>
                  </a:cubicBezTo>
                  <a:cubicBezTo>
                    <a:pt x="7560" y="21600"/>
                    <a:pt x="11880" y="21600"/>
                    <a:pt x="16200" y="172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" name="Freeform 62">
              <a:extLst>
                <a:ext uri="{FF2B5EF4-FFF2-40B4-BE49-F238E27FC236}">
                  <a16:creationId xmlns:a16="http://schemas.microsoft.com/office/drawing/2014/main" xmlns="" id="{530B6268-D1D1-BD43-8742-CDBBBE343F0A}"/>
                </a:ext>
              </a:extLst>
            </p:cNvPr>
            <p:cNvSpPr/>
            <p:nvPr/>
          </p:nvSpPr>
          <p:spPr>
            <a:xfrm>
              <a:off x="4503040" y="5057821"/>
              <a:ext cx="14535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0" h="20520" extrusionOk="0">
                  <a:moveTo>
                    <a:pt x="16200" y="17280"/>
                  </a:moveTo>
                  <a:cubicBezTo>
                    <a:pt x="20520" y="12960"/>
                    <a:pt x="20520" y="8640"/>
                    <a:pt x="16200" y="4320"/>
                  </a:cubicBezTo>
                  <a:cubicBezTo>
                    <a:pt x="16200" y="0"/>
                    <a:pt x="11880" y="0"/>
                    <a:pt x="11880" y="0"/>
                  </a:cubicBezTo>
                  <a:cubicBezTo>
                    <a:pt x="7560" y="0"/>
                    <a:pt x="7560" y="0"/>
                    <a:pt x="3240" y="4320"/>
                  </a:cubicBezTo>
                  <a:cubicBezTo>
                    <a:pt x="-1080" y="8640"/>
                    <a:pt x="-1080" y="12960"/>
                    <a:pt x="3240" y="17280"/>
                  </a:cubicBezTo>
                  <a:cubicBezTo>
                    <a:pt x="7560" y="21600"/>
                    <a:pt x="16200" y="21600"/>
                    <a:pt x="16200" y="172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" name="Freeform 63">
              <a:extLst>
                <a:ext uri="{FF2B5EF4-FFF2-40B4-BE49-F238E27FC236}">
                  <a16:creationId xmlns:a16="http://schemas.microsoft.com/office/drawing/2014/main" xmlns="" id="{22773C71-DD11-E044-8B8C-84E0672C9E02}"/>
                </a:ext>
              </a:extLst>
            </p:cNvPr>
            <p:cNvSpPr/>
            <p:nvPr/>
          </p:nvSpPr>
          <p:spPr>
            <a:xfrm>
              <a:off x="4511653" y="5016102"/>
              <a:ext cx="16150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20" extrusionOk="0">
                  <a:moveTo>
                    <a:pt x="17280" y="17280"/>
                  </a:moveTo>
                  <a:cubicBezTo>
                    <a:pt x="17280" y="12960"/>
                    <a:pt x="21600" y="12960"/>
                    <a:pt x="21600" y="8640"/>
                  </a:cubicBezTo>
                  <a:cubicBezTo>
                    <a:pt x="21600" y="8640"/>
                    <a:pt x="17280" y="4320"/>
                    <a:pt x="17280" y="4320"/>
                  </a:cubicBezTo>
                  <a:cubicBezTo>
                    <a:pt x="17280" y="0"/>
                    <a:pt x="12960" y="0"/>
                    <a:pt x="8640" y="0"/>
                  </a:cubicBezTo>
                  <a:cubicBezTo>
                    <a:pt x="8640" y="0"/>
                    <a:pt x="4320" y="0"/>
                    <a:pt x="4320" y="4320"/>
                  </a:cubicBezTo>
                  <a:cubicBezTo>
                    <a:pt x="0" y="4320"/>
                    <a:pt x="0" y="8640"/>
                    <a:pt x="0" y="8640"/>
                  </a:cubicBezTo>
                  <a:cubicBezTo>
                    <a:pt x="0" y="12960"/>
                    <a:pt x="0" y="12960"/>
                    <a:pt x="4320" y="17280"/>
                  </a:cubicBezTo>
                  <a:cubicBezTo>
                    <a:pt x="8640" y="21600"/>
                    <a:pt x="12960" y="21600"/>
                    <a:pt x="17280" y="172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" name="Freeform 64">
              <a:extLst>
                <a:ext uri="{FF2B5EF4-FFF2-40B4-BE49-F238E27FC236}">
                  <a16:creationId xmlns:a16="http://schemas.microsoft.com/office/drawing/2014/main" xmlns="" id="{42AD9B30-70E1-5244-872A-7A26950D0C7F}"/>
                </a:ext>
              </a:extLst>
            </p:cNvPr>
            <p:cNvSpPr/>
            <p:nvPr/>
          </p:nvSpPr>
          <p:spPr>
            <a:xfrm>
              <a:off x="4472020" y="5025522"/>
              <a:ext cx="13324" cy="13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0" h="21600" extrusionOk="0">
                  <a:moveTo>
                    <a:pt x="16200" y="21600"/>
                  </a:moveTo>
                  <a:cubicBezTo>
                    <a:pt x="20520" y="16200"/>
                    <a:pt x="20520" y="5400"/>
                    <a:pt x="16200" y="0"/>
                  </a:cubicBezTo>
                  <a:cubicBezTo>
                    <a:pt x="11880" y="0"/>
                    <a:pt x="11880" y="0"/>
                    <a:pt x="7560" y="0"/>
                  </a:cubicBezTo>
                  <a:cubicBezTo>
                    <a:pt x="7560" y="0"/>
                    <a:pt x="3240" y="0"/>
                    <a:pt x="3240" y="0"/>
                  </a:cubicBezTo>
                  <a:cubicBezTo>
                    <a:pt x="-1080" y="5400"/>
                    <a:pt x="-1080" y="16200"/>
                    <a:pt x="3240" y="16200"/>
                  </a:cubicBezTo>
                  <a:cubicBezTo>
                    <a:pt x="7560" y="21600"/>
                    <a:pt x="11880" y="21600"/>
                    <a:pt x="162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Freeform 65">
              <a:extLst>
                <a:ext uri="{FF2B5EF4-FFF2-40B4-BE49-F238E27FC236}">
                  <a16:creationId xmlns:a16="http://schemas.microsoft.com/office/drawing/2014/main" xmlns="" id="{73D90529-49CA-FF4B-A9BD-615BCAA30519}"/>
                </a:ext>
              </a:extLst>
            </p:cNvPr>
            <p:cNvSpPr/>
            <p:nvPr/>
          </p:nvSpPr>
          <p:spPr>
            <a:xfrm>
              <a:off x="4477470" y="4981111"/>
              <a:ext cx="15343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0" h="20520" extrusionOk="0">
                  <a:moveTo>
                    <a:pt x="20520" y="17280"/>
                  </a:moveTo>
                  <a:cubicBezTo>
                    <a:pt x="20520" y="17280"/>
                    <a:pt x="20520" y="12960"/>
                    <a:pt x="20520" y="12960"/>
                  </a:cubicBezTo>
                  <a:cubicBezTo>
                    <a:pt x="20520" y="8640"/>
                    <a:pt x="20520" y="8640"/>
                    <a:pt x="20520" y="4320"/>
                  </a:cubicBezTo>
                  <a:cubicBezTo>
                    <a:pt x="16200" y="4320"/>
                    <a:pt x="16200" y="0"/>
                    <a:pt x="11880" y="0"/>
                  </a:cubicBezTo>
                  <a:cubicBezTo>
                    <a:pt x="7560" y="0"/>
                    <a:pt x="7560" y="4320"/>
                    <a:pt x="3240" y="4320"/>
                  </a:cubicBezTo>
                  <a:cubicBezTo>
                    <a:pt x="-1080" y="8640"/>
                    <a:pt x="-1080" y="12960"/>
                    <a:pt x="3240" y="17280"/>
                  </a:cubicBezTo>
                  <a:cubicBezTo>
                    <a:pt x="7560" y="21600"/>
                    <a:pt x="16200" y="21600"/>
                    <a:pt x="20520" y="172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5" name="Freeform 66">
              <a:extLst>
                <a:ext uri="{FF2B5EF4-FFF2-40B4-BE49-F238E27FC236}">
                  <a16:creationId xmlns:a16="http://schemas.microsoft.com/office/drawing/2014/main" xmlns="" id="{3C469143-A1CD-574E-AA58-3686EAEF33AD}"/>
                </a:ext>
              </a:extLst>
            </p:cNvPr>
            <p:cNvSpPr/>
            <p:nvPr/>
          </p:nvSpPr>
          <p:spPr>
            <a:xfrm>
              <a:off x="4438980" y="4990531"/>
              <a:ext cx="12113" cy="1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20" extrusionOk="0">
                  <a:moveTo>
                    <a:pt x="10800" y="0"/>
                  </a:moveTo>
                  <a:cubicBezTo>
                    <a:pt x="5400" y="0"/>
                    <a:pt x="5400" y="0"/>
                    <a:pt x="0" y="4320"/>
                  </a:cubicBezTo>
                  <a:cubicBezTo>
                    <a:pt x="0" y="4320"/>
                    <a:pt x="0" y="8640"/>
                    <a:pt x="0" y="8640"/>
                  </a:cubicBezTo>
                  <a:cubicBezTo>
                    <a:pt x="0" y="12960"/>
                    <a:pt x="0" y="17280"/>
                    <a:pt x="0" y="17280"/>
                  </a:cubicBezTo>
                  <a:cubicBezTo>
                    <a:pt x="5400" y="21600"/>
                    <a:pt x="16200" y="21600"/>
                    <a:pt x="16200" y="17280"/>
                  </a:cubicBezTo>
                  <a:cubicBezTo>
                    <a:pt x="21600" y="17280"/>
                    <a:pt x="21600" y="12960"/>
                    <a:pt x="21600" y="8640"/>
                  </a:cubicBezTo>
                  <a:cubicBezTo>
                    <a:pt x="21600" y="8640"/>
                    <a:pt x="21600" y="4320"/>
                    <a:pt x="16200" y="4320"/>
                  </a:cubicBezTo>
                  <a:cubicBezTo>
                    <a:pt x="16200" y="0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6" name="Freeform 67">
              <a:extLst>
                <a:ext uri="{FF2B5EF4-FFF2-40B4-BE49-F238E27FC236}">
                  <a16:creationId xmlns:a16="http://schemas.microsoft.com/office/drawing/2014/main" xmlns="" id="{16CA9068-AAE4-824A-934F-CE7D73FC15D9}"/>
                </a:ext>
              </a:extLst>
            </p:cNvPr>
            <p:cNvSpPr/>
            <p:nvPr/>
          </p:nvSpPr>
          <p:spPr>
            <a:xfrm>
              <a:off x="4371385" y="4722719"/>
              <a:ext cx="408081" cy="409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1474" extrusionOk="0">
                  <a:moveTo>
                    <a:pt x="21139" y="6363"/>
                  </a:moveTo>
                  <a:cubicBezTo>
                    <a:pt x="15111" y="335"/>
                    <a:pt x="15111" y="335"/>
                    <a:pt x="15111" y="335"/>
                  </a:cubicBezTo>
                  <a:cubicBezTo>
                    <a:pt x="14776" y="167"/>
                    <a:pt x="14609" y="0"/>
                    <a:pt x="14274" y="0"/>
                  </a:cubicBezTo>
                  <a:cubicBezTo>
                    <a:pt x="14107" y="0"/>
                    <a:pt x="13772" y="167"/>
                    <a:pt x="13604" y="335"/>
                  </a:cubicBezTo>
                  <a:cubicBezTo>
                    <a:pt x="376" y="13563"/>
                    <a:pt x="376" y="13563"/>
                    <a:pt x="376" y="13563"/>
                  </a:cubicBezTo>
                  <a:cubicBezTo>
                    <a:pt x="-126" y="13898"/>
                    <a:pt x="-126" y="14567"/>
                    <a:pt x="376" y="15070"/>
                  </a:cubicBezTo>
                  <a:cubicBezTo>
                    <a:pt x="6404" y="21098"/>
                    <a:pt x="6404" y="21098"/>
                    <a:pt x="6404" y="21098"/>
                  </a:cubicBezTo>
                  <a:cubicBezTo>
                    <a:pt x="6907" y="21600"/>
                    <a:pt x="7576" y="21600"/>
                    <a:pt x="7911" y="21098"/>
                  </a:cubicBezTo>
                  <a:cubicBezTo>
                    <a:pt x="21139" y="7870"/>
                    <a:pt x="21139" y="7870"/>
                    <a:pt x="21139" y="7870"/>
                  </a:cubicBezTo>
                  <a:cubicBezTo>
                    <a:pt x="21307" y="7702"/>
                    <a:pt x="21474" y="7367"/>
                    <a:pt x="21474" y="7200"/>
                  </a:cubicBezTo>
                  <a:cubicBezTo>
                    <a:pt x="21474" y="6865"/>
                    <a:pt x="21307" y="6698"/>
                    <a:pt x="21139" y="6363"/>
                  </a:cubicBezTo>
                  <a:close/>
                  <a:moveTo>
                    <a:pt x="7241" y="20763"/>
                  </a:moveTo>
                  <a:cubicBezTo>
                    <a:pt x="711" y="14233"/>
                    <a:pt x="711" y="14233"/>
                    <a:pt x="711" y="14233"/>
                  </a:cubicBezTo>
                  <a:cubicBezTo>
                    <a:pt x="5065" y="10047"/>
                    <a:pt x="5065" y="10047"/>
                    <a:pt x="5065" y="10047"/>
                  </a:cubicBezTo>
                  <a:cubicBezTo>
                    <a:pt x="11427" y="16409"/>
                    <a:pt x="11427" y="16409"/>
                    <a:pt x="11427" y="16409"/>
                  </a:cubicBezTo>
                  <a:lnTo>
                    <a:pt x="7241" y="20763"/>
                  </a:lnTo>
                  <a:close/>
                  <a:moveTo>
                    <a:pt x="12097" y="15907"/>
                  </a:moveTo>
                  <a:cubicBezTo>
                    <a:pt x="5567" y="9377"/>
                    <a:pt x="5567" y="9377"/>
                    <a:pt x="5567" y="9377"/>
                  </a:cubicBezTo>
                  <a:cubicBezTo>
                    <a:pt x="9418" y="5526"/>
                    <a:pt x="9418" y="5526"/>
                    <a:pt x="9418" y="5526"/>
                  </a:cubicBezTo>
                  <a:cubicBezTo>
                    <a:pt x="15948" y="12056"/>
                    <a:pt x="15948" y="12056"/>
                    <a:pt x="15948" y="12056"/>
                  </a:cubicBezTo>
                  <a:lnTo>
                    <a:pt x="12097" y="15907"/>
                  </a:lnTo>
                  <a:close/>
                  <a:moveTo>
                    <a:pt x="16451" y="11386"/>
                  </a:moveTo>
                  <a:cubicBezTo>
                    <a:pt x="10088" y="5023"/>
                    <a:pt x="10088" y="5023"/>
                    <a:pt x="10088" y="5023"/>
                  </a:cubicBezTo>
                  <a:cubicBezTo>
                    <a:pt x="14274" y="670"/>
                    <a:pt x="14274" y="670"/>
                    <a:pt x="14274" y="670"/>
                  </a:cubicBezTo>
                  <a:cubicBezTo>
                    <a:pt x="20804" y="7200"/>
                    <a:pt x="20804" y="7200"/>
                    <a:pt x="20804" y="7200"/>
                  </a:cubicBezTo>
                  <a:lnTo>
                    <a:pt x="16451" y="1138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67" name="Freeform 68">
            <a:extLst>
              <a:ext uri="{FF2B5EF4-FFF2-40B4-BE49-F238E27FC236}">
                <a16:creationId xmlns:a16="http://schemas.microsoft.com/office/drawing/2014/main" xmlns="" id="{E0EC0398-64D3-9C42-9780-848A0CAC4288}"/>
              </a:ext>
            </a:extLst>
          </p:cNvPr>
          <p:cNvSpPr/>
          <p:nvPr/>
        </p:nvSpPr>
        <p:spPr>
          <a:xfrm>
            <a:off x="3557485" y="4722719"/>
            <a:ext cx="408439" cy="407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47" h="21600" extrusionOk="0">
                <a:moveTo>
                  <a:pt x="19786" y="1350"/>
                </a:moveTo>
                <a:cubicBezTo>
                  <a:pt x="18797" y="506"/>
                  <a:pt x="17643" y="0"/>
                  <a:pt x="16489" y="0"/>
                </a:cubicBezTo>
                <a:cubicBezTo>
                  <a:pt x="15169" y="0"/>
                  <a:pt x="14015" y="506"/>
                  <a:pt x="13191" y="1350"/>
                </a:cubicBezTo>
                <a:cubicBezTo>
                  <a:pt x="1319" y="13500"/>
                  <a:pt x="1319" y="13500"/>
                  <a:pt x="1319" y="13500"/>
                </a:cubicBezTo>
                <a:cubicBezTo>
                  <a:pt x="495" y="14344"/>
                  <a:pt x="0" y="15525"/>
                  <a:pt x="0" y="16875"/>
                </a:cubicBezTo>
                <a:cubicBezTo>
                  <a:pt x="0" y="18056"/>
                  <a:pt x="495" y="19238"/>
                  <a:pt x="1319" y="20250"/>
                </a:cubicBezTo>
                <a:cubicBezTo>
                  <a:pt x="2308" y="21094"/>
                  <a:pt x="3463" y="21600"/>
                  <a:pt x="4617" y="21600"/>
                </a:cubicBezTo>
                <a:cubicBezTo>
                  <a:pt x="5936" y="21600"/>
                  <a:pt x="7090" y="21094"/>
                  <a:pt x="7915" y="20250"/>
                </a:cubicBezTo>
                <a:cubicBezTo>
                  <a:pt x="19786" y="8100"/>
                  <a:pt x="19786" y="8100"/>
                  <a:pt x="19786" y="8100"/>
                </a:cubicBezTo>
                <a:cubicBezTo>
                  <a:pt x="21600" y="6244"/>
                  <a:pt x="21600" y="3206"/>
                  <a:pt x="19786" y="1350"/>
                </a:cubicBezTo>
                <a:close/>
                <a:moveTo>
                  <a:pt x="7420" y="19744"/>
                </a:moveTo>
                <a:cubicBezTo>
                  <a:pt x="6760" y="20419"/>
                  <a:pt x="5771" y="20756"/>
                  <a:pt x="4617" y="20756"/>
                </a:cubicBezTo>
                <a:cubicBezTo>
                  <a:pt x="3627" y="20756"/>
                  <a:pt x="2638" y="20419"/>
                  <a:pt x="1814" y="19744"/>
                </a:cubicBezTo>
                <a:cubicBezTo>
                  <a:pt x="1154" y="18900"/>
                  <a:pt x="824" y="17888"/>
                  <a:pt x="824" y="16875"/>
                </a:cubicBezTo>
                <a:cubicBezTo>
                  <a:pt x="824" y="15694"/>
                  <a:pt x="1154" y="14681"/>
                  <a:pt x="1814" y="14006"/>
                </a:cubicBezTo>
                <a:cubicBezTo>
                  <a:pt x="7585" y="8269"/>
                  <a:pt x="7585" y="8269"/>
                  <a:pt x="7585" y="8269"/>
                </a:cubicBezTo>
                <a:cubicBezTo>
                  <a:pt x="13026" y="13838"/>
                  <a:pt x="13026" y="13838"/>
                  <a:pt x="13026" y="13838"/>
                </a:cubicBezTo>
                <a:lnTo>
                  <a:pt x="7420" y="19744"/>
                </a:lnTo>
                <a:close/>
                <a:moveTo>
                  <a:pt x="13521" y="13331"/>
                </a:moveTo>
                <a:cubicBezTo>
                  <a:pt x="8079" y="7762"/>
                  <a:pt x="8079" y="7762"/>
                  <a:pt x="8079" y="7762"/>
                </a:cubicBezTo>
                <a:cubicBezTo>
                  <a:pt x="13685" y="1856"/>
                  <a:pt x="13685" y="1856"/>
                  <a:pt x="13685" y="1856"/>
                </a:cubicBezTo>
                <a:cubicBezTo>
                  <a:pt x="14510" y="1181"/>
                  <a:pt x="15334" y="844"/>
                  <a:pt x="16489" y="844"/>
                </a:cubicBezTo>
                <a:cubicBezTo>
                  <a:pt x="17478" y="844"/>
                  <a:pt x="18467" y="1181"/>
                  <a:pt x="19292" y="1856"/>
                </a:cubicBezTo>
                <a:cubicBezTo>
                  <a:pt x="19951" y="2700"/>
                  <a:pt x="20281" y="3712"/>
                  <a:pt x="20281" y="4725"/>
                </a:cubicBezTo>
                <a:cubicBezTo>
                  <a:pt x="20281" y="5906"/>
                  <a:pt x="19951" y="6919"/>
                  <a:pt x="19292" y="7594"/>
                </a:cubicBezTo>
                <a:lnTo>
                  <a:pt x="13521" y="13331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20" name="组合 219">
            <a:extLst>
              <a:ext uri="{FF2B5EF4-FFF2-40B4-BE49-F238E27FC236}">
                <a16:creationId xmlns:a16="http://schemas.microsoft.com/office/drawing/2014/main" xmlns="" id="{725A0F8F-9EFA-3143-B99B-95E876D8BF33}"/>
              </a:ext>
            </a:extLst>
          </p:cNvPr>
          <p:cNvGrpSpPr/>
          <p:nvPr/>
        </p:nvGrpSpPr>
        <p:grpSpPr>
          <a:xfrm>
            <a:off x="2743233" y="4722719"/>
            <a:ext cx="407101" cy="407776"/>
            <a:chOff x="2743233" y="4722719"/>
            <a:chExt cx="407101" cy="407776"/>
          </a:xfrm>
        </p:grpSpPr>
        <p:sp>
          <p:nvSpPr>
            <p:cNvPr id="68" name="Freeform 69">
              <a:extLst>
                <a:ext uri="{FF2B5EF4-FFF2-40B4-BE49-F238E27FC236}">
                  <a16:creationId xmlns:a16="http://schemas.microsoft.com/office/drawing/2014/main" xmlns="" id="{F2AF6CED-8763-8248-8EC6-89046BBBCE0C}"/>
                </a:ext>
              </a:extLst>
            </p:cNvPr>
            <p:cNvSpPr/>
            <p:nvPr/>
          </p:nvSpPr>
          <p:spPr>
            <a:xfrm>
              <a:off x="2743233" y="4904401"/>
              <a:ext cx="225651" cy="226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9" h="21600" extrusionOk="0">
                  <a:moveTo>
                    <a:pt x="13728" y="913"/>
                  </a:moveTo>
                  <a:cubicBezTo>
                    <a:pt x="12606" y="304"/>
                    <a:pt x="11203" y="0"/>
                    <a:pt x="9801" y="0"/>
                  </a:cubicBezTo>
                  <a:cubicBezTo>
                    <a:pt x="5874" y="0"/>
                    <a:pt x="2227" y="2738"/>
                    <a:pt x="824" y="6693"/>
                  </a:cubicBezTo>
                  <a:cubicBezTo>
                    <a:pt x="-1420" y="12169"/>
                    <a:pt x="1105" y="18558"/>
                    <a:pt x="6154" y="20687"/>
                  </a:cubicBezTo>
                  <a:cubicBezTo>
                    <a:pt x="7276" y="21296"/>
                    <a:pt x="8679" y="21600"/>
                    <a:pt x="9801" y="21600"/>
                  </a:cubicBezTo>
                  <a:cubicBezTo>
                    <a:pt x="14009" y="21600"/>
                    <a:pt x="17375" y="19166"/>
                    <a:pt x="19058" y="14907"/>
                  </a:cubicBezTo>
                  <a:cubicBezTo>
                    <a:pt x="20180" y="12473"/>
                    <a:pt x="20180" y="9431"/>
                    <a:pt x="19058" y="6693"/>
                  </a:cubicBezTo>
                  <a:cubicBezTo>
                    <a:pt x="18216" y="4259"/>
                    <a:pt x="16253" y="2130"/>
                    <a:pt x="13728" y="913"/>
                  </a:cubicBezTo>
                  <a:close/>
                  <a:moveTo>
                    <a:pt x="1666" y="13082"/>
                  </a:moveTo>
                  <a:cubicBezTo>
                    <a:pt x="1105" y="11256"/>
                    <a:pt x="1105" y="9127"/>
                    <a:pt x="1946" y="7301"/>
                  </a:cubicBezTo>
                  <a:cubicBezTo>
                    <a:pt x="2788" y="4868"/>
                    <a:pt x="4471" y="3042"/>
                    <a:pt x="6715" y="2130"/>
                  </a:cubicBezTo>
                  <a:cubicBezTo>
                    <a:pt x="8679" y="1217"/>
                    <a:pt x="11203" y="1217"/>
                    <a:pt x="13167" y="2130"/>
                  </a:cubicBezTo>
                  <a:cubicBezTo>
                    <a:pt x="15131" y="3042"/>
                    <a:pt x="16533" y="4563"/>
                    <a:pt x="17375" y="6389"/>
                  </a:cubicBezTo>
                  <a:cubicBezTo>
                    <a:pt x="17655" y="6693"/>
                    <a:pt x="17655" y="6693"/>
                    <a:pt x="17655" y="6693"/>
                  </a:cubicBezTo>
                  <a:cubicBezTo>
                    <a:pt x="1666" y="13690"/>
                    <a:pt x="1666" y="13690"/>
                    <a:pt x="1666" y="13690"/>
                  </a:cubicBezTo>
                  <a:lnTo>
                    <a:pt x="1666" y="13082"/>
                  </a:lnTo>
                  <a:close/>
                  <a:moveTo>
                    <a:pt x="17936" y="14603"/>
                  </a:moveTo>
                  <a:cubicBezTo>
                    <a:pt x="17094" y="16732"/>
                    <a:pt x="15411" y="18558"/>
                    <a:pt x="13167" y="19470"/>
                  </a:cubicBezTo>
                  <a:cubicBezTo>
                    <a:pt x="12045" y="20079"/>
                    <a:pt x="10923" y="20079"/>
                    <a:pt x="9801" y="20079"/>
                  </a:cubicBezTo>
                  <a:cubicBezTo>
                    <a:pt x="8679" y="20079"/>
                    <a:pt x="7557" y="20079"/>
                    <a:pt x="6435" y="19470"/>
                  </a:cubicBezTo>
                  <a:cubicBezTo>
                    <a:pt x="4751" y="18558"/>
                    <a:pt x="3349" y="17341"/>
                    <a:pt x="2227" y="15515"/>
                  </a:cubicBezTo>
                  <a:cubicBezTo>
                    <a:pt x="2227" y="14907"/>
                    <a:pt x="2227" y="14907"/>
                    <a:pt x="2227" y="14907"/>
                  </a:cubicBezTo>
                  <a:cubicBezTo>
                    <a:pt x="18216" y="7910"/>
                    <a:pt x="18216" y="7910"/>
                    <a:pt x="18216" y="7910"/>
                  </a:cubicBezTo>
                  <a:cubicBezTo>
                    <a:pt x="18216" y="8518"/>
                    <a:pt x="18216" y="8518"/>
                    <a:pt x="18216" y="8518"/>
                  </a:cubicBezTo>
                  <a:cubicBezTo>
                    <a:pt x="18777" y="10344"/>
                    <a:pt x="18497" y="12473"/>
                    <a:pt x="17936" y="146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" name="Freeform 70">
              <a:extLst>
                <a:ext uri="{FF2B5EF4-FFF2-40B4-BE49-F238E27FC236}">
                  <a16:creationId xmlns:a16="http://schemas.microsoft.com/office/drawing/2014/main" xmlns="" id="{A18215A1-7120-A14D-9497-F0EFA24A0BD3}"/>
                </a:ext>
              </a:extLst>
            </p:cNvPr>
            <p:cNvSpPr/>
            <p:nvPr/>
          </p:nvSpPr>
          <p:spPr>
            <a:xfrm>
              <a:off x="2924918" y="4722719"/>
              <a:ext cx="225416" cy="226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79" h="21600" extrusionOk="0">
                  <a:moveTo>
                    <a:pt x="19004" y="6085"/>
                  </a:moveTo>
                  <a:cubicBezTo>
                    <a:pt x="17321" y="2434"/>
                    <a:pt x="13674" y="0"/>
                    <a:pt x="10027" y="0"/>
                  </a:cubicBezTo>
                  <a:cubicBezTo>
                    <a:pt x="8344" y="0"/>
                    <a:pt x="6942" y="304"/>
                    <a:pt x="5819" y="913"/>
                  </a:cubicBezTo>
                  <a:cubicBezTo>
                    <a:pt x="3295" y="2130"/>
                    <a:pt x="1612" y="4259"/>
                    <a:pt x="490" y="6997"/>
                  </a:cubicBezTo>
                  <a:cubicBezTo>
                    <a:pt x="-352" y="9735"/>
                    <a:pt x="-71" y="12777"/>
                    <a:pt x="1051" y="15211"/>
                  </a:cubicBezTo>
                  <a:cubicBezTo>
                    <a:pt x="2453" y="19166"/>
                    <a:pt x="6100" y="21600"/>
                    <a:pt x="10027" y="21600"/>
                  </a:cubicBezTo>
                  <a:cubicBezTo>
                    <a:pt x="10027" y="21600"/>
                    <a:pt x="10027" y="21600"/>
                    <a:pt x="10027" y="21600"/>
                  </a:cubicBezTo>
                  <a:cubicBezTo>
                    <a:pt x="11430" y="21600"/>
                    <a:pt x="12832" y="21296"/>
                    <a:pt x="14235" y="20383"/>
                  </a:cubicBezTo>
                  <a:cubicBezTo>
                    <a:pt x="19004" y="17949"/>
                    <a:pt x="21248" y="11561"/>
                    <a:pt x="19004" y="6085"/>
                  </a:cubicBezTo>
                  <a:close/>
                  <a:moveTo>
                    <a:pt x="17601" y="15211"/>
                  </a:moveTo>
                  <a:cubicBezTo>
                    <a:pt x="16760" y="17037"/>
                    <a:pt x="15357" y="18254"/>
                    <a:pt x="13674" y="19166"/>
                  </a:cubicBezTo>
                  <a:cubicBezTo>
                    <a:pt x="12271" y="19775"/>
                    <a:pt x="11149" y="20079"/>
                    <a:pt x="10027" y="20079"/>
                  </a:cubicBezTo>
                  <a:cubicBezTo>
                    <a:pt x="8905" y="20079"/>
                    <a:pt x="7783" y="20079"/>
                    <a:pt x="6942" y="19470"/>
                  </a:cubicBezTo>
                  <a:cubicBezTo>
                    <a:pt x="4697" y="18862"/>
                    <a:pt x="3014" y="17037"/>
                    <a:pt x="2173" y="14603"/>
                  </a:cubicBezTo>
                  <a:cubicBezTo>
                    <a:pt x="1331" y="12777"/>
                    <a:pt x="1051" y="10648"/>
                    <a:pt x="1612" y="8823"/>
                  </a:cubicBezTo>
                  <a:cubicBezTo>
                    <a:pt x="1612" y="8214"/>
                    <a:pt x="1612" y="8214"/>
                    <a:pt x="1612" y="8214"/>
                  </a:cubicBezTo>
                  <a:cubicBezTo>
                    <a:pt x="17882" y="14603"/>
                    <a:pt x="17882" y="14603"/>
                    <a:pt x="17882" y="14603"/>
                  </a:cubicBezTo>
                  <a:lnTo>
                    <a:pt x="17601" y="15211"/>
                  </a:lnTo>
                  <a:close/>
                  <a:moveTo>
                    <a:pt x="18443" y="12777"/>
                  </a:moveTo>
                  <a:cubicBezTo>
                    <a:pt x="18162" y="13386"/>
                    <a:pt x="18162" y="13386"/>
                    <a:pt x="18162" y="13386"/>
                  </a:cubicBezTo>
                  <a:cubicBezTo>
                    <a:pt x="1892" y="6997"/>
                    <a:pt x="1892" y="6997"/>
                    <a:pt x="1892" y="6997"/>
                  </a:cubicBezTo>
                  <a:cubicBezTo>
                    <a:pt x="2173" y="6389"/>
                    <a:pt x="2173" y="6389"/>
                    <a:pt x="2173" y="6389"/>
                  </a:cubicBezTo>
                  <a:cubicBezTo>
                    <a:pt x="3014" y="4563"/>
                    <a:pt x="4417" y="3042"/>
                    <a:pt x="6380" y="2130"/>
                  </a:cubicBezTo>
                  <a:cubicBezTo>
                    <a:pt x="8344" y="1217"/>
                    <a:pt x="10588" y="1217"/>
                    <a:pt x="12832" y="1825"/>
                  </a:cubicBezTo>
                  <a:cubicBezTo>
                    <a:pt x="15077" y="2738"/>
                    <a:pt x="16760" y="4563"/>
                    <a:pt x="17882" y="6693"/>
                  </a:cubicBezTo>
                  <a:cubicBezTo>
                    <a:pt x="18443" y="8823"/>
                    <a:pt x="18723" y="10952"/>
                    <a:pt x="18443" y="1277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xmlns="" id="{C0B887F9-EDA0-4747-BFFA-A50AE4A55280}"/>
              </a:ext>
            </a:extLst>
          </p:cNvPr>
          <p:cNvGrpSpPr/>
          <p:nvPr/>
        </p:nvGrpSpPr>
        <p:grpSpPr>
          <a:xfrm>
            <a:off x="1988288" y="4722719"/>
            <a:ext cx="286655" cy="407776"/>
            <a:chOff x="1988288" y="4722719"/>
            <a:chExt cx="286655" cy="407776"/>
          </a:xfrm>
        </p:grpSpPr>
        <p:sp>
          <p:nvSpPr>
            <p:cNvPr id="70" name="Freeform 71">
              <a:extLst>
                <a:ext uri="{FF2B5EF4-FFF2-40B4-BE49-F238E27FC236}">
                  <a16:creationId xmlns:a16="http://schemas.microsoft.com/office/drawing/2014/main" xmlns="" id="{88E969D2-57FE-D348-9568-B11AC5227984}"/>
                </a:ext>
              </a:extLst>
            </p:cNvPr>
            <p:cNvSpPr/>
            <p:nvPr/>
          </p:nvSpPr>
          <p:spPr>
            <a:xfrm>
              <a:off x="1988288" y="4722719"/>
              <a:ext cx="286655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60" y="7425"/>
                  </a:moveTo>
                  <a:cubicBezTo>
                    <a:pt x="14640" y="4219"/>
                    <a:pt x="14640" y="4219"/>
                    <a:pt x="14640" y="4219"/>
                  </a:cubicBezTo>
                  <a:cubicBezTo>
                    <a:pt x="14640" y="3206"/>
                    <a:pt x="14640" y="3206"/>
                    <a:pt x="14640" y="3206"/>
                  </a:cubicBezTo>
                  <a:cubicBezTo>
                    <a:pt x="14880" y="3206"/>
                    <a:pt x="14880" y="3206"/>
                    <a:pt x="14880" y="3206"/>
                  </a:cubicBezTo>
                  <a:cubicBezTo>
                    <a:pt x="15360" y="3037"/>
                    <a:pt x="15840" y="2700"/>
                    <a:pt x="15840" y="2194"/>
                  </a:cubicBezTo>
                  <a:cubicBezTo>
                    <a:pt x="15840" y="1012"/>
                    <a:pt x="15840" y="1012"/>
                    <a:pt x="15840" y="1012"/>
                  </a:cubicBezTo>
                  <a:cubicBezTo>
                    <a:pt x="15840" y="506"/>
                    <a:pt x="15120" y="0"/>
                    <a:pt x="14400" y="0"/>
                  </a:cubicBezTo>
                  <a:cubicBezTo>
                    <a:pt x="7200" y="0"/>
                    <a:pt x="7200" y="0"/>
                    <a:pt x="7200" y="0"/>
                  </a:cubicBezTo>
                  <a:cubicBezTo>
                    <a:pt x="6480" y="0"/>
                    <a:pt x="5760" y="506"/>
                    <a:pt x="5760" y="1012"/>
                  </a:cubicBezTo>
                  <a:cubicBezTo>
                    <a:pt x="5760" y="2194"/>
                    <a:pt x="5760" y="2194"/>
                    <a:pt x="5760" y="2194"/>
                  </a:cubicBezTo>
                  <a:cubicBezTo>
                    <a:pt x="5760" y="2700"/>
                    <a:pt x="6240" y="3037"/>
                    <a:pt x="6720" y="3206"/>
                  </a:cubicBezTo>
                  <a:cubicBezTo>
                    <a:pt x="6960" y="3206"/>
                    <a:pt x="6960" y="3206"/>
                    <a:pt x="6960" y="3206"/>
                  </a:cubicBezTo>
                  <a:cubicBezTo>
                    <a:pt x="6960" y="4219"/>
                    <a:pt x="6960" y="4219"/>
                    <a:pt x="6960" y="4219"/>
                  </a:cubicBezTo>
                  <a:cubicBezTo>
                    <a:pt x="240" y="7425"/>
                    <a:pt x="240" y="7425"/>
                    <a:pt x="240" y="7425"/>
                  </a:cubicBezTo>
                  <a:cubicBezTo>
                    <a:pt x="0" y="7425"/>
                    <a:pt x="0" y="7594"/>
                    <a:pt x="0" y="776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720" y="21600"/>
                    <a:pt x="1440" y="21600"/>
                  </a:cubicBezTo>
                  <a:cubicBezTo>
                    <a:pt x="20160" y="21600"/>
                    <a:pt x="20160" y="21600"/>
                    <a:pt x="20160" y="21600"/>
                  </a:cubicBezTo>
                  <a:cubicBezTo>
                    <a:pt x="20880" y="21600"/>
                    <a:pt x="21600" y="21094"/>
                    <a:pt x="21600" y="20588"/>
                  </a:cubicBezTo>
                  <a:cubicBezTo>
                    <a:pt x="21600" y="7762"/>
                    <a:pt x="21600" y="7762"/>
                    <a:pt x="21600" y="7762"/>
                  </a:cubicBezTo>
                  <a:cubicBezTo>
                    <a:pt x="21600" y="7594"/>
                    <a:pt x="21600" y="7425"/>
                    <a:pt x="21360" y="7425"/>
                  </a:cubicBezTo>
                  <a:close/>
                  <a:moveTo>
                    <a:pt x="6960" y="2531"/>
                  </a:moveTo>
                  <a:cubicBezTo>
                    <a:pt x="6960" y="844"/>
                    <a:pt x="6960" y="844"/>
                    <a:pt x="6960" y="844"/>
                  </a:cubicBezTo>
                  <a:cubicBezTo>
                    <a:pt x="14640" y="844"/>
                    <a:pt x="14640" y="844"/>
                    <a:pt x="14640" y="844"/>
                  </a:cubicBezTo>
                  <a:cubicBezTo>
                    <a:pt x="14640" y="2531"/>
                    <a:pt x="14640" y="2531"/>
                    <a:pt x="14640" y="2531"/>
                  </a:cubicBezTo>
                  <a:lnTo>
                    <a:pt x="6960" y="2531"/>
                  </a:lnTo>
                  <a:close/>
                  <a:moveTo>
                    <a:pt x="20400" y="20756"/>
                  </a:moveTo>
                  <a:cubicBezTo>
                    <a:pt x="1200" y="20756"/>
                    <a:pt x="1200" y="20756"/>
                    <a:pt x="1200" y="20756"/>
                  </a:cubicBezTo>
                  <a:cubicBezTo>
                    <a:pt x="1200" y="7931"/>
                    <a:pt x="1200" y="7931"/>
                    <a:pt x="1200" y="7931"/>
                  </a:cubicBezTo>
                  <a:cubicBezTo>
                    <a:pt x="7920" y="4725"/>
                    <a:pt x="7920" y="4725"/>
                    <a:pt x="7920" y="4725"/>
                  </a:cubicBezTo>
                  <a:cubicBezTo>
                    <a:pt x="7920" y="3206"/>
                    <a:pt x="7920" y="3206"/>
                    <a:pt x="7920" y="3206"/>
                  </a:cubicBezTo>
                  <a:cubicBezTo>
                    <a:pt x="13680" y="3206"/>
                    <a:pt x="13680" y="3206"/>
                    <a:pt x="13680" y="3206"/>
                  </a:cubicBezTo>
                  <a:cubicBezTo>
                    <a:pt x="13680" y="4725"/>
                    <a:pt x="13680" y="4725"/>
                    <a:pt x="13680" y="4725"/>
                  </a:cubicBezTo>
                  <a:cubicBezTo>
                    <a:pt x="20400" y="7931"/>
                    <a:pt x="20400" y="7931"/>
                    <a:pt x="20400" y="7931"/>
                  </a:cubicBezTo>
                  <a:lnTo>
                    <a:pt x="20400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1" name="Freeform 72">
              <a:extLst>
                <a:ext uri="{FF2B5EF4-FFF2-40B4-BE49-F238E27FC236}">
                  <a16:creationId xmlns:a16="http://schemas.microsoft.com/office/drawing/2014/main" xmlns="" id="{596A2656-9DEE-7A49-836C-56D29732823F}"/>
                </a:ext>
              </a:extLst>
            </p:cNvPr>
            <p:cNvSpPr/>
            <p:nvPr/>
          </p:nvSpPr>
          <p:spPr>
            <a:xfrm>
              <a:off x="2042120" y="4927279"/>
              <a:ext cx="178991" cy="133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086"/>
                  </a:moveTo>
                  <a:cubicBezTo>
                    <a:pt x="0" y="18514"/>
                    <a:pt x="0" y="18514"/>
                    <a:pt x="0" y="18514"/>
                  </a:cubicBezTo>
                  <a:cubicBezTo>
                    <a:pt x="0" y="20057"/>
                    <a:pt x="771" y="21600"/>
                    <a:pt x="2314" y="21600"/>
                  </a:cubicBezTo>
                  <a:cubicBezTo>
                    <a:pt x="19286" y="21600"/>
                    <a:pt x="19286" y="21600"/>
                    <a:pt x="19286" y="21600"/>
                  </a:cubicBezTo>
                  <a:cubicBezTo>
                    <a:pt x="20829" y="21600"/>
                    <a:pt x="21600" y="20057"/>
                    <a:pt x="21600" y="18514"/>
                  </a:cubicBezTo>
                  <a:cubicBezTo>
                    <a:pt x="21600" y="3086"/>
                    <a:pt x="21600" y="3086"/>
                    <a:pt x="21600" y="3086"/>
                  </a:cubicBezTo>
                  <a:cubicBezTo>
                    <a:pt x="21600" y="1543"/>
                    <a:pt x="20829" y="0"/>
                    <a:pt x="19286" y="0"/>
                  </a:cubicBezTo>
                  <a:cubicBezTo>
                    <a:pt x="2314" y="0"/>
                    <a:pt x="2314" y="0"/>
                    <a:pt x="2314" y="0"/>
                  </a:cubicBezTo>
                  <a:cubicBezTo>
                    <a:pt x="771" y="0"/>
                    <a:pt x="0" y="1543"/>
                    <a:pt x="0" y="3086"/>
                  </a:cubicBezTo>
                  <a:close/>
                  <a:moveTo>
                    <a:pt x="20057" y="2571"/>
                  </a:moveTo>
                  <a:cubicBezTo>
                    <a:pt x="20057" y="19029"/>
                    <a:pt x="20057" y="19029"/>
                    <a:pt x="20057" y="19029"/>
                  </a:cubicBezTo>
                  <a:cubicBezTo>
                    <a:pt x="1543" y="19029"/>
                    <a:pt x="1543" y="19029"/>
                    <a:pt x="1543" y="19029"/>
                  </a:cubicBezTo>
                  <a:cubicBezTo>
                    <a:pt x="1543" y="2571"/>
                    <a:pt x="1543" y="2571"/>
                    <a:pt x="1543" y="2571"/>
                  </a:cubicBezTo>
                  <a:lnTo>
                    <a:pt x="20057" y="257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889985FA-1432-0743-B518-F1E938871121}"/>
              </a:ext>
            </a:extLst>
          </p:cNvPr>
          <p:cNvGrpSpPr/>
          <p:nvPr/>
        </p:nvGrpSpPr>
        <p:grpSpPr>
          <a:xfrm>
            <a:off x="1113522" y="4768475"/>
            <a:ext cx="406430" cy="317608"/>
            <a:chOff x="1113522" y="4768475"/>
            <a:chExt cx="406430" cy="317608"/>
          </a:xfrm>
        </p:grpSpPr>
        <p:sp>
          <p:nvSpPr>
            <p:cNvPr id="72" name="Freeform 73">
              <a:extLst>
                <a:ext uri="{FF2B5EF4-FFF2-40B4-BE49-F238E27FC236}">
                  <a16:creationId xmlns:a16="http://schemas.microsoft.com/office/drawing/2014/main" xmlns="" id="{80CB5069-E710-6A48-845C-435E94A18CDE}"/>
                </a:ext>
              </a:extLst>
            </p:cNvPr>
            <p:cNvSpPr/>
            <p:nvPr/>
          </p:nvSpPr>
          <p:spPr>
            <a:xfrm>
              <a:off x="1113522" y="4768475"/>
              <a:ext cx="406430" cy="317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3024"/>
                  </a:moveTo>
                  <a:cubicBezTo>
                    <a:pt x="15019" y="3024"/>
                    <a:pt x="15019" y="3024"/>
                    <a:pt x="15019" y="3024"/>
                  </a:cubicBezTo>
                  <a:cubicBezTo>
                    <a:pt x="15019" y="1296"/>
                    <a:pt x="15019" y="1296"/>
                    <a:pt x="15019" y="1296"/>
                  </a:cubicBezTo>
                  <a:cubicBezTo>
                    <a:pt x="15019" y="432"/>
                    <a:pt x="14513" y="0"/>
                    <a:pt x="14006" y="0"/>
                  </a:cubicBezTo>
                  <a:cubicBezTo>
                    <a:pt x="7594" y="0"/>
                    <a:pt x="7594" y="0"/>
                    <a:pt x="7594" y="0"/>
                  </a:cubicBezTo>
                  <a:cubicBezTo>
                    <a:pt x="7087" y="0"/>
                    <a:pt x="6581" y="432"/>
                    <a:pt x="6581" y="1296"/>
                  </a:cubicBezTo>
                  <a:cubicBezTo>
                    <a:pt x="6581" y="3024"/>
                    <a:pt x="6581" y="3024"/>
                    <a:pt x="6581" y="3024"/>
                  </a:cubicBezTo>
                  <a:cubicBezTo>
                    <a:pt x="1012" y="3024"/>
                    <a:pt x="1012" y="3024"/>
                    <a:pt x="1012" y="3024"/>
                  </a:cubicBezTo>
                  <a:cubicBezTo>
                    <a:pt x="506" y="3024"/>
                    <a:pt x="0" y="3672"/>
                    <a:pt x="0" y="4320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1168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168"/>
                    <a:pt x="21600" y="20304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672"/>
                    <a:pt x="21094" y="3024"/>
                    <a:pt x="20588" y="3024"/>
                  </a:cubicBezTo>
                  <a:close/>
                  <a:moveTo>
                    <a:pt x="7425" y="864"/>
                  </a:moveTo>
                  <a:cubicBezTo>
                    <a:pt x="14175" y="864"/>
                    <a:pt x="14175" y="864"/>
                    <a:pt x="14175" y="864"/>
                  </a:cubicBezTo>
                  <a:cubicBezTo>
                    <a:pt x="14175" y="3024"/>
                    <a:pt x="14175" y="3024"/>
                    <a:pt x="14175" y="3024"/>
                  </a:cubicBezTo>
                  <a:cubicBezTo>
                    <a:pt x="7425" y="3024"/>
                    <a:pt x="7425" y="3024"/>
                    <a:pt x="7425" y="3024"/>
                  </a:cubicBezTo>
                  <a:lnTo>
                    <a:pt x="7425" y="864"/>
                  </a:lnTo>
                  <a:close/>
                  <a:moveTo>
                    <a:pt x="20756" y="20736"/>
                  </a:moveTo>
                  <a:cubicBezTo>
                    <a:pt x="844" y="20736"/>
                    <a:pt x="844" y="20736"/>
                    <a:pt x="844" y="20736"/>
                  </a:cubicBezTo>
                  <a:cubicBezTo>
                    <a:pt x="844" y="4104"/>
                    <a:pt x="844" y="4104"/>
                    <a:pt x="844" y="4104"/>
                  </a:cubicBezTo>
                  <a:cubicBezTo>
                    <a:pt x="20756" y="4104"/>
                    <a:pt x="20756" y="4104"/>
                    <a:pt x="20756" y="4104"/>
                  </a:cubicBezTo>
                  <a:lnTo>
                    <a:pt x="20756" y="2073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3" name="Freeform 74">
              <a:extLst>
                <a:ext uri="{FF2B5EF4-FFF2-40B4-BE49-F238E27FC236}">
                  <a16:creationId xmlns:a16="http://schemas.microsoft.com/office/drawing/2014/main" xmlns="" id="{ACC971D8-8311-3243-9CB6-499B25BD2A8F}"/>
                </a:ext>
              </a:extLst>
            </p:cNvPr>
            <p:cNvSpPr/>
            <p:nvPr/>
          </p:nvSpPr>
          <p:spPr>
            <a:xfrm>
              <a:off x="1237335" y="4876139"/>
              <a:ext cx="158804" cy="156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20" y="14988"/>
                  </a:moveTo>
                  <a:cubicBezTo>
                    <a:pt x="6480" y="14988"/>
                    <a:pt x="6480" y="14988"/>
                    <a:pt x="6480" y="14988"/>
                  </a:cubicBezTo>
                  <a:cubicBezTo>
                    <a:pt x="6480" y="17192"/>
                    <a:pt x="6480" y="17192"/>
                    <a:pt x="6480" y="17192"/>
                  </a:cubicBezTo>
                  <a:cubicBezTo>
                    <a:pt x="6480" y="19396"/>
                    <a:pt x="8640" y="21600"/>
                    <a:pt x="10800" y="21600"/>
                  </a:cubicBezTo>
                  <a:cubicBezTo>
                    <a:pt x="12960" y="21600"/>
                    <a:pt x="15120" y="19396"/>
                    <a:pt x="15120" y="17192"/>
                  </a:cubicBezTo>
                  <a:cubicBezTo>
                    <a:pt x="15120" y="14988"/>
                    <a:pt x="15120" y="14988"/>
                    <a:pt x="15120" y="14988"/>
                  </a:cubicBezTo>
                  <a:cubicBezTo>
                    <a:pt x="17280" y="14988"/>
                    <a:pt x="17280" y="14988"/>
                    <a:pt x="17280" y="14988"/>
                  </a:cubicBezTo>
                  <a:cubicBezTo>
                    <a:pt x="19440" y="14988"/>
                    <a:pt x="21600" y="12784"/>
                    <a:pt x="21600" y="10580"/>
                  </a:cubicBezTo>
                  <a:cubicBezTo>
                    <a:pt x="21600" y="8376"/>
                    <a:pt x="19440" y="6171"/>
                    <a:pt x="17280" y="6171"/>
                  </a:cubicBezTo>
                  <a:cubicBezTo>
                    <a:pt x="15120" y="6171"/>
                    <a:pt x="15120" y="6171"/>
                    <a:pt x="15120" y="6171"/>
                  </a:cubicBezTo>
                  <a:cubicBezTo>
                    <a:pt x="15120" y="3967"/>
                    <a:pt x="15120" y="3967"/>
                    <a:pt x="15120" y="3967"/>
                  </a:cubicBezTo>
                  <a:cubicBezTo>
                    <a:pt x="15120" y="1763"/>
                    <a:pt x="12960" y="0"/>
                    <a:pt x="10800" y="0"/>
                  </a:cubicBezTo>
                  <a:cubicBezTo>
                    <a:pt x="8640" y="0"/>
                    <a:pt x="6480" y="1763"/>
                    <a:pt x="6480" y="3967"/>
                  </a:cubicBezTo>
                  <a:cubicBezTo>
                    <a:pt x="6480" y="6171"/>
                    <a:pt x="6480" y="6171"/>
                    <a:pt x="6480" y="6171"/>
                  </a:cubicBezTo>
                  <a:cubicBezTo>
                    <a:pt x="4320" y="6171"/>
                    <a:pt x="4320" y="6171"/>
                    <a:pt x="4320" y="6171"/>
                  </a:cubicBezTo>
                  <a:cubicBezTo>
                    <a:pt x="2160" y="6171"/>
                    <a:pt x="0" y="8376"/>
                    <a:pt x="0" y="10580"/>
                  </a:cubicBezTo>
                  <a:cubicBezTo>
                    <a:pt x="0" y="12784"/>
                    <a:pt x="2160" y="14988"/>
                    <a:pt x="4320" y="14988"/>
                  </a:cubicBezTo>
                  <a:close/>
                  <a:moveTo>
                    <a:pt x="4320" y="8376"/>
                  </a:moveTo>
                  <a:cubicBezTo>
                    <a:pt x="8640" y="8376"/>
                    <a:pt x="8640" y="8376"/>
                    <a:pt x="8640" y="8376"/>
                  </a:cubicBezTo>
                  <a:cubicBezTo>
                    <a:pt x="8640" y="3967"/>
                    <a:pt x="8640" y="3967"/>
                    <a:pt x="8640" y="3967"/>
                  </a:cubicBezTo>
                  <a:cubicBezTo>
                    <a:pt x="8640" y="2645"/>
                    <a:pt x="9504" y="1763"/>
                    <a:pt x="10800" y="1763"/>
                  </a:cubicBezTo>
                  <a:cubicBezTo>
                    <a:pt x="12096" y="1763"/>
                    <a:pt x="12960" y="2645"/>
                    <a:pt x="12960" y="3967"/>
                  </a:cubicBezTo>
                  <a:cubicBezTo>
                    <a:pt x="12960" y="8376"/>
                    <a:pt x="12960" y="8376"/>
                    <a:pt x="12960" y="8376"/>
                  </a:cubicBezTo>
                  <a:cubicBezTo>
                    <a:pt x="17280" y="8376"/>
                    <a:pt x="17280" y="8376"/>
                    <a:pt x="17280" y="8376"/>
                  </a:cubicBezTo>
                  <a:cubicBezTo>
                    <a:pt x="18576" y="8376"/>
                    <a:pt x="19440" y="9257"/>
                    <a:pt x="19440" y="10580"/>
                  </a:cubicBezTo>
                  <a:cubicBezTo>
                    <a:pt x="19440" y="11902"/>
                    <a:pt x="18576" y="12784"/>
                    <a:pt x="17280" y="12784"/>
                  </a:cubicBezTo>
                  <a:cubicBezTo>
                    <a:pt x="12960" y="12784"/>
                    <a:pt x="12960" y="12784"/>
                    <a:pt x="12960" y="12784"/>
                  </a:cubicBezTo>
                  <a:cubicBezTo>
                    <a:pt x="12960" y="17192"/>
                    <a:pt x="12960" y="17192"/>
                    <a:pt x="12960" y="17192"/>
                  </a:cubicBezTo>
                  <a:cubicBezTo>
                    <a:pt x="12960" y="18514"/>
                    <a:pt x="12096" y="19396"/>
                    <a:pt x="10800" y="19396"/>
                  </a:cubicBezTo>
                  <a:cubicBezTo>
                    <a:pt x="9504" y="19396"/>
                    <a:pt x="8640" y="18514"/>
                    <a:pt x="8640" y="17192"/>
                  </a:cubicBezTo>
                  <a:cubicBezTo>
                    <a:pt x="8640" y="12784"/>
                    <a:pt x="8640" y="12784"/>
                    <a:pt x="8640" y="12784"/>
                  </a:cubicBezTo>
                  <a:cubicBezTo>
                    <a:pt x="4320" y="12784"/>
                    <a:pt x="4320" y="12784"/>
                    <a:pt x="4320" y="12784"/>
                  </a:cubicBezTo>
                  <a:cubicBezTo>
                    <a:pt x="3024" y="12784"/>
                    <a:pt x="2160" y="11902"/>
                    <a:pt x="2160" y="10580"/>
                  </a:cubicBezTo>
                  <a:cubicBezTo>
                    <a:pt x="2160" y="9257"/>
                    <a:pt x="3024" y="8376"/>
                    <a:pt x="4320" y="83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xmlns="" id="{AB33DB46-81ED-C74A-B1D8-9A0F7D24ED2C}"/>
              </a:ext>
            </a:extLst>
          </p:cNvPr>
          <p:cNvGrpSpPr/>
          <p:nvPr/>
        </p:nvGrpSpPr>
        <p:grpSpPr>
          <a:xfrm>
            <a:off x="10084588" y="3907167"/>
            <a:ext cx="386244" cy="406980"/>
            <a:chOff x="10084588" y="3907167"/>
            <a:chExt cx="386244" cy="406980"/>
          </a:xfrm>
        </p:grpSpPr>
        <p:sp>
          <p:nvSpPr>
            <p:cNvPr id="74" name="Freeform 75">
              <a:extLst>
                <a:ext uri="{FF2B5EF4-FFF2-40B4-BE49-F238E27FC236}">
                  <a16:creationId xmlns:a16="http://schemas.microsoft.com/office/drawing/2014/main" xmlns="" id="{52066921-E501-0D4B-BF22-5DCD4EC1B9D5}"/>
                </a:ext>
              </a:extLst>
            </p:cNvPr>
            <p:cNvSpPr/>
            <p:nvPr/>
          </p:nvSpPr>
          <p:spPr>
            <a:xfrm>
              <a:off x="10084588" y="3907167"/>
              <a:ext cx="386244" cy="40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8" extrusionOk="0">
                  <a:moveTo>
                    <a:pt x="21600" y="3881"/>
                  </a:moveTo>
                  <a:cubicBezTo>
                    <a:pt x="21600" y="3713"/>
                    <a:pt x="21421" y="3544"/>
                    <a:pt x="21064" y="3544"/>
                  </a:cubicBezTo>
                  <a:cubicBezTo>
                    <a:pt x="19279" y="3375"/>
                    <a:pt x="14460" y="2869"/>
                    <a:pt x="11068" y="0"/>
                  </a:cubicBezTo>
                  <a:cubicBezTo>
                    <a:pt x="11068" y="0"/>
                    <a:pt x="11068" y="0"/>
                    <a:pt x="11068" y="0"/>
                  </a:cubicBezTo>
                  <a:cubicBezTo>
                    <a:pt x="11068" y="0"/>
                    <a:pt x="11068" y="0"/>
                    <a:pt x="11068" y="0"/>
                  </a:cubicBezTo>
                  <a:cubicBezTo>
                    <a:pt x="10889" y="0"/>
                    <a:pt x="10711" y="0"/>
                    <a:pt x="10532" y="0"/>
                  </a:cubicBezTo>
                  <a:cubicBezTo>
                    <a:pt x="10532" y="169"/>
                    <a:pt x="10532" y="169"/>
                    <a:pt x="10532" y="169"/>
                  </a:cubicBezTo>
                  <a:cubicBezTo>
                    <a:pt x="7140" y="2869"/>
                    <a:pt x="2321" y="3375"/>
                    <a:pt x="536" y="3544"/>
                  </a:cubicBezTo>
                  <a:cubicBezTo>
                    <a:pt x="179" y="3544"/>
                    <a:pt x="0" y="3713"/>
                    <a:pt x="0" y="3881"/>
                  </a:cubicBezTo>
                  <a:cubicBezTo>
                    <a:pt x="0" y="4050"/>
                    <a:pt x="0" y="4050"/>
                    <a:pt x="0" y="4050"/>
                  </a:cubicBezTo>
                  <a:cubicBezTo>
                    <a:pt x="357" y="11981"/>
                    <a:pt x="5712" y="18394"/>
                    <a:pt x="10532" y="21431"/>
                  </a:cubicBezTo>
                  <a:cubicBezTo>
                    <a:pt x="10711" y="21600"/>
                    <a:pt x="10889" y="21600"/>
                    <a:pt x="11068" y="21431"/>
                  </a:cubicBezTo>
                  <a:cubicBezTo>
                    <a:pt x="11068" y="21431"/>
                    <a:pt x="11068" y="21431"/>
                    <a:pt x="11068" y="21431"/>
                  </a:cubicBezTo>
                  <a:cubicBezTo>
                    <a:pt x="15888" y="18225"/>
                    <a:pt x="21243" y="11981"/>
                    <a:pt x="21600" y="3881"/>
                  </a:cubicBezTo>
                  <a:close/>
                  <a:moveTo>
                    <a:pt x="20707" y="4388"/>
                  </a:moveTo>
                  <a:cubicBezTo>
                    <a:pt x="20529" y="6075"/>
                    <a:pt x="20350" y="7594"/>
                    <a:pt x="19815" y="9113"/>
                  </a:cubicBezTo>
                  <a:cubicBezTo>
                    <a:pt x="19279" y="10631"/>
                    <a:pt x="18565" y="12319"/>
                    <a:pt x="17494" y="13837"/>
                  </a:cubicBezTo>
                  <a:cubicBezTo>
                    <a:pt x="16602" y="15187"/>
                    <a:pt x="15531" y="16537"/>
                    <a:pt x="14281" y="17719"/>
                  </a:cubicBezTo>
                  <a:cubicBezTo>
                    <a:pt x="13388" y="18900"/>
                    <a:pt x="12139" y="19744"/>
                    <a:pt x="10889" y="20587"/>
                  </a:cubicBezTo>
                  <a:cubicBezTo>
                    <a:pt x="10711" y="20756"/>
                    <a:pt x="10711" y="20756"/>
                    <a:pt x="10711" y="20756"/>
                  </a:cubicBezTo>
                  <a:cubicBezTo>
                    <a:pt x="10711" y="20587"/>
                    <a:pt x="10711" y="20587"/>
                    <a:pt x="10711" y="20587"/>
                  </a:cubicBezTo>
                  <a:cubicBezTo>
                    <a:pt x="9461" y="19744"/>
                    <a:pt x="8212" y="18900"/>
                    <a:pt x="7140" y="17719"/>
                  </a:cubicBezTo>
                  <a:cubicBezTo>
                    <a:pt x="6069" y="16537"/>
                    <a:pt x="4998" y="15187"/>
                    <a:pt x="4106" y="13837"/>
                  </a:cubicBezTo>
                  <a:cubicBezTo>
                    <a:pt x="3035" y="12319"/>
                    <a:pt x="2321" y="10631"/>
                    <a:pt x="1785" y="9113"/>
                  </a:cubicBezTo>
                  <a:cubicBezTo>
                    <a:pt x="1250" y="7594"/>
                    <a:pt x="1071" y="6075"/>
                    <a:pt x="893" y="4388"/>
                  </a:cubicBezTo>
                  <a:cubicBezTo>
                    <a:pt x="893" y="4219"/>
                    <a:pt x="893" y="4219"/>
                    <a:pt x="893" y="4219"/>
                  </a:cubicBezTo>
                  <a:cubicBezTo>
                    <a:pt x="1071" y="4219"/>
                    <a:pt x="1071" y="4219"/>
                    <a:pt x="1071" y="4219"/>
                  </a:cubicBezTo>
                  <a:cubicBezTo>
                    <a:pt x="2856" y="4050"/>
                    <a:pt x="4463" y="3881"/>
                    <a:pt x="5891" y="3375"/>
                  </a:cubicBezTo>
                  <a:cubicBezTo>
                    <a:pt x="7676" y="2700"/>
                    <a:pt x="9283" y="2025"/>
                    <a:pt x="10711" y="1013"/>
                  </a:cubicBezTo>
                  <a:cubicBezTo>
                    <a:pt x="10711" y="844"/>
                    <a:pt x="10711" y="844"/>
                    <a:pt x="10711" y="844"/>
                  </a:cubicBezTo>
                  <a:cubicBezTo>
                    <a:pt x="10889" y="1013"/>
                    <a:pt x="10889" y="1013"/>
                    <a:pt x="10889" y="1013"/>
                  </a:cubicBezTo>
                  <a:cubicBezTo>
                    <a:pt x="12317" y="2025"/>
                    <a:pt x="13924" y="2700"/>
                    <a:pt x="15709" y="3375"/>
                  </a:cubicBezTo>
                  <a:cubicBezTo>
                    <a:pt x="17137" y="3881"/>
                    <a:pt x="18744" y="4050"/>
                    <a:pt x="20529" y="4219"/>
                  </a:cubicBezTo>
                  <a:cubicBezTo>
                    <a:pt x="20707" y="4219"/>
                    <a:pt x="20707" y="4219"/>
                    <a:pt x="20707" y="4219"/>
                  </a:cubicBezTo>
                  <a:lnTo>
                    <a:pt x="20707" y="438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" name="Freeform 76">
              <a:extLst>
                <a:ext uri="{FF2B5EF4-FFF2-40B4-BE49-F238E27FC236}">
                  <a16:creationId xmlns:a16="http://schemas.microsoft.com/office/drawing/2014/main" xmlns="" id="{8DE3DAA8-810D-D441-9BF4-E13AE9A1AE42}"/>
                </a:ext>
              </a:extLst>
            </p:cNvPr>
            <p:cNvSpPr/>
            <p:nvPr/>
          </p:nvSpPr>
          <p:spPr>
            <a:xfrm>
              <a:off x="10213233" y="4060588"/>
              <a:ext cx="139168" cy="97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7" h="21426" extrusionOk="0">
                  <a:moveTo>
                    <a:pt x="19513" y="0"/>
                  </a:moveTo>
                  <a:cubicBezTo>
                    <a:pt x="7732" y="17419"/>
                    <a:pt x="7732" y="17419"/>
                    <a:pt x="7732" y="17419"/>
                  </a:cubicBezTo>
                  <a:cubicBezTo>
                    <a:pt x="1841" y="9755"/>
                    <a:pt x="1841" y="9755"/>
                    <a:pt x="1841" y="9755"/>
                  </a:cubicBezTo>
                  <a:cubicBezTo>
                    <a:pt x="1350" y="9058"/>
                    <a:pt x="859" y="9058"/>
                    <a:pt x="368" y="9755"/>
                  </a:cubicBezTo>
                  <a:cubicBezTo>
                    <a:pt x="-123" y="10452"/>
                    <a:pt x="-123" y="11148"/>
                    <a:pt x="368" y="11845"/>
                  </a:cubicBezTo>
                  <a:cubicBezTo>
                    <a:pt x="6259" y="20206"/>
                    <a:pt x="6259" y="20206"/>
                    <a:pt x="6259" y="20206"/>
                  </a:cubicBezTo>
                  <a:cubicBezTo>
                    <a:pt x="6750" y="20903"/>
                    <a:pt x="6750" y="20903"/>
                    <a:pt x="6750" y="20903"/>
                  </a:cubicBezTo>
                  <a:cubicBezTo>
                    <a:pt x="7241" y="21600"/>
                    <a:pt x="7732" y="21600"/>
                    <a:pt x="8222" y="20903"/>
                  </a:cubicBezTo>
                  <a:cubicBezTo>
                    <a:pt x="21477" y="2787"/>
                    <a:pt x="21477" y="2787"/>
                    <a:pt x="21477" y="2787"/>
                  </a:cubicBezTo>
                  <a:cubicBezTo>
                    <a:pt x="21477" y="2090"/>
                    <a:pt x="21477" y="2090"/>
                    <a:pt x="21477" y="1394"/>
                  </a:cubicBezTo>
                  <a:cubicBezTo>
                    <a:pt x="21477" y="697"/>
                    <a:pt x="21477" y="697"/>
                    <a:pt x="21477" y="0"/>
                  </a:cubicBezTo>
                  <a:cubicBezTo>
                    <a:pt x="20986" y="0"/>
                    <a:pt x="20004" y="0"/>
                    <a:pt x="1951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xmlns="" id="{B5EC8054-EDA7-904F-A1EC-24CC3952899B}"/>
              </a:ext>
            </a:extLst>
          </p:cNvPr>
          <p:cNvGrpSpPr/>
          <p:nvPr/>
        </p:nvGrpSpPr>
        <p:grpSpPr>
          <a:xfrm>
            <a:off x="9273074" y="3907167"/>
            <a:ext cx="382206" cy="407777"/>
            <a:chOff x="9273074" y="3907167"/>
            <a:chExt cx="382206" cy="407777"/>
          </a:xfrm>
        </p:grpSpPr>
        <p:sp>
          <p:nvSpPr>
            <p:cNvPr id="76" name="Freeform 77">
              <a:extLst>
                <a:ext uri="{FF2B5EF4-FFF2-40B4-BE49-F238E27FC236}">
                  <a16:creationId xmlns:a16="http://schemas.microsoft.com/office/drawing/2014/main" xmlns="" id="{162307BD-8A17-1248-949B-97DEDDB92019}"/>
                </a:ext>
              </a:extLst>
            </p:cNvPr>
            <p:cNvSpPr/>
            <p:nvPr/>
          </p:nvSpPr>
          <p:spPr>
            <a:xfrm>
              <a:off x="9273074" y="3907167"/>
              <a:ext cx="382206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881"/>
                  </a:moveTo>
                  <a:cubicBezTo>
                    <a:pt x="21600" y="3712"/>
                    <a:pt x="21420" y="3544"/>
                    <a:pt x="21240" y="3544"/>
                  </a:cubicBezTo>
                  <a:cubicBezTo>
                    <a:pt x="19260" y="3375"/>
                    <a:pt x="14580" y="3037"/>
                    <a:pt x="11160" y="169"/>
                  </a:cubicBezTo>
                  <a:cubicBezTo>
                    <a:pt x="10980" y="0"/>
                    <a:pt x="10980" y="0"/>
                    <a:pt x="10980" y="0"/>
                  </a:cubicBezTo>
                  <a:cubicBezTo>
                    <a:pt x="10980" y="0"/>
                    <a:pt x="10980" y="0"/>
                    <a:pt x="10980" y="0"/>
                  </a:cubicBezTo>
                  <a:cubicBezTo>
                    <a:pt x="10800" y="0"/>
                    <a:pt x="10620" y="0"/>
                    <a:pt x="10620" y="0"/>
                  </a:cubicBezTo>
                  <a:cubicBezTo>
                    <a:pt x="10440" y="169"/>
                    <a:pt x="10440" y="169"/>
                    <a:pt x="10440" y="169"/>
                  </a:cubicBezTo>
                  <a:cubicBezTo>
                    <a:pt x="7020" y="3037"/>
                    <a:pt x="2340" y="3375"/>
                    <a:pt x="360" y="3544"/>
                  </a:cubicBezTo>
                  <a:cubicBezTo>
                    <a:pt x="180" y="3544"/>
                    <a:pt x="0" y="3712"/>
                    <a:pt x="0" y="3881"/>
                  </a:cubicBezTo>
                  <a:cubicBezTo>
                    <a:pt x="0" y="4050"/>
                    <a:pt x="0" y="4050"/>
                    <a:pt x="0" y="4050"/>
                  </a:cubicBezTo>
                  <a:cubicBezTo>
                    <a:pt x="360" y="12150"/>
                    <a:pt x="5580" y="18394"/>
                    <a:pt x="10620" y="21600"/>
                  </a:cubicBezTo>
                  <a:cubicBezTo>
                    <a:pt x="10620" y="21600"/>
                    <a:pt x="10980" y="21600"/>
                    <a:pt x="10980" y="21600"/>
                  </a:cubicBezTo>
                  <a:cubicBezTo>
                    <a:pt x="11160" y="21431"/>
                    <a:pt x="11160" y="21431"/>
                    <a:pt x="11160" y="21431"/>
                  </a:cubicBezTo>
                  <a:cubicBezTo>
                    <a:pt x="16020" y="18225"/>
                    <a:pt x="21240" y="11981"/>
                    <a:pt x="21600" y="4050"/>
                  </a:cubicBezTo>
                  <a:lnTo>
                    <a:pt x="21600" y="3881"/>
                  </a:lnTo>
                  <a:close/>
                  <a:moveTo>
                    <a:pt x="20700" y="4556"/>
                  </a:moveTo>
                  <a:cubicBezTo>
                    <a:pt x="20700" y="6075"/>
                    <a:pt x="20340" y="7594"/>
                    <a:pt x="19800" y="9112"/>
                  </a:cubicBezTo>
                  <a:cubicBezTo>
                    <a:pt x="19260" y="10631"/>
                    <a:pt x="18540" y="12319"/>
                    <a:pt x="17640" y="13838"/>
                  </a:cubicBezTo>
                  <a:cubicBezTo>
                    <a:pt x="16740" y="15188"/>
                    <a:pt x="15660" y="16538"/>
                    <a:pt x="14400" y="17719"/>
                  </a:cubicBezTo>
                  <a:cubicBezTo>
                    <a:pt x="13320" y="18900"/>
                    <a:pt x="12240" y="19744"/>
                    <a:pt x="10980" y="20588"/>
                  </a:cubicBezTo>
                  <a:cubicBezTo>
                    <a:pt x="10800" y="20756"/>
                    <a:pt x="10800" y="20756"/>
                    <a:pt x="10800" y="20756"/>
                  </a:cubicBezTo>
                  <a:cubicBezTo>
                    <a:pt x="10620" y="20588"/>
                    <a:pt x="10620" y="20588"/>
                    <a:pt x="10620" y="20588"/>
                  </a:cubicBezTo>
                  <a:cubicBezTo>
                    <a:pt x="9360" y="19744"/>
                    <a:pt x="8280" y="18900"/>
                    <a:pt x="7200" y="17719"/>
                  </a:cubicBezTo>
                  <a:cubicBezTo>
                    <a:pt x="5940" y="16538"/>
                    <a:pt x="4860" y="15188"/>
                    <a:pt x="3960" y="13838"/>
                  </a:cubicBezTo>
                  <a:cubicBezTo>
                    <a:pt x="3060" y="12319"/>
                    <a:pt x="2340" y="10631"/>
                    <a:pt x="1800" y="9112"/>
                  </a:cubicBezTo>
                  <a:cubicBezTo>
                    <a:pt x="1260" y="7594"/>
                    <a:pt x="900" y="6075"/>
                    <a:pt x="900" y="4556"/>
                  </a:cubicBezTo>
                  <a:cubicBezTo>
                    <a:pt x="720" y="4219"/>
                    <a:pt x="720" y="4219"/>
                    <a:pt x="720" y="4219"/>
                  </a:cubicBezTo>
                  <a:cubicBezTo>
                    <a:pt x="1080" y="4219"/>
                    <a:pt x="1080" y="4219"/>
                    <a:pt x="1080" y="4219"/>
                  </a:cubicBezTo>
                  <a:cubicBezTo>
                    <a:pt x="2700" y="4050"/>
                    <a:pt x="4320" y="3881"/>
                    <a:pt x="5940" y="3375"/>
                  </a:cubicBezTo>
                  <a:cubicBezTo>
                    <a:pt x="7740" y="2869"/>
                    <a:pt x="9360" y="2025"/>
                    <a:pt x="10620" y="1012"/>
                  </a:cubicBezTo>
                  <a:cubicBezTo>
                    <a:pt x="10800" y="844"/>
                    <a:pt x="10800" y="844"/>
                    <a:pt x="10800" y="844"/>
                  </a:cubicBezTo>
                  <a:cubicBezTo>
                    <a:pt x="10980" y="1012"/>
                    <a:pt x="10980" y="1012"/>
                    <a:pt x="10980" y="1012"/>
                  </a:cubicBezTo>
                  <a:cubicBezTo>
                    <a:pt x="12240" y="2025"/>
                    <a:pt x="13860" y="2869"/>
                    <a:pt x="15660" y="3375"/>
                  </a:cubicBezTo>
                  <a:cubicBezTo>
                    <a:pt x="17280" y="3881"/>
                    <a:pt x="18900" y="4050"/>
                    <a:pt x="20520" y="4219"/>
                  </a:cubicBezTo>
                  <a:cubicBezTo>
                    <a:pt x="20880" y="4219"/>
                    <a:pt x="20880" y="4219"/>
                    <a:pt x="20880" y="4219"/>
                  </a:cubicBezTo>
                  <a:lnTo>
                    <a:pt x="20700" y="45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" name="Freeform 78">
              <a:extLst>
                <a:ext uri="{FF2B5EF4-FFF2-40B4-BE49-F238E27FC236}">
                  <a16:creationId xmlns:a16="http://schemas.microsoft.com/office/drawing/2014/main" xmlns="" id="{CC2FCB05-035A-884F-BD34-CEA439B692FB}"/>
                </a:ext>
              </a:extLst>
            </p:cNvPr>
            <p:cNvSpPr/>
            <p:nvPr/>
          </p:nvSpPr>
          <p:spPr>
            <a:xfrm>
              <a:off x="9413835" y="4061380"/>
              <a:ext cx="100683" cy="96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2" h="21252" extrusionOk="0">
                  <a:moveTo>
                    <a:pt x="12656" y="10278"/>
                  </a:moveTo>
                  <a:cubicBezTo>
                    <a:pt x="20756" y="2613"/>
                    <a:pt x="20756" y="2613"/>
                    <a:pt x="20756" y="2613"/>
                  </a:cubicBezTo>
                  <a:cubicBezTo>
                    <a:pt x="21431" y="1916"/>
                    <a:pt x="21431" y="1220"/>
                    <a:pt x="20756" y="523"/>
                  </a:cubicBezTo>
                  <a:cubicBezTo>
                    <a:pt x="20081" y="-174"/>
                    <a:pt x="18731" y="-174"/>
                    <a:pt x="18731" y="523"/>
                  </a:cubicBezTo>
                  <a:cubicBezTo>
                    <a:pt x="10631" y="8187"/>
                    <a:pt x="10631" y="8187"/>
                    <a:pt x="10631" y="8187"/>
                  </a:cubicBezTo>
                  <a:cubicBezTo>
                    <a:pt x="2531" y="523"/>
                    <a:pt x="2531" y="523"/>
                    <a:pt x="2531" y="523"/>
                  </a:cubicBezTo>
                  <a:cubicBezTo>
                    <a:pt x="2531" y="-174"/>
                    <a:pt x="1181" y="-174"/>
                    <a:pt x="506" y="523"/>
                  </a:cubicBezTo>
                  <a:cubicBezTo>
                    <a:pt x="-169" y="1220"/>
                    <a:pt x="-169" y="1916"/>
                    <a:pt x="506" y="2613"/>
                  </a:cubicBezTo>
                  <a:cubicBezTo>
                    <a:pt x="8606" y="10278"/>
                    <a:pt x="8606" y="10278"/>
                    <a:pt x="8606" y="10278"/>
                  </a:cubicBezTo>
                  <a:cubicBezTo>
                    <a:pt x="506" y="18639"/>
                    <a:pt x="506" y="18639"/>
                    <a:pt x="506" y="18639"/>
                  </a:cubicBezTo>
                  <a:cubicBezTo>
                    <a:pt x="506" y="18639"/>
                    <a:pt x="506" y="19336"/>
                    <a:pt x="506" y="20032"/>
                  </a:cubicBezTo>
                  <a:cubicBezTo>
                    <a:pt x="506" y="20032"/>
                    <a:pt x="506" y="20729"/>
                    <a:pt x="506" y="20729"/>
                  </a:cubicBezTo>
                  <a:cubicBezTo>
                    <a:pt x="1181" y="21426"/>
                    <a:pt x="2531" y="21426"/>
                    <a:pt x="2531" y="20729"/>
                  </a:cubicBezTo>
                  <a:cubicBezTo>
                    <a:pt x="10631" y="13065"/>
                    <a:pt x="10631" y="13065"/>
                    <a:pt x="10631" y="13065"/>
                  </a:cubicBezTo>
                  <a:cubicBezTo>
                    <a:pt x="18731" y="20729"/>
                    <a:pt x="18731" y="20729"/>
                    <a:pt x="18731" y="20729"/>
                  </a:cubicBezTo>
                  <a:cubicBezTo>
                    <a:pt x="18731" y="21426"/>
                    <a:pt x="20081" y="21426"/>
                    <a:pt x="20756" y="20729"/>
                  </a:cubicBezTo>
                  <a:cubicBezTo>
                    <a:pt x="21431" y="20032"/>
                    <a:pt x="21431" y="19336"/>
                    <a:pt x="20756" y="18639"/>
                  </a:cubicBezTo>
                  <a:lnTo>
                    <a:pt x="12656" y="1027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8" name="Freeform 79">
            <a:extLst>
              <a:ext uri="{FF2B5EF4-FFF2-40B4-BE49-F238E27FC236}">
                <a16:creationId xmlns:a16="http://schemas.microsoft.com/office/drawing/2014/main" xmlns="" id="{97334954-05B9-3142-8B7B-45C73231F157}"/>
              </a:ext>
            </a:extLst>
          </p:cNvPr>
          <p:cNvSpPr/>
          <p:nvPr/>
        </p:nvSpPr>
        <p:spPr>
          <a:xfrm>
            <a:off x="8458868" y="3907167"/>
            <a:ext cx="382206" cy="407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50"/>
                </a:moveTo>
                <a:cubicBezTo>
                  <a:pt x="21600" y="3881"/>
                  <a:pt x="21600" y="3881"/>
                  <a:pt x="21600" y="3881"/>
                </a:cubicBezTo>
                <a:cubicBezTo>
                  <a:pt x="21600" y="3712"/>
                  <a:pt x="21420" y="3544"/>
                  <a:pt x="21240" y="3544"/>
                </a:cubicBezTo>
                <a:cubicBezTo>
                  <a:pt x="19260" y="3375"/>
                  <a:pt x="14580" y="3037"/>
                  <a:pt x="11160" y="169"/>
                </a:cubicBezTo>
                <a:cubicBezTo>
                  <a:pt x="10980" y="0"/>
                  <a:pt x="10980" y="0"/>
                  <a:pt x="10980" y="0"/>
                </a:cubicBezTo>
                <a:cubicBezTo>
                  <a:pt x="10980" y="0"/>
                  <a:pt x="10980" y="0"/>
                  <a:pt x="10980" y="0"/>
                </a:cubicBezTo>
                <a:cubicBezTo>
                  <a:pt x="10980" y="0"/>
                  <a:pt x="10800" y="0"/>
                  <a:pt x="10800" y="0"/>
                </a:cubicBezTo>
                <a:cubicBezTo>
                  <a:pt x="10620" y="0"/>
                  <a:pt x="10620" y="0"/>
                  <a:pt x="10440" y="169"/>
                </a:cubicBezTo>
                <a:cubicBezTo>
                  <a:pt x="7020" y="3037"/>
                  <a:pt x="2340" y="3375"/>
                  <a:pt x="360" y="3544"/>
                </a:cubicBezTo>
                <a:cubicBezTo>
                  <a:pt x="180" y="3544"/>
                  <a:pt x="0" y="3712"/>
                  <a:pt x="0" y="3881"/>
                </a:cubicBezTo>
                <a:cubicBezTo>
                  <a:pt x="0" y="4050"/>
                  <a:pt x="0" y="4050"/>
                  <a:pt x="0" y="4050"/>
                </a:cubicBezTo>
                <a:cubicBezTo>
                  <a:pt x="360" y="12150"/>
                  <a:pt x="5580" y="18394"/>
                  <a:pt x="10620" y="21600"/>
                </a:cubicBezTo>
                <a:cubicBezTo>
                  <a:pt x="10620" y="21600"/>
                  <a:pt x="10980" y="21600"/>
                  <a:pt x="10980" y="21600"/>
                </a:cubicBezTo>
                <a:cubicBezTo>
                  <a:pt x="11160" y="21431"/>
                  <a:pt x="11160" y="21431"/>
                  <a:pt x="11160" y="21431"/>
                </a:cubicBezTo>
                <a:cubicBezTo>
                  <a:pt x="16020" y="18225"/>
                  <a:pt x="21240" y="11981"/>
                  <a:pt x="21600" y="4050"/>
                </a:cubicBezTo>
                <a:close/>
                <a:moveTo>
                  <a:pt x="10980" y="20588"/>
                </a:moveTo>
                <a:cubicBezTo>
                  <a:pt x="10800" y="20756"/>
                  <a:pt x="10800" y="20756"/>
                  <a:pt x="10800" y="20756"/>
                </a:cubicBezTo>
                <a:cubicBezTo>
                  <a:pt x="10620" y="20588"/>
                  <a:pt x="10620" y="20588"/>
                  <a:pt x="10620" y="20588"/>
                </a:cubicBezTo>
                <a:cubicBezTo>
                  <a:pt x="9360" y="19744"/>
                  <a:pt x="8280" y="18900"/>
                  <a:pt x="7200" y="17719"/>
                </a:cubicBezTo>
                <a:cubicBezTo>
                  <a:pt x="5940" y="16538"/>
                  <a:pt x="4860" y="15188"/>
                  <a:pt x="3960" y="13838"/>
                </a:cubicBezTo>
                <a:cubicBezTo>
                  <a:pt x="3060" y="12319"/>
                  <a:pt x="2340" y="10631"/>
                  <a:pt x="1800" y="9112"/>
                </a:cubicBezTo>
                <a:cubicBezTo>
                  <a:pt x="1260" y="7594"/>
                  <a:pt x="900" y="6075"/>
                  <a:pt x="900" y="4556"/>
                </a:cubicBezTo>
                <a:cubicBezTo>
                  <a:pt x="720" y="4219"/>
                  <a:pt x="720" y="4219"/>
                  <a:pt x="720" y="4219"/>
                </a:cubicBezTo>
                <a:cubicBezTo>
                  <a:pt x="1080" y="4219"/>
                  <a:pt x="1080" y="4219"/>
                  <a:pt x="1080" y="4219"/>
                </a:cubicBezTo>
                <a:cubicBezTo>
                  <a:pt x="2700" y="4050"/>
                  <a:pt x="4320" y="3881"/>
                  <a:pt x="5940" y="3375"/>
                </a:cubicBezTo>
                <a:cubicBezTo>
                  <a:pt x="7740" y="2869"/>
                  <a:pt x="9360" y="2025"/>
                  <a:pt x="10620" y="1012"/>
                </a:cubicBezTo>
                <a:cubicBezTo>
                  <a:pt x="10800" y="844"/>
                  <a:pt x="10800" y="844"/>
                  <a:pt x="10800" y="844"/>
                </a:cubicBezTo>
                <a:cubicBezTo>
                  <a:pt x="10980" y="1012"/>
                  <a:pt x="10980" y="1012"/>
                  <a:pt x="10980" y="1012"/>
                </a:cubicBezTo>
                <a:cubicBezTo>
                  <a:pt x="12240" y="2025"/>
                  <a:pt x="13860" y="2869"/>
                  <a:pt x="15660" y="3375"/>
                </a:cubicBezTo>
                <a:cubicBezTo>
                  <a:pt x="17280" y="3881"/>
                  <a:pt x="18900" y="4050"/>
                  <a:pt x="20520" y="4219"/>
                </a:cubicBezTo>
                <a:cubicBezTo>
                  <a:pt x="20880" y="4219"/>
                  <a:pt x="20880" y="4219"/>
                  <a:pt x="20880" y="4219"/>
                </a:cubicBezTo>
                <a:cubicBezTo>
                  <a:pt x="20700" y="4556"/>
                  <a:pt x="20700" y="4556"/>
                  <a:pt x="20700" y="4556"/>
                </a:cubicBezTo>
                <a:cubicBezTo>
                  <a:pt x="20700" y="6075"/>
                  <a:pt x="20340" y="7594"/>
                  <a:pt x="19800" y="9112"/>
                </a:cubicBezTo>
                <a:cubicBezTo>
                  <a:pt x="19260" y="10631"/>
                  <a:pt x="18540" y="12319"/>
                  <a:pt x="17640" y="13838"/>
                </a:cubicBezTo>
                <a:cubicBezTo>
                  <a:pt x="16740" y="15188"/>
                  <a:pt x="15660" y="16538"/>
                  <a:pt x="14400" y="17719"/>
                </a:cubicBezTo>
                <a:cubicBezTo>
                  <a:pt x="13320" y="18900"/>
                  <a:pt x="12240" y="19744"/>
                  <a:pt x="10980" y="2058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79" name="Freeform 80">
            <a:extLst>
              <a:ext uri="{FF2B5EF4-FFF2-40B4-BE49-F238E27FC236}">
                <a16:creationId xmlns:a16="http://schemas.microsoft.com/office/drawing/2014/main" xmlns="" id="{92AAFB71-C5A9-D844-9496-C9BF291642E0}"/>
              </a:ext>
            </a:extLst>
          </p:cNvPr>
          <p:cNvSpPr/>
          <p:nvPr/>
        </p:nvSpPr>
        <p:spPr>
          <a:xfrm>
            <a:off x="7663504" y="3907167"/>
            <a:ext cx="343178" cy="407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00" y="21431"/>
                </a:moveTo>
                <a:cubicBezTo>
                  <a:pt x="12400" y="20588"/>
                  <a:pt x="12800" y="20419"/>
                  <a:pt x="15400" y="19744"/>
                </a:cubicBezTo>
                <a:cubicBezTo>
                  <a:pt x="17400" y="19406"/>
                  <a:pt x="19000" y="18563"/>
                  <a:pt x="20000" y="17550"/>
                </a:cubicBezTo>
                <a:cubicBezTo>
                  <a:pt x="21000" y="16538"/>
                  <a:pt x="21600" y="15188"/>
                  <a:pt x="21600" y="13669"/>
                </a:cubicBezTo>
                <a:cubicBezTo>
                  <a:pt x="21600" y="12656"/>
                  <a:pt x="21000" y="11813"/>
                  <a:pt x="20400" y="10800"/>
                </a:cubicBezTo>
                <a:cubicBezTo>
                  <a:pt x="20200" y="10294"/>
                  <a:pt x="19600" y="9619"/>
                  <a:pt x="19400" y="8775"/>
                </a:cubicBezTo>
                <a:cubicBezTo>
                  <a:pt x="18400" y="6750"/>
                  <a:pt x="19400" y="5906"/>
                  <a:pt x="20400" y="5062"/>
                </a:cubicBezTo>
                <a:cubicBezTo>
                  <a:pt x="21400" y="4219"/>
                  <a:pt x="21400" y="4219"/>
                  <a:pt x="21400" y="4219"/>
                </a:cubicBezTo>
                <a:cubicBezTo>
                  <a:pt x="21400" y="4219"/>
                  <a:pt x="21600" y="4050"/>
                  <a:pt x="21600" y="4050"/>
                </a:cubicBezTo>
                <a:cubicBezTo>
                  <a:pt x="21600" y="3881"/>
                  <a:pt x="21400" y="3712"/>
                  <a:pt x="21400" y="3712"/>
                </a:cubicBezTo>
                <a:cubicBezTo>
                  <a:pt x="21200" y="3544"/>
                  <a:pt x="21200" y="3544"/>
                  <a:pt x="21200" y="3544"/>
                </a:cubicBezTo>
                <a:cubicBezTo>
                  <a:pt x="16400" y="169"/>
                  <a:pt x="16400" y="169"/>
                  <a:pt x="16400" y="169"/>
                </a:cubicBezTo>
                <a:cubicBezTo>
                  <a:pt x="16200" y="0"/>
                  <a:pt x="15800" y="0"/>
                  <a:pt x="15800" y="169"/>
                </a:cubicBezTo>
                <a:cubicBezTo>
                  <a:pt x="15600" y="337"/>
                  <a:pt x="15400" y="506"/>
                  <a:pt x="15200" y="506"/>
                </a:cubicBezTo>
                <a:cubicBezTo>
                  <a:pt x="15200" y="675"/>
                  <a:pt x="15200" y="675"/>
                  <a:pt x="15200" y="675"/>
                </a:cubicBezTo>
                <a:cubicBezTo>
                  <a:pt x="14600" y="1181"/>
                  <a:pt x="14200" y="1687"/>
                  <a:pt x="13400" y="1687"/>
                </a:cubicBezTo>
                <a:cubicBezTo>
                  <a:pt x="12800" y="1687"/>
                  <a:pt x="12200" y="1012"/>
                  <a:pt x="11600" y="506"/>
                </a:cubicBezTo>
                <a:cubicBezTo>
                  <a:pt x="11400" y="337"/>
                  <a:pt x="11200" y="169"/>
                  <a:pt x="11000" y="169"/>
                </a:cubicBezTo>
                <a:cubicBezTo>
                  <a:pt x="11000" y="169"/>
                  <a:pt x="11000" y="169"/>
                  <a:pt x="11000" y="169"/>
                </a:cubicBezTo>
                <a:cubicBezTo>
                  <a:pt x="11000" y="0"/>
                  <a:pt x="10800" y="0"/>
                  <a:pt x="10800" y="0"/>
                </a:cubicBezTo>
                <a:cubicBezTo>
                  <a:pt x="10800" y="0"/>
                  <a:pt x="10600" y="0"/>
                  <a:pt x="10600" y="169"/>
                </a:cubicBezTo>
                <a:cubicBezTo>
                  <a:pt x="10400" y="169"/>
                  <a:pt x="10200" y="337"/>
                  <a:pt x="10000" y="506"/>
                </a:cubicBezTo>
                <a:cubicBezTo>
                  <a:pt x="9400" y="1012"/>
                  <a:pt x="8800" y="1687"/>
                  <a:pt x="8200" y="1687"/>
                </a:cubicBezTo>
                <a:cubicBezTo>
                  <a:pt x="7400" y="1687"/>
                  <a:pt x="7000" y="1181"/>
                  <a:pt x="6400" y="675"/>
                </a:cubicBezTo>
                <a:cubicBezTo>
                  <a:pt x="6400" y="506"/>
                  <a:pt x="6400" y="506"/>
                  <a:pt x="6400" y="506"/>
                </a:cubicBezTo>
                <a:cubicBezTo>
                  <a:pt x="6200" y="506"/>
                  <a:pt x="6000" y="337"/>
                  <a:pt x="5800" y="169"/>
                </a:cubicBezTo>
                <a:cubicBezTo>
                  <a:pt x="5600" y="0"/>
                  <a:pt x="5400" y="0"/>
                  <a:pt x="5200" y="169"/>
                </a:cubicBezTo>
                <a:cubicBezTo>
                  <a:pt x="200" y="3712"/>
                  <a:pt x="200" y="3712"/>
                  <a:pt x="200" y="3712"/>
                </a:cubicBezTo>
                <a:cubicBezTo>
                  <a:pt x="200" y="3712"/>
                  <a:pt x="200" y="3712"/>
                  <a:pt x="200" y="3712"/>
                </a:cubicBezTo>
                <a:cubicBezTo>
                  <a:pt x="200" y="3712"/>
                  <a:pt x="0" y="3881"/>
                  <a:pt x="0" y="4050"/>
                </a:cubicBezTo>
                <a:cubicBezTo>
                  <a:pt x="0" y="4050"/>
                  <a:pt x="200" y="4219"/>
                  <a:pt x="200" y="4219"/>
                </a:cubicBezTo>
                <a:cubicBezTo>
                  <a:pt x="1200" y="5062"/>
                  <a:pt x="1200" y="5062"/>
                  <a:pt x="1200" y="5062"/>
                </a:cubicBezTo>
                <a:cubicBezTo>
                  <a:pt x="2200" y="5906"/>
                  <a:pt x="3200" y="6750"/>
                  <a:pt x="2200" y="8775"/>
                </a:cubicBezTo>
                <a:cubicBezTo>
                  <a:pt x="2000" y="9619"/>
                  <a:pt x="1400" y="10294"/>
                  <a:pt x="1200" y="10800"/>
                </a:cubicBezTo>
                <a:cubicBezTo>
                  <a:pt x="600" y="11813"/>
                  <a:pt x="0" y="12656"/>
                  <a:pt x="0" y="13669"/>
                </a:cubicBezTo>
                <a:cubicBezTo>
                  <a:pt x="0" y="15188"/>
                  <a:pt x="600" y="16538"/>
                  <a:pt x="1600" y="17550"/>
                </a:cubicBezTo>
                <a:cubicBezTo>
                  <a:pt x="2600" y="18563"/>
                  <a:pt x="4200" y="19406"/>
                  <a:pt x="6200" y="19744"/>
                </a:cubicBezTo>
                <a:cubicBezTo>
                  <a:pt x="8800" y="20419"/>
                  <a:pt x="9200" y="20588"/>
                  <a:pt x="10600" y="21431"/>
                </a:cubicBezTo>
                <a:cubicBezTo>
                  <a:pt x="10600" y="21600"/>
                  <a:pt x="10800" y="21600"/>
                  <a:pt x="10800" y="21600"/>
                </a:cubicBezTo>
                <a:cubicBezTo>
                  <a:pt x="11000" y="21600"/>
                  <a:pt x="11000" y="21600"/>
                  <a:pt x="11000" y="21431"/>
                </a:cubicBezTo>
                <a:close/>
                <a:moveTo>
                  <a:pt x="10600" y="20588"/>
                </a:moveTo>
                <a:cubicBezTo>
                  <a:pt x="9400" y="19913"/>
                  <a:pt x="8800" y="19575"/>
                  <a:pt x="6400" y="19069"/>
                </a:cubicBezTo>
                <a:cubicBezTo>
                  <a:pt x="4600" y="18731"/>
                  <a:pt x="3200" y="18056"/>
                  <a:pt x="2200" y="17044"/>
                </a:cubicBezTo>
                <a:cubicBezTo>
                  <a:pt x="1400" y="16200"/>
                  <a:pt x="800" y="15019"/>
                  <a:pt x="800" y="13669"/>
                </a:cubicBezTo>
                <a:cubicBezTo>
                  <a:pt x="800" y="12825"/>
                  <a:pt x="1400" y="12150"/>
                  <a:pt x="2000" y="11138"/>
                </a:cubicBezTo>
                <a:cubicBezTo>
                  <a:pt x="2400" y="10631"/>
                  <a:pt x="2800" y="9956"/>
                  <a:pt x="3000" y="9112"/>
                </a:cubicBezTo>
                <a:cubicBezTo>
                  <a:pt x="4200" y="6581"/>
                  <a:pt x="2800" y="5400"/>
                  <a:pt x="1800" y="4556"/>
                </a:cubicBezTo>
                <a:cubicBezTo>
                  <a:pt x="1200" y="4050"/>
                  <a:pt x="1200" y="4050"/>
                  <a:pt x="1200" y="4050"/>
                </a:cubicBezTo>
                <a:cubicBezTo>
                  <a:pt x="5600" y="844"/>
                  <a:pt x="5600" y="844"/>
                  <a:pt x="5600" y="844"/>
                </a:cubicBezTo>
                <a:cubicBezTo>
                  <a:pt x="5800" y="1181"/>
                  <a:pt x="5800" y="1181"/>
                  <a:pt x="5800" y="1181"/>
                </a:cubicBezTo>
                <a:cubicBezTo>
                  <a:pt x="6200" y="1687"/>
                  <a:pt x="7000" y="2362"/>
                  <a:pt x="8200" y="2362"/>
                </a:cubicBezTo>
                <a:cubicBezTo>
                  <a:pt x="9200" y="2362"/>
                  <a:pt x="9800" y="1856"/>
                  <a:pt x="10600" y="1181"/>
                </a:cubicBezTo>
                <a:cubicBezTo>
                  <a:pt x="10800" y="1012"/>
                  <a:pt x="10800" y="1012"/>
                  <a:pt x="10800" y="1012"/>
                </a:cubicBezTo>
                <a:cubicBezTo>
                  <a:pt x="11000" y="1181"/>
                  <a:pt x="11000" y="1181"/>
                  <a:pt x="11000" y="1181"/>
                </a:cubicBezTo>
                <a:cubicBezTo>
                  <a:pt x="11800" y="1856"/>
                  <a:pt x="12400" y="2362"/>
                  <a:pt x="13400" y="2362"/>
                </a:cubicBezTo>
                <a:cubicBezTo>
                  <a:pt x="14600" y="2362"/>
                  <a:pt x="15400" y="1687"/>
                  <a:pt x="15800" y="1181"/>
                </a:cubicBezTo>
                <a:cubicBezTo>
                  <a:pt x="16000" y="844"/>
                  <a:pt x="16000" y="844"/>
                  <a:pt x="16000" y="844"/>
                </a:cubicBezTo>
                <a:cubicBezTo>
                  <a:pt x="20400" y="4050"/>
                  <a:pt x="20400" y="4050"/>
                  <a:pt x="20400" y="4050"/>
                </a:cubicBezTo>
                <a:cubicBezTo>
                  <a:pt x="19800" y="4556"/>
                  <a:pt x="19800" y="4556"/>
                  <a:pt x="19800" y="4556"/>
                </a:cubicBezTo>
                <a:cubicBezTo>
                  <a:pt x="18800" y="5400"/>
                  <a:pt x="17400" y="6581"/>
                  <a:pt x="18600" y="9112"/>
                </a:cubicBezTo>
                <a:cubicBezTo>
                  <a:pt x="18800" y="9956"/>
                  <a:pt x="19200" y="10631"/>
                  <a:pt x="19600" y="11138"/>
                </a:cubicBezTo>
                <a:cubicBezTo>
                  <a:pt x="20200" y="12150"/>
                  <a:pt x="20800" y="12825"/>
                  <a:pt x="20800" y="13669"/>
                </a:cubicBezTo>
                <a:cubicBezTo>
                  <a:pt x="20800" y="15019"/>
                  <a:pt x="20200" y="16200"/>
                  <a:pt x="19400" y="17044"/>
                </a:cubicBezTo>
                <a:cubicBezTo>
                  <a:pt x="18400" y="18056"/>
                  <a:pt x="17000" y="18731"/>
                  <a:pt x="15200" y="19069"/>
                </a:cubicBezTo>
                <a:cubicBezTo>
                  <a:pt x="12800" y="19575"/>
                  <a:pt x="12200" y="19913"/>
                  <a:pt x="11000" y="20588"/>
                </a:cubicBezTo>
                <a:cubicBezTo>
                  <a:pt x="10800" y="20756"/>
                  <a:pt x="10800" y="20756"/>
                  <a:pt x="10800" y="20756"/>
                </a:cubicBezTo>
                <a:lnTo>
                  <a:pt x="10600" y="20588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F858B4A1-F1E5-BC49-9B46-483C178B19DF}"/>
              </a:ext>
            </a:extLst>
          </p:cNvPr>
          <p:cNvGrpSpPr/>
          <p:nvPr/>
        </p:nvGrpSpPr>
        <p:grpSpPr>
          <a:xfrm>
            <a:off x="6829112" y="3907167"/>
            <a:ext cx="382206" cy="407777"/>
            <a:chOff x="6829112" y="3907167"/>
            <a:chExt cx="382206" cy="407777"/>
          </a:xfrm>
        </p:grpSpPr>
        <p:sp>
          <p:nvSpPr>
            <p:cNvPr id="80" name="Freeform 81">
              <a:extLst>
                <a:ext uri="{FF2B5EF4-FFF2-40B4-BE49-F238E27FC236}">
                  <a16:creationId xmlns:a16="http://schemas.microsoft.com/office/drawing/2014/main" xmlns="" id="{F45EAC50-B195-C943-AB4D-E59B642188EC}"/>
                </a:ext>
              </a:extLst>
            </p:cNvPr>
            <p:cNvSpPr/>
            <p:nvPr/>
          </p:nvSpPr>
          <p:spPr>
            <a:xfrm>
              <a:off x="6829112" y="3907167"/>
              <a:ext cx="382206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0"/>
                  </a:moveTo>
                  <a:cubicBezTo>
                    <a:pt x="1080" y="0"/>
                    <a:pt x="1080" y="0"/>
                    <a:pt x="1080" y="0"/>
                  </a:cubicBezTo>
                  <a:cubicBezTo>
                    <a:pt x="360" y="0"/>
                    <a:pt x="0" y="506"/>
                    <a:pt x="0" y="1012"/>
                  </a:cubicBezTo>
                  <a:cubicBezTo>
                    <a:pt x="0" y="19406"/>
                    <a:pt x="0" y="19406"/>
                    <a:pt x="0" y="19406"/>
                  </a:cubicBezTo>
                  <a:cubicBezTo>
                    <a:pt x="0" y="19913"/>
                    <a:pt x="360" y="20419"/>
                    <a:pt x="1080" y="20419"/>
                  </a:cubicBezTo>
                  <a:cubicBezTo>
                    <a:pt x="2700" y="20419"/>
                    <a:pt x="2700" y="20419"/>
                    <a:pt x="2700" y="20419"/>
                  </a:cubicBezTo>
                  <a:cubicBezTo>
                    <a:pt x="2700" y="20588"/>
                    <a:pt x="2700" y="20588"/>
                    <a:pt x="2700" y="20588"/>
                  </a:cubicBezTo>
                  <a:cubicBezTo>
                    <a:pt x="2700" y="21094"/>
                    <a:pt x="3060" y="21600"/>
                    <a:pt x="3780" y="21600"/>
                  </a:cubicBezTo>
                  <a:cubicBezTo>
                    <a:pt x="6300" y="21600"/>
                    <a:pt x="6300" y="21600"/>
                    <a:pt x="6300" y="21600"/>
                  </a:cubicBezTo>
                  <a:cubicBezTo>
                    <a:pt x="7020" y="21600"/>
                    <a:pt x="7380" y="21094"/>
                    <a:pt x="7380" y="20588"/>
                  </a:cubicBezTo>
                  <a:cubicBezTo>
                    <a:pt x="7380" y="20419"/>
                    <a:pt x="7380" y="20419"/>
                    <a:pt x="7380" y="20419"/>
                  </a:cubicBezTo>
                  <a:cubicBezTo>
                    <a:pt x="14220" y="20419"/>
                    <a:pt x="14220" y="20419"/>
                    <a:pt x="14220" y="20419"/>
                  </a:cubicBezTo>
                  <a:cubicBezTo>
                    <a:pt x="14220" y="20588"/>
                    <a:pt x="14220" y="20588"/>
                    <a:pt x="14220" y="20588"/>
                  </a:cubicBezTo>
                  <a:cubicBezTo>
                    <a:pt x="14220" y="21094"/>
                    <a:pt x="14580" y="21600"/>
                    <a:pt x="15300" y="21600"/>
                  </a:cubicBezTo>
                  <a:cubicBezTo>
                    <a:pt x="17820" y="21600"/>
                    <a:pt x="17820" y="21600"/>
                    <a:pt x="17820" y="21600"/>
                  </a:cubicBezTo>
                  <a:cubicBezTo>
                    <a:pt x="18540" y="21600"/>
                    <a:pt x="18900" y="21094"/>
                    <a:pt x="18900" y="20588"/>
                  </a:cubicBezTo>
                  <a:cubicBezTo>
                    <a:pt x="18900" y="20419"/>
                    <a:pt x="18900" y="20419"/>
                    <a:pt x="18900" y="20419"/>
                  </a:cubicBezTo>
                  <a:cubicBezTo>
                    <a:pt x="20520" y="20419"/>
                    <a:pt x="20520" y="20419"/>
                    <a:pt x="20520" y="20419"/>
                  </a:cubicBezTo>
                  <a:cubicBezTo>
                    <a:pt x="21240" y="20419"/>
                    <a:pt x="21600" y="19913"/>
                    <a:pt x="21600" y="19406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506"/>
                    <a:pt x="21240" y="0"/>
                    <a:pt x="20520" y="0"/>
                  </a:cubicBezTo>
                  <a:close/>
                  <a:moveTo>
                    <a:pt x="20880" y="19575"/>
                  </a:moveTo>
                  <a:cubicBezTo>
                    <a:pt x="18180" y="19575"/>
                    <a:pt x="18180" y="19575"/>
                    <a:pt x="18180" y="19575"/>
                  </a:cubicBezTo>
                  <a:cubicBezTo>
                    <a:pt x="18180" y="20756"/>
                    <a:pt x="18180" y="20756"/>
                    <a:pt x="18180" y="20756"/>
                  </a:cubicBezTo>
                  <a:cubicBezTo>
                    <a:pt x="14940" y="20756"/>
                    <a:pt x="14940" y="20756"/>
                    <a:pt x="14940" y="20756"/>
                  </a:cubicBezTo>
                  <a:cubicBezTo>
                    <a:pt x="14940" y="19575"/>
                    <a:pt x="14940" y="19575"/>
                    <a:pt x="14940" y="19575"/>
                  </a:cubicBezTo>
                  <a:cubicBezTo>
                    <a:pt x="6660" y="19575"/>
                    <a:pt x="6660" y="19575"/>
                    <a:pt x="6660" y="19575"/>
                  </a:cubicBezTo>
                  <a:cubicBezTo>
                    <a:pt x="6660" y="20756"/>
                    <a:pt x="6660" y="20756"/>
                    <a:pt x="6660" y="20756"/>
                  </a:cubicBezTo>
                  <a:cubicBezTo>
                    <a:pt x="3420" y="20756"/>
                    <a:pt x="3420" y="20756"/>
                    <a:pt x="3420" y="20756"/>
                  </a:cubicBezTo>
                  <a:cubicBezTo>
                    <a:pt x="3420" y="19575"/>
                    <a:pt x="3420" y="19575"/>
                    <a:pt x="3420" y="19575"/>
                  </a:cubicBezTo>
                  <a:cubicBezTo>
                    <a:pt x="720" y="19575"/>
                    <a:pt x="720" y="19575"/>
                    <a:pt x="720" y="19575"/>
                  </a:cubicBezTo>
                  <a:cubicBezTo>
                    <a:pt x="720" y="844"/>
                    <a:pt x="720" y="844"/>
                    <a:pt x="720" y="844"/>
                  </a:cubicBezTo>
                  <a:cubicBezTo>
                    <a:pt x="20880" y="844"/>
                    <a:pt x="20880" y="844"/>
                    <a:pt x="20880" y="844"/>
                  </a:cubicBezTo>
                  <a:lnTo>
                    <a:pt x="20880" y="1957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1" name="Freeform 82">
              <a:extLst>
                <a:ext uri="{FF2B5EF4-FFF2-40B4-BE49-F238E27FC236}">
                  <a16:creationId xmlns:a16="http://schemas.microsoft.com/office/drawing/2014/main" xmlns="" id="{555D7FFE-1190-9249-BB3B-DB1C6AB63E2B}"/>
                </a:ext>
              </a:extLst>
            </p:cNvPr>
            <p:cNvSpPr/>
            <p:nvPr/>
          </p:nvSpPr>
          <p:spPr>
            <a:xfrm>
              <a:off x="6882943" y="3962344"/>
              <a:ext cx="274543" cy="273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7" y="21600"/>
                  </a:moveTo>
                  <a:cubicBezTo>
                    <a:pt x="20093" y="21600"/>
                    <a:pt x="20093" y="21600"/>
                    <a:pt x="20093" y="21600"/>
                  </a:cubicBezTo>
                  <a:cubicBezTo>
                    <a:pt x="20847" y="21600"/>
                    <a:pt x="21600" y="20847"/>
                    <a:pt x="21600" y="20093"/>
                  </a:cubicBezTo>
                  <a:cubicBezTo>
                    <a:pt x="21600" y="1507"/>
                    <a:pt x="21600" y="1507"/>
                    <a:pt x="21600" y="1507"/>
                  </a:cubicBezTo>
                  <a:cubicBezTo>
                    <a:pt x="21600" y="753"/>
                    <a:pt x="20847" y="0"/>
                    <a:pt x="20093" y="0"/>
                  </a:cubicBezTo>
                  <a:cubicBezTo>
                    <a:pt x="1507" y="0"/>
                    <a:pt x="1507" y="0"/>
                    <a:pt x="1507" y="0"/>
                  </a:cubicBezTo>
                  <a:cubicBezTo>
                    <a:pt x="753" y="0"/>
                    <a:pt x="0" y="753"/>
                    <a:pt x="0" y="1507"/>
                  </a:cubicBezTo>
                  <a:cubicBezTo>
                    <a:pt x="0" y="20093"/>
                    <a:pt x="0" y="20093"/>
                    <a:pt x="0" y="20093"/>
                  </a:cubicBezTo>
                  <a:cubicBezTo>
                    <a:pt x="0" y="20847"/>
                    <a:pt x="753" y="21600"/>
                    <a:pt x="1507" y="21600"/>
                  </a:cubicBezTo>
                  <a:close/>
                  <a:moveTo>
                    <a:pt x="1005" y="1005"/>
                  </a:moveTo>
                  <a:cubicBezTo>
                    <a:pt x="20595" y="1005"/>
                    <a:pt x="20595" y="1005"/>
                    <a:pt x="20595" y="1005"/>
                  </a:cubicBezTo>
                  <a:cubicBezTo>
                    <a:pt x="20595" y="20344"/>
                    <a:pt x="20595" y="20344"/>
                    <a:pt x="20595" y="20344"/>
                  </a:cubicBezTo>
                  <a:cubicBezTo>
                    <a:pt x="1005" y="20344"/>
                    <a:pt x="1005" y="20344"/>
                    <a:pt x="1005" y="20344"/>
                  </a:cubicBezTo>
                  <a:lnTo>
                    <a:pt x="1005" y="100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" name="Freeform 83">
              <a:extLst>
                <a:ext uri="{FF2B5EF4-FFF2-40B4-BE49-F238E27FC236}">
                  <a16:creationId xmlns:a16="http://schemas.microsoft.com/office/drawing/2014/main" xmlns="" id="{C5232FE4-8C94-834A-9C8C-8563CBE9D62A}"/>
                </a:ext>
              </a:extLst>
            </p:cNvPr>
            <p:cNvSpPr/>
            <p:nvPr/>
          </p:nvSpPr>
          <p:spPr>
            <a:xfrm>
              <a:off x="6942042" y="4025597"/>
              <a:ext cx="157575" cy="156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2" h="21600" extrusionOk="0">
                  <a:moveTo>
                    <a:pt x="10177" y="0"/>
                  </a:moveTo>
                  <a:cubicBezTo>
                    <a:pt x="7270" y="0"/>
                    <a:pt x="4777" y="882"/>
                    <a:pt x="3116" y="3086"/>
                  </a:cubicBezTo>
                  <a:cubicBezTo>
                    <a:pt x="-1038" y="7494"/>
                    <a:pt x="-1038" y="14106"/>
                    <a:pt x="3116" y="18514"/>
                  </a:cubicBezTo>
                  <a:cubicBezTo>
                    <a:pt x="4777" y="20278"/>
                    <a:pt x="7270" y="21600"/>
                    <a:pt x="10177" y="21600"/>
                  </a:cubicBezTo>
                  <a:cubicBezTo>
                    <a:pt x="13085" y="21600"/>
                    <a:pt x="15577" y="20278"/>
                    <a:pt x="17239" y="18514"/>
                  </a:cubicBezTo>
                  <a:cubicBezTo>
                    <a:pt x="19316" y="16310"/>
                    <a:pt x="20562" y="13665"/>
                    <a:pt x="20562" y="10580"/>
                  </a:cubicBezTo>
                  <a:cubicBezTo>
                    <a:pt x="20562" y="7935"/>
                    <a:pt x="19316" y="5290"/>
                    <a:pt x="17239" y="3086"/>
                  </a:cubicBezTo>
                  <a:cubicBezTo>
                    <a:pt x="15577" y="882"/>
                    <a:pt x="13085" y="0"/>
                    <a:pt x="10177" y="0"/>
                  </a:cubicBezTo>
                  <a:close/>
                  <a:moveTo>
                    <a:pt x="5608" y="3527"/>
                  </a:moveTo>
                  <a:cubicBezTo>
                    <a:pt x="8516" y="1322"/>
                    <a:pt x="11839" y="1322"/>
                    <a:pt x="14747" y="3527"/>
                  </a:cubicBezTo>
                  <a:cubicBezTo>
                    <a:pt x="15162" y="3967"/>
                    <a:pt x="15162" y="3967"/>
                    <a:pt x="15162" y="3967"/>
                  </a:cubicBezTo>
                  <a:cubicBezTo>
                    <a:pt x="10177" y="9257"/>
                    <a:pt x="10177" y="9257"/>
                    <a:pt x="10177" y="9257"/>
                  </a:cubicBezTo>
                  <a:cubicBezTo>
                    <a:pt x="5193" y="3967"/>
                    <a:pt x="5193" y="3967"/>
                    <a:pt x="5193" y="3967"/>
                  </a:cubicBezTo>
                  <a:lnTo>
                    <a:pt x="5608" y="3527"/>
                  </a:lnTo>
                  <a:close/>
                  <a:moveTo>
                    <a:pt x="3116" y="15429"/>
                  </a:moveTo>
                  <a:cubicBezTo>
                    <a:pt x="1454" y="12784"/>
                    <a:pt x="1454" y="8816"/>
                    <a:pt x="3116" y="5731"/>
                  </a:cubicBezTo>
                  <a:cubicBezTo>
                    <a:pt x="3531" y="5290"/>
                    <a:pt x="3531" y="5290"/>
                    <a:pt x="3531" y="5290"/>
                  </a:cubicBezTo>
                  <a:cubicBezTo>
                    <a:pt x="8931" y="10580"/>
                    <a:pt x="8931" y="10580"/>
                    <a:pt x="8931" y="10580"/>
                  </a:cubicBezTo>
                  <a:cubicBezTo>
                    <a:pt x="3531" y="16310"/>
                    <a:pt x="3531" y="16310"/>
                    <a:pt x="3531" y="16310"/>
                  </a:cubicBezTo>
                  <a:lnTo>
                    <a:pt x="3116" y="15429"/>
                  </a:lnTo>
                  <a:close/>
                  <a:moveTo>
                    <a:pt x="14747" y="18073"/>
                  </a:moveTo>
                  <a:cubicBezTo>
                    <a:pt x="13500" y="18955"/>
                    <a:pt x="11839" y="19396"/>
                    <a:pt x="10177" y="19396"/>
                  </a:cubicBezTo>
                  <a:cubicBezTo>
                    <a:pt x="8516" y="19396"/>
                    <a:pt x="6854" y="18955"/>
                    <a:pt x="5608" y="18073"/>
                  </a:cubicBezTo>
                  <a:cubicBezTo>
                    <a:pt x="5193" y="17633"/>
                    <a:pt x="5193" y="17633"/>
                    <a:pt x="5193" y="17633"/>
                  </a:cubicBezTo>
                  <a:cubicBezTo>
                    <a:pt x="10177" y="12343"/>
                    <a:pt x="10177" y="12343"/>
                    <a:pt x="10177" y="12343"/>
                  </a:cubicBezTo>
                  <a:cubicBezTo>
                    <a:pt x="15162" y="17633"/>
                    <a:pt x="15162" y="17633"/>
                    <a:pt x="15162" y="17633"/>
                  </a:cubicBezTo>
                  <a:lnTo>
                    <a:pt x="14747" y="18073"/>
                  </a:lnTo>
                  <a:close/>
                  <a:moveTo>
                    <a:pt x="17239" y="15429"/>
                  </a:moveTo>
                  <a:cubicBezTo>
                    <a:pt x="16824" y="16310"/>
                    <a:pt x="16824" y="16310"/>
                    <a:pt x="16824" y="16310"/>
                  </a:cubicBezTo>
                  <a:cubicBezTo>
                    <a:pt x="11424" y="10580"/>
                    <a:pt x="11424" y="10580"/>
                    <a:pt x="11424" y="10580"/>
                  </a:cubicBezTo>
                  <a:cubicBezTo>
                    <a:pt x="16824" y="5290"/>
                    <a:pt x="16824" y="5290"/>
                    <a:pt x="16824" y="5290"/>
                  </a:cubicBezTo>
                  <a:cubicBezTo>
                    <a:pt x="17239" y="5731"/>
                    <a:pt x="17239" y="5731"/>
                    <a:pt x="17239" y="5731"/>
                  </a:cubicBezTo>
                  <a:cubicBezTo>
                    <a:pt x="18900" y="8816"/>
                    <a:pt x="18900" y="12784"/>
                    <a:pt x="17239" y="154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xmlns="" id="{8FD882E7-4A9B-9849-BA38-62ECA3D3B393}"/>
              </a:ext>
            </a:extLst>
          </p:cNvPr>
          <p:cNvGrpSpPr/>
          <p:nvPr/>
        </p:nvGrpSpPr>
        <p:grpSpPr>
          <a:xfrm>
            <a:off x="6005484" y="3907167"/>
            <a:ext cx="400174" cy="409420"/>
            <a:chOff x="6005484" y="3907167"/>
            <a:chExt cx="400174" cy="409420"/>
          </a:xfrm>
        </p:grpSpPr>
        <p:sp>
          <p:nvSpPr>
            <p:cNvPr id="83" name="Freeform 84">
              <a:extLst>
                <a:ext uri="{FF2B5EF4-FFF2-40B4-BE49-F238E27FC236}">
                  <a16:creationId xmlns:a16="http://schemas.microsoft.com/office/drawing/2014/main" xmlns="" id="{204BDF58-FBD0-1949-9D52-8E90702B5B24}"/>
                </a:ext>
              </a:extLst>
            </p:cNvPr>
            <p:cNvSpPr/>
            <p:nvPr/>
          </p:nvSpPr>
          <p:spPr>
            <a:xfrm>
              <a:off x="6005484" y="3907167"/>
              <a:ext cx="400174" cy="409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6" h="21474" extrusionOk="0">
                  <a:moveTo>
                    <a:pt x="18302" y="2512"/>
                  </a:moveTo>
                  <a:cubicBezTo>
                    <a:pt x="16653" y="1005"/>
                    <a:pt x="14675" y="0"/>
                    <a:pt x="12696" y="0"/>
                  </a:cubicBezTo>
                  <a:cubicBezTo>
                    <a:pt x="11212" y="0"/>
                    <a:pt x="10058" y="502"/>
                    <a:pt x="9234" y="1340"/>
                  </a:cubicBezTo>
                  <a:cubicBezTo>
                    <a:pt x="7420" y="3181"/>
                    <a:pt x="7420" y="6363"/>
                    <a:pt x="9234" y="9042"/>
                  </a:cubicBezTo>
                  <a:cubicBezTo>
                    <a:pt x="9398" y="9209"/>
                    <a:pt x="9398" y="9209"/>
                    <a:pt x="9398" y="9209"/>
                  </a:cubicBezTo>
                  <a:cubicBezTo>
                    <a:pt x="9234" y="9377"/>
                    <a:pt x="9234" y="9377"/>
                    <a:pt x="9234" y="9377"/>
                  </a:cubicBezTo>
                  <a:cubicBezTo>
                    <a:pt x="330" y="18419"/>
                    <a:pt x="330" y="18419"/>
                    <a:pt x="330" y="18419"/>
                  </a:cubicBezTo>
                  <a:cubicBezTo>
                    <a:pt x="165" y="18586"/>
                    <a:pt x="0" y="18921"/>
                    <a:pt x="0" y="19088"/>
                  </a:cubicBezTo>
                  <a:cubicBezTo>
                    <a:pt x="0" y="19423"/>
                    <a:pt x="165" y="19591"/>
                    <a:pt x="330" y="19758"/>
                  </a:cubicBezTo>
                  <a:cubicBezTo>
                    <a:pt x="1154" y="20763"/>
                    <a:pt x="1154" y="20763"/>
                    <a:pt x="1154" y="20763"/>
                  </a:cubicBezTo>
                  <a:cubicBezTo>
                    <a:pt x="1649" y="21098"/>
                    <a:pt x="2144" y="21098"/>
                    <a:pt x="2638" y="20763"/>
                  </a:cubicBezTo>
                  <a:cubicBezTo>
                    <a:pt x="2803" y="20595"/>
                    <a:pt x="2803" y="20595"/>
                    <a:pt x="2803" y="20595"/>
                  </a:cubicBezTo>
                  <a:cubicBezTo>
                    <a:pt x="3298" y="21098"/>
                    <a:pt x="3298" y="21098"/>
                    <a:pt x="3298" y="21098"/>
                  </a:cubicBezTo>
                  <a:cubicBezTo>
                    <a:pt x="3792" y="21600"/>
                    <a:pt x="4452" y="21600"/>
                    <a:pt x="4782" y="21098"/>
                  </a:cubicBezTo>
                  <a:cubicBezTo>
                    <a:pt x="6431" y="19423"/>
                    <a:pt x="6431" y="19423"/>
                    <a:pt x="6431" y="19423"/>
                  </a:cubicBezTo>
                  <a:cubicBezTo>
                    <a:pt x="6925" y="18921"/>
                    <a:pt x="6925" y="18419"/>
                    <a:pt x="6431" y="17916"/>
                  </a:cubicBezTo>
                  <a:cubicBezTo>
                    <a:pt x="5936" y="17414"/>
                    <a:pt x="5936" y="17414"/>
                    <a:pt x="5936" y="17414"/>
                  </a:cubicBezTo>
                  <a:cubicBezTo>
                    <a:pt x="11542" y="11553"/>
                    <a:pt x="11542" y="11553"/>
                    <a:pt x="11542" y="11553"/>
                  </a:cubicBezTo>
                  <a:cubicBezTo>
                    <a:pt x="11707" y="11721"/>
                    <a:pt x="11707" y="11721"/>
                    <a:pt x="11707" y="11721"/>
                  </a:cubicBezTo>
                  <a:cubicBezTo>
                    <a:pt x="13026" y="12558"/>
                    <a:pt x="14510" y="13060"/>
                    <a:pt x="15994" y="13060"/>
                  </a:cubicBezTo>
                  <a:cubicBezTo>
                    <a:pt x="15994" y="13060"/>
                    <a:pt x="15994" y="13060"/>
                    <a:pt x="15994" y="13060"/>
                  </a:cubicBezTo>
                  <a:cubicBezTo>
                    <a:pt x="17313" y="13060"/>
                    <a:pt x="18467" y="12558"/>
                    <a:pt x="19456" y="11721"/>
                  </a:cubicBezTo>
                  <a:cubicBezTo>
                    <a:pt x="21600" y="9544"/>
                    <a:pt x="21105" y="5358"/>
                    <a:pt x="18302" y="2512"/>
                  </a:cubicBezTo>
                  <a:close/>
                  <a:moveTo>
                    <a:pt x="4782" y="17414"/>
                  </a:moveTo>
                  <a:cubicBezTo>
                    <a:pt x="6101" y="18753"/>
                    <a:pt x="6101" y="18753"/>
                    <a:pt x="6101" y="18753"/>
                  </a:cubicBezTo>
                  <a:cubicBezTo>
                    <a:pt x="4122" y="20763"/>
                    <a:pt x="4122" y="20763"/>
                    <a:pt x="4122" y="20763"/>
                  </a:cubicBezTo>
                  <a:cubicBezTo>
                    <a:pt x="2803" y="19423"/>
                    <a:pt x="2803" y="19423"/>
                    <a:pt x="2803" y="19423"/>
                  </a:cubicBezTo>
                  <a:cubicBezTo>
                    <a:pt x="1814" y="20260"/>
                    <a:pt x="1814" y="20260"/>
                    <a:pt x="1814" y="20260"/>
                  </a:cubicBezTo>
                  <a:cubicBezTo>
                    <a:pt x="660" y="19088"/>
                    <a:pt x="660" y="19088"/>
                    <a:pt x="660" y="19088"/>
                  </a:cubicBezTo>
                  <a:cubicBezTo>
                    <a:pt x="9728" y="9879"/>
                    <a:pt x="9728" y="9879"/>
                    <a:pt x="9728" y="9879"/>
                  </a:cubicBezTo>
                  <a:cubicBezTo>
                    <a:pt x="9893" y="10047"/>
                    <a:pt x="9893" y="10047"/>
                    <a:pt x="9893" y="10047"/>
                  </a:cubicBezTo>
                  <a:cubicBezTo>
                    <a:pt x="10058" y="10214"/>
                    <a:pt x="10223" y="10381"/>
                    <a:pt x="10388" y="10549"/>
                  </a:cubicBezTo>
                  <a:cubicBezTo>
                    <a:pt x="10553" y="10716"/>
                    <a:pt x="10718" y="10716"/>
                    <a:pt x="10882" y="10884"/>
                  </a:cubicBezTo>
                  <a:cubicBezTo>
                    <a:pt x="11047" y="11051"/>
                    <a:pt x="11047" y="11051"/>
                    <a:pt x="11047" y="11051"/>
                  </a:cubicBezTo>
                  <a:lnTo>
                    <a:pt x="4782" y="17414"/>
                  </a:lnTo>
                  <a:close/>
                  <a:moveTo>
                    <a:pt x="18797" y="11219"/>
                  </a:moveTo>
                  <a:cubicBezTo>
                    <a:pt x="18137" y="11888"/>
                    <a:pt x="17148" y="12223"/>
                    <a:pt x="15994" y="12223"/>
                  </a:cubicBezTo>
                  <a:cubicBezTo>
                    <a:pt x="15664" y="12223"/>
                    <a:pt x="15499" y="12223"/>
                    <a:pt x="15169" y="12223"/>
                  </a:cubicBezTo>
                  <a:cubicBezTo>
                    <a:pt x="14510" y="12223"/>
                    <a:pt x="13685" y="11888"/>
                    <a:pt x="13026" y="11553"/>
                  </a:cubicBezTo>
                  <a:cubicBezTo>
                    <a:pt x="12202" y="11219"/>
                    <a:pt x="11542" y="10549"/>
                    <a:pt x="10882" y="10047"/>
                  </a:cubicBezTo>
                  <a:cubicBezTo>
                    <a:pt x="10223" y="9377"/>
                    <a:pt x="9728" y="8540"/>
                    <a:pt x="9398" y="7870"/>
                  </a:cubicBezTo>
                  <a:cubicBezTo>
                    <a:pt x="9069" y="7033"/>
                    <a:pt x="8739" y="6363"/>
                    <a:pt x="8739" y="5526"/>
                  </a:cubicBezTo>
                  <a:cubicBezTo>
                    <a:pt x="8409" y="4019"/>
                    <a:pt x="8904" y="2847"/>
                    <a:pt x="9728" y="1842"/>
                  </a:cubicBezTo>
                  <a:cubicBezTo>
                    <a:pt x="10553" y="1005"/>
                    <a:pt x="11872" y="670"/>
                    <a:pt x="13356" y="837"/>
                  </a:cubicBezTo>
                  <a:cubicBezTo>
                    <a:pt x="14180" y="837"/>
                    <a:pt x="14840" y="1172"/>
                    <a:pt x="15499" y="1507"/>
                  </a:cubicBezTo>
                  <a:cubicBezTo>
                    <a:pt x="16324" y="1842"/>
                    <a:pt x="16983" y="2512"/>
                    <a:pt x="17643" y="3014"/>
                  </a:cubicBezTo>
                  <a:cubicBezTo>
                    <a:pt x="18302" y="3684"/>
                    <a:pt x="18797" y="4521"/>
                    <a:pt x="19292" y="5191"/>
                  </a:cubicBezTo>
                  <a:cubicBezTo>
                    <a:pt x="19621" y="6028"/>
                    <a:pt x="19786" y="6698"/>
                    <a:pt x="19951" y="7535"/>
                  </a:cubicBezTo>
                  <a:cubicBezTo>
                    <a:pt x="20116" y="9042"/>
                    <a:pt x="19786" y="10214"/>
                    <a:pt x="18797" y="1121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" name="Freeform 85">
              <a:extLst>
                <a:ext uri="{FF2B5EF4-FFF2-40B4-BE49-F238E27FC236}">
                  <a16:creationId xmlns:a16="http://schemas.microsoft.com/office/drawing/2014/main" xmlns="" id="{EA81646D-7199-904C-8C19-06ABB8522311}"/>
                </a:ext>
              </a:extLst>
            </p:cNvPr>
            <p:cNvSpPr/>
            <p:nvPr/>
          </p:nvSpPr>
          <p:spPr>
            <a:xfrm>
              <a:off x="6271633" y="3981186"/>
              <a:ext cx="60881" cy="60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0" h="20520" extrusionOk="0">
                  <a:moveTo>
                    <a:pt x="9990" y="0"/>
                  </a:moveTo>
                  <a:cubicBezTo>
                    <a:pt x="7830" y="0"/>
                    <a:pt x="4590" y="1080"/>
                    <a:pt x="2430" y="3240"/>
                  </a:cubicBezTo>
                  <a:cubicBezTo>
                    <a:pt x="-810" y="6480"/>
                    <a:pt x="-810" y="14040"/>
                    <a:pt x="2430" y="17280"/>
                  </a:cubicBezTo>
                  <a:cubicBezTo>
                    <a:pt x="6750" y="21600"/>
                    <a:pt x="13230" y="21600"/>
                    <a:pt x="17550" y="17280"/>
                  </a:cubicBezTo>
                  <a:cubicBezTo>
                    <a:pt x="19710" y="16200"/>
                    <a:pt x="20790" y="12960"/>
                    <a:pt x="20790" y="10800"/>
                  </a:cubicBezTo>
                  <a:cubicBezTo>
                    <a:pt x="20790" y="7560"/>
                    <a:pt x="19710" y="4320"/>
                    <a:pt x="17550" y="3240"/>
                  </a:cubicBezTo>
                  <a:cubicBezTo>
                    <a:pt x="15390" y="1080"/>
                    <a:pt x="13230" y="0"/>
                    <a:pt x="9990" y="0"/>
                  </a:cubicBezTo>
                  <a:close/>
                  <a:moveTo>
                    <a:pt x="14310" y="14040"/>
                  </a:moveTo>
                  <a:cubicBezTo>
                    <a:pt x="13230" y="15120"/>
                    <a:pt x="12150" y="16200"/>
                    <a:pt x="9990" y="16200"/>
                  </a:cubicBezTo>
                  <a:cubicBezTo>
                    <a:pt x="8910" y="16200"/>
                    <a:pt x="7830" y="15120"/>
                    <a:pt x="6750" y="14040"/>
                  </a:cubicBezTo>
                  <a:cubicBezTo>
                    <a:pt x="5670" y="12960"/>
                    <a:pt x="4590" y="11880"/>
                    <a:pt x="4590" y="10800"/>
                  </a:cubicBezTo>
                  <a:cubicBezTo>
                    <a:pt x="4590" y="8640"/>
                    <a:pt x="5670" y="7560"/>
                    <a:pt x="6750" y="6480"/>
                  </a:cubicBezTo>
                  <a:cubicBezTo>
                    <a:pt x="8910" y="4320"/>
                    <a:pt x="12150" y="4320"/>
                    <a:pt x="14310" y="6480"/>
                  </a:cubicBezTo>
                  <a:cubicBezTo>
                    <a:pt x="15390" y="7560"/>
                    <a:pt x="15390" y="8640"/>
                    <a:pt x="15390" y="10800"/>
                  </a:cubicBezTo>
                  <a:cubicBezTo>
                    <a:pt x="15390" y="11880"/>
                    <a:pt x="15390" y="12960"/>
                    <a:pt x="14310" y="1404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xmlns="" id="{6D5DE926-0609-034E-B198-20CF6629D2A5}"/>
              </a:ext>
            </a:extLst>
          </p:cNvPr>
          <p:cNvGrpSpPr/>
          <p:nvPr/>
        </p:nvGrpSpPr>
        <p:grpSpPr>
          <a:xfrm>
            <a:off x="5189933" y="3911204"/>
            <a:ext cx="401047" cy="407777"/>
            <a:chOff x="5189933" y="3911204"/>
            <a:chExt cx="401047" cy="407777"/>
          </a:xfrm>
        </p:grpSpPr>
        <p:sp>
          <p:nvSpPr>
            <p:cNvPr id="85" name="Freeform 86">
              <a:extLst>
                <a:ext uri="{FF2B5EF4-FFF2-40B4-BE49-F238E27FC236}">
                  <a16:creationId xmlns:a16="http://schemas.microsoft.com/office/drawing/2014/main" xmlns="" id="{38F145B0-3416-DC42-B871-CFE6E3A1BDE2}"/>
                </a:ext>
              </a:extLst>
            </p:cNvPr>
            <p:cNvSpPr/>
            <p:nvPr/>
          </p:nvSpPr>
          <p:spPr>
            <a:xfrm>
              <a:off x="5189933" y="3911204"/>
              <a:ext cx="401047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2194"/>
                  </a:moveTo>
                  <a:cubicBezTo>
                    <a:pt x="18171" y="675"/>
                    <a:pt x="16286" y="0"/>
                    <a:pt x="14400" y="0"/>
                  </a:cubicBezTo>
                  <a:cubicBezTo>
                    <a:pt x="12343" y="0"/>
                    <a:pt x="10629" y="675"/>
                    <a:pt x="9086" y="2194"/>
                  </a:cubicBezTo>
                  <a:cubicBezTo>
                    <a:pt x="7714" y="3544"/>
                    <a:pt x="7029" y="5400"/>
                    <a:pt x="7029" y="7425"/>
                  </a:cubicBezTo>
                  <a:cubicBezTo>
                    <a:pt x="7029" y="8100"/>
                    <a:pt x="7200" y="8944"/>
                    <a:pt x="7371" y="9619"/>
                  </a:cubicBezTo>
                  <a:cubicBezTo>
                    <a:pt x="7371" y="9787"/>
                    <a:pt x="7371" y="9787"/>
                    <a:pt x="7371" y="9787"/>
                  </a:cubicBezTo>
                  <a:cubicBezTo>
                    <a:pt x="0" y="17213"/>
                    <a:pt x="0" y="17213"/>
                    <a:pt x="0" y="17213"/>
                  </a:cubicBezTo>
                  <a:cubicBezTo>
                    <a:pt x="0" y="17213"/>
                    <a:pt x="0" y="17381"/>
                    <a:pt x="0" y="17381"/>
                  </a:cubicBezTo>
                  <a:cubicBezTo>
                    <a:pt x="0" y="17381"/>
                    <a:pt x="0" y="17381"/>
                    <a:pt x="0" y="17381"/>
                  </a:cubicBezTo>
                  <a:cubicBezTo>
                    <a:pt x="0" y="20925"/>
                    <a:pt x="0" y="20925"/>
                    <a:pt x="0" y="20925"/>
                  </a:cubicBezTo>
                  <a:cubicBezTo>
                    <a:pt x="0" y="21094"/>
                    <a:pt x="0" y="21094"/>
                    <a:pt x="0" y="21263"/>
                  </a:cubicBezTo>
                  <a:cubicBezTo>
                    <a:pt x="171" y="21263"/>
                    <a:pt x="171" y="21263"/>
                    <a:pt x="343" y="21263"/>
                  </a:cubicBezTo>
                  <a:cubicBezTo>
                    <a:pt x="343" y="21600"/>
                    <a:pt x="343" y="21600"/>
                    <a:pt x="343" y="21600"/>
                  </a:cubicBezTo>
                  <a:cubicBezTo>
                    <a:pt x="343" y="21263"/>
                    <a:pt x="343" y="21263"/>
                    <a:pt x="343" y="21263"/>
                  </a:cubicBezTo>
                  <a:cubicBezTo>
                    <a:pt x="5314" y="21094"/>
                    <a:pt x="5314" y="21094"/>
                    <a:pt x="5314" y="21094"/>
                  </a:cubicBezTo>
                  <a:cubicBezTo>
                    <a:pt x="5314" y="21094"/>
                    <a:pt x="5486" y="21094"/>
                    <a:pt x="5486" y="21094"/>
                  </a:cubicBezTo>
                  <a:cubicBezTo>
                    <a:pt x="5657" y="20925"/>
                    <a:pt x="5657" y="20925"/>
                    <a:pt x="5657" y="20756"/>
                  </a:cubicBezTo>
                  <a:cubicBezTo>
                    <a:pt x="5657" y="19069"/>
                    <a:pt x="5657" y="19069"/>
                    <a:pt x="5657" y="19069"/>
                  </a:cubicBezTo>
                  <a:cubicBezTo>
                    <a:pt x="7371" y="19069"/>
                    <a:pt x="7371" y="19069"/>
                    <a:pt x="7371" y="19069"/>
                  </a:cubicBezTo>
                  <a:cubicBezTo>
                    <a:pt x="7371" y="19069"/>
                    <a:pt x="7371" y="19069"/>
                    <a:pt x="7371" y="19069"/>
                  </a:cubicBezTo>
                  <a:cubicBezTo>
                    <a:pt x="7371" y="19069"/>
                    <a:pt x="7543" y="19069"/>
                    <a:pt x="7543" y="18900"/>
                  </a:cubicBezTo>
                  <a:cubicBezTo>
                    <a:pt x="7714" y="18900"/>
                    <a:pt x="7714" y="18731"/>
                    <a:pt x="7714" y="18731"/>
                  </a:cubicBezTo>
                  <a:cubicBezTo>
                    <a:pt x="7714" y="18731"/>
                    <a:pt x="7714" y="18731"/>
                    <a:pt x="7714" y="18731"/>
                  </a:cubicBezTo>
                  <a:cubicBezTo>
                    <a:pt x="7714" y="17044"/>
                    <a:pt x="7714" y="17044"/>
                    <a:pt x="7714" y="17044"/>
                  </a:cubicBezTo>
                  <a:cubicBezTo>
                    <a:pt x="9429" y="17044"/>
                    <a:pt x="9429" y="17044"/>
                    <a:pt x="9429" y="17044"/>
                  </a:cubicBezTo>
                  <a:cubicBezTo>
                    <a:pt x="9429" y="17044"/>
                    <a:pt x="9429" y="17044"/>
                    <a:pt x="9429" y="17044"/>
                  </a:cubicBezTo>
                  <a:cubicBezTo>
                    <a:pt x="9600" y="17044"/>
                    <a:pt x="9600" y="16875"/>
                    <a:pt x="9600" y="16875"/>
                  </a:cubicBezTo>
                  <a:cubicBezTo>
                    <a:pt x="12000" y="14513"/>
                    <a:pt x="12000" y="14513"/>
                    <a:pt x="12000" y="14513"/>
                  </a:cubicBezTo>
                  <a:cubicBezTo>
                    <a:pt x="12171" y="14513"/>
                    <a:pt x="12171" y="14513"/>
                    <a:pt x="12171" y="14513"/>
                  </a:cubicBezTo>
                  <a:cubicBezTo>
                    <a:pt x="12857" y="14681"/>
                    <a:pt x="13543" y="14850"/>
                    <a:pt x="14400" y="14850"/>
                  </a:cubicBezTo>
                  <a:cubicBezTo>
                    <a:pt x="16286" y="14850"/>
                    <a:pt x="18171" y="14006"/>
                    <a:pt x="19543" y="12656"/>
                  </a:cubicBezTo>
                  <a:cubicBezTo>
                    <a:pt x="20914" y="11306"/>
                    <a:pt x="21600" y="9450"/>
                    <a:pt x="21600" y="7425"/>
                  </a:cubicBezTo>
                  <a:cubicBezTo>
                    <a:pt x="21600" y="5400"/>
                    <a:pt x="20914" y="3544"/>
                    <a:pt x="19543" y="2194"/>
                  </a:cubicBezTo>
                  <a:close/>
                  <a:moveTo>
                    <a:pt x="9257" y="16200"/>
                  </a:moveTo>
                  <a:cubicBezTo>
                    <a:pt x="7371" y="16200"/>
                    <a:pt x="7371" y="16200"/>
                    <a:pt x="7371" y="16200"/>
                  </a:cubicBezTo>
                  <a:cubicBezTo>
                    <a:pt x="7200" y="16200"/>
                    <a:pt x="7200" y="16200"/>
                    <a:pt x="7029" y="16200"/>
                  </a:cubicBezTo>
                  <a:cubicBezTo>
                    <a:pt x="7029" y="16369"/>
                    <a:pt x="7029" y="16538"/>
                    <a:pt x="7029" y="16538"/>
                  </a:cubicBezTo>
                  <a:cubicBezTo>
                    <a:pt x="7029" y="18225"/>
                    <a:pt x="7029" y="18225"/>
                    <a:pt x="7029" y="18225"/>
                  </a:cubicBezTo>
                  <a:cubicBezTo>
                    <a:pt x="5314" y="18225"/>
                    <a:pt x="5314" y="18225"/>
                    <a:pt x="5314" y="18225"/>
                  </a:cubicBezTo>
                  <a:cubicBezTo>
                    <a:pt x="5143" y="18225"/>
                    <a:pt x="5143" y="18225"/>
                    <a:pt x="4971" y="18394"/>
                  </a:cubicBezTo>
                  <a:cubicBezTo>
                    <a:pt x="4971" y="18394"/>
                    <a:pt x="4971" y="18563"/>
                    <a:pt x="4971" y="18731"/>
                  </a:cubicBezTo>
                  <a:cubicBezTo>
                    <a:pt x="4971" y="20419"/>
                    <a:pt x="4971" y="20419"/>
                    <a:pt x="4971" y="20419"/>
                  </a:cubicBezTo>
                  <a:cubicBezTo>
                    <a:pt x="686" y="20588"/>
                    <a:pt x="686" y="20588"/>
                    <a:pt x="686" y="20588"/>
                  </a:cubicBezTo>
                  <a:cubicBezTo>
                    <a:pt x="686" y="17550"/>
                    <a:pt x="686" y="17550"/>
                    <a:pt x="686" y="17550"/>
                  </a:cubicBezTo>
                  <a:cubicBezTo>
                    <a:pt x="7714" y="10462"/>
                    <a:pt x="7714" y="10462"/>
                    <a:pt x="7714" y="10462"/>
                  </a:cubicBezTo>
                  <a:cubicBezTo>
                    <a:pt x="7886" y="10800"/>
                    <a:pt x="7886" y="10800"/>
                    <a:pt x="7886" y="10800"/>
                  </a:cubicBezTo>
                  <a:cubicBezTo>
                    <a:pt x="8229" y="11475"/>
                    <a:pt x="8571" y="12150"/>
                    <a:pt x="9257" y="12656"/>
                  </a:cubicBezTo>
                  <a:cubicBezTo>
                    <a:pt x="9771" y="13163"/>
                    <a:pt x="10286" y="13669"/>
                    <a:pt x="10971" y="14006"/>
                  </a:cubicBezTo>
                  <a:cubicBezTo>
                    <a:pt x="11314" y="14175"/>
                    <a:pt x="11314" y="14175"/>
                    <a:pt x="11314" y="14175"/>
                  </a:cubicBezTo>
                  <a:lnTo>
                    <a:pt x="9257" y="16200"/>
                  </a:lnTo>
                  <a:close/>
                  <a:moveTo>
                    <a:pt x="19029" y="12150"/>
                  </a:moveTo>
                  <a:cubicBezTo>
                    <a:pt x="17657" y="13331"/>
                    <a:pt x="16114" y="14006"/>
                    <a:pt x="14400" y="14006"/>
                  </a:cubicBezTo>
                  <a:cubicBezTo>
                    <a:pt x="12514" y="14006"/>
                    <a:pt x="10971" y="13331"/>
                    <a:pt x="9771" y="12150"/>
                  </a:cubicBezTo>
                  <a:cubicBezTo>
                    <a:pt x="8571" y="10800"/>
                    <a:pt x="7886" y="9112"/>
                    <a:pt x="7886" y="7425"/>
                  </a:cubicBezTo>
                  <a:cubicBezTo>
                    <a:pt x="7886" y="5569"/>
                    <a:pt x="8400" y="3881"/>
                    <a:pt x="9771" y="2700"/>
                  </a:cubicBezTo>
                  <a:cubicBezTo>
                    <a:pt x="10971" y="1519"/>
                    <a:pt x="12514" y="675"/>
                    <a:pt x="14400" y="675"/>
                  </a:cubicBezTo>
                  <a:cubicBezTo>
                    <a:pt x="16114" y="675"/>
                    <a:pt x="17657" y="1519"/>
                    <a:pt x="18857" y="2700"/>
                  </a:cubicBezTo>
                  <a:cubicBezTo>
                    <a:pt x="20229" y="3881"/>
                    <a:pt x="20914" y="5569"/>
                    <a:pt x="20914" y="7425"/>
                  </a:cubicBezTo>
                  <a:cubicBezTo>
                    <a:pt x="20914" y="9112"/>
                    <a:pt x="20229" y="10800"/>
                    <a:pt x="19029" y="121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" name="Freeform 87">
              <a:extLst>
                <a:ext uri="{FF2B5EF4-FFF2-40B4-BE49-F238E27FC236}">
                  <a16:creationId xmlns:a16="http://schemas.microsoft.com/office/drawing/2014/main" xmlns="" id="{0B04F022-BA25-D143-ABE4-D03318F09FB7}"/>
                </a:ext>
              </a:extLst>
            </p:cNvPr>
            <p:cNvSpPr/>
            <p:nvPr/>
          </p:nvSpPr>
          <p:spPr>
            <a:xfrm>
              <a:off x="5466334" y="3978494"/>
              <a:ext cx="60882" cy="6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43" h="20790" extrusionOk="0">
                  <a:moveTo>
                    <a:pt x="10285" y="0"/>
                  </a:moveTo>
                  <a:cubicBezTo>
                    <a:pt x="7200" y="0"/>
                    <a:pt x="5142" y="1080"/>
                    <a:pt x="3085" y="2160"/>
                  </a:cubicBezTo>
                  <a:cubicBezTo>
                    <a:pt x="-1029" y="6480"/>
                    <a:pt x="-1029" y="14040"/>
                    <a:pt x="3085" y="18360"/>
                  </a:cubicBezTo>
                  <a:cubicBezTo>
                    <a:pt x="6171" y="21600"/>
                    <a:pt x="13371" y="21600"/>
                    <a:pt x="16457" y="18360"/>
                  </a:cubicBezTo>
                  <a:cubicBezTo>
                    <a:pt x="20571" y="14040"/>
                    <a:pt x="20571" y="6480"/>
                    <a:pt x="16457" y="2160"/>
                  </a:cubicBezTo>
                  <a:cubicBezTo>
                    <a:pt x="15428" y="1080"/>
                    <a:pt x="12342" y="0"/>
                    <a:pt x="10285" y="0"/>
                  </a:cubicBezTo>
                  <a:close/>
                  <a:moveTo>
                    <a:pt x="13371" y="14040"/>
                  </a:moveTo>
                  <a:cubicBezTo>
                    <a:pt x="12342" y="15120"/>
                    <a:pt x="11314" y="16200"/>
                    <a:pt x="10285" y="16200"/>
                  </a:cubicBezTo>
                  <a:cubicBezTo>
                    <a:pt x="8228" y="16200"/>
                    <a:pt x="7200" y="15120"/>
                    <a:pt x="6171" y="14040"/>
                  </a:cubicBezTo>
                  <a:cubicBezTo>
                    <a:pt x="4114" y="11880"/>
                    <a:pt x="4114" y="8640"/>
                    <a:pt x="6171" y="6480"/>
                  </a:cubicBezTo>
                  <a:cubicBezTo>
                    <a:pt x="8228" y="4320"/>
                    <a:pt x="11314" y="4320"/>
                    <a:pt x="13371" y="6480"/>
                  </a:cubicBezTo>
                  <a:cubicBezTo>
                    <a:pt x="15428" y="8640"/>
                    <a:pt x="15428" y="11880"/>
                    <a:pt x="13371" y="1404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xmlns="" id="{31891821-4883-644E-AA7D-7BAE01D10C35}"/>
              </a:ext>
            </a:extLst>
          </p:cNvPr>
          <p:cNvGrpSpPr/>
          <p:nvPr/>
        </p:nvGrpSpPr>
        <p:grpSpPr>
          <a:xfrm>
            <a:off x="4438980" y="3907167"/>
            <a:ext cx="273197" cy="407777"/>
            <a:chOff x="4438980" y="3907167"/>
            <a:chExt cx="273197" cy="407777"/>
          </a:xfrm>
        </p:grpSpPr>
        <p:sp>
          <p:nvSpPr>
            <p:cNvPr id="87" name="Freeform 88">
              <a:extLst>
                <a:ext uri="{FF2B5EF4-FFF2-40B4-BE49-F238E27FC236}">
                  <a16:creationId xmlns:a16="http://schemas.microsoft.com/office/drawing/2014/main" xmlns="" id="{82A2C99B-A994-4B4A-BED5-524DD48565DA}"/>
                </a:ext>
              </a:extLst>
            </p:cNvPr>
            <p:cNvSpPr/>
            <p:nvPr/>
          </p:nvSpPr>
          <p:spPr>
            <a:xfrm>
              <a:off x="4534531" y="4123840"/>
              <a:ext cx="82094" cy="121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85" y="0"/>
                    <a:pt x="0" y="3411"/>
                    <a:pt x="0" y="7389"/>
                  </a:cubicBezTo>
                  <a:cubicBezTo>
                    <a:pt x="0" y="9095"/>
                    <a:pt x="0" y="10232"/>
                    <a:pt x="831" y="11368"/>
                  </a:cubicBezTo>
                  <a:cubicBezTo>
                    <a:pt x="1662" y="11937"/>
                    <a:pt x="1662" y="12505"/>
                    <a:pt x="2492" y="12505"/>
                  </a:cubicBezTo>
                  <a:cubicBezTo>
                    <a:pt x="2492" y="13074"/>
                    <a:pt x="2492" y="13074"/>
                    <a:pt x="2492" y="13074"/>
                  </a:cubicBezTo>
                  <a:cubicBezTo>
                    <a:pt x="2492" y="15916"/>
                    <a:pt x="2492" y="15916"/>
                    <a:pt x="2492" y="15916"/>
                  </a:cubicBezTo>
                  <a:cubicBezTo>
                    <a:pt x="2492" y="18758"/>
                    <a:pt x="6646" y="21600"/>
                    <a:pt x="10800" y="21600"/>
                  </a:cubicBezTo>
                  <a:cubicBezTo>
                    <a:pt x="14954" y="21600"/>
                    <a:pt x="19108" y="18758"/>
                    <a:pt x="19108" y="15916"/>
                  </a:cubicBezTo>
                  <a:cubicBezTo>
                    <a:pt x="19108" y="13074"/>
                    <a:pt x="19108" y="13074"/>
                    <a:pt x="19108" y="13074"/>
                  </a:cubicBezTo>
                  <a:cubicBezTo>
                    <a:pt x="19108" y="12505"/>
                    <a:pt x="19108" y="12505"/>
                    <a:pt x="19108" y="12505"/>
                  </a:cubicBezTo>
                  <a:cubicBezTo>
                    <a:pt x="19938" y="12505"/>
                    <a:pt x="19938" y="11937"/>
                    <a:pt x="20769" y="11368"/>
                  </a:cubicBezTo>
                  <a:cubicBezTo>
                    <a:pt x="21600" y="10232"/>
                    <a:pt x="21600" y="9095"/>
                    <a:pt x="21600" y="7389"/>
                  </a:cubicBezTo>
                  <a:cubicBezTo>
                    <a:pt x="21600" y="3411"/>
                    <a:pt x="16615" y="0"/>
                    <a:pt x="10800" y="0"/>
                  </a:cubicBezTo>
                  <a:close/>
                  <a:moveTo>
                    <a:pt x="14954" y="11937"/>
                  </a:moveTo>
                  <a:cubicBezTo>
                    <a:pt x="14954" y="15916"/>
                    <a:pt x="14954" y="15916"/>
                    <a:pt x="14954" y="15916"/>
                  </a:cubicBezTo>
                  <a:cubicBezTo>
                    <a:pt x="14954" y="17621"/>
                    <a:pt x="13292" y="18758"/>
                    <a:pt x="10800" y="18758"/>
                  </a:cubicBezTo>
                  <a:cubicBezTo>
                    <a:pt x="8308" y="18758"/>
                    <a:pt x="6646" y="17621"/>
                    <a:pt x="6646" y="15916"/>
                  </a:cubicBezTo>
                  <a:cubicBezTo>
                    <a:pt x="6646" y="11937"/>
                    <a:pt x="6646" y="11937"/>
                    <a:pt x="6646" y="11937"/>
                  </a:cubicBezTo>
                  <a:cubicBezTo>
                    <a:pt x="4985" y="10800"/>
                    <a:pt x="3323" y="9095"/>
                    <a:pt x="3323" y="7389"/>
                  </a:cubicBezTo>
                  <a:cubicBezTo>
                    <a:pt x="3323" y="5116"/>
                    <a:pt x="6646" y="2842"/>
                    <a:pt x="10800" y="2842"/>
                  </a:cubicBezTo>
                  <a:cubicBezTo>
                    <a:pt x="14954" y="2842"/>
                    <a:pt x="18277" y="5116"/>
                    <a:pt x="18277" y="7389"/>
                  </a:cubicBezTo>
                  <a:cubicBezTo>
                    <a:pt x="18277" y="9095"/>
                    <a:pt x="16615" y="10800"/>
                    <a:pt x="14954" y="1193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" name="Freeform 89">
              <a:extLst>
                <a:ext uri="{FF2B5EF4-FFF2-40B4-BE49-F238E27FC236}">
                  <a16:creationId xmlns:a16="http://schemas.microsoft.com/office/drawing/2014/main" xmlns="" id="{C52739B1-43C3-2945-A417-FA202A731CCD}"/>
                </a:ext>
              </a:extLst>
            </p:cNvPr>
            <p:cNvSpPr/>
            <p:nvPr/>
          </p:nvSpPr>
          <p:spPr>
            <a:xfrm>
              <a:off x="4438980" y="3907167"/>
              <a:ext cx="273197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7087"/>
                  </a:moveTo>
                  <a:cubicBezTo>
                    <a:pt x="8791" y="7087"/>
                    <a:pt x="7033" y="7425"/>
                    <a:pt x="5274" y="8100"/>
                  </a:cubicBezTo>
                  <a:cubicBezTo>
                    <a:pt x="4772" y="8269"/>
                    <a:pt x="4772" y="8269"/>
                    <a:pt x="4772" y="8269"/>
                  </a:cubicBezTo>
                  <a:cubicBezTo>
                    <a:pt x="4772" y="4725"/>
                    <a:pt x="4772" y="4725"/>
                    <a:pt x="4772" y="4725"/>
                  </a:cubicBezTo>
                  <a:cubicBezTo>
                    <a:pt x="4772" y="2531"/>
                    <a:pt x="7535" y="844"/>
                    <a:pt x="10800" y="844"/>
                  </a:cubicBezTo>
                  <a:cubicBezTo>
                    <a:pt x="14065" y="844"/>
                    <a:pt x="16828" y="2531"/>
                    <a:pt x="16828" y="4725"/>
                  </a:cubicBezTo>
                  <a:cubicBezTo>
                    <a:pt x="16828" y="5569"/>
                    <a:pt x="16828" y="5569"/>
                    <a:pt x="16828" y="5569"/>
                  </a:cubicBezTo>
                  <a:cubicBezTo>
                    <a:pt x="16828" y="5737"/>
                    <a:pt x="17079" y="5906"/>
                    <a:pt x="17330" y="5906"/>
                  </a:cubicBezTo>
                  <a:cubicBezTo>
                    <a:pt x="17581" y="5906"/>
                    <a:pt x="17833" y="5737"/>
                    <a:pt x="17833" y="5569"/>
                  </a:cubicBezTo>
                  <a:cubicBezTo>
                    <a:pt x="17833" y="4725"/>
                    <a:pt x="17833" y="4725"/>
                    <a:pt x="17833" y="4725"/>
                  </a:cubicBezTo>
                  <a:cubicBezTo>
                    <a:pt x="17833" y="2194"/>
                    <a:pt x="14819" y="0"/>
                    <a:pt x="10800" y="0"/>
                  </a:cubicBezTo>
                  <a:cubicBezTo>
                    <a:pt x="6781" y="0"/>
                    <a:pt x="3767" y="2194"/>
                    <a:pt x="3767" y="4725"/>
                  </a:cubicBezTo>
                  <a:cubicBezTo>
                    <a:pt x="3767" y="8775"/>
                    <a:pt x="3767" y="8775"/>
                    <a:pt x="3767" y="8775"/>
                  </a:cubicBezTo>
                  <a:cubicBezTo>
                    <a:pt x="3516" y="8944"/>
                    <a:pt x="3516" y="8944"/>
                    <a:pt x="3516" y="8944"/>
                  </a:cubicBezTo>
                  <a:cubicBezTo>
                    <a:pt x="1256" y="10294"/>
                    <a:pt x="0" y="12319"/>
                    <a:pt x="0" y="14344"/>
                  </a:cubicBezTo>
                  <a:cubicBezTo>
                    <a:pt x="0" y="18394"/>
                    <a:pt x="4772" y="21600"/>
                    <a:pt x="10800" y="21600"/>
                  </a:cubicBezTo>
                  <a:cubicBezTo>
                    <a:pt x="16828" y="21600"/>
                    <a:pt x="21600" y="18394"/>
                    <a:pt x="21600" y="14344"/>
                  </a:cubicBezTo>
                  <a:cubicBezTo>
                    <a:pt x="21600" y="10294"/>
                    <a:pt x="16828" y="7087"/>
                    <a:pt x="10800" y="7087"/>
                  </a:cubicBezTo>
                  <a:close/>
                  <a:moveTo>
                    <a:pt x="17581" y="18900"/>
                  </a:moveTo>
                  <a:cubicBezTo>
                    <a:pt x="16828" y="19575"/>
                    <a:pt x="15823" y="19913"/>
                    <a:pt x="14567" y="20250"/>
                  </a:cubicBezTo>
                  <a:cubicBezTo>
                    <a:pt x="13312" y="20588"/>
                    <a:pt x="12056" y="20756"/>
                    <a:pt x="10800" y="20756"/>
                  </a:cubicBezTo>
                  <a:cubicBezTo>
                    <a:pt x="9544" y="20756"/>
                    <a:pt x="8288" y="20588"/>
                    <a:pt x="7033" y="20250"/>
                  </a:cubicBezTo>
                  <a:cubicBezTo>
                    <a:pt x="5777" y="19913"/>
                    <a:pt x="4772" y="19575"/>
                    <a:pt x="4019" y="18900"/>
                  </a:cubicBezTo>
                  <a:cubicBezTo>
                    <a:pt x="3014" y="18394"/>
                    <a:pt x="2260" y="17719"/>
                    <a:pt x="2009" y="16875"/>
                  </a:cubicBezTo>
                  <a:cubicBezTo>
                    <a:pt x="1507" y="16031"/>
                    <a:pt x="1005" y="15188"/>
                    <a:pt x="1005" y="14344"/>
                  </a:cubicBezTo>
                  <a:cubicBezTo>
                    <a:pt x="1005" y="13500"/>
                    <a:pt x="1507" y="12656"/>
                    <a:pt x="2009" y="11813"/>
                  </a:cubicBezTo>
                  <a:cubicBezTo>
                    <a:pt x="2260" y="10969"/>
                    <a:pt x="3014" y="10294"/>
                    <a:pt x="4019" y="9787"/>
                  </a:cubicBezTo>
                  <a:cubicBezTo>
                    <a:pt x="4772" y="9112"/>
                    <a:pt x="5777" y="8606"/>
                    <a:pt x="7033" y="8269"/>
                  </a:cubicBezTo>
                  <a:cubicBezTo>
                    <a:pt x="9293" y="7594"/>
                    <a:pt x="12307" y="7594"/>
                    <a:pt x="14567" y="8269"/>
                  </a:cubicBezTo>
                  <a:cubicBezTo>
                    <a:pt x="15823" y="8606"/>
                    <a:pt x="16828" y="9112"/>
                    <a:pt x="17581" y="9787"/>
                  </a:cubicBezTo>
                  <a:cubicBezTo>
                    <a:pt x="18586" y="10294"/>
                    <a:pt x="19340" y="10969"/>
                    <a:pt x="19591" y="11813"/>
                  </a:cubicBezTo>
                  <a:cubicBezTo>
                    <a:pt x="20093" y="12656"/>
                    <a:pt x="20595" y="13500"/>
                    <a:pt x="20595" y="14344"/>
                  </a:cubicBezTo>
                  <a:cubicBezTo>
                    <a:pt x="20595" y="15188"/>
                    <a:pt x="20093" y="16031"/>
                    <a:pt x="19591" y="16875"/>
                  </a:cubicBezTo>
                  <a:cubicBezTo>
                    <a:pt x="19340" y="17719"/>
                    <a:pt x="18586" y="18394"/>
                    <a:pt x="17581" y="189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30561294-C203-164A-9197-6BFBF191FA8B}"/>
              </a:ext>
            </a:extLst>
          </p:cNvPr>
          <p:cNvGrpSpPr/>
          <p:nvPr/>
        </p:nvGrpSpPr>
        <p:grpSpPr>
          <a:xfrm>
            <a:off x="3624774" y="3907167"/>
            <a:ext cx="273197" cy="407777"/>
            <a:chOff x="3624774" y="3907167"/>
            <a:chExt cx="273197" cy="407777"/>
          </a:xfrm>
        </p:grpSpPr>
        <p:sp>
          <p:nvSpPr>
            <p:cNvPr id="89" name="Freeform 90">
              <a:extLst>
                <a:ext uri="{FF2B5EF4-FFF2-40B4-BE49-F238E27FC236}">
                  <a16:creationId xmlns:a16="http://schemas.microsoft.com/office/drawing/2014/main" xmlns="" id="{42E13CA4-0C48-B74F-9B90-4414FE30AD69}"/>
                </a:ext>
              </a:extLst>
            </p:cNvPr>
            <p:cNvSpPr/>
            <p:nvPr/>
          </p:nvSpPr>
          <p:spPr>
            <a:xfrm>
              <a:off x="3718980" y="4123840"/>
              <a:ext cx="83440" cy="121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985" y="0"/>
                    <a:pt x="0" y="3411"/>
                    <a:pt x="0" y="7389"/>
                  </a:cubicBezTo>
                  <a:cubicBezTo>
                    <a:pt x="0" y="9095"/>
                    <a:pt x="0" y="10232"/>
                    <a:pt x="831" y="11368"/>
                  </a:cubicBezTo>
                  <a:cubicBezTo>
                    <a:pt x="1662" y="11937"/>
                    <a:pt x="1662" y="12505"/>
                    <a:pt x="2492" y="12505"/>
                  </a:cubicBezTo>
                  <a:cubicBezTo>
                    <a:pt x="2492" y="13074"/>
                    <a:pt x="2492" y="13074"/>
                    <a:pt x="2492" y="13074"/>
                  </a:cubicBezTo>
                  <a:cubicBezTo>
                    <a:pt x="2492" y="15916"/>
                    <a:pt x="2492" y="15916"/>
                    <a:pt x="2492" y="15916"/>
                  </a:cubicBezTo>
                  <a:cubicBezTo>
                    <a:pt x="2492" y="18758"/>
                    <a:pt x="6646" y="21600"/>
                    <a:pt x="10800" y="21600"/>
                  </a:cubicBezTo>
                  <a:cubicBezTo>
                    <a:pt x="14954" y="21600"/>
                    <a:pt x="19108" y="18758"/>
                    <a:pt x="19108" y="15916"/>
                  </a:cubicBezTo>
                  <a:cubicBezTo>
                    <a:pt x="19108" y="13074"/>
                    <a:pt x="19108" y="13074"/>
                    <a:pt x="19108" y="13074"/>
                  </a:cubicBezTo>
                  <a:cubicBezTo>
                    <a:pt x="19108" y="12505"/>
                    <a:pt x="19108" y="12505"/>
                    <a:pt x="19108" y="12505"/>
                  </a:cubicBezTo>
                  <a:cubicBezTo>
                    <a:pt x="19938" y="12505"/>
                    <a:pt x="19938" y="11937"/>
                    <a:pt x="20769" y="11368"/>
                  </a:cubicBezTo>
                  <a:cubicBezTo>
                    <a:pt x="21600" y="10232"/>
                    <a:pt x="21600" y="9095"/>
                    <a:pt x="21600" y="7389"/>
                  </a:cubicBezTo>
                  <a:cubicBezTo>
                    <a:pt x="21600" y="3411"/>
                    <a:pt x="16615" y="0"/>
                    <a:pt x="10800" y="0"/>
                  </a:cubicBezTo>
                  <a:close/>
                  <a:moveTo>
                    <a:pt x="14954" y="11937"/>
                  </a:moveTo>
                  <a:cubicBezTo>
                    <a:pt x="14954" y="15916"/>
                    <a:pt x="14954" y="15916"/>
                    <a:pt x="14954" y="15916"/>
                  </a:cubicBezTo>
                  <a:cubicBezTo>
                    <a:pt x="14954" y="17621"/>
                    <a:pt x="13292" y="18758"/>
                    <a:pt x="10800" y="18758"/>
                  </a:cubicBezTo>
                  <a:cubicBezTo>
                    <a:pt x="8308" y="18758"/>
                    <a:pt x="6646" y="17621"/>
                    <a:pt x="6646" y="15916"/>
                  </a:cubicBezTo>
                  <a:cubicBezTo>
                    <a:pt x="6646" y="11937"/>
                    <a:pt x="6646" y="11937"/>
                    <a:pt x="6646" y="11937"/>
                  </a:cubicBezTo>
                  <a:cubicBezTo>
                    <a:pt x="4985" y="10800"/>
                    <a:pt x="3323" y="9095"/>
                    <a:pt x="3323" y="7389"/>
                  </a:cubicBezTo>
                  <a:cubicBezTo>
                    <a:pt x="3323" y="5116"/>
                    <a:pt x="6646" y="2842"/>
                    <a:pt x="10800" y="2842"/>
                  </a:cubicBezTo>
                  <a:cubicBezTo>
                    <a:pt x="14954" y="2842"/>
                    <a:pt x="18277" y="5116"/>
                    <a:pt x="18277" y="7389"/>
                  </a:cubicBezTo>
                  <a:cubicBezTo>
                    <a:pt x="18277" y="9095"/>
                    <a:pt x="16615" y="10800"/>
                    <a:pt x="14954" y="1193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" name="Freeform 91">
              <a:extLst>
                <a:ext uri="{FF2B5EF4-FFF2-40B4-BE49-F238E27FC236}">
                  <a16:creationId xmlns:a16="http://schemas.microsoft.com/office/drawing/2014/main" xmlns="" id="{6D474977-97F2-654A-A6B4-26715CF13121}"/>
                </a:ext>
              </a:extLst>
            </p:cNvPr>
            <p:cNvSpPr/>
            <p:nvPr/>
          </p:nvSpPr>
          <p:spPr>
            <a:xfrm>
              <a:off x="3624774" y="3907167"/>
              <a:ext cx="273197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84" y="8944"/>
                  </a:moveTo>
                  <a:cubicBezTo>
                    <a:pt x="17833" y="8944"/>
                    <a:pt x="17833" y="8944"/>
                    <a:pt x="17833" y="8944"/>
                  </a:cubicBezTo>
                  <a:cubicBezTo>
                    <a:pt x="17833" y="4725"/>
                    <a:pt x="17833" y="4725"/>
                    <a:pt x="17833" y="4725"/>
                  </a:cubicBezTo>
                  <a:cubicBezTo>
                    <a:pt x="17833" y="2194"/>
                    <a:pt x="14819" y="0"/>
                    <a:pt x="10800" y="0"/>
                  </a:cubicBezTo>
                  <a:cubicBezTo>
                    <a:pt x="7033" y="0"/>
                    <a:pt x="3767" y="2194"/>
                    <a:pt x="3767" y="4725"/>
                  </a:cubicBezTo>
                  <a:cubicBezTo>
                    <a:pt x="3767" y="8775"/>
                    <a:pt x="3767" y="8775"/>
                    <a:pt x="3767" y="8775"/>
                  </a:cubicBezTo>
                  <a:cubicBezTo>
                    <a:pt x="3516" y="8944"/>
                    <a:pt x="3516" y="8944"/>
                    <a:pt x="3516" y="8944"/>
                  </a:cubicBezTo>
                  <a:cubicBezTo>
                    <a:pt x="1256" y="10294"/>
                    <a:pt x="0" y="12319"/>
                    <a:pt x="0" y="14344"/>
                  </a:cubicBezTo>
                  <a:cubicBezTo>
                    <a:pt x="0" y="18394"/>
                    <a:pt x="4772" y="21600"/>
                    <a:pt x="10800" y="21600"/>
                  </a:cubicBezTo>
                  <a:cubicBezTo>
                    <a:pt x="16828" y="21600"/>
                    <a:pt x="21600" y="18394"/>
                    <a:pt x="21600" y="14344"/>
                  </a:cubicBezTo>
                  <a:cubicBezTo>
                    <a:pt x="21600" y="12319"/>
                    <a:pt x="20344" y="10294"/>
                    <a:pt x="18084" y="8944"/>
                  </a:cubicBezTo>
                  <a:close/>
                  <a:moveTo>
                    <a:pt x="4772" y="4725"/>
                  </a:moveTo>
                  <a:cubicBezTo>
                    <a:pt x="4772" y="2531"/>
                    <a:pt x="7535" y="844"/>
                    <a:pt x="10800" y="844"/>
                  </a:cubicBezTo>
                  <a:cubicBezTo>
                    <a:pt x="14065" y="844"/>
                    <a:pt x="16828" y="2531"/>
                    <a:pt x="16828" y="4725"/>
                  </a:cubicBezTo>
                  <a:cubicBezTo>
                    <a:pt x="16828" y="8269"/>
                    <a:pt x="16828" y="8269"/>
                    <a:pt x="16828" y="8269"/>
                  </a:cubicBezTo>
                  <a:cubicBezTo>
                    <a:pt x="16326" y="8100"/>
                    <a:pt x="16326" y="8100"/>
                    <a:pt x="16326" y="8100"/>
                  </a:cubicBezTo>
                  <a:cubicBezTo>
                    <a:pt x="13060" y="6750"/>
                    <a:pt x="8791" y="6750"/>
                    <a:pt x="5526" y="8100"/>
                  </a:cubicBezTo>
                  <a:cubicBezTo>
                    <a:pt x="4772" y="8269"/>
                    <a:pt x="4772" y="8269"/>
                    <a:pt x="4772" y="8269"/>
                  </a:cubicBezTo>
                  <a:lnTo>
                    <a:pt x="4772" y="4725"/>
                  </a:lnTo>
                  <a:close/>
                  <a:moveTo>
                    <a:pt x="17581" y="18900"/>
                  </a:moveTo>
                  <a:cubicBezTo>
                    <a:pt x="16828" y="19575"/>
                    <a:pt x="15823" y="19913"/>
                    <a:pt x="14567" y="20250"/>
                  </a:cubicBezTo>
                  <a:cubicBezTo>
                    <a:pt x="13312" y="20588"/>
                    <a:pt x="12056" y="20756"/>
                    <a:pt x="10800" y="20756"/>
                  </a:cubicBezTo>
                  <a:cubicBezTo>
                    <a:pt x="9544" y="20756"/>
                    <a:pt x="8288" y="20588"/>
                    <a:pt x="7033" y="20250"/>
                  </a:cubicBezTo>
                  <a:cubicBezTo>
                    <a:pt x="5777" y="19913"/>
                    <a:pt x="4772" y="19575"/>
                    <a:pt x="4019" y="18900"/>
                  </a:cubicBezTo>
                  <a:cubicBezTo>
                    <a:pt x="3014" y="18394"/>
                    <a:pt x="2260" y="17719"/>
                    <a:pt x="2009" y="16875"/>
                  </a:cubicBezTo>
                  <a:cubicBezTo>
                    <a:pt x="1507" y="16031"/>
                    <a:pt x="1005" y="15188"/>
                    <a:pt x="1005" y="14344"/>
                  </a:cubicBezTo>
                  <a:cubicBezTo>
                    <a:pt x="1005" y="13500"/>
                    <a:pt x="1507" y="12656"/>
                    <a:pt x="2009" y="11813"/>
                  </a:cubicBezTo>
                  <a:cubicBezTo>
                    <a:pt x="2260" y="10969"/>
                    <a:pt x="3014" y="10294"/>
                    <a:pt x="4019" y="9787"/>
                  </a:cubicBezTo>
                  <a:cubicBezTo>
                    <a:pt x="4772" y="9112"/>
                    <a:pt x="5777" y="8606"/>
                    <a:pt x="7033" y="8269"/>
                  </a:cubicBezTo>
                  <a:cubicBezTo>
                    <a:pt x="9293" y="7594"/>
                    <a:pt x="12307" y="7594"/>
                    <a:pt x="14567" y="8269"/>
                  </a:cubicBezTo>
                  <a:cubicBezTo>
                    <a:pt x="15823" y="8606"/>
                    <a:pt x="16828" y="9112"/>
                    <a:pt x="17581" y="9787"/>
                  </a:cubicBezTo>
                  <a:cubicBezTo>
                    <a:pt x="18586" y="10294"/>
                    <a:pt x="19340" y="10969"/>
                    <a:pt x="19591" y="11813"/>
                  </a:cubicBezTo>
                  <a:cubicBezTo>
                    <a:pt x="20093" y="12656"/>
                    <a:pt x="20595" y="13500"/>
                    <a:pt x="20595" y="14344"/>
                  </a:cubicBezTo>
                  <a:cubicBezTo>
                    <a:pt x="20595" y="15188"/>
                    <a:pt x="20093" y="16031"/>
                    <a:pt x="19591" y="16875"/>
                  </a:cubicBezTo>
                  <a:cubicBezTo>
                    <a:pt x="19340" y="17719"/>
                    <a:pt x="18586" y="18394"/>
                    <a:pt x="17581" y="189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xmlns="" id="{19B628D3-245B-8948-8464-811E600C25C4}"/>
              </a:ext>
            </a:extLst>
          </p:cNvPr>
          <p:cNvGrpSpPr/>
          <p:nvPr/>
        </p:nvGrpSpPr>
        <p:grpSpPr>
          <a:xfrm>
            <a:off x="2797111" y="3907167"/>
            <a:ext cx="298767" cy="407777"/>
            <a:chOff x="2797111" y="3907167"/>
            <a:chExt cx="298767" cy="407777"/>
          </a:xfrm>
        </p:grpSpPr>
        <p:sp>
          <p:nvSpPr>
            <p:cNvPr id="91" name="Freeform 92">
              <a:extLst>
                <a:ext uri="{FF2B5EF4-FFF2-40B4-BE49-F238E27FC236}">
                  <a16:creationId xmlns:a16="http://schemas.microsoft.com/office/drawing/2014/main" xmlns="" id="{83D38E19-35E2-B94A-B1F8-169065D850E1}"/>
                </a:ext>
              </a:extLst>
            </p:cNvPr>
            <p:cNvSpPr/>
            <p:nvPr/>
          </p:nvSpPr>
          <p:spPr>
            <a:xfrm>
              <a:off x="2904774" y="4130568"/>
              <a:ext cx="83440" cy="121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92" y="13074"/>
                  </a:moveTo>
                  <a:cubicBezTo>
                    <a:pt x="2492" y="13074"/>
                    <a:pt x="2492" y="13074"/>
                    <a:pt x="2492" y="13074"/>
                  </a:cubicBezTo>
                  <a:cubicBezTo>
                    <a:pt x="2492" y="15916"/>
                    <a:pt x="2492" y="15916"/>
                    <a:pt x="2492" y="15916"/>
                  </a:cubicBezTo>
                  <a:cubicBezTo>
                    <a:pt x="2492" y="19326"/>
                    <a:pt x="6646" y="21600"/>
                    <a:pt x="10800" y="21600"/>
                  </a:cubicBezTo>
                  <a:cubicBezTo>
                    <a:pt x="14954" y="21600"/>
                    <a:pt x="19108" y="19326"/>
                    <a:pt x="19108" y="15916"/>
                  </a:cubicBezTo>
                  <a:cubicBezTo>
                    <a:pt x="19108" y="13074"/>
                    <a:pt x="19108" y="13074"/>
                    <a:pt x="19108" y="13074"/>
                  </a:cubicBezTo>
                  <a:cubicBezTo>
                    <a:pt x="19108" y="13074"/>
                    <a:pt x="19108" y="13074"/>
                    <a:pt x="19108" y="13074"/>
                  </a:cubicBezTo>
                  <a:cubicBezTo>
                    <a:pt x="19938" y="12505"/>
                    <a:pt x="19938" y="11937"/>
                    <a:pt x="20769" y="11937"/>
                  </a:cubicBezTo>
                  <a:cubicBezTo>
                    <a:pt x="21600" y="10800"/>
                    <a:pt x="21600" y="9095"/>
                    <a:pt x="21600" y="7958"/>
                  </a:cubicBezTo>
                  <a:cubicBezTo>
                    <a:pt x="21600" y="3411"/>
                    <a:pt x="16615" y="0"/>
                    <a:pt x="10800" y="0"/>
                  </a:cubicBezTo>
                  <a:cubicBezTo>
                    <a:pt x="4985" y="0"/>
                    <a:pt x="0" y="3411"/>
                    <a:pt x="0" y="7958"/>
                  </a:cubicBezTo>
                  <a:cubicBezTo>
                    <a:pt x="0" y="9095"/>
                    <a:pt x="0" y="10800"/>
                    <a:pt x="831" y="11937"/>
                  </a:cubicBezTo>
                  <a:cubicBezTo>
                    <a:pt x="1662" y="11937"/>
                    <a:pt x="1662" y="12505"/>
                    <a:pt x="2492" y="13074"/>
                  </a:cubicBezTo>
                  <a:close/>
                  <a:moveTo>
                    <a:pt x="10800" y="2842"/>
                  </a:moveTo>
                  <a:cubicBezTo>
                    <a:pt x="14954" y="2842"/>
                    <a:pt x="18277" y="5116"/>
                    <a:pt x="18277" y="7958"/>
                  </a:cubicBezTo>
                  <a:cubicBezTo>
                    <a:pt x="18277" y="9663"/>
                    <a:pt x="16615" y="10800"/>
                    <a:pt x="14954" y="11937"/>
                  </a:cubicBezTo>
                  <a:cubicBezTo>
                    <a:pt x="14954" y="15916"/>
                    <a:pt x="14954" y="15916"/>
                    <a:pt x="14954" y="15916"/>
                  </a:cubicBezTo>
                  <a:cubicBezTo>
                    <a:pt x="14954" y="17621"/>
                    <a:pt x="13292" y="19326"/>
                    <a:pt x="10800" y="19326"/>
                  </a:cubicBezTo>
                  <a:cubicBezTo>
                    <a:pt x="8308" y="19326"/>
                    <a:pt x="6646" y="17621"/>
                    <a:pt x="6646" y="15916"/>
                  </a:cubicBezTo>
                  <a:cubicBezTo>
                    <a:pt x="6646" y="11937"/>
                    <a:pt x="6646" y="11937"/>
                    <a:pt x="6646" y="11937"/>
                  </a:cubicBezTo>
                  <a:cubicBezTo>
                    <a:pt x="4985" y="10800"/>
                    <a:pt x="3323" y="9663"/>
                    <a:pt x="3323" y="7958"/>
                  </a:cubicBezTo>
                  <a:cubicBezTo>
                    <a:pt x="3323" y="5116"/>
                    <a:pt x="6646" y="2842"/>
                    <a:pt x="10800" y="284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" name="Freeform 93">
              <a:extLst>
                <a:ext uri="{FF2B5EF4-FFF2-40B4-BE49-F238E27FC236}">
                  <a16:creationId xmlns:a16="http://schemas.microsoft.com/office/drawing/2014/main" xmlns="" id="{2077A4C5-A499-D544-998E-0A70523F1AE0}"/>
                </a:ext>
              </a:extLst>
            </p:cNvPr>
            <p:cNvSpPr/>
            <p:nvPr/>
          </p:nvSpPr>
          <p:spPr>
            <a:xfrm>
              <a:off x="2797111" y="3907167"/>
              <a:ext cx="298767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21" y="8269"/>
                  </a:moveTo>
                  <a:cubicBezTo>
                    <a:pt x="5285" y="8269"/>
                    <a:pt x="5285" y="8269"/>
                    <a:pt x="5285" y="8269"/>
                  </a:cubicBezTo>
                  <a:cubicBezTo>
                    <a:pt x="5285" y="4725"/>
                    <a:pt x="5285" y="4725"/>
                    <a:pt x="5285" y="4725"/>
                  </a:cubicBezTo>
                  <a:cubicBezTo>
                    <a:pt x="5285" y="2531"/>
                    <a:pt x="7813" y="844"/>
                    <a:pt x="10800" y="844"/>
                  </a:cubicBezTo>
                  <a:cubicBezTo>
                    <a:pt x="13787" y="844"/>
                    <a:pt x="16315" y="2531"/>
                    <a:pt x="16315" y="4725"/>
                  </a:cubicBezTo>
                  <a:cubicBezTo>
                    <a:pt x="16315" y="5569"/>
                    <a:pt x="16315" y="5569"/>
                    <a:pt x="16315" y="5569"/>
                  </a:cubicBezTo>
                  <a:cubicBezTo>
                    <a:pt x="16315" y="5737"/>
                    <a:pt x="16545" y="5906"/>
                    <a:pt x="16774" y="5906"/>
                  </a:cubicBezTo>
                  <a:cubicBezTo>
                    <a:pt x="17004" y="5906"/>
                    <a:pt x="17234" y="5737"/>
                    <a:pt x="17234" y="5569"/>
                  </a:cubicBezTo>
                  <a:cubicBezTo>
                    <a:pt x="17234" y="4725"/>
                    <a:pt x="17234" y="4725"/>
                    <a:pt x="17234" y="4725"/>
                  </a:cubicBezTo>
                  <a:cubicBezTo>
                    <a:pt x="17234" y="2194"/>
                    <a:pt x="14477" y="0"/>
                    <a:pt x="10800" y="0"/>
                  </a:cubicBezTo>
                  <a:cubicBezTo>
                    <a:pt x="7123" y="0"/>
                    <a:pt x="4366" y="2194"/>
                    <a:pt x="4366" y="4725"/>
                  </a:cubicBezTo>
                  <a:cubicBezTo>
                    <a:pt x="4366" y="8269"/>
                    <a:pt x="4366" y="8269"/>
                    <a:pt x="4366" y="8269"/>
                  </a:cubicBezTo>
                  <a:cubicBezTo>
                    <a:pt x="1379" y="8269"/>
                    <a:pt x="1379" y="8269"/>
                    <a:pt x="1379" y="8269"/>
                  </a:cubicBezTo>
                  <a:cubicBezTo>
                    <a:pt x="689" y="8269"/>
                    <a:pt x="0" y="8775"/>
                    <a:pt x="0" y="9281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cubicBezTo>
                    <a:pt x="21600" y="9281"/>
                    <a:pt x="21600" y="9281"/>
                    <a:pt x="21600" y="9281"/>
                  </a:cubicBezTo>
                  <a:cubicBezTo>
                    <a:pt x="21600" y="8775"/>
                    <a:pt x="20911" y="8269"/>
                    <a:pt x="20221" y="8269"/>
                  </a:cubicBez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9112"/>
                    <a:pt x="1149" y="9112"/>
                    <a:pt x="1149" y="9112"/>
                  </a:cubicBezTo>
                  <a:cubicBezTo>
                    <a:pt x="20451" y="9112"/>
                    <a:pt x="20451" y="9112"/>
                    <a:pt x="20451" y="9112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xmlns="" id="{40421E7C-0ACE-EA45-A95D-B4ADA91307CA}"/>
              </a:ext>
            </a:extLst>
          </p:cNvPr>
          <p:cNvGrpSpPr/>
          <p:nvPr/>
        </p:nvGrpSpPr>
        <p:grpSpPr>
          <a:xfrm>
            <a:off x="1981559" y="3907167"/>
            <a:ext cx="300113" cy="407777"/>
            <a:chOff x="1981559" y="3907167"/>
            <a:chExt cx="300113" cy="407777"/>
          </a:xfrm>
        </p:grpSpPr>
        <p:sp>
          <p:nvSpPr>
            <p:cNvPr id="93" name="Freeform 94">
              <a:extLst>
                <a:ext uri="{FF2B5EF4-FFF2-40B4-BE49-F238E27FC236}">
                  <a16:creationId xmlns:a16="http://schemas.microsoft.com/office/drawing/2014/main" xmlns="" id="{7BF7C597-4196-F349-BB15-8523E2CC2F6A}"/>
                </a:ext>
              </a:extLst>
            </p:cNvPr>
            <p:cNvSpPr/>
            <p:nvPr/>
          </p:nvSpPr>
          <p:spPr>
            <a:xfrm>
              <a:off x="1981559" y="3907167"/>
              <a:ext cx="300113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21" y="8269"/>
                  </a:moveTo>
                  <a:cubicBezTo>
                    <a:pt x="17234" y="8269"/>
                    <a:pt x="17234" y="8269"/>
                    <a:pt x="17234" y="8269"/>
                  </a:cubicBezTo>
                  <a:cubicBezTo>
                    <a:pt x="17234" y="4725"/>
                    <a:pt x="17234" y="4725"/>
                    <a:pt x="17234" y="4725"/>
                  </a:cubicBezTo>
                  <a:cubicBezTo>
                    <a:pt x="17234" y="2194"/>
                    <a:pt x="14477" y="0"/>
                    <a:pt x="10800" y="0"/>
                  </a:cubicBezTo>
                  <a:cubicBezTo>
                    <a:pt x="7123" y="0"/>
                    <a:pt x="4366" y="2194"/>
                    <a:pt x="4366" y="4725"/>
                  </a:cubicBezTo>
                  <a:cubicBezTo>
                    <a:pt x="4366" y="8269"/>
                    <a:pt x="4366" y="8269"/>
                    <a:pt x="4366" y="8269"/>
                  </a:cubicBezTo>
                  <a:cubicBezTo>
                    <a:pt x="1379" y="8269"/>
                    <a:pt x="1379" y="8269"/>
                    <a:pt x="1379" y="8269"/>
                  </a:cubicBezTo>
                  <a:cubicBezTo>
                    <a:pt x="689" y="8269"/>
                    <a:pt x="0" y="8775"/>
                    <a:pt x="0" y="9281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cubicBezTo>
                    <a:pt x="21600" y="9281"/>
                    <a:pt x="21600" y="9281"/>
                    <a:pt x="21600" y="9281"/>
                  </a:cubicBezTo>
                  <a:cubicBezTo>
                    <a:pt x="21600" y="8775"/>
                    <a:pt x="20911" y="8269"/>
                    <a:pt x="20221" y="8269"/>
                  </a:cubicBezTo>
                  <a:close/>
                  <a:moveTo>
                    <a:pt x="5285" y="4725"/>
                  </a:moveTo>
                  <a:cubicBezTo>
                    <a:pt x="5285" y="2531"/>
                    <a:pt x="7813" y="844"/>
                    <a:pt x="10800" y="844"/>
                  </a:cubicBezTo>
                  <a:cubicBezTo>
                    <a:pt x="13787" y="844"/>
                    <a:pt x="16315" y="2531"/>
                    <a:pt x="16315" y="4725"/>
                  </a:cubicBezTo>
                  <a:cubicBezTo>
                    <a:pt x="16315" y="8269"/>
                    <a:pt x="16315" y="8269"/>
                    <a:pt x="16315" y="8269"/>
                  </a:cubicBezTo>
                  <a:cubicBezTo>
                    <a:pt x="5285" y="8269"/>
                    <a:pt x="5285" y="8269"/>
                    <a:pt x="5285" y="8269"/>
                  </a:cubicBezTo>
                  <a:lnTo>
                    <a:pt x="5285" y="4725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9112"/>
                    <a:pt x="1149" y="9112"/>
                    <a:pt x="1149" y="9112"/>
                  </a:cubicBezTo>
                  <a:cubicBezTo>
                    <a:pt x="20451" y="9112"/>
                    <a:pt x="20451" y="9112"/>
                    <a:pt x="20451" y="9112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" name="Freeform 95">
              <a:extLst>
                <a:ext uri="{FF2B5EF4-FFF2-40B4-BE49-F238E27FC236}">
                  <a16:creationId xmlns:a16="http://schemas.microsoft.com/office/drawing/2014/main" xmlns="" id="{AB2305CF-427E-184A-93B6-B80EB2B04C3B}"/>
                </a:ext>
              </a:extLst>
            </p:cNvPr>
            <p:cNvSpPr/>
            <p:nvPr/>
          </p:nvSpPr>
          <p:spPr>
            <a:xfrm>
              <a:off x="2090569" y="4130568"/>
              <a:ext cx="82094" cy="121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92" y="13074"/>
                  </a:moveTo>
                  <a:cubicBezTo>
                    <a:pt x="2492" y="13074"/>
                    <a:pt x="2492" y="13074"/>
                    <a:pt x="2492" y="13074"/>
                  </a:cubicBezTo>
                  <a:cubicBezTo>
                    <a:pt x="2492" y="15916"/>
                    <a:pt x="2492" y="15916"/>
                    <a:pt x="2492" y="15916"/>
                  </a:cubicBezTo>
                  <a:cubicBezTo>
                    <a:pt x="2492" y="19326"/>
                    <a:pt x="6646" y="21600"/>
                    <a:pt x="10800" y="21600"/>
                  </a:cubicBezTo>
                  <a:cubicBezTo>
                    <a:pt x="14954" y="21600"/>
                    <a:pt x="19108" y="19326"/>
                    <a:pt x="19108" y="15916"/>
                  </a:cubicBezTo>
                  <a:cubicBezTo>
                    <a:pt x="19108" y="13074"/>
                    <a:pt x="19108" y="13074"/>
                    <a:pt x="19108" y="13074"/>
                  </a:cubicBezTo>
                  <a:cubicBezTo>
                    <a:pt x="19108" y="13074"/>
                    <a:pt x="19108" y="13074"/>
                    <a:pt x="19108" y="13074"/>
                  </a:cubicBezTo>
                  <a:cubicBezTo>
                    <a:pt x="19938" y="12505"/>
                    <a:pt x="19938" y="11937"/>
                    <a:pt x="20769" y="11937"/>
                  </a:cubicBezTo>
                  <a:cubicBezTo>
                    <a:pt x="21600" y="10800"/>
                    <a:pt x="21600" y="9095"/>
                    <a:pt x="21600" y="7958"/>
                  </a:cubicBezTo>
                  <a:cubicBezTo>
                    <a:pt x="21600" y="3411"/>
                    <a:pt x="16615" y="0"/>
                    <a:pt x="10800" y="0"/>
                  </a:cubicBezTo>
                  <a:cubicBezTo>
                    <a:pt x="4985" y="0"/>
                    <a:pt x="0" y="3411"/>
                    <a:pt x="0" y="7958"/>
                  </a:cubicBezTo>
                  <a:cubicBezTo>
                    <a:pt x="0" y="9095"/>
                    <a:pt x="0" y="10800"/>
                    <a:pt x="831" y="11937"/>
                  </a:cubicBezTo>
                  <a:cubicBezTo>
                    <a:pt x="1662" y="11937"/>
                    <a:pt x="1662" y="12505"/>
                    <a:pt x="2492" y="13074"/>
                  </a:cubicBezTo>
                  <a:close/>
                  <a:moveTo>
                    <a:pt x="10800" y="2842"/>
                  </a:moveTo>
                  <a:cubicBezTo>
                    <a:pt x="14954" y="2842"/>
                    <a:pt x="18277" y="5116"/>
                    <a:pt x="18277" y="7958"/>
                  </a:cubicBezTo>
                  <a:cubicBezTo>
                    <a:pt x="18277" y="9663"/>
                    <a:pt x="16615" y="10800"/>
                    <a:pt x="14954" y="11937"/>
                  </a:cubicBezTo>
                  <a:cubicBezTo>
                    <a:pt x="14954" y="15916"/>
                    <a:pt x="14954" y="15916"/>
                    <a:pt x="14954" y="15916"/>
                  </a:cubicBezTo>
                  <a:cubicBezTo>
                    <a:pt x="14954" y="17621"/>
                    <a:pt x="13292" y="19326"/>
                    <a:pt x="10800" y="19326"/>
                  </a:cubicBezTo>
                  <a:cubicBezTo>
                    <a:pt x="8308" y="19326"/>
                    <a:pt x="6646" y="17621"/>
                    <a:pt x="6646" y="15916"/>
                  </a:cubicBezTo>
                  <a:cubicBezTo>
                    <a:pt x="6646" y="11937"/>
                    <a:pt x="6646" y="11937"/>
                    <a:pt x="6646" y="11937"/>
                  </a:cubicBezTo>
                  <a:cubicBezTo>
                    <a:pt x="4985" y="10800"/>
                    <a:pt x="3323" y="9663"/>
                    <a:pt x="3323" y="7958"/>
                  </a:cubicBezTo>
                  <a:cubicBezTo>
                    <a:pt x="3323" y="5116"/>
                    <a:pt x="6646" y="2842"/>
                    <a:pt x="10800" y="284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xmlns="" id="{6FAEF01C-BA84-4C48-BBB3-E22A14735E11}"/>
              </a:ext>
            </a:extLst>
          </p:cNvPr>
          <p:cNvGrpSpPr/>
          <p:nvPr/>
        </p:nvGrpSpPr>
        <p:grpSpPr>
          <a:xfrm>
            <a:off x="1113522" y="3952923"/>
            <a:ext cx="406430" cy="317608"/>
            <a:chOff x="1113522" y="3952923"/>
            <a:chExt cx="406430" cy="317608"/>
          </a:xfrm>
        </p:grpSpPr>
        <p:sp>
          <p:nvSpPr>
            <p:cNvPr id="95" name="Freeform 96">
              <a:extLst>
                <a:ext uri="{FF2B5EF4-FFF2-40B4-BE49-F238E27FC236}">
                  <a16:creationId xmlns:a16="http://schemas.microsoft.com/office/drawing/2014/main" xmlns="" id="{878F5920-C75A-3C4E-88C8-ECB7FD88B7E9}"/>
                </a:ext>
              </a:extLst>
            </p:cNvPr>
            <p:cNvSpPr/>
            <p:nvPr/>
          </p:nvSpPr>
          <p:spPr>
            <a:xfrm>
              <a:off x="1113522" y="3952923"/>
              <a:ext cx="406430" cy="317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3024"/>
                  </a:moveTo>
                  <a:cubicBezTo>
                    <a:pt x="15019" y="3024"/>
                    <a:pt x="15019" y="3024"/>
                    <a:pt x="15019" y="3024"/>
                  </a:cubicBezTo>
                  <a:cubicBezTo>
                    <a:pt x="15019" y="1296"/>
                    <a:pt x="15019" y="1296"/>
                    <a:pt x="15019" y="1296"/>
                  </a:cubicBezTo>
                  <a:cubicBezTo>
                    <a:pt x="15019" y="432"/>
                    <a:pt x="14513" y="0"/>
                    <a:pt x="14006" y="0"/>
                  </a:cubicBezTo>
                  <a:cubicBezTo>
                    <a:pt x="7594" y="0"/>
                    <a:pt x="7594" y="0"/>
                    <a:pt x="7594" y="0"/>
                  </a:cubicBezTo>
                  <a:cubicBezTo>
                    <a:pt x="7087" y="0"/>
                    <a:pt x="6581" y="432"/>
                    <a:pt x="6581" y="1296"/>
                  </a:cubicBezTo>
                  <a:cubicBezTo>
                    <a:pt x="6581" y="3024"/>
                    <a:pt x="6581" y="3024"/>
                    <a:pt x="6581" y="3024"/>
                  </a:cubicBezTo>
                  <a:cubicBezTo>
                    <a:pt x="1012" y="3024"/>
                    <a:pt x="1012" y="3024"/>
                    <a:pt x="1012" y="3024"/>
                  </a:cubicBezTo>
                  <a:cubicBezTo>
                    <a:pt x="506" y="3024"/>
                    <a:pt x="0" y="3672"/>
                    <a:pt x="0" y="4320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1168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168"/>
                    <a:pt x="21600" y="20304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672"/>
                    <a:pt x="21094" y="3024"/>
                    <a:pt x="20588" y="3024"/>
                  </a:cubicBezTo>
                  <a:close/>
                  <a:moveTo>
                    <a:pt x="7425" y="864"/>
                  </a:moveTo>
                  <a:cubicBezTo>
                    <a:pt x="14175" y="864"/>
                    <a:pt x="14175" y="864"/>
                    <a:pt x="14175" y="864"/>
                  </a:cubicBezTo>
                  <a:cubicBezTo>
                    <a:pt x="14175" y="3024"/>
                    <a:pt x="14175" y="3024"/>
                    <a:pt x="14175" y="3024"/>
                  </a:cubicBezTo>
                  <a:cubicBezTo>
                    <a:pt x="7425" y="3024"/>
                    <a:pt x="7425" y="3024"/>
                    <a:pt x="7425" y="3024"/>
                  </a:cubicBezTo>
                  <a:lnTo>
                    <a:pt x="7425" y="864"/>
                  </a:lnTo>
                  <a:close/>
                  <a:moveTo>
                    <a:pt x="20756" y="20736"/>
                  </a:moveTo>
                  <a:cubicBezTo>
                    <a:pt x="844" y="20736"/>
                    <a:pt x="844" y="20736"/>
                    <a:pt x="844" y="20736"/>
                  </a:cubicBezTo>
                  <a:cubicBezTo>
                    <a:pt x="844" y="4104"/>
                    <a:pt x="844" y="4104"/>
                    <a:pt x="844" y="4104"/>
                  </a:cubicBezTo>
                  <a:cubicBezTo>
                    <a:pt x="20756" y="4104"/>
                    <a:pt x="20756" y="4104"/>
                    <a:pt x="20756" y="4104"/>
                  </a:cubicBezTo>
                  <a:lnTo>
                    <a:pt x="20756" y="2073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6" name="Freeform 97">
              <a:extLst>
                <a:ext uri="{FF2B5EF4-FFF2-40B4-BE49-F238E27FC236}">
                  <a16:creationId xmlns:a16="http://schemas.microsoft.com/office/drawing/2014/main" xmlns="" id="{37D7A804-2B72-604C-B1A0-1F27EEB6643D}"/>
                </a:ext>
              </a:extLst>
            </p:cNvPr>
            <p:cNvSpPr/>
            <p:nvPr/>
          </p:nvSpPr>
          <p:spPr>
            <a:xfrm>
              <a:off x="1179465" y="4074045"/>
              <a:ext cx="274543" cy="14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2" y="21600"/>
                  </a:moveTo>
                  <a:cubicBezTo>
                    <a:pt x="21098" y="21600"/>
                    <a:pt x="21098" y="21600"/>
                    <a:pt x="21098" y="21600"/>
                  </a:cubicBezTo>
                  <a:cubicBezTo>
                    <a:pt x="21349" y="21600"/>
                    <a:pt x="21600" y="17280"/>
                    <a:pt x="21600" y="8640"/>
                  </a:cubicBezTo>
                  <a:cubicBezTo>
                    <a:pt x="21600" y="4320"/>
                    <a:pt x="21349" y="0"/>
                    <a:pt x="21098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251" y="0"/>
                    <a:pt x="0" y="4320"/>
                    <a:pt x="0" y="8640"/>
                  </a:cubicBezTo>
                  <a:cubicBezTo>
                    <a:pt x="0" y="17280"/>
                    <a:pt x="251" y="21600"/>
                    <a:pt x="50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" name="Freeform 98">
              <a:extLst>
                <a:ext uri="{FF2B5EF4-FFF2-40B4-BE49-F238E27FC236}">
                  <a16:creationId xmlns:a16="http://schemas.microsoft.com/office/drawing/2014/main" xmlns="" id="{ABFB9915-D6A6-C843-AD88-6FD20E1D4D5B}"/>
                </a:ext>
              </a:extLst>
            </p:cNvPr>
            <p:cNvSpPr/>
            <p:nvPr/>
          </p:nvSpPr>
          <p:spPr>
            <a:xfrm>
              <a:off x="1179465" y="4134606"/>
              <a:ext cx="274543" cy="12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2" y="21600"/>
                  </a:moveTo>
                  <a:cubicBezTo>
                    <a:pt x="21098" y="21600"/>
                    <a:pt x="21098" y="21600"/>
                    <a:pt x="21098" y="21600"/>
                  </a:cubicBezTo>
                  <a:cubicBezTo>
                    <a:pt x="21349" y="21600"/>
                    <a:pt x="21600" y="16200"/>
                    <a:pt x="21600" y="10800"/>
                  </a:cubicBezTo>
                  <a:cubicBezTo>
                    <a:pt x="21600" y="5400"/>
                    <a:pt x="21349" y="0"/>
                    <a:pt x="21098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251" y="0"/>
                    <a:pt x="0" y="5400"/>
                    <a:pt x="0" y="10800"/>
                  </a:cubicBezTo>
                  <a:cubicBezTo>
                    <a:pt x="0" y="16200"/>
                    <a:pt x="251" y="21600"/>
                    <a:pt x="50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8" name="Freeform 99">
              <a:extLst>
                <a:ext uri="{FF2B5EF4-FFF2-40B4-BE49-F238E27FC236}">
                  <a16:creationId xmlns:a16="http://schemas.microsoft.com/office/drawing/2014/main" xmlns="" id="{B657457E-509C-A146-8E7F-BBEB9D73EA21}"/>
                </a:ext>
              </a:extLst>
            </p:cNvPr>
            <p:cNvSpPr/>
            <p:nvPr/>
          </p:nvSpPr>
          <p:spPr>
            <a:xfrm>
              <a:off x="1179465" y="4191130"/>
              <a:ext cx="274543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2" y="21600"/>
                  </a:moveTo>
                  <a:cubicBezTo>
                    <a:pt x="21098" y="21600"/>
                    <a:pt x="21098" y="21600"/>
                    <a:pt x="21098" y="21600"/>
                  </a:cubicBezTo>
                  <a:cubicBezTo>
                    <a:pt x="21349" y="21600"/>
                    <a:pt x="21600" y="17280"/>
                    <a:pt x="21600" y="8640"/>
                  </a:cubicBezTo>
                  <a:cubicBezTo>
                    <a:pt x="21600" y="4320"/>
                    <a:pt x="21349" y="0"/>
                    <a:pt x="21098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251" y="0"/>
                    <a:pt x="0" y="4320"/>
                    <a:pt x="0" y="8640"/>
                  </a:cubicBezTo>
                  <a:cubicBezTo>
                    <a:pt x="0" y="17280"/>
                    <a:pt x="251" y="21600"/>
                    <a:pt x="50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3DCEC07A-46AB-8444-B63C-FCF86B0D2045}"/>
              </a:ext>
            </a:extLst>
          </p:cNvPr>
          <p:cNvGrpSpPr/>
          <p:nvPr/>
        </p:nvGrpSpPr>
        <p:grpSpPr>
          <a:xfrm>
            <a:off x="10075168" y="3111802"/>
            <a:ext cx="407776" cy="368749"/>
            <a:chOff x="10075168" y="3111802"/>
            <a:chExt cx="407776" cy="368749"/>
          </a:xfrm>
        </p:grpSpPr>
        <p:sp>
          <p:nvSpPr>
            <p:cNvPr id="99" name="Freeform 100">
              <a:extLst>
                <a:ext uri="{FF2B5EF4-FFF2-40B4-BE49-F238E27FC236}">
                  <a16:creationId xmlns:a16="http://schemas.microsoft.com/office/drawing/2014/main" xmlns="" id="{BE3975E2-0B48-FC43-B12B-8089A6075437}"/>
                </a:ext>
              </a:extLst>
            </p:cNvPr>
            <p:cNvSpPr/>
            <p:nvPr/>
          </p:nvSpPr>
          <p:spPr>
            <a:xfrm>
              <a:off x="10075168" y="3111802"/>
              <a:ext cx="407776" cy="368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9683"/>
                  </a:moveTo>
                  <a:cubicBezTo>
                    <a:pt x="17381" y="9683"/>
                    <a:pt x="17381" y="9683"/>
                    <a:pt x="17381" y="9683"/>
                  </a:cubicBezTo>
                  <a:cubicBezTo>
                    <a:pt x="17381" y="5400"/>
                    <a:pt x="17381" y="5400"/>
                    <a:pt x="17381" y="5400"/>
                  </a:cubicBezTo>
                  <a:cubicBezTo>
                    <a:pt x="17381" y="5400"/>
                    <a:pt x="17381" y="5214"/>
                    <a:pt x="17381" y="5214"/>
                  </a:cubicBezTo>
                  <a:cubicBezTo>
                    <a:pt x="12656" y="0"/>
                    <a:pt x="12656" y="0"/>
                    <a:pt x="12656" y="0"/>
                  </a:cubicBezTo>
                  <a:cubicBezTo>
                    <a:pt x="12656" y="0"/>
                    <a:pt x="12488" y="0"/>
                    <a:pt x="12488" y="0"/>
                  </a:cubicBezTo>
                  <a:cubicBezTo>
                    <a:pt x="5231" y="0"/>
                    <a:pt x="5231" y="0"/>
                    <a:pt x="5231" y="0"/>
                  </a:cubicBezTo>
                  <a:cubicBezTo>
                    <a:pt x="4556" y="0"/>
                    <a:pt x="4219" y="372"/>
                    <a:pt x="4219" y="1117"/>
                  </a:cubicBezTo>
                  <a:cubicBezTo>
                    <a:pt x="4219" y="9683"/>
                    <a:pt x="4219" y="9683"/>
                    <a:pt x="4219" y="9683"/>
                  </a:cubicBezTo>
                  <a:cubicBezTo>
                    <a:pt x="1012" y="9683"/>
                    <a:pt x="1012" y="9683"/>
                    <a:pt x="1012" y="9683"/>
                  </a:cubicBezTo>
                  <a:cubicBezTo>
                    <a:pt x="506" y="9683"/>
                    <a:pt x="0" y="10241"/>
                    <a:pt x="0" y="10800"/>
                  </a:cubicBezTo>
                  <a:cubicBezTo>
                    <a:pt x="0" y="20483"/>
                    <a:pt x="0" y="20483"/>
                    <a:pt x="0" y="20483"/>
                  </a:cubicBezTo>
                  <a:cubicBezTo>
                    <a:pt x="0" y="21228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228"/>
                    <a:pt x="21600" y="20483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0241"/>
                    <a:pt x="21094" y="9683"/>
                    <a:pt x="20588" y="9683"/>
                  </a:cubicBezTo>
                  <a:close/>
                  <a:moveTo>
                    <a:pt x="12488" y="931"/>
                  </a:moveTo>
                  <a:cubicBezTo>
                    <a:pt x="16538" y="5400"/>
                    <a:pt x="16538" y="5400"/>
                    <a:pt x="16538" y="5400"/>
                  </a:cubicBezTo>
                  <a:cubicBezTo>
                    <a:pt x="12488" y="5400"/>
                    <a:pt x="12488" y="5400"/>
                    <a:pt x="12488" y="5400"/>
                  </a:cubicBezTo>
                  <a:lnTo>
                    <a:pt x="12488" y="931"/>
                  </a:lnTo>
                  <a:close/>
                  <a:moveTo>
                    <a:pt x="4894" y="745"/>
                  </a:moveTo>
                  <a:cubicBezTo>
                    <a:pt x="11644" y="745"/>
                    <a:pt x="11644" y="745"/>
                    <a:pt x="11644" y="745"/>
                  </a:cubicBezTo>
                  <a:cubicBezTo>
                    <a:pt x="11644" y="5214"/>
                    <a:pt x="11644" y="5214"/>
                    <a:pt x="11644" y="5214"/>
                  </a:cubicBezTo>
                  <a:cubicBezTo>
                    <a:pt x="11644" y="5772"/>
                    <a:pt x="12150" y="6331"/>
                    <a:pt x="12656" y="6331"/>
                  </a:cubicBezTo>
                  <a:cubicBezTo>
                    <a:pt x="16706" y="6331"/>
                    <a:pt x="16706" y="6331"/>
                    <a:pt x="16706" y="6331"/>
                  </a:cubicBezTo>
                  <a:cubicBezTo>
                    <a:pt x="16706" y="12476"/>
                    <a:pt x="16706" y="12476"/>
                    <a:pt x="16706" y="12476"/>
                  </a:cubicBezTo>
                  <a:cubicBezTo>
                    <a:pt x="4894" y="12476"/>
                    <a:pt x="4894" y="12476"/>
                    <a:pt x="4894" y="12476"/>
                  </a:cubicBezTo>
                  <a:lnTo>
                    <a:pt x="4894" y="745"/>
                  </a:lnTo>
                  <a:close/>
                  <a:moveTo>
                    <a:pt x="20756" y="20855"/>
                  </a:moveTo>
                  <a:cubicBezTo>
                    <a:pt x="844" y="20855"/>
                    <a:pt x="844" y="20855"/>
                    <a:pt x="844" y="20855"/>
                  </a:cubicBezTo>
                  <a:cubicBezTo>
                    <a:pt x="844" y="10614"/>
                    <a:pt x="844" y="10614"/>
                    <a:pt x="844" y="10614"/>
                  </a:cubicBezTo>
                  <a:cubicBezTo>
                    <a:pt x="4219" y="10614"/>
                    <a:pt x="4219" y="10614"/>
                    <a:pt x="4219" y="10614"/>
                  </a:cubicBezTo>
                  <a:cubicBezTo>
                    <a:pt x="4219" y="13407"/>
                    <a:pt x="4219" y="13407"/>
                    <a:pt x="4219" y="13407"/>
                  </a:cubicBezTo>
                  <a:cubicBezTo>
                    <a:pt x="17381" y="13407"/>
                    <a:pt x="17381" y="13407"/>
                    <a:pt x="17381" y="13407"/>
                  </a:cubicBezTo>
                  <a:cubicBezTo>
                    <a:pt x="17381" y="10614"/>
                    <a:pt x="17381" y="10614"/>
                    <a:pt x="17381" y="10614"/>
                  </a:cubicBezTo>
                  <a:cubicBezTo>
                    <a:pt x="20756" y="10614"/>
                    <a:pt x="20756" y="10614"/>
                    <a:pt x="20756" y="10614"/>
                  </a:cubicBezTo>
                  <a:lnTo>
                    <a:pt x="20756" y="2085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0" name="Freeform 101">
              <a:extLst>
                <a:ext uri="{FF2B5EF4-FFF2-40B4-BE49-F238E27FC236}">
                  <a16:creationId xmlns:a16="http://schemas.microsoft.com/office/drawing/2014/main" xmlns="" id="{83B82924-37AE-9840-BEED-BDDDF31367FD}"/>
                </a:ext>
              </a:extLst>
            </p:cNvPr>
            <p:cNvSpPr/>
            <p:nvPr/>
          </p:nvSpPr>
          <p:spPr>
            <a:xfrm>
              <a:off x="10154570" y="3419989"/>
              <a:ext cx="248973" cy="13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46" y="0"/>
                  </a:moveTo>
                  <a:cubicBezTo>
                    <a:pt x="554" y="0"/>
                    <a:pt x="554" y="0"/>
                    <a:pt x="554" y="0"/>
                  </a:cubicBezTo>
                  <a:cubicBezTo>
                    <a:pt x="277" y="0"/>
                    <a:pt x="0" y="5400"/>
                    <a:pt x="0" y="10800"/>
                  </a:cubicBezTo>
                  <a:cubicBezTo>
                    <a:pt x="0" y="16200"/>
                    <a:pt x="277" y="21600"/>
                    <a:pt x="554" y="21600"/>
                  </a:cubicBezTo>
                  <a:cubicBezTo>
                    <a:pt x="21046" y="21600"/>
                    <a:pt x="21046" y="21600"/>
                    <a:pt x="21046" y="21600"/>
                  </a:cubicBezTo>
                  <a:cubicBezTo>
                    <a:pt x="21323" y="21600"/>
                    <a:pt x="21600" y="16200"/>
                    <a:pt x="21600" y="10800"/>
                  </a:cubicBezTo>
                  <a:cubicBezTo>
                    <a:pt x="21600" y="5400"/>
                    <a:pt x="21323" y="0"/>
                    <a:pt x="2104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xmlns="" id="{E059D8DC-92D7-024B-AB1C-41ACB26A43EF}"/>
              </a:ext>
            </a:extLst>
          </p:cNvPr>
          <p:cNvGrpSpPr/>
          <p:nvPr/>
        </p:nvGrpSpPr>
        <p:grpSpPr>
          <a:xfrm>
            <a:off x="9260962" y="3092961"/>
            <a:ext cx="407776" cy="406430"/>
            <a:chOff x="9260962" y="3092961"/>
            <a:chExt cx="407776" cy="406430"/>
          </a:xfrm>
        </p:grpSpPr>
        <p:sp>
          <p:nvSpPr>
            <p:cNvPr id="101" name="Freeform 102">
              <a:extLst>
                <a:ext uri="{FF2B5EF4-FFF2-40B4-BE49-F238E27FC236}">
                  <a16:creationId xmlns:a16="http://schemas.microsoft.com/office/drawing/2014/main" xmlns="" id="{CE476CB9-6632-574A-98D6-2FB8EE979976}"/>
                </a:ext>
              </a:extLst>
            </p:cNvPr>
            <p:cNvSpPr/>
            <p:nvPr/>
          </p:nvSpPr>
          <p:spPr>
            <a:xfrm>
              <a:off x="9260962" y="3092961"/>
              <a:ext cx="407776" cy="406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0"/>
                  </a:move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506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506"/>
                    <a:pt x="21094" y="0"/>
                    <a:pt x="20588" y="0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11138"/>
                    <a:pt x="844" y="11138"/>
                    <a:pt x="844" y="11138"/>
                  </a:cubicBezTo>
                  <a:cubicBezTo>
                    <a:pt x="20756" y="11138"/>
                    <a:pt x="20756" y="11138"/>
                    <a:pt x="20756" y="11138"/>
                  </a:cubicBezTo>
                  <a:lnTo>
                    <a:pt x="20756" y="20756"/>
                  </a:lnTo>
                  <a:close/>
                  <a:moveTo>
                    <a:pt x="20756" y="10462"/>
                  </a:moveTo>
                  <a:cubicBezTo>
                    <a:pt x="844" y="10462"/>
                    <a:pt x="844" y="10462"/>
                    <a:pt x="844" y="10462"/>
                  </a:cubicBezTo>
                  <a:cubicBezTo>
                    <a:pt x="844" y="844"/>
                    <a:pt x="844" y="844"/>
                    <a:pt x="844" y="844"/>
                  </a:cubicBezTo>
                  <a:cubicBezTo>
                    <a:pt x="20756" y="844"/>
                    <a:pt x="20756" y="844"/>
                    <a:pt x="20756" y="844"/>
                  </a:cubicBezTo>
                  <a:lnTo>
                    <a:pt x="20756" y="1046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" name="Freeform 103">
              <a:extLst>
                <a:ext uri="{FF2B5EF4-FFF2-40B4-BE49-F238E27FC236}">
                  <a16:creationId xmlns:a16="http://schemas.microsoft.com/office/drawing/2014/main" xmlns="" id="{8E2A0092-6CE6-814A-AF2B-E47B8DA089C3}"/>
                </a:ext>
              </a:extLst>
            </p:cNvPr>
            <p:cNvSpPr/>
            <p:nvPr/>
          </p:nvSpPr>
          <p:spPr>
            <a:xfrm>
              <a:off x="9410345" y="3184475"/>
              <a:ext cx="107665" cy="39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12" y="21600"/>
                  </a:moveTo>
                  <a:cubicBezTo>
                    <a:pt x="17788" y="21600"/>
                    <a:pt x="17788" y="21600"/>
                    <a:pt x="17788" y="21600"/>
                  </a:cubicBezTo>
                  <a:cubicBezTo>
                    <a:pt x="19694" y="21600"/>
                    <a:pt x="21600" y="18000"/>
                    <a:pt x="21600" y="10800"/>
                  </a:cubicBezTo>
                  <a:cubicBezTo>
                    <a:pt x="21600" y="5400"/>
                    <a:pt x="21600" y="5400"/>
                    <a:pt x="21600" y="5400"/>
                  </a:cubicBezTo>
                  <a:cubicBezTo>
                    <a:pt x="21600" y="1800"/>
                    <a:pt x="20965" y="0"/>
                    <a:pt x="20329" y="0"/>
                  </a:cubicBezTo>
                  <a:cubicBezTo>
                    <a:pt x="19694" y="0"/>
                    <a:pt x="19059" y="1800"/>
                    <a:pt x="19059" y="5400"/>
                  </a:cubicBezTo>
                  <a:cubicBezTo>
                    <a:pt x="19059" y="14400"/>
                    <a:pt x="19059" y="14400"/>
                    <a:pt x="19059" y="14400"/>
                  </a:cubicBezTo>
                  <a:cubicBezTo>
                    <a:pt x="2541" y="14400"/>
                    <a:pt x="2541" y="14400"/>
                    <a:pt x="2541" y="14400"/>
                  </a:cubicBezTo>
                  <a:cubicBezTo>
                    <a:pt x="2541" y="5400"/>
                    <a:pt x="2541" y="5400"/>
                    <a:pt x="2541" y="5400"/>
                  </a:cubicBezTo>
                  <a:cubicBezTo>
                    <a:pt x="2541" y="1800"/>
                    <a:pt x="1906" y="0"/>
                    <a:pt x="1271" y="0"/>
                  </a:cubicBezTo>
                  <a:cubicBezTo>
                    <a:pt x="635" y="0"/>
                    <a:pt x="0" y="1800"/>
                    <a:pt x="0" y="54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8000"/>
                    <a:pt x="1906" y="21600"/>
                    <a:pt x="381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" name="Freeform 104">
              <a:extLst>
                <a:ext uri="{FF2B5EF4-FFF2-40B4-BE49-F238E27FC236}">
                  <a16:creationId xmlns:a16="http://schemas.microsoft.com/office/drawing/2014/main" xmlns="" id="{7644785F-3E65-A848-9DF9-02FF56BD9783}"/>
                </a:ext>
              </a:extLst>
            </p:cNvPr>
            <p:cNvSpPr/>
            <p:nvPr/>
          </p:nvSpPr>
          <p:spPr>
            <a:xfrm>
              <a:off x="9410345" y="3382307"/>
              <a:ext cx="107665" cy="376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12" y="21600"/>
                  </a:moveTo>
                  <a:cubicBezTo>
                    <a:pt x="17788" y="21600"/>
                    <a:pt x="17788" y="21600"/>
                    <a:pt x="17788" y="21600"/>
                  </a:cubicBezTo>
                  <a:cubicBezTo>
                    <a:pt x="19694" y="21600"/>
                    <a:pt x="21600" y="16200"/>
                    <a:pt x="21600" y="10800"/>
                  </a:cubicBezTo>
                  <a:cubicBezTo>
                    <a:pt x="21600" y="3600"/>
                    <a:pt x="21600" y="3600"/>
                    <a:pt x="21600" y="3600"/>
                  </a:cubicBezTo>
                  <a:cubicBezTo>
                    <a:pt x="21600" y="1800"/>
                    <a:pt x="20965" y="0"/>
                    <a:pt x="20329" y="0"/>
                  </a:cubicBezTo>
                  <a:cubicBezTo>
                    <a:pt x="19694" y="0"/>
                    <a:pt x="19059" y="1800"/>
                    <a:pt x="19059" y="3600"/>
                  </a:cubicBezTo>
                  <a:cubicBezTo>
                    <a:pt x="19059" y="12600"/>
                    <a:pt x="19059" y="12600"/>
                    <a:pt x="19059" y="12600"/>
                  </a:cubicBezTo>
                  <a:cubicBezTo>
                    <a:pt x="2541" y="12600"/>
                    <a:pt x="2541" y="12600"/>
                    <a:pt x="2541" y="12600"/>
                  </a:cubicBezTo>
                  <a:cubicBezTo>
                    <a:pt x="2541" y="3600"/>
                    <a:pt x="2541" y="3600"/>
                    <a:pt x="2541" y="3600"/>
                  </a:cubicBezTo>
                  <a:cubicBezTo>
                    <a:pt x="2541" y="1800"/>
                    <a:pt x="1906" y="0"/>
                    <a:pt x="1271" y="0"/>
                  </a:cubicBezTo>
                  <a:cubicBezTo>
                    <a:pt x="635" y="0"/>
                    <a:pt x="0" y="1800"/>
                    <a:pt x="0" y="36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6200"/>
                    <a:pt x="1906" y="21600"/>
                    <a:pt x="381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xmlns="" id="{87E540A4-46F3-7446-B41A-0A92A8BEDA3D}"/>
              </a:ext>
            </a:extLst>
          </p:cNvPr>
          <p:cNvGrpSpPr/>
          <p:nvPr/>
        </p:nvGrpSpPr>
        <p:grpSpPr>
          <a:xfrm>
            <a:off x="8445411" y="3092961"/>
            <a:ext cx="407776" cy="406430"/>
            <a:chOff x="8445411" y="3092961"/>
            <a:chExt cx="407776" cy="406430"/>
          </a:xfrm>
        </p:grpSpPr>
        <p:sp>
          <p:nvSpPr>
            <p:cNvPr id="104" name="Freeform 105">
              <a:extLst>
                <a:ext uri="{FF2B5EF4-FFF2-40B4-BE49-F238E27FC236}">
                  <a16:creationId xmlns:a16="http://schemas.microsoft.com/office/drawing/2014/main" xmlns="" id="{8AC07EA6-C9CB-B24F-ADCE-8045B46FDBEE}"/>
                </a:ext>
              </a:extLst>
            </p:cNvPr>
            <p:cNvSpPr/>
            <p:nvPr/>
          </p:nvSpPr>
          <p:spPr>
            <a:xfrm>
              <a:off x="8445411" y="3092961"/>
              <a:ext cx="407776" cy="406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337"/>
                    <a:pt x="844" y="337"/>
                    <a:pt x="844" y="337"/>
                  </a:cubicBezTo>
                  <a:cubicBezTo>
                    <a:pt x="844" y="169"/>
                    <a:pt x="675" y="0"/>
                    <a:pt x="337" y="0"/>
                  </a:cubicBezTo>
                  <a:cubicBezTo>
                    <a:pt x="169" y="0"/>
                    <a:pt x="0" y="169"/>
                    <a:pt x="0" y="337"/>
                  </a:cubicBezTo>
                  <a:cubicBezTo>
                    <a:pt x="0" y="21263"/>
                    <a:pt x="0" y="21263"/>
                    <a:pt x="0" y="21263"/>
                  </a:cubicBezTo>
                  <a:cubicBezTo>
                    <a:pt x="0" y="21431"/>
                    <a:pt x="169" y="21600"/>
                    <a:pt x="337" y="21600"/>
                  </a:cubicBezTo>
                  <a:cubicBezTo>
                    <a:pt x="21263" y="21600"/>
                    <a:pt x="21263" y="21600"/>
                    <a:pt x="21263" y="21600"/>
                  </a:cubicBezTo>
                  <a:cubicBezTo>
                    <a:pt x="21431" y="21600"/>
                    <a:pt x="21600" y="21431"/>
                    <a:pt x="21600" y="21263"/>
                  </a:cubicBezTo>
                  <a:cubicBezTo>
                    <a:pt x="21600" y="20925"/>
                    <a:pt x="21431" y="20756"/>
                    <a:pt x="21263" y="207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" name="Freeform 106">
              <a:extLst>
                <a:ext uri="{FF2B5EF4-FFF2-40B4-BE49-F238E27FC236}">
                  <a16:creationId xmlns:a16="http://schemas.microsoft.com/office/drawing/2014/main" xmlns="" id="{A3893D4B-7975-9B4D-A861-F5FE9231840C}"/>
                </a:ext>
              </a:extLst>
            </p:cNvPr>
            <p:cNvSpPr/>
            <p:nvPr/>
          </p:nvSpPr>
          <p:spPr>
            <a:xfrm>
              <a:off x="8493859" y="3169123"/>
              <a:ext cx="359328" cy="231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2" extrusionOk="0">
                  <a:moveTo>
                    <a:pt x="382" y="14425"/>
                  </a:moveTo>
                  <a:cubicBezTo>
                    <a:pt x="3058" y="14425"/>
                    <a:pt x="3058" y="14425"/>
                    <a:pt x="3058" y="14425"/>
                  </a:cubicBezTo>
                  <a:cubicBezTo>
                    <a:pt x="6690" y="21230"/>
                    <a:pt x="6690" y="21230"/>
                    <a:pt x="6690" y="21230"/>
                  </a:cubicBezTo>
                  <a:cubicBezTo>
                    <a:pt x="6881" y="21526"/>
                    <a:pt x="7264" y="21526"/>
                    <a:pt x="7455" y="21230"/>
                  </a:cubicBezTo>
                  <a:cubicBezTo>
                    <a:pt x="17777" y="1701"/>
                    <a:pt x="17777" y="1701"/>
                    <a:pt x="17777" y="1701"/>
                  </a:cubicBezTo>
                  <a:cubicBezTo>
                    <a:pt x="20835" y="7323"/>
                    <a:pt x="20835" y="7323"/>
                    <a:pt x="20835" y="7323"/>
                  </a:cubicBezTo>
                  <a:cubicBezTo>
                    <a:pt x="20835" y="7323"/>
                    <a:pt x="21027" y="7619"/>
                    <a:pt x="21218" y="7619"/>
                  </a:cubicBezTo>
                  <a:cubicBezTo>
                    <a:pt x="21409" y="7619"/>
                    <a:pt x="21600" y="7323"/>
                    <a:pt x="21600" y="6731"/>
                  </a:cubicBezTo>
                  <a:cubicBezTo>
                    <a:pt x="21600" y="6731"/>
                    <a:pt x="21409" y="6436"/>
                    <a:pt x="21409" y="6436"/>
                  </a:cubicBezTo>
                  <a:cubicBezTo>
                    <a:pt x="18159" y="222"/>
                    <a:pt x="18159" y="222"/>
                    <a:pt x="18159" y="222"/>
                  </a:cubicBezTo>
                  <a:cubicBezTo>
                    <a:pt x="17968" y="-74"/>
                    <a:pt x="17586" y="-74"/>
                    <a:pt x="17395" y="222"/>
                  </a:cubicBezTo>
                  <a:cubicBezTo>
                    <a:pt x="7073" y="19751"/>
                    <a:pt x="7073" y="19751"/>
                    <a:pt x="7073" y="19751"/>
                  </a:cubicBezTo>
                  <a:cubicBezTo>
                    <a:pt x="3632" y="13241"/>
                    <a:pt x="3632" y="13241"/>
                    <a:pt x="3632" y="13241"/>
                  </a:cubicBezTo>
                  <a:cubicBezTo>
                    <a:pt x="3632" y="12945"/>
                    <a:pt x="3441" y="12945"/>
                    <a:pt x="3250" y="12945"/>
                  </a:cubicBezTo>
                  <a:cubicBezTo>
                    <a:pt x="382" y="12945"/>
                    <a:pt x="382" y="12945"/>
                    <a:pt x="382" y="12945"/>
                  </a:cubicBezTo>
                  <a:cubicBezTo>
                    <a:pt x="191" y="12945"/>
                    <a:pt x="0" y="13241"/>
                    <a:pt x="0" y="13537"/>
                  </a:cubicBezTo>
                  <a:cubicBezTo>
                    <a:pt x="0" y="14129"/>
                    <a:pt x="191" y="14425"/>
                    <a:pt x="382" y="144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06" name="Freeform 107">
            <a:extLst>
              <a:ext uri="{FF2B5EF4-FFF2-40B4-BE49-F238E27FC236}">
                <a16:creationId xmlns:a16="http://schemas.microsoft.com/office/drawing/2014/main" xmlns="" id="{4587FD74-66FA-0B40-BDBB-B14E736AB8D1}"/>
              </a:ext>
            </a:extLst>
          </p:cNvPr>
          <p:cNvSpPr/>
          <p:nvPr/>
        </p:nvSpPr>
        <p:spPr>
          <a:xfrm>
            <a:off x="7631205" y="3158905"/>
            <a:ext cx="407776" cy="27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20595"/>
                </a:moveTo>
                <a:cubicBezTo>
                  <a:pt x="19913" y="20595"/>
                  <a:pt x="19913" y="20595"/>
                  <a:pt x="19913" y="20595"/>
                </a:cubicBezTo>
                <a:cubicBezTo>
                  <a:pt x="19913" y="1507"/>
                  <a:pt x="19913" y="1507"/>
                  <a:pt x="19913" y="1507"/>
                </a:cubicBezTo>
                <a:cubicBezTo>
                  <a:pt x="19913" y="753"/>
                  <a:pt x="19575" y="0"/>
                  <a:pt x="18900" y="0"/>
                </a:cubicBezTo>
                <a:cubicBezTo>
                  <a:pt x="17719" y="0"/>
                  <a:pt x="17719" y="0"/>
                  <a:pt x="17719" y="0"/>
                </a:cubicBezTo>
                <a:cubicBezTo>
                  <a:pt x="17044" y="0"/>
                  <a:pt x="16706" y="753"/>
                  <a:pt x="16706" y="1507"/>
                </a:cubicBezTo>
                <a:cubicBezTo>
                  <a:pt x="16706" y="20595"/>
                  <a:pt x="16706" y="20595"/>
                  <a:pt x="16706" y="20595"/>
                </a:cubicBezTo>
                <a:cubicBezTo>
                  <a:pt x="15019" y="20595"/>
                  <a:pt x="15019" y="20595"/>
                  <a:pt x="15019" y="20595"/>
                </a:cubicBezTo>
                <a:cubicBezTo>
                  <a:pt x="15019" y="7033"/>
                  <a:pt x="15019" y="7033"/>
                  <a:pt x="15019" y="7033"/>
                </a:cubicBezTo>
                <a:cubicBezTo>
                  <a:pt x="15019" y="6279"/>
                  <a:pt x="14513" y="5526"/>
                  <a:pt x="14006" y="5526"/>
                </a:cubicBezTo>
                <a:cubicBezTo>
                  <a:pt x="12656" y="5526"/>
                  <a:pt x="12656" y="5526"/>
                  <a:pt x="12656" y="5526"/>
                </a:cubicBezTo>
                <a:cubicBezTo>
                  <a:pt x="12150" y="5526"/>
                  <a:pt x="11644" y="6279"/>
                  <a:pt x="11644" y="7033"/>
                </a:cubicBezTo>
                <a:cubicBezTo>
                  <a:pt x="11644" y="20595"/>
                  <a:pt x="11644" y="20595"/>
                  <a:pt x="11644" y="20595"/>
                </a:cubicBezTo>
                <a:cubicBezTo>
                  <a:pt x="9956" y="20595"/>
                  <a:pt x="9956" y="20595"/>
                  <a:pt x="9956" y="20595"/>
                </a:cubicBezTo>
                <a:cubicBezTo>
                  <a:pt x="9956" y="12558"/>
                  <a:pt x="9956" y="12558"/>
                  <a:pt x="9956" y="12558"/>
                </a:cubicBezTo>
                <a:cubicBezTo>
                  <a:pt x="9956" y="11805"/>
                  <a:pt x="9450" y="11051"/>
                  <a:pt x="8944" y="11051"/>
                </a:cubicBezTo>
                <a:cubicBezTo>
                  <a:pt x="7594" y="11051"/>
                  <a:pt x="7594" y="11051"/>
                  <a:pt x="7594" y="11051"/>
                </a:cubicBezTo>
                <a:cubicBezTo>
                  <a:pt x="7087" y="11051"/>
                  <a:pt x="6581" y="11805"/>
                  <a:pt x="6581" y="12558"/>
                </a:cubicBezTo>
                <a:cubicBezTo>
                  <a:pt x="6581" y="20595"/>
                  <a:pt x="6581" y="20595"/>
                  <a:pt x="6581" y="20595"/>
                </a:cubicBezTo>
                <a:cubicBezTo>
                  <a:pt x="4894" y="20595"/>
                  <a:pt x="4894" y="20595"/>
                  <a:pt x="4894" y="20595"/>
                </a:cubicBezTo>
                <a:cubicBezTo>
                  <a:pt x="4894" y="18335"/>
                  <a:pt x="4894" y="18335"/>
                  <a:pt x="4894" y="18335"/>
                </a:cubicBezTo>
                <a:cubicBezTo>
                  <a:pt x="4894" y="17330"/>
                  <a:pt x="4556" y="16828"/>
                  <a:pt x="3881" y="16828"/>
                </a:cubicBezTo>
                <a:cubicBezTo>
                  <a:pt x="2700" y="16828"/>
                  <a:pt x="2700" y="16828"/>
                  <a:pt x="2700" y="16828"/>
                </a:cubicBezTo>
                <a:cubicBezTo>
                  <a:pt x="2194" y="16828"/>
                  <a:pt x="1687" y="17330"/>
                  <a:pt x="1687" y="18335"/>
                </a:cubicBezTo>
                <a:cubicBezTo>
                  <a:pt x="1687" y="20595"/>
                  <a:pt x="1687" y="20595"/>
                  <a:pt x="1687" y="20595"/>
                </a:cubicBezTo>
                <a:cubicBezTo>
                  <a:pt x="337" y="20595"/>
                  <a:pt x="337" y="20595"/>
                  <a:pt x="337" y="20595"/>
                </a:cubicBezTo>
                <a:cubicBezTo>
                  <a:pt x="169" y="20595"/>
                  <a:pt x="0" y="20847"/>
                  <a:pt x="0" y="21098"/>
                </a:cubicBezTo>
                <a:cubicBezTo>
                  <a:pt x="0" y="21349"/>
                  <a:pt x="169" y="21600"/>
                  <a:pt x="337" y="21600"/>
                </a:cubicBezTo>
                <a:cubicBezTo>
                  <a:pt x="21263" y="21600"/>
                  <a:pt x="21263" y="21600"/>
                  <a:pt x="21263" y="21600"/>
                </a:cubicBezTo>
                <a:cubicBezTo>
                  <a:pt x="21431" y="21600"/>
                  <a:pt x="21600" y="21349"/>
                  <a:pt x="21600" y="21098"/>
                </a:cubicBezTo>
                <a:cubicBezTo>
                  <a:pt x="21600" y="20847"/>
                  <a:pt x="21431" y="20595"/>
                  <a:pt x="21263" y="20595"/>
                </a:cubicBezTo>
                <a:close/>
                <a:moveTo>
                  <a:pt x="4219" y="20595"/>
                </a:moveTo>
                <a:cubicBezTo>
                  <a:pt x="2362" y="20595"/>
                  <a:pt x="2362" y="20595"/>
                  <a:pt x="2362" y="20595"/>
                </a:cubicBezTo>
                <a:cubicBezTo>
                  <a:pt x="2362" y="17833"/>
                  <a:pt x="2362" y="17833"/>
                  <a:pt x="2362" y="17833"/>
                </a:cubicBezTo>
                <a:cubicBezTo>
                  <a:pt x="4219" y="17833"/>
                  <a:pt x="4219" y="17833"/>
                  <a:pt x="4219" y="17833"/>
                </a:cubicBezTo>
                <a:lnTo>
                  <a:pt x="4219" y="20595"/>
                </a:lnTo>
                <a:close/>
                <a:moveTo>
                  <a:pt x="9112" y="20595"/>
                </a:moveTo>
                <a:cubicBezTo>
                  <a:pt x="7425" y="20595"/>
                  <a:pt x="7425" y="20595"/>
                  <a:pt x="7425" y="20595"/>
                </a:cubicBezTo>
                <a:cubicBezTo>
                  <a:pt x="7425" y="12307"/>
                  <a:pt x="7425" y="12307"/>
                  <a:pt x="7425" y="12307"/>
                </a:cubicBezTo>
                <a:cubicBezTo>
                  <a:pt x="9112" y="12307"/>
                  <a:pt x="9112" y="12307"/>
                  <a:pt x="9112" y="12307"/>
                </a:cubicBezTo>
                <a:lnTo>
                  <a:pt x="9112" y="20595"/>
                </a:lnTo>
                <a:close/>
                <a:moveTo>
                  <a:pt x="14175" y="20595"/>
                </a:moveTo>
                <a:cubicBezTo>
                  <a:pt x="12488" y="20595"/>
                  <a:pt x="12488" y="20595"/>
                  <a:pt x="12488" y="20595"/>
                </a:cubicBezTo>
                <a:cubicBezTo>
                  <a:pt x="12488" y="6781"/>
                  <a:pt x="12488" y="6781"/>
                  <a:pt x="12488" y="6781"/>
                </a:cubicBezTo>
                <a:cubicBezTo>
                  <a:pt x="14175" y="6781"/>
                  <a:pt x="14175" y="6781"/>
                  <a:pt x="14175" y="6781"/>
                </a:cubicBezTo>
                <a:lnTo>
                  <a:pt x="14175" y="20595"/>
                </a:lnTo>
                <a:close/>
                <a:moveTo>
                  <a:pt x="19238" y="20595"/>
                </a:moveTo>
                <a:cubicBezTo>
                  <a:pt x="17381" y="20595"/>
                  <a:pt x="17381" y="20595"/>
                  <a:pt x="17381" y="20595"/>
                </a:cubicBezTo>
                <a:cubicBezTo>
                  <a:pt x="17381" y="1005"/>
                  <a:pt x="17381" y="1005"/>
                  <a:pt x="17381" y="1005"/>
                </a:cubicBezTo>
                <a:cubicBezTo>
                  <a:pt x="19238" y="1005"/>
                  <a:pt x="19238" y="1005"/>
                  <a:pt x="19238" y="1005"/>
                </a:cubicBezTo>
                <a:lnTo>
                  <a:pt x="19238" y="20595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07" name="Freeform 108">
            <a:extLst>
              <a:ext uri="{FF2B5EF4-FFF2-40B4-BE49-F238E27FC236}">
                <a16:creationId xmlns:a16="http://schemas.microsoft.com/office/drawing/2014/main" xmlns="" id="{B991993A-2FC0-6645-9004-98701BA24CE0}"/>
              </a:ext>
            </a:extLst>
          </p:cNvPr>
          <p:cNvSpPr/>
          <p:nvPr/>
        </p:nvSpPr>
        <p:spPr>
          <a:xfrm>
            <a:off x="6816999" y="3172363"/>
            <a:ext cx="406430" cy="247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20492"/>
                </a:moveTo>
                <a:cubicBezTo>
                  <a:pt x="19238" y="20492"/>
                  <a:pt x="19238" y="20492"/>
                  <a:pt x="19238" y="20492"/>
                </a:cubicBezTo>
                <a:cubicBezTo>
                  <a:pt x="19238" y="13846"/>
                  <a:pt x="19238" y="13846"/>
                  <a:pt x="19238" y="13846"/>
                </a:cubicBezTo>
                <a:cubicBezTo>
                  <a:pt x="19238" y="13015"/>
                  <a:pt x="18900" y="12185"/>
                  <a:pt x="18225" y="12185"/>
                </a:cubicBezTo>
                <a:cubicBezTo>
                  <a:pt x="15863" y="12185"/>
                  <a:pt x="15863" y="12185"/>
                  <a:pt x="15863" y="12185"/>
                </a:cubicBezTo>
                <a:cubicBezTo>
                  <a:pt x="15188" y="12185"/>
                  <a:pt x="14850" y="13015"/>
                  <a:pt x="14850" y="13846"/>
                </a:cubicBezTo>
                <a:cubicBezTo>
                  <a:pt x="14850" y="20492"/>
                  <a:pt x="14850" y="20492"/>
                  <a:pt x="14850" y="20492"/>
                </a:cubicBezTo>
                <a:cubicBezTo>
                  <a:pt x="12994" y="20492"/>
                  <a:pt x="12994" y="20492"/>
                  <a:pt x="12994" y="20492"/>
                </a:cubicBezTo>
                <a:cubicBezTo>
                  <a:pt x="12994" y="1662"/>
                  <a:pt x="12994" y="1662"/>
                  <a:pt x="12994" y="1662"/>
                </a:cubicBezTo>
                <a:cubicBezTo>
                  <a:pt x="12994" y="554"/>
                  <a:pt x="12656" y="0"/>
                  <a:pt x="11981" y="0"/>
                </a:cubicBezTo>
                <a:cubicBezTo>
                  <a:pt x="9619" y="0"/>
                  <a:pt x="9619" y="0"/>
                  <a:pt x="9619" y="0"/>
                </a:cubicBezTo>
                <a:cubicBezTo>
                  <a:pt x="8944" y="0"/>
                  <a:pt x="8606" y="554"/>
                  <a:pt x="8606" y="1662"/>
                </a:cubicBezTo>
                <a:cubicBezTo>
                  <a:pt x="8606" y="20492"/>
                  <a:pt x="8606" y="20492"/>
                  <a:pt x="8606" y="20492"/>
                </a:cubicBezTo>
                <a:cubicBezTo>
                  <a:pt x="6750" y="20492"/>
                  <a:pt x="6750" y="20492"/>
                  <a:pt x="6750" y="20492"/>
                </a:cubicBezTo>
                <a:cubicBezTo>
                  <a:pt x="6750" y="9692"/>
                  <a:pt x="6750" y="9692"/>
                  <a:pt x="6750" y="9692"/>
                </a:cubicBezTo>
                <a:cubicBezTo>
                  <a:pt x="6750" y="8862"/>
                  <a:pt x="6412" y="8031"/>
                  <a:pt x="5737" y="8031"/>
                </a:cubicBezTo>
                <a:cubicBezTo>
                  <a:pt x="3375" y="8031"/>
                  <a:pt x="3375" y="8031"/>
                  <a:pt x="3375" y="8031"/>
                </a:cubicBezTo>
                <a:cubicBezTo>
                  <a:pt x="2700" y="8031"/>
                  <a:pt x="2362" y="8862"/>
                  <a:pt x="2362" y="9692"/>
                </a:cubicBezTo>
                <a:cubicBezTo>
                  <a:pt x="2362" y="20492"/>
                  <a:pt x="2362" y="20492"/>
                  <a:pt x="2362" y="20492"/>
                </a:cubicBezTo>
                <a:cubicBezTo>
                  <a:pt x="337" y="20492"/>
                  <a:pt x="337" y="20492"/>
                  <a:pt x="337" y="20492"/>
                </a:cubicBezTo>
                <a:cubicBezTo>
                  <a:pt x="169" y="20492"/>
                  <a:pt x="0" y="20769"/>
                  <a:pt x="0" y="21046"/>
                </a:cubicBezTo>
                <a:cubicBezTo>
                  <a:pt x="0" y="21323"/>
                  <a:pt x="169" y="21600"/>
                  <a:pt x="337" y="21600"/>
                </a:cubicBezTo>
                <a:cubicBezTo>
                  <a:pt x="21263" y="21600"/>
                  <a:pt x="21263" y="21600"/>
                  <a:pt x="21263" y="21600"/>
                </a:cubicBezTo>
                <a:cubicBezTo>
                  <a:pt x="21431" y="21600"/>
                  <a:pt x="21600" y="21323"/>
                  <a:pt x="21600" y="21046"/>
                </a:cubicBezTo>
                <a:cubicBezTo>
                  <a:pt x="21600" y="20769"/>
                  <a:pt x="21431" y="20492"/>
                  <a:pt x="21263" y="20492"/>
                </a:cubicBezTo>
                <a:close/>
                <a:moveTo>
                  <a:pt x="6075" y="20492"/>
                </a:moveTo>
                <a:cubicBezTo>
                  <a:pt x="3037" y="20492"/>
                  <a:pt x="3037" y="20492"/>
                  <a:pt x="3037" y="20492"/>
                </a:cubicBezTo>
                <a:cubicBezTo>
                  <a:pt x="3037" y="9415"/>
                  <a:pt x="3037" y="9415"/>
                  <a:pt x="3037" y="9415"/>
                </a:cubicBezTo>
                <a:cubicBezTo>
                  <a:pt x="6075" y="9415"/>
                  <a:pt x="6075" y="9415"/>
                  <a:pt x="6075" y="9415"/>
                </a:cubicBezTo>
                <a:lnTo>
                  <a:pt x="6075" y="20492"/>
                </a:lnTo>
                <a:close/>
                <a:moveTo>
                  <a:pt x="12319" y="20492"/>
                </a:moveTo>
                <a:cubicBezTo>
                  <a:pt x="9281" y="20492"/>
                  <a:pt x="9281" y="20492"/>
                  <a:pt x="9281" y="20492"/>
                </a:cubicBezTo>
                <a:cubicBezTo>
                  <a:pt x="9281" y="1108"/>
                  <a:pt x="9281" y="1108"/>
                  <a:pt x="9281" y="1108"/>
                </a:cubicBezTo>
                <a:cubicBezTo>
                  <a:pt x="12319" y="1108"/>
                  <a:pt x="12319" y="1108"/>
                  <a:pt x="12319" y="1108"/>
                </a:cubicBezTo>
                <a:lnTo>
                  <a:pt x="12319" y="20492"/>
                </a:lnTo>
                <a:close/>
                <a:moveTo>
                  <a:pt x="18563" y="20492"/>
                </a:moveTo>
                <a:cubicBezTo>
                  <a:pt x="15525" y="20492"/>
                  <a:pt x="15525" y="20492"/>
                  <a:pt x="15525" y="20492"/>
                </a:cubicBezTo>
                <a:cubicBezTo>
                  <a:pt x="15525" y="13569"/>
                  <a:pt x="15525" y="13569"/>
                  <a:pt x="15525" y="13569"/>
                </a:cubicBezTo>
                <a:cubicBezTo>
                  <a:pt x="18563" y="13569"/>
                  <a:pt x="18563" y="13569"/>
                  <a:pt x="18563" y="13569"/>
                </a:cubicBezTo>
                <a:lnTo>
                  <a:pt x="18563" y="20492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03" name="组合 202">
            <a:extLst>
              <a:ext uri="{FF2B5EF4-FFF2-40B4-BE49-F238E27FC236}">
                <a16:creationId xmlns:a16="http://schemas.microsoft.com/office/drawing/2014/main" xmlns="" id="{2C07794E-0D3E-BA4C-BA08-F007131F9578}"/>
              </a:ext>
            </a:extLst>
          </p:cNvPr>
          <p:cNvGrpSpPr/>
          <p:nvPr/>
        </p:nvGrpSpPr>
        <p:grpSpPr>
          <a:xfrm>
            <a:off x="6001448" y="3092961"/>
            <a:ext cx="407777" cy="406430"/>
            <a:chOff x="6001448" y="3092961"/>
            <a:chExt cx="407777" cy="406430"/>
          </a:xfrm>
        </p:grpSpPr>
        <p:sp>
          <p:nvSpPr>
            <p:cNvPr id="108" name="Freeform 109">
              <a:extLst>
                <a:ext uri="{FF2B5EF4-FFF2-40B4-BE49-F238E27FC236}">
                  <a16:creationId xmlns:a16="http://schemas.microsoft.com/office/drawing/2014/main" xmlns="" id="{57F251F2-775E-964C-BF50-E57E19950D4D}"/>
                </a:ext>
              </a:extLst>
            </p:cNvPr>
            <p:cNvSpPr/>
            <p:nvPr/>
          </p:nvSpPr>
          <p:spPr>
            <a:xfrm>
              <a:off x="6001448" y="3092961"/>
              <a:ext cx="384898" cy="406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82" y="0"/>
                  </a:moveTo>
                  <a:cubicBezTo>
                    <a:pt x="11782" y="0"/>
                    <a:pt x="11603" y="0"/>
                    <a:pt x="11425" y="0"/>
                  </a:cubicBezTo>
                  <a:cubicBezTo>
                    <a:pt x="7319" y="0"/>
                    <a:pt x="3570" y="2025"/>
                    <a:pt x="1607" y="5400"/>
                  </a:cubicBezTo>
                  <a:cubicBezTo>
                    <a:pt x="536" y="7087"/>
                    <a:pt x="0" y="8944"/>
                    <a:pt x="0" y="10800"/>
                  </a:cubicBezTo>
                  <a:cubicBezTo>
                    <a:pt x="0" y="16706"/>
                    <a:pt x="5177" y="21600"/>
                    <a:pt x="11425" y="21600"/>
                  </a:cubicBezTo>
                  <a:cubicBezTo>
                    <a:pt x="15531" y="21600"/>
                    <a:pt x="19279" y="19575"/>
                    <a:pt x="21243" y="16200"/>
                  </a:cubicBezTo>
                  <a:cubicBezTo>
                    <a:pt x="21421" y="16031"/>
                    <a:pt x="21421" y="16031"/>
                    <a:pt x="21600" y="15863"/>
                  </a:cubicBezTo>
                  <a:cubicBezTo>
                    <a:pt x="11782" y="10631"/>
                    <a:pt x="11782" y="10631"/>
                    <a:pt x="11782" y="10631"/>
                  </a:cubicBezTo>
                  <a:lnTo>
                    <a:pt x="11782" y="0"/>
                  </a:lnTo>
                  <a:close/>
                  <a:moveTo>
                    <a:pt x="20350" y="16200"/>
                  </a:moveTo>
                  <a:cubicBezTo>
                    <a:pt x="20172" y="16369"/>
                    <a:pt x="20172" y="16369"/>
                    <a:pt x="20172" y="16369"/>
                  </a:cubicBezTo>
                  <a:cubicBezTo>
                    <a:pt x="19458" y="17550"/>
                    <a:pt x="18208" y="18731"/>
                    <a:pt x="16780" y="19406"/>
                  </a:cubicBezTo>
                  <a:cubicBezTo>
                    <a:pt x="16066" y="19913"/>
                    <a:pt x="15174" y="20250"/>
                    <a:pt x="14281" y="20419"/>
                  </a:cubicBezTo>
                  <a:cubicBezTo>
                    <a:pt x="13388" y="20756"/>
                    <a:pt x="12317" y="20756"/>
                    <a:pt x="11425" y="20756"/>
                  </a:cubicBezTo>
                  <a:cubicBezTo>
                    <a:pt x="9997" y="20756"/>
                    <a:pt x="8569" y="20588"/>
                    <a:pt x="7319" y="20081"/>
                  </a:cubicBezTo>
                  <a:cubicBezTo>
                    <a:pt x="6069" y="19575"/>
                    <a:pt x="4820" y="18731"/>
                    <a:pt x="3927" y="17888"/>
                  </a:cubicBezTo>
                  <a:cubicBezTo>
                    <a:pt x="2856" y="17044"/>
                    <a:pt x="2142" y="15863"/>
                    <a:pt x="1607" y="14681"/>
                  </a:cubicBezTo>
                  <a:cubicBezTo>
                    <a:pt x="1071" y="13500"/>
                    <a:pt x="893" y="12150"/>
                    <a:pt x="893" y="10800"/>
                  </a:cubicBezTo>
                  <a:cubicBezTo>
                    <a:pt x="893" y="9956"/>
                    <a:pt x="893" y="8944"/>
                    <a:pt x="1250" y="8100"/>
                  </a:cubicBezTo>
                  <a:cubicBezTo>
                    <a:pt x="1428" y="7256"/>
                    <a:pt x="1785" y="6581"/>
                    <a:pt x="2142" y="5737"/>
                  </a:cubicBezTo>
                  <a:cubicBezTo>
                    <a:pt x="3213" y="4219"/>
                    <a:pt x="4463" y="3037"/>
                    <a:pt x="6069" y="2194"/>
                  </a:cubicBezTo>
                  <a:cubicBezTo>
                    <a:pt x="6783" y="1687"/>
                    <a:pt x="7676" y="1350"/>
                    <a:pt x="8569" y="1181"/>
                  </a:cubicBezTo>
                  <a:cubicBezTo>
                    <a:pt x="9283" y="1012"/>
                    <a:pt x="9997" y="844"/>
                    <a:pt x="10711" y="844"/>
                  </a:cubicBezTo>
                  <a:cubicBezTo>
                    <a:pt x="11068" y="844"/>
                    <a:pt x="11068" y="844"/>
                    <a:pt x="11068" y="844"/>
                  </a:cubicBezTo>
                  <a:cubicBezTo>
                    <a:pt x="11068" y="10800"/>
                    <a:pt x="11068" y="10800"/>
                    <a:pt x="11068" y="10800"/>
                  </a:cubicBezTo>
                  <a:cubicBezTo>
                    <a:pt x="11068" y="10969"/>
                    <a:pt x="11068" y="11138"/>
                    <a:pt x="11246" y="11138"/>
                  </a:cubicBezTo>
                  <a:cubicBezTo>
                    <a:pt x="11425" y="11306"/>
                    <a:pt x="11425" y="11306"/>
                    <a:pt x="11425" y="11306"/>
                  </a:cubicBezTo>
                  <a:lnTo>
                    <a:pt x="20350" y="162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" name="Freeform 110">
              <a:extLst>
                <a:ext uri="{FF2B5EF4-FFF2-40B4-BE49-F238E27FC236}">
                  <a16:creationId xmlns:a16="http://schemas.microsoft.com/office/drawing/2014/main" xmlns="" id="{DE4EF85B-8355-3C4D-91D7-F3303A051F97}"/>
                </a:ext>
              </a:extLst>
            </p:cNvPr>
            <p:cNvSpPr/>
            <p:nvPr/>
          </p:nvSpPr>
          <p:spPr>
            <a:xfrm>
              <a:off x="6246382" y="3098344"/>
              <a:ext cx="162843" cy="25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" y="0"/>
                  </a:moveTo>
                  <a:cubicBezTo>
                    <a:pt x="847" y="0"/>
                    <a:pt x="847" y="0"/>
                    <a:pt x="847" y="0"/>
                  </a:cubicBezTo>
                  <a:cubicBezTo>
                    <a:pt x="424" y="0"/>
                    <a:pt x="0" y="267"/>
                    <a:pt x="0" y="533"/>
                  </a:cubicBezTo>
                  <a:cubicBezTo>
                    <a:pt x="0" y="800"/>
                    <a:pt x="0" y="1067"/>
                    <a:pt x="424" y="1067"/>
                  </a:cubicBezTo>
                  <a:cubicBezTo>
                    <a:pt x="1694" y="1333"/>
                    <a:pt x="2965" y="1600"/>
                    <a:pt x="4235" y="1867"/>
                  </a:cubicBezTo>
                  <a:cubicBezTo>
                    <a:pt x="7200" y="2667"/>
                    <a:pt x="10165" y="3733"/>
                    <a:pt x="12282" y="5333"/>
                  </a:cubicBezTo>
                  <a:cubicBezTo>
                    <a:pt x="14400" y="6667"/>
                    <a:pt x="16518" y="8533"/>
                    <a:pt x="17788" y="10400"/>
                  </a:cubicBezTo>
                  <a:cubicBezTo>
                    <a:pt x="19059" y="12267"/>
                    <a:pt x="19482" y="14400"/>
                    <a:pt x="19482" y="16533"/>
                  </a:cubicBezTo>
                  <a:cubicBezTo>
                    <a:pt x="19482" y="17867"/>
                    <a:pt x="19482" y="19467"/>
                    <a:pt x="18635" y="20800"/>
                  </a:cubicBezTo>
                  <a:cubicBezTo>
                    <a:pt x="18635" y="20800"/>
                    <a:pt x="18635" y="20800"/>
                    <a:pt x="18635" y="20800"/>
                  </a:cubicBezTo>
                  <a:cubicBezTo>
                    <a:pt x="18635" y="21067"/>
                    <a:pt x="18635" y="21067"/>
                    <a:pt x="18635" y="21067"/>
                  </a:cubicBezTo>
                  <a:cubicBezTo>
                    <a:pt x="18635" y="21333"/>
                    <a:pt x="19059" y="21600"/>
                    <a:pt x="19482" y="21600"/>
                  </a:cubicBezTo>
                  <a:cubicBezTo>
                    <a:pt x="19906" y="21600"/>
                    <a:pt x="20329" y="21600"/>
                    <a:pt x="20753" y="21333"/>
                  </a:cubicBezTo>
                  <a:cubicBezTo>
                    <a:pt x="21176" y="19733"/>
                    <a:pt x="21600" y="18133"/>
                    <a:pt x="21600" y="16533"/>
                  </a:cubicBezTo>
                  <a:cubicBezTo>
                    <a:pt x="21600" y="8800"/>
                    <a:pt x="13129" y="1867"/>
                    <a:pt x="127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0" name="Freeform 111">
            <a:extLst>
              <a:ext uri="{FF2B5EF4-FFF2-40B4-BE49-F238E27FC236}">
                <a16:creationId xmlns:a16="http://schemas.microsoft.com/office/drawing/2014/main" xmlns="" id="{F35EDDEA-0E2F-2649-A0A0-0BFAD14CB77D}"/>
              </a:ext>
            </a:extLst>
          </p:cNvPr>
          <p:cNvSpPr/>
          <p:nvPr/>
        </p:nvSpPr>
        <p:spPr>
          <a:xfrm>
            <a:off x="5186987" y="3092961"/>
            <a:ext cx="406939" cy="406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34" h="21600" extrusionOk="0">
                <a:moveTo>
                  <a:pt x="20612" y="7931"/>
                </a:moveTo>
                <a:cubicBezTo>
                  <a:pt x="19794" y="5231"/>
                  <a:pt x="18158" y="2869"/>
                  <a:pt x="15703" y="1519"/>
                </a:cubicBezTo>
                <a:cubicBezTo>
                  <a:pt x="14067" y="506"/>
                  <a:pt x="12267" y="0"/>
                  <a:pt x="10467" y="0"/>
                </a:cubicBezTo>
                <a:cubicBezTo>
                  <a:pt x="6703" y="0"/>
                  <a:pt x="3267" y="2025"/>
                  <a:pt x="1467" y="5400"/>
                </a:cubicBezTo>
                <a:cubicBezTo>
                  <a:pt x="-6" y="7931"/>
                  <a:pt x="-333" y="10800"/>
                  <a:pt x="322" y="13669"/>
                </a:cubicBezTo>
                <a:cubicBezTo>
                  <a:pt x="1140" y="16369"/>
                  <a:pt x="2776" y="18731"/>
                  <a:pt x="5231" y="20081"/>
                </a:cubicBezTo>
                <a:cubicBezTo>
                  <a:pt x="6867" y="21094"/>
                  <a:pt x="8667" y="21600"/>
                  <a:pt x="10467" y="21600"/>
                </a:cubicBezTo>
                <a:cubicBezTo>
                  <a:pt x="14231" y="21600"/>
                  <a:pt x="17667" y="19575"/>
                  <a:pt x="19467" y="16200"/>
                </a:cubicBezTo>
                <a:cubicBezTo>
                  <a:pt x="20940" y="13669"/>
                  <a:pt x="21267" y="10800"/>
                  <a:pt x="20612" y="7931"/>
                </a:cubicBezTo>
                <a:close/>
                <a:moveTo>
                  <a:pt x="20122" y="9281"/>
                </a:moveTo>
                <a:cubicBezTo>
                  <a:pt x="20122" y="9787"/>
                  <a:pt x="20122" y="10294"/>
                  <a:pt x="20122" y="10969"/>
                </a:cubicBezTo>
                <a:cubicBezTo>
                  <a:pt x="20122" y="10969"/>
                  <a:pt x="20122" y="10969"/>
                  <a:pt x="20122" y="10969"/>
                </a:cubicBezTo>
                <a:cubicBezTo>
                  <a:pt x="17012" y="14175"/>
                  <a:pt x="17012" y="14175"/>
                  <a:pt x="17012" y="14175"/>
                </a:cubicBezTo>
                <a:cubicBezTo>
                  <a:pt x="15540" y="13331"/>
                  <a:pt x="15540" y="13331"/>
                  <a:pt x="15540" y="13331"/>
                </a:cubicBezTo>
                <a:cubicBezTo>
                  <a:pt x="19958" y="8775"/>
                  <a:pt x="19958" y="8775"/>
                  <a:pt x="19958" y="8775"/>
                </a:cubicBezTo>
                <a:lnTo>
                  <a:pt x="20122" y="9281"/>
                </a:lnTo>
                <a:close/>
                <a:moveTo>
                  <a:pt x="19303" y="6412"/>
                </a:moveTo>
                <a:cubicBezTo>
                  <a:pt x="19467" y="6919"/>
                  <a:pt x="19631" y="7256"/>
                  <a:pt x="19794" y="7762"/>
                </a:cubicBezTo>
                <a:cubicBezTo>
                  <a:pt x="19794" y="7931"/>
                  <a:pt x="19794" y="7931"/>
                  <a:pt x="19794" y="7931"/>
                </a:cubicBezTo>
                <a:cubicBezTo>
                  <a:pt x="14885" y="12994"/>
                  <a:pt x="14885" y="12994"/>
                  <a:pt x="14885" y="12994"/>
                </a:cubicBezTo>
                <a:cubicBezTo>
                  <a:pt x="13412" y="11981"/>
                  <a:pt x="13412" y="11981"/>
                  <a:pt x="13412" y="11981"/>
                </a:cubicBezTo>
                <a:cubicBezTo>
                  <a:pt x="19140" y="6075"/>
                  <a:pt x="19140" y="6075"/>
                  <a:pt x="19140" y="6075"/>
                </a:cubicBezTo>
                <a:lnTo>
                  <a:pt x="19303" y="6412"/>
                </a:lnTo>
                <a:close/>
                <a:moveTo>
                  <a:pt x="17831" y="4219"/>
                </a:moveTo>
                <a:cubicBezTo>
                  <a:pt x="17994" y="4387"/>
                  <a:pt x="18158" y="4556"/>
                  <a:pt x="18158" y="4725"/>
                </a:cubicBezTo>
                <a:cubicBezTo>
                  <a:pt x="18322" y="4894"/>
                  <a:pt x="18485" y="5062"/>
                  <a:pt x="18649" y="5231"/>
                </a:cubicBezTo>
                <a:cubicBezTo>
                  <a:pt x="18649" y="5400"/>
                  <a:pt x="18649" y="5400"/>
                  <a:pt x="18649" y="5400"/>
                </a:cubicBezTo>
                <a:cubicBezTo>
                  <a:pt x="12594" y="11644"/>
                  <a:pt x="12594" y="11644"/>
                  <a:pt x="12594" y="11644"/>
                </a:cubicBezTo>
                <a:cubicBezTo>
                  <a:pt x="11122" y="10800"/>
                  <a:pt x="11122" y="10800"/>
                  <a:pt x="11122" y="10800"/>
                </a:cubicBezTo>
                <a:cubicBezTo>
                  <a:pt x="17667" y="4050"/>
                  <a:pt x="17667" y="4050"/>
                  <a:pt x="17667" y="4050"/>
                </a:cubicBezTo>
                <a:lnTo>
                  <a:pt x="17831" y="4219"/>
                </a:lnTo>
                <a:close/>
                <a:moveTo>
                  <a:pt x="10794" y="844"/>
                </a:moveTo>
                <a:cubicBezTo>
                  <a:pt x="11122" y="844"/>
                  <a:pt x="11122" y="844"/>
                  <a:pt x="11122" y="844"/>
                </a:cubicBezTo>
                <a:cubicBezTo>
                  <a:pt x="11449" y="844"/>
                  <a:pt x="11940" y="844"/>
                  <a:pt x="12267" y="1012"/>
                </a:cubicBezTo>
                <a:cubicBezTo>
                  <a:pt x="12758" y="1012"/>
                  <a:pt x="12758" y="1012"/>
                  <a:pt x="12758" y="1012"/>
                </a:cubicBezTo>
                <a:cubicBezTo>
                  <a:pt x="10794" y="2869"/>
                  <a:pt x="10794" y="2869"/>
                  <a:pt x="10794" y="2869"/>
                </a:cubicBezTo>
                <a:lnTo>
                  <a:pt x="10794" y="844"/>
                </a:lnTo>
                <a:close/>
                <a:moveTo>
                  <a:pt x="10794" y="4050"/>
                </a:moveTo>
                <a:cubicBezTo>
                  <a:pt x="13576" y="1350"/>
                  <a:pt x="13576" y="1350"/>
                  <a:pt x="13576" y="1350"/>
                </a:cubicBezTo>
                <a:cubicBezTo>
                  <a:pt x="13576" y="1350"/>
                  <a:pt x="13576" y="1350"/>
                  <a:pt x="13576" y="1350"/>
                </a:cubicBezTo>
                <a:cubicBezTo>
                  <a:pt x="14067" y="1519"/>
                  <a:pt x="14558" y="1687"/>
                  <a:pt x="14885" y="1856"/>
                </a:cubicBezTo>
                <a:cubicBezTo>
                  <a:pt x="15212" y="2025"/>
                  <a:pt x="15212" y="2025"/>
                  <a:pt x="15212" y="2025"/>
                </a:cubicBezTo>
                <a:cubicBezTo>
                  <a:pt x="10794" y="6412"/>
                  <a:pt x="10794" y="6412"/>
                  <a:pt x="10794" y="6412"/>
                </a:cubicBezTo>
                <a:lnTo>
                  <a:pt x="10794" y="4050"/>
                </a:lnTo>
                <a:close/>
                <a:moveTo>
                  <a:pt x="10794" y="7594"/>
                </a:moveTo>
                <a:cubicBezTo>
                  <a:pt x="15867" y="2362"/>
                  <a:pt x="15867" y="2362"/>
                  <a:pt x="15867" y="2362"/>
                </a:cubicBezTo>
                <a:cubicBezTo>
                  <a:pt x="16031" y="2531"/>
                  <a:pt x="16031" y="2531"/>
                  <a:pt x="16031" y="2531"/>
                </a:cubicBezTo>
                <a:cubicBezTo>
                  <a:pt x="16358" y="2869"/>
                  <a:pt x="16685" y="3037"/>
                  <a:pt x="17012" y="3375"/>
                </a:cubicBezTo>
                <a:cubicBezTo>
                  <a:pt x="17176" y="3544"/>
                  <a:pt x="17176" y="3544"/>
                  <a:pt x="17176" y="3544"/>
                </a:cubicBezTo>
                <a:cubicBezTo>
                  <a:pt x="10794" y="9956"/>
                  <a:pt x="10794" y="9956"/>
                  <a:pt x="10794" y="9956"/>
                </a:cubicBezTo>
                <a:lnTo>
                  <a:pt x="10794" y="7594"/>
                </a:lnTo>
                <a:close/>
                <a:moveTo>
                  <a:pt x="18485" y="16369"/>
                </a:moveTo>
                <a:cubicBezTo>
                  <a:pt x="18158" y="16875"/>
                  <a:pt x="17831" y="17550"/>
                  <a:pt x="17340" y="17888"/>
                </a:cubicBezTo>
                <a:cubicBezTo>
                  <a:pt x="16685" y="18563"/>
                  <a:pt x="16031" y="19069"/>
                  <a:pt x="15212" y="19575"/>
                </a:cubicBezTo>
                <a:cubicBezTo>
                  <a:pt x="13740" y="20419"/>
                  <a:pt x="12103" y="20756"/>
                  <a:pt x="10467" y="20756"/>
                </a:cubicBezTo>
                <a:cubicBezTo>
                  <a:pt x="9649" y="20756"/>
                  <a:pt x="8831" y="20756"/>
                  <a:pt x="8012" y="20419"/>
                </a:cubicBezTo>
                <a:cubicBezTo>
                  <a:pt x="7194" y="20250"/>
                  <a:pt x="6376" y="19913"/>
                  <a:pt x="5558" y="19406"/>
                </a:cubicBezTo>
                <a:cubicBezTo>
                  <a:pt x="4412" y="18731"/>
                  <a:pt x="3431" y="17888"/>
                  <a:pt x="2776" y="16875"/>
                </a:cubicBezTo>
                <a:cubicBezTo>
                  <a:pt x="1958" y="15863"/>
                  <a:pt x="1467" y="14681"/>
                  <a:pt x="1140" y="13331"/>
                </a:cubicBezTo>
                <a:cubicBezTo>
                  <a:pt x="812" y="12150"/>
                  <a:pt x="649" y="10800"/>
                  <a:pt x="812" y="9619"/>
                </a:cubicBezTo>
                <a:cubicBezTo>
                  <a:pt x="976" y="8269"/>
                  <a:pt x="1467" y="6919"/>
                  <a:pt x="2122" y="5737"/>
                </a:cubicBezTo>
                <a:cubicBezTo>
                  <a:pt x="2449" y="5062"/>
                  <a:pt x="3103" y="4219"/>
                  <a:pt x="3594" y="3712"/>
                </a:cubicBezTo>
                <a:cubicBezTo>
                  <a:pt x="4249" y="3037"/>
                  <a:pt x="4903" y="2531"/>
                  <a:pt x="5722" y="2025"/>
                </a:cubicBezTo>
                <a:cubicBezTo>
                  <a:pt x="6867" y="1350"/>
                  <a:pt x="8340" y="844"/>
                  <a:pt x="9812" y="844"/>
                </a:cubicBezTo>
                <a:cubicBezTo>
                  <a:pt x="10140" y="844"/>
                  <a:pt x="10140" y="844"/>
                  <a:pt x="10140" y="844"/>
                </a:cubicBezTo>
                <a:cubicBezTo>
                  <a:pt x="10140" y="10800"/>
                  <a:pt x="10140" y="10800"/>
                  <a:pt x="10140" y="10800"/>
                </a:cubicBezTo>
                <a:cubicBezTo>
                  <a:pt x="10140" y="10969"/>
                  <a:pt x="10140" y="11138"/>
                  <a:pt x="10303" y="11138"/>
                </a:cubicBezTo>
                <a:cubicBezTo>
                  <a:pt x="18649" y="16200"/>
                  <a:pt x="18649" y="16200"/>
                  <a:pt x="18649" y="16200"/>
                </a:cubicBezTo>
                <a:lnTo>
                  <a:pt x="18485" y="16369"/>
                </a:lnTo>
                <a:close/>
                <a:moveTo>
                  <a:pt x="19140" y="15525"/>
                </a:moveTo>
                <a:cubicBezTo>
                  <a:pt x="17667" y="14681"/>
                  <a:pt x="17667" y="14681"/>
                  <a:pt x="17667" y="14681"/>
                </a:cubicBezTo>
                <a:cubicBezTo>
                  <a:pt x="20122" y="12150"/>
                  <a:pt x="20122" y="12150"/>
                  <a:pt x="20122" y="12150"/>
                </a:cubicBezTo>
                <a:cubicBezTo>
                  <a:pt x="19958" y="12994"/>
                  <a:pt x="19958" y="12994"/>
                  <a:pt x="19958" y="12994"/>
                </a:cubicBezTo>
                <a:cubicBezTo>
                  <a:pt x="19794" y="13669"/>
                  <a:pt x="19467" y="14513"/>
                  <a:pt x="19140" y="15188"/>
                </a:cubicBezTo>
                <a:lnTo>
                  <a:pt x="19140" y="15525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xmlns="" id="{30DBFE30-EFA8-F345-B579-C393C7C8903A}"/>
              </a:ext>
            </a:extLst>
          </p:cNvPr>
          <p:cNvGrpSpPr/>
          <p:nvPr/>
        </p:nvGrpSpPr>
        <p:grpSpPr>
          <a:xfrm>
            <a:off x="4515690" y="3092961"/>
            <a:ext cx="121123" cy="405637"/>
            <a:chOff x="4515690" y="3092961"/>
            <a:chExt cx="121123" cy="405637"/>
          </a:xfrm>
        </p:grpSpPr>
        <p:sp>
          <p:nvSpPr>
            <p:cNvPr id="111" name="Freeform 112">
              <a:extLst>
                <a:ext uri="{FF2B5EF4-FFF2-40B4-BE49-F238E27FC236}">
                  <a16:creationId xmlns:a16="http://schemas.microsoft.com/office/drawing/2014/main" xmlns="" id="{BD05A280-53A7-814B-AA70-B9B1A540A47F}"/>
                </a:ext>
              </a:extLst>
            </p:cNvPr>
            <p:cNvSpPr/>
            <p:nvPr/>
          </p:nvSpPr>
          <p:spPr>
            <a:xfrm>
              <a:off x="4515690" y="3216774"/>
              <a:ext cx="121123" cy="281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9" extrusionOk="0">
                  <a:moveTo>
                    <a:pt x="21600" y="16989"/>
                  </a:moveTo>
                  <a:cubicBezTo>
                    <a:pt x="15916" y="485"/>
                    <a:pt x="15916" y="485"/>
                    <a:pt x="15916" y="485"/>
                  </a:cubicBezTo>
                  <a:cubicBezTo>
                    <a:pt x="15916" y="243"/>
                    <a:pt x="15347" y="0"/>
                    <a:pt x="14779" y="0"/>
                  </a:cubicBezTo>
                  <a:cubicBezTo>
                    <a:pt x="6821" y="0"/>
                    <a:pt x="6821" y="0"/>
                    <a:pt x="6821" y="0"/>
                  </a:cubicBezTo>
                  <a:cubicBezTo>
                    <a:pt x="6253" y="0"/>
                    <a:pt x="5684" y="243"/>
                    <a:pt x="5684" y="485"/>
                  </a:cubicBezTo>
                  <a:cubicBezTo>
                    <a:pt x="0" y="16989"/>
                    <a:pt x="0" y="16989"/>
                    <a:pt x="0" y="16989"/>
                  </a:cubicBezTo>
                  <a:cubicBezTo>
                    <a:pt x="0" y="16989"/>
                    <a:pt x="0" y="16989"/>
                    <a:pt x="0" y="16989"/>
                  </a:cubicBezTo>
                  <a:cubicBezTo>
                    <a:pt x="0" y="17231"/>
                    <a:pt x="0" y="17231"/>
                    <a:pt x="568" y="17474"/>
                  </a:cubicBezTo>
                  <a:cubicBezTo>
                    <a:pt x="568" y="17474"/>
                    <a:pt x="568" y="17474"/>
                    <a:pt x="568" y="17474"/>
                  </a:cubicBezTo>
                  <a:cubicBezTo>
                    <a:pt x="9663" y="21357"/>
                    <a:pt x="9663" y="21357"/>
                    <a:pt x="9663" y="21357"/>
                  </a:cubicBezTo>
                  <a:cubicBezTo>
                    <a:pt x="10232" y="21600"/>
                    <a:pt x="11368" y="21600"/>
                    <a:pt x="11937" y="21357"/>
                  </a:cubicBezTo>
                  <a:cubicBezTo>
                    <a:pt x="21032" y="17474"/>
                    <a:pt x="21032" y="17474"/>
                    <a:pt x="21032" y="17474"/>
                  </a:cubicBezTo>
                  <a:cubicBezTo>
                    <a:pt x="21600" y="17231"/>
                    <a:pt x="21600" y="17231"/>
                    <a:pt x="21600" y="16989"/>
                  </a:cubicBezTo>
                  <a:cubicBezTo>
                    <a:pt x="21600" y="16989"/>
                    <a:pt x="21600" y="16989"/>
                    <a:pt x="21600" y="16989"/>
                  </a:cubicBezTo>
                  <a:close/>
                  <a:moveTo>
                    <a:pt x="10800" y="20144"/>
                  </a:moveTo>
                  <a:cubicBezTo>
                    <a:pt x="2842" y="16746"/>
                    <a:pt x="2842" y="16746"/>
                    <a:pt x="2842" y="16746"/>
                  </a:cubicBezTo>
                  <a:cubicBezTo>
                    <a:pt x="7958" y="1213"/>
                    <a:pt x="7958" y="1213"/>
                    <a:pt x="7958" y="1213"/>
                  </a:cubicBezTo>
                  <a:cubicBezTo>
                    <a:pt x="13642" y="1213"/>
                    <a:pt x="13642" y="1213"/>
                    <a:pt x="13642" y="1213"/>
                  </a:cubicBezTo>
                  <a:cubicBezTo>
                    <a:pt x="18758" y="16746"/>
                    <a:pt x="18758" y="16746"/>
                    <a:pt x="18758" y="16746"/>
                  </a:cubicBezTo>
                  <a:lnTo>
                    <a:pt x="10800" y="201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" name="Freeform 113">
              <a:extLst>
                <a:ext uri="{FF2B5EF4-FFF2-40B4-BE49-F238E27FC236}">
                  <a16:creationId xmlns:a16="http://schemas.microsoft.com/office/drawing/2014/main" xmlns="" id="{7C8BCA14-A2EE-664E-93E9-ECE11E511B0D}"/>
                </a:ext>
              </a:extLst>
            </p:cNvPr>
            <p:cNvSpPr/>
            <p:nvPr/>
          </p:nvSpPr>
          <p:spPr>
            <a:xfrm>
              <a:off x="4531840" y="3092961"/>
              <a:ext cx="88824" cy="88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43" y="20829"/>
                  </a:moveTo>
                  <a:cubicBezTo>
                    <a:pt x="6943" y="21600"/>
                    <a:pt x="7714" y="21600"/>
                    <a:pt x="7714" y="21600"/>
                  </a:cubicBezTo>
                  <a:cubicBezTo>
                    <a:pt x="13886" y="21600"/>
                    <a:pt x="13886" y="21600"/>
                    <a:pt x="13886" y="21600"/>
                  </a:cubicBezTo>
                  <a:cubicBezTo>
                    <a:pt x="13886" y="21600"/>
                    <a:pt x="14657" y="21600"/>
                    <a:pt x="14657" y="20829"/>
                  </a:cubicBezTo>
                  <a:cubicBezTo>
                    <a:pt x="20829" y="14657"/>
                    <a:pt x="20829" y="14657"/>
                    <a:pt x="20829" y="14657"/>
                  </a:cubicBezTo>
                  <a:cubicBezTo>
                    <a:pt x="21600" y="14657"/>
                    <a:pt x="21600" y="13886"/>
                    <a:pt x="21600" y="13886"/>
                  </a:cubicBezTo>
                  <a:cubicBezTo>
                    <a:pt x="21600" y="1543"/>
                    <a:pt x="21600" y="1543"/>
                    <a:pt x="21600" y="1543"/>
                  </a:cubicBezTo>
                  <a:cubicBezTo>
                    <a:pt x="21600" y="771"/>
                    <a:pt x="20829" y="0"/>
                    <a:pt x="20057" y="0"/>
                  </a:cubicBezTo>
                  <a:cubicBezTo>
                    <a:pt x="1543" y="0"/>
                    <a:pt x="1543" y="0"/>
                    <a:pt x="1543" y="0"/>
                  </a:cubicBezTo>
                  <a:cubicBezTo>
                    <a:pt x="771" y="0"/>
                    <a:pt x="0" y="771"/>
                    <a:pt x="0" y="1543"/>
                  </a:cubicBezTo>
                  <a:cubicBezTo>
                    <a:pt x="0" y="13886"/>
                    <a:pt x="0" y="13886"/>
                    <a:pt x="0" y="13886"/>
                  </a:cubicBezTo>
                  <a:cubicBezTo>
                    <a:pt x="0" y="13886"/>
                    <a:pt x="0" y="14657"/>
                    <a:pt x="771" y="14657"/>
                  </a:cubicBezTo>
                  <a:lnTo>
                    <a:pt x="6943" y="20829"/>
                  </a:lnTo>
                  <a:close/>
                  <a:moveTo>
                    <a:pt x="3086" y="3857"/>
                  </a:moveTo>
                  <a:cubicBezTo>
                    <a:pt x="17743" y="3857"/>
                    <a:pt x="17743" y="3857"/>
                    <a:pt x="17743" y="3857"/>
                  </a:cubicBezTo>
                  <a:cubicBezTo>
                    <a:pt x="17743" y="13114"/>
                    <a:pt x="17743" y="13114"/>
                    <a:pt x="17743" y="13114"/>
                  </a:cubicBezTo>
                  <a:cubicBezTo>
                    <a:pt x="13114" y="18514"/>
                    <a:pt x="13114" y="18514"/>
                    <a:pt x="13114" y="18514"/>
                  </a:cubicBezTo>
                  <a:cubicBezTo>
                    <a:pt x="8486" y="18514"/>
                    <a:pt x="8486" y="18514"/>
                    <a:pt x="8486" y="18514"/>
                  </a:cubicBezTo>
                  <a:cubicBezTo>
                    <a:pt x="3086" y="13114"/>
                    <a:pt x="3086" y="13114"/>
                    <a:pt x="3086" y="13114"/>
                  </a:cubicBezTo>
                  <a:lnTo>
                    <a:pt x="3086" y="385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3" name="Freeform 114">
            <a:extLst>
              <a:ext uri="{FF2B5EF4-FFF2-40B4-BE49-F238E27FC236}">
                <a16:creationId xmlns:a16="http://schemas.microsoft.com/office/drawing/2014/main" xmlns="" id="{134835DF-65D1-7B47-A52D-2414B06A044D}"/>
              </a:ext>
            </a:extLst>
          </p:cNvPr>
          <p:cNvSpPr/>
          <p:nvPr/>
        </p:nvSpPr>
        <p:spPr>
          <a:xfrm>
            <a:off x="3601896" y="3092961"/>
            <a:ext cx="317608" cy="406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2"/>
                </a:moveTo>
                <a:cubicBezTo>
                  <a:pt x="21600" y="506"/>
                  <a:pt x="21168" y="0"/>
                  <a:pt x="20304" y="0"/>
                </a:cubicBezTo>
                <a:cubicBezTo>
                  <a:pt x="1296" y="0"/>
                  <a:pt x="1296" y="0"/>
                  <a:pt x="1296" y="0"/>
                </a:cubicBezTo>
                <a:cubicBezTo>
                  <a:pt x="432" y="0"/>
                  <a:pt x="0" y="506"/>
                  <a:pt x="0" y="1012"/>
                </a:cubicBezTo>
                <a:cubicBezTo>
                  <a:pt x="0" y="20588"/>
                  <a:pt x="0" y="20588"/>
                  <a:pt x="0" y="20588"/>
                </a:cubicBezTo>
                <a:cubicBezTo>
                  <a:pt x="0" y="21094"/>
                  <a:pt x="432" y="21600"/>
                  <a:pt x="1296" y="21600"/>
                </a:cubicBezTo>
                <a:cubicBezTo>
                  <a:pt x="20304" y="21600"/>
                  <a:pt x="20304" y="21600"/>
                  <a:pt x="20304" y="21600"/>
                </a:cubicBezTo>
                <a:cubicBezTo>
                  <a:pt x="21168" y="21600"/>
                  <a:pt x="21600" y="21094"/>
                  <a:pt x="21600" y="20588"/>
                </a:cubicBezTo>
                <a:lnTo>
                  <a:pt x="21600" y="1012"/>
                </a:lnTo>
                <a:close/>
                <a:moveTo>
                  <a:pt x="3024" y="20756"/>
                </a:moveTo>
                <a:cubicBezTo>
                  <a:pt x="864" y="20756"/>
                  <a:pt x="864" y="20756"/>
                  <a:pt x="864" y="20756"/>
                </a:cubicBezTo>
                <a:cubicBezTo>
                  <a:pt x="864" y="844"/>
                  <a:pt x="864" y="844"/>
                  <a:pt x="864" y="844"/>
                </a:cubicBezTo>
                <a:cubicBezTo>
                  <a:pt x="3024" y="844"/>
                  <a:pt x="3024" y="844"/>
                  <a:pt x="3024" y="844"/>
                </a:cubicBezTo>
                <a:lnTo>
                  <a:pt x="3024" y="20756"/>
                </a:lnTo>
                <a:close/>
                <a:moveTo>
                  <a:pt x="15984" y="20756"/>
                </a:moveTo>
                <a:cubicBezTo>
                  <a:pt x="4104" y="20756"/>
                  <a:pt x="4104" y="20756"/>
                  <a:pt x="4104" y="20756"/>
                </a:cubicBezTo>
                <a:cubicBezTo>
                  <a:pt x="4104" y="844"/>
                  <a:pt x="4104" y="844"/>
                  <a:pt x="4104" y="844"/>
                </a:cubicBezTo>
                <a:cubicBezTo>
                  <a:pt x="15984" y="844"/>
                  <a:pt x="15984" y="844"/>
                  <a:pt x="15984" y="844"/>
                </a:cubicBezTo>
                <a:lnTo>
                  <a:pt x="15984" y="20756"/>
                </a:lnTo>
                <a:close/>
                <a:moveTo>
                  <a:pt x="20736" y="20756"/>
                </a:moveTo>
                <a:cubicBezTo>
                  <a:pt x="16848" y="20756"/>
                  <a:pt x="16848" y="20756"/>
                  <a:pt x="16848" y="20756"/>
                </a:cubicBezTo>
                <a:cubicBezTo>
                  <a:pt x="16848" y="11981"/>
                  <a:pt x="16848" y="11981"/>
                  <a:pt x="16848" y="11981"/>
                </a:cubicBezTo>
                <a:cubicBezTo>
                  <a:pt x="20736" y="11981"/>
                  <a:pt x="20736" y="11981"/>
                  <a:pt x="20736" y="11981"/>
                </a:cubicBezTo>
                <a:lnTo>
                  <a:pt x="20736" y="20756"/>
                </a:lnTo>
                <a:close/>
                <a:moveTo>
                  <a:pt x="20736" y="11306"/>
                </a:moveTo>
                <a:cubicBezTo>
                  <a:pt x="16848" y="11306"/>
                  <a:pt x="16848" y="11306"/>
                  <a:pt x="16848" y="11306"/>
                </a:cubicBezTo>
                <a:cubicBezTo>
                  <a:pt x="16848" y="8269"/>
                  <a:pt x="16848" y="8269"/>
                  <a:pt x="16848" y="8269"/>
                </a:cubicBezTo>
                <a:cubicBezTo>
                  <a:pt x="20736" y="8269"/>
                  <a:pt x="20736" y="8269"/>
                  <a:pt x="20736" y="8269"/>
                </a:cubicBezTo>
                <a:lnTo>
                  <a:pt x="20736" y="11306"/>
                </a:lnTo>
                <a:close/>
                <a:moveTo>
                  <a:pt x="20736" y="7425"/>
                </a:moveTo>
                <a:cubicBezTo>
                  <a:pt x="16848" y="7425"/>
                  <a:pt x="16848" y="7425"/>
                  <a:pt x="16848" y="7425"/>
                </a:cubicBezTo>
                <a:cubicBezTo>
                  <a:pt x="16848" y="4556"/>
                  <a:pt x="16848" y="4556"/>
                  <a:pt x="16848" y="4556"/>
                </a:cubicBezTo>
                <a:cubicBezTo>
                  <a:pt x="20736" y="4556"/>
                  <a:pt x="20736" y="4556"/>
                  <a:pt x="20736" y="4556"/>
                </a:cubicBezTo>
                <a:lnTo>
                  <a:pt x="20736" y="7425"/>
                </a:lnTo>
                <a:close/>
                <a:moveTo>
                  <a:pt x="20736" y="3712"/>
                </a:moveTo>
                <a:cubicBezTo>
                  <a:pt x="16848" y="3712"/>
                  <a:pt x="16848" y="3712"/>
                  <a:pt x="16848" y="3712"/>
                </a:cubicBezTo>
                <a:cubicBezTo>
                  <a:pt x="16848" y="844"/>
                  <a:pt x="16848" y="844"/>
                  <a:pt x="16848" y="844"/>
                </a:cubicBezTo>
                <a:cubicBezTo>
                  <a:pt x="20736" y="844"/>
                  <a:pt x="20736" y="844"/>
                  <a:pt x="20736" y="844"/>
                </a:cubicBezTo>
                <a:lnTo>
                  <a:pt x="20736" y="3712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3BB3E0AC-9FF4-DE42-8D04-3EBB4FB79F03}"/>
              </a:ext>
            </a:extLst>
          </p:cNvPr>
          <p:cNvGrpSpPr/>
          <p:nvPr/>
        </p:nvGrpSpPr>
        <p:grpSpPr>
          <a:xfrm>
            <a:off x="2741933" y="3146792"/>
            <a:ext cx="407777" cy="298768"/>
            <a:chOff x="2741933" y="3146792"/>
            <a:chExt cx="407777" cy="298768"/>
          </a:xfrm>
        </p:grpSpPr>
        <p:sp>
          <p:nvSpPr>
            <p:cNvPr id="114" name="Freeform 115">
              <a:extLst>
                <a:ext uri="{FF2B5EF4-FFF2-40B4-BE49-F238E27FC236}">
                  <a16:creationId xmlns:a16="http://schemas.microsoft.com/office/drawing/2014/main" xmlns="" id="{4BAE663D-0FB1-F14E-92D5-1EBA50438563}"/>
                </a:ext>
              </a:extLst>
            </p:cNvPr>
            <p:cNvSpPr/>
            <p:nvPr/>
          </p:nvSpPr>
          <p:spPr>
            <a:xfrm>
              <a:off x="2741933" y="3146792"/>
              <a:ext cx="407777" cy="298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3447"/>
                  </a:moveTo>
                  <a:cubicBezTo>
                    <a:pt x="12994" y="3447"/>
                    <a:pt x="12994" y="3447"/>
                    <a:pt x="12994" y="3447"/>
                  </a:cubicBezTo>
                  <a:cubicBezTo>
                    <a:pt x="12994" y="1379"/>
                    <a:pt x="12994" y="1379"/>
                    <a:pt x="12994" y="1379"/>
                  </a:cubicBezTo>
                  <a:cubicBezTo>
                    <a:pt x="12994" y="689"/>
                    <a:pt x="12656" y="0"/>
                    <a:pt x="11981" y="0"/>
                  </a:cubicBezTo>
                  <a:cubicBezTo>
                    <a:pt x="9619" y="0"/>
                    <a:pt x="9619" y="0"/>
                    <a:pt x="9619" y="0"/>
                  </a:cubicBezTo>
                  <a:cubicBezTo>
                    <a:pt x="8944" y="0"/>
                    <a:pt x="8606" y="689"/>
                    <a:pt x="8606" y="1379"/>
                  </a:cubicBezTo>
                  <a:cubicBezTo>
                    <a:pt x="8606" y="3447"/>
                    <a:pt x="8606" y="3447"/>
                    <a:pt x="8606" y="3447"/>
                  </a:cubicBezTo>
                  <a:cubicBezTo>
                    <a:pt x="1012" y="3447"/>
                    <a:pt x="1012" y="3447"/>
                    <a:pt x="1012" y="3447"/>
                  </a:cubicBezTo>
                  <a:cubicBezTo>
                    <a:pt x="506" y="3447"/>
                    <a:pt x="0" y="4136"/>
                    <a:pt x="0" y="4826"/>
                  </a:cubicBezTo>
                  <a:cubicBezTo>
                    <a:pt x="0" y="20221"/>
                    <a:pt x="0" y="20221"/>
                    <a:pt x="0" y="20221"/>
                  </a:cubicBezTo>
                  <a:cubicBezTo>
                    <a:pt x="0" y="20911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0911"/>
                    <a:pt x="21600" y="20221"/>
                  </a:cubicBezTo>
                  <a:cubicBezTo>
                    <a:pt x="21600" y="4826"/>
                    <a:pt x="21600" y="4826"/>
                    <a:pt x="21600" y="4826"/>
                  </a:cubicBezTo>
                  <a:cubicBezTo>
                    <a:pt x="21600" y="4136"/>
                    <a:pt x="21094" y="3447"/>
                    <a:pt x="20588" y="3447"/>
                  </a:cubicBezTo>
                  <a:close/>
                  <a:moveTo>
                    <a:pt x="9281" y="1149"/>
                  </a:moveTo>
                  <a:cubicBezTo>
                    <a:pt x="12319" y="1149"/>
                    <a:pt x="12319" y="1149"/>
                    <a:pt x="12319" y="1149"/>
                  </a:cubicBezTo>
                  <a:cubicBezTo>
                    <a:pt x="12319" y="3447"/>
                    <a:pt x="12319" y="3447"/>
                    <a:pt x="12319" y="3447"/>
                  </a:cubicBezTo>
                  <a:cubicBezTo>
                    <a:pt x="9281" y="3447"/>
                    <a:pt x="9281" y="3447"/>
                    <a:pt x="9281" y="3447"/>
                  </a:cubicBezTo>
                  <a:lnTo>
                    <a:pt x="9281" y="1149"/>
                  </a:lnTo>
                  <a:close/>
                  <a:moveTo>
                    <a:pt x="20756" y="20451"/>
                  </a:moveTo>
                  <a:cubicBezTo>
                    <a:pt x="844" y="20451"/>
                    <a:pt x="844" y="20451"/>
                    <a:pt x="844" y="20451"/>
                  </a:cubicBezTo>
                  <a:cubicBezTo>
                    <a:pt x="844" y="4596"/>
                    <a:pt x="844" y="4596"/>
                    <a:pt x="844" y="4596"/>
                  </a:cubicBezTo>
                  <a:cubicBezTo>
                    <a:pt x="20756" y="4596"/>
                    <a:pt x="20756" y="4596"/>
                    <a:pt x="20756" y="4596"/>
                  </a:cubicBezTo>
                  <a:lnTo>
                    <a:pt x="20756" y="2045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" name="Freeform 116">
              <a:extLst>
                <a:ext uri="{FF2B5EF4-FFF2-40B4-BE49-F238E27FC236}">
                  <a16:creationId xmlns:a16="http://schemas.microsoft.com/office/drawing/2014/main" xmlns="" id="{5D1A34F7-D58F-BA41-8C39-8DCF58BE707E}"/>
                </a:ext>
              </a:extLst>
            </p:cNvPr>
            <p:cNvSpPr/>
            <p:nvPr/>
          </p:nvSpPr>
          <p:spPr>
            <a:xfrm>
              <a:off x="2802494" y="3254456"/>
              <a:ext cx="130543" cy="130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1" y="21600"/>
                  </a:moveTo>
                  <a:cubicBezTo>
                    <a:pt x="18439" y="21600"/>
                    <a:pt x="18439" y="21600"/>
                    <a:pt x="18439" y="21600"/>
                  </a:cubicBezTo>
                  <a:cubicBezTo>
                    <a:pt x="20020" y="21600"/>
                    <a:pt x="21600" y="20546"/>
                    <a:pt x="21600" y="18439"/>
                  </a:cubicBezTo>
                  <a:cubicBezTo>
                    <a:pt x="21600" y="3161"/>
                    <a:pt x="21600" y="3161"/>
                    <a:pt x="21600" y="3161"/>
                  </a:cubicBezTo>
                  <a:cubicBezTo>
                    <a:pt x="21600" y="1054"/>
                    <a:pt x="20020" y="0"/>
                    <a:pt x="18439" y="0"/>
                  </a:cubicBezTo>
                  <a:cubicBezTo>
                    <a:pt x="3161" y="0"/>
                    <a:pt x="3161" y="0"/>
                    <a:pt x="3161" y="0"/>
                  </a:cubicBezTo>
                  <a:cubicBezTo>
                    <a:pt x="1054" y="0"/>
                    <a:pt x="0" y="1054"/>
                    <a:pt x="0" y="3161"/>
                  </a:cubicBezTo>
                  <a:cubicBezTo>
                    <a:pt x="0" y="18439"/>
                    <a:pt x="0" y="18439"/>
                    <a:pt x="0" y="18439"/>
                  </a:cubicBezTo>
                  <a:cubicBezTo>
                    <a:pt x="0" y="20546"/>
                    <a:pt x="1054" y="21600"/>
                    <a:pt x="3161" y="21600"/>
                  </a:cubicBezTo>
                  <a:close/>
                  <a:moveTo>
                    <a:pt x="2107" y="2107"/>
                  </a:moveTo>
                  <a:cubicBezTo>
                    <a:pt x="19493" y="2107"/>
                    <a:pt x="19493" y="2107"/>
                    <a:pt x="19493" y="2107"/>
                  </a:cubicBezTo>
                  <a:cubicBezTo>
                    <a:pt x="19493" y="19493"/>
                    <a:pt x="19493" y="19493"/>
                    <a:pt x="19493" y="19493"/>
                  </a:cubicBezTo>
                  <a:cubicBezTo>
                    <a:pt x="2107" y="19493"/>
                    <a:pt x="2107" y="19493"/>
                    <a:pt x="2107" y="19493"/>
                  </a:cubicBezTo>
                  <a:lnTo>
                    <a:pt x="2107" y="210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" name="Freeform 117">
              <a:extLst>
                <a:ext uri="{FF2B5EF4-FFF2-40B4-BE49-F238E27FC236}">
                  <a16:creationId xmlns:a16="http://schemas.microsoft.com/office/drawing/2014/main" xmlns="" id="{4F4B2195-A215-AF4D-A5B5-70ECE3B4189E}"/>
                </a:ext>
              </a:extLst>
            </p:cNvPr>
            <p:cNvSpPr/>
            <p:nvPr/>
          </p:nvSpPr>
          <p:spPr>
            <a:xfrm>
              <a:off x="2977447" y="3263877"/>
              <a:ext cx="51141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00" y="21600"/>
                  </a:moveTo>
                  <a:cubicBezTo>
                    <a:pt x="18900" y="21600"/>
                    <a:pt x="18900" y="21600"/>
                    <a:pt x="18900" y="21600"/>
                  </a:cubicBezTo>
                  <a:cubicBezTo>
                    <a:pt x="20250" y="21600"/>
                    <a:pt x="21600" y="17280"/>
                    <a:pt x="21600" y="12960"/>
                  </a:cubicBezTo>
                  <a:cubicBezTo>
                    <a:pt x="21600" y="4320"/>
                    <a:pt x="20250" y="0"/>
                    <a:pt x="18900" y="0"/>
                  </a:cubicBezTo>
                  <a:cubicBezTo>
                    <a:pt x="2700" y="0"/>
                    <a:pt x="2700" y="0"/>
                    <a:pt x="2700" y="0"/>
                  </a:cubicBezTo>
                  <a:cubicBezTo>
                    <a:pt x="1350" y="0"/>
                    <a:pt x="0" y="4320"/>
                    <a:pt x="0" y="12960"/>
                  </a:cubicBezTo>
                  <a:cubicBezTo>
                    <a:pt x="0" y="17280"/>
                    <a:pt x="1350" y="21600"/>
                    <a:pt x="27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" name="Freeform 118">
              <a:extLst>
                <a:ext uri="{FF2B5EF4-FFF2-40B4-BE49-F238E27FC236}">
                  <a16:creationId xmlns:a16="http://schemas.microsoft.com/office/drawing/2014/main" xmlns="" id="{9C70E0B0-A30D-BE45-8419-A8AA0BAEDA1B}"/>
                </a:ext>
              </a:extLst>
            </p:cNvPr>
            <p:cNvSpPr/>
            <p:nvPr/>
          </p:nvSpPr>
          <p:spPr>
            <a:xfrm>
              <a:off x="2977447" y="3312325"/>
              <a:ext cx="111702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4" y="21600"/>
                  </a:move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7280"/>
                    <a:pt x="21600" y="8640"/>
                  </a:cubicBezTo>
                  <a:cubicBezTo>
                    <a:pt x="21600" y="4320"/>
                    <a:pt x="20983" y="0"/>
                    <a:pt x="20366" y="0"/>
                  </a:cubicBez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4320"/>
                    <a:pt x="0" y="8640"/>
                  </a:cubicBezTo>
                  <a:cubicBezTo>
                    <a:pt x="0" y="17280"/>
                    <a:pt x="617" y="21600"/>
                    <a:pt x="123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" name="Freeform 119">
              <a:extLst>
                <a:ext uri="{FF2B5EF4-FFF2-40B4-BE49-F238E27FC236}">
                  <a16:creationId xmlns:a16="http://schemas.microsoft.com/office/drawing/2014/main" xmlns="" id="{CAC2D9DC-E438-A94F-9ECC-6C0A89902852}"/>
                </a:ext>
              </a:extLst>
            </p:cNvPr>
            <p:cNvSpPr/>
            <p:nvPr/>
          </p:nvSpPr>
          <p:spPr>
            <a:xfrm>
              <a:off x="2977447" y="3359428"/>
              <a:ext cx="111702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4" y="21600"/>
                  </a:move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7280"/>
                    <a:pt x="21600" y="8640"/>
                  </a:cubicBezTo>
                  <a:cubicBezTo>
                    <a:pt x="21600" y="4320"/>
                    <a:pt x="20983" y="0"/>
                    <a:pt x="20366" y="0"/>
                  </a:cubicBez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4320"/>
                    <a:pt x="0" y="8640"/>
                  </a:cubicBezTo>
                  <a:cubicBezTo>
                    <a:pt x="0" y="17280"/>
                    <a:pt x="617" y="21600"/>
                    <a:pt x="123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xmlns="" id="{7C6FAE10-56AA-404F-97F7-29529DEAA260}"/>
              </a:ext>
            </a:extLst>
          </p:cNvPr>
          <p:cNvGrpSpPr/>
          <p:nvPr/>
        </p:nvGrpSpPr>
        <p:grpSpPr>
          <a:xfrm>
            <a:off x="1990980" y="3092961"/>
            <a:ext cx="279926" cy="406430"/>
            <a:chOff x="1990980" y="3092961"/>
            <a:chExt cx="279926" cy="406430"/>
          </a:xfrm>
        </p:grpSpPr>
        <p:sp>
          <p:nvSpPr>
            <p:cNvPr id="119" name="Freeform 120">
              <a:extLst>
                <a:ext uri="{FF2B5EF4-FFF2-40B4-BE49-F238E27FC236}">
                  <a16:creationId xmlns:a16="http://schemas.microsoft.com/office/drawing/2014/main" xmlns="" id="{2BF24D5D-1903-2F42-8432-30E7AEBA1993}"/>
                </a:ext>
              </a:extLst>
            </p:cNvPr>
            <p:cNvSpPr/>
            <p:nvPr/>
          </p:nvSpPr>
          <p:spPr>
            <a:xfrm>
              <a:off x="1990980" y="3092961"/>
              <a:ext cx="279926" cy="406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7" y="0"/>
                  </a:moveTo>
                  <a:cubicBezTo>
                    <a:pt x="1473" y="0"/>
                    <a:pt x="1473" y="0"/>
                    <a:pt x="1473" y="0"/>
                  </a:cubicBezTo>
                  <a:cubicBezTo>
                    <a:pt x="736" y="0"/>
                    <a:pt x="0" y="506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736" y="21600"/>
                    <a:pt x="1473" y="21600"/>
                  </a:cubicBezTo>
                  <a:cubicBezTo>
                    <a:pt x="20127" y="21600"/>
                    <a:pt x="20127" y="21600"/>
                    <a:pt x="20127" y="21600"/>
                  </a:cubicBezTo>
                  <a:cubicBezTo>
                    <a:pt x="20864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506"/>
                    <a:pt x="20864" y="0"/>
                    <a:pt x="20127" y="0"/>
                  </a:cubicBezTo>
                  <a:close/>
                  <a:moveTo>
                    <a:pt x="20373" y="20756"/>
                  </a:moveTo>
                  <a:cubicBezTo>
                    <a:pt x="1227" y="20756"/>
                    <a:pt x="1227" y="20756"/>
                    <a:pt x="1227" y="20756"/>
                  </a:cubicBezTo>
                  <a:cubicBezTo>
                    <a:pt x="1227" y="844"/>
                    <a:pt x="1227" y="844"/>
                    <a:pt x="1227" y="844"/>
                  </a:cubicBezTo>
                  <a:cubicBezTo>
                    <a:pt x="20373" y="844"/>
                    <a:pt x="20373" y="844"/>
                    <a:pt x="20373" y="844"/>
                  </a:cubicBezTo>
                  <a:lnTo>
                    <a:pt x="20373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" name="Oval 121">
              <a:extLst>
                <a:ext uri="{FF2B5EF4-FFF2-40B4-BE49-F238E27FC236}">
                  <a16:creationId xmlns:a16="http://schemas.microsoft.com/office/drawing/2014/main" xmlns="" id="{0F4C34F2-BBDF-B444-8575-BF0B1F460EB2}"/>
                </a:ext>
              </a:extLst>
            </p:cNvPr>
            <p:cNvSpPr/>
            <p:nvPr/>
          </p:nvSpPr>
          <p:spPr>
            <a:xfrm>
              <a:off x="2055578" y="3286756"/>
              <a:ext cx="25571" cy="2153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" name="Oval 122">
              <a:extLst>
                <a:ext uri="{FF2B5EF4-FFF2-40B4-BE49-F238E27FC236}">
                  <a16:creationId xmlns:a16="http://schemas.microsoft.com/office/drawing/2014/main" xmlns="" id="{77F588DD-A5BB-4445-BCBF-49F35B3413B2}"/>
                </a:ext>
              </a:extLst>
            </p:cNvPr>
            <p:cNvSpPr/>
            <p:nvPr/>
          </p:nvSpPr>
          <p:spPr>
            <a:xfrm>
              <a:off x="2118830" y="3286756"/>
              <a:ext cx="25571" cy="2153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" name="Oval 123">
              <a:extLst>
                <a:ext uri="{FF2B5EF4-FFF2-40B4-BE49-F238E27FC236}">
                  <a16:creationId xmlns:a16="http://schemas.microsoft.com/office/drawing/2014/main" xmlns="" id="{D86FEF29-14E0-0E4B-8A39-D4DE6DD9CCC8}"/>
                </a:ext>
              </a:extLst>
            </p:cNvPr>
            <p:cNvSpPr/>
            <p:nvPr/>
          </p:nvSpPr>
          <p:spPr>
            <a:xfrm>
              <a:off x="2182083" y="3286756"/>
              <a:ext cx="25571" cy="2153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" name="Oval 124">
              <a:extLst>
                <a:ext uri="{FF2B5EF4-FFF2-40B4-BE49-F238E27FC236}">
                  <a16:creationId xmlns:a16="http://schemas.microsoft.com/office/drawing/2014/main" xmlns="" id="{477E190B-949C-DC40-840C-603CB971AAB3}"/>
                </a:ext>
              </a:extLst>
            </p:cNvPr>
            <p:cNvSpPr/>
            <p:nvPr/>
          </p:nvSpPr>
          <p:spPr>
            <a:xfrm>
              <a:off x="2055578" y="3350008"/>
              <a:ext cx="25571" cy="2287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" name="Oval 125">
              <a:extLst>
                <a:ext uri="{FF2B5EF4-FFF2-40B4-BE49-F238E27FC236}">
                  <a16:creationId xmlns:a16="http://schemas.microsoft.com/office/drawing/2014/main" xmlns="" id="{758F0B13-6D50-DC41-84B5-7DAE60E8B534}"/>
                </a:ext>
              </a:extLst>
            </p:cNvPr>
            <p:cNvSpPr/>
            <p:nvPr/>
          </p:nvSpPr>
          <p:spPr>
            <a:xfrm>
              <a:off x="2118830" y="3350008"/>
              <a:ext cx="25571" cy="2287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" name="Oval 126">
              <a:extLst>
                <a:ext uri="{FF2B5EF4-FFF2-40B4-BE49-F238E27FC236}">
                  <a16:creationId xmlns:a16="http://schemas.microsoft.com/office/drawing/2014/main" xmlns="" id="{47572E4C-8B53-9740-9326-10986FC1CE31}"/>
                </a:ext>
              </a:extLst>
            </p:cNvPr>
            <p:cNvSpPr/>
            <p:nvPr/>
          </p:nvSpPr>
          <p:spPr>
            <a:xfrm>
              <a:off x="2182083" y="3350008"/>
              <a:ext cx="25571" cy="22879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" name="Oval 127">
              <a:extLst>
                <a:ext uri="{FF2B5EF4-FFF2-40B4-BE49-F238E27FC236}">
                  <a16:creationId xmlns:a16="http://schemas.microsoft.com/office/drawing/2014/main" xmlns="" id="{83F0376B-D34D-E44F-8527-E1B5F2696C8F}"/>
                </a:ext>
              </a:extLst>
            </p:cNvPr>
            <p:cNvSpPr/>
            <p:nvPr/>
          </p:nvSpPr>
          <p:spPr>
            <a:xfrm>
              <a:off x="2055578" y="3414606"/>
              <a:ext cx="25571" cy="2153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" name="Oval 128">
              <a:extLst>
                <a:ext uri="{FF2B5EF4-FFF2-40B4-BE49-F238E27FC236}">
                  <a16:creationId xmlns:a16="http://schemas.microsoft.com/office/drawing/2014/main" xmlns="" id="{FE066BC4-58E4-F049-8741-CFBBAF175EAA}"/>
                </a:ext>
              </a:extLst>
            </p:cNvPr>
            <p:cNvSpPr/>
            <p:nvPr/>
          </p:nvSpPr>
          <p:spPr>
            <a:xfrm>
              <a:off x="2118830" y="3414606"/>
              <a:ext cx="25571" cy="2153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" name="Oval 129">
              <a:extLst>
                <a:ext uri="{FF2B5EF4-FFF2-40B4-BE49-F238E27FC236}">
                  <a16:creationId xmlns:a16="http://schemas.microsoft.com/office/drawing/2014/main" xmlns="" id="{6220C2DE-01E1-9C42-8269-0E9C9F06D4A7}"/>
                </a:ext>
              </a:extLst>
            </p:cNvPr>
            <p:cNvSpPr/>
            <p:nvPr/>
          </p:nvSpPr>
          <p:spPr>
            <a:xfrm>
              <a:off x="2182083" y="3414606"/>
              <a:ext cx="25571" cy="2153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" name="Freeform 130">
              <a:extLst>
                <a:ext uri="{FF2B5EF4-FFF2-40B4-BE49-F238E27FC236}">
                  <a16:creationId xmlns:a16="http://schemas.microsoft.com/office/drawing/2014/main" xmlns="" id="{C84B43DB-5757-7047-81EE-E3C099908149}"/>
                </a:ext>
              </a:extLst>
            </p:cNvPr>
            <p:cNvSpPr/>
            <p:nvPr/>
          </p:nvSpPr>
          <p:spPr>
            <a:xfrm>
              <a:off x="2046158" y="3156214"/>
              <a:ext cx="170917" cy="60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21600"/>
                  </a:moveTo>
                  <a:cubicBezTo>
                    <a:pt x="18000" y="21600"/>
                    <a:pt x="18000" y="21600"/>
                    <a:pt x="18000" y="21600"/>
                  </a:cubicBezTo>
                  <a:cubicBezTo>
                    <a:pt x="20000" y="21600"/>
                    <a:pt x="21600" y="17053"/>
                    <a:pt x="21600" y="11368"/>
                  </a:cubicBezTo>
                  <a:cubicBezTo>
                    <a:pt x="21600" y="4547"/>
                    <a:pt x="20000" y="0"/>
                    <a:pt x="180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600" y="0"/>
                    <a:pt x="0" y="4547"/>
                    <a:pt x="0" y="11368"/>
                  </a:cubicBezTo>
                  <a:cubicBezTo>
                    <a:pt x="0" y="17053"/>
                    <a:pt x="1600" y="21600"/>
                    <a:pt x="3600" y="21600"/>
                  </a:cubicBezTo>
                  <a:close/>
                  <a:moveTo>
                    <a:pt x="3600" y="5684"/>
                  </a:moveTo>
                  <a:cubicBezTo>
                    <a:pt x="18000" y="5684"/>
                    <a:pt x="18000" y="5684"/>
                    <a:pt x="18000" y="5684"/>
                  </a:cubicBezTo>
                  <a:cubicBezTo>
                    <a:pt x="18800" y="5684"/>
                    <a:pt x="20000" y="7958"/>
                    <a:pt x="20000" y="11368"/>
                  </a:cubicBezTo>
                  <a:cubicBezTo>
                    <a:pt x="20000" y="14779"/>
                    <a:pt x="18800" y="17053"/>
                    <a:pt x="18000" y="17053"/>
                  </a:cubicBezTo>
                  <a:cubicBezTo>
                    <a:pt x="3600" y="17053"/>
                    <a:pt x="3600" y="17053"/>
                    <a:pt x="3600" y="17053"/>
                  </a:cubicBezTo>
                  <a:cubicBezTo>
                    <a:pt x="2400" y="17053"/>
                    <a:pt x="1600" y="14779"/>
                    <a:pt x="1600" y="11368"/>
                  </a:cubicBezTo>
                  <a:cubicBezTo>
                    <a:pt x="1600" y="7958"/>
                    <a:pt x="2400" y="5684"/>
                    <a:pt x="3600" y="56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30" name="Freeform 131">
            <a:extLst>
              <a:ext uri="{FF2B5EF4-FFF2-40B4-BE49-F238E27FC236}">
                <a16:creationId xmlns:a16="http://schemas.microsoft.com/office/drawing/2014/main" xmlns="" id="{548C4A1D-2C4E-B942-8861-A8D33CDEFA23}"/>
              </a:ext>
            </a:extLst>
          </p:cNvPr>
          <p:cNvSpPr/>
          <p:nvPr/>
        </p:nvSpPr>
        <p:spPr>
          <a:xfrm>
            <a:off x="1113522" y="3137372"/>
            <a:ext cx="406430" cy="317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320"/>
                </a:moveTo>
                <a:cubicBezTo>
                  <a:pt x="21600" y="3672"/>
                  <a:pt x="21094" y="3024"/>
                  <a:pt x="20588" y="3024"/>
                </a:cubicBezTo>
                <a:cubicBezTo>
                  <a:pt x="15019" y="3024"/>
                  <a:pt x="15019" y="3024"/>
                  <a:pt x="15019" y="3024"/>
                </a:cubicBezTo>
                <a:cubicBezTo>
                  <a:pt x="15019" y="1296"/>
                  <a:pt x="15019" y="1296"/>
                  <a:pt x="15019" y="1296"/>
                </a:cubicBezTo>
                <a:cubicBezTo>
                  <a:pt x="15019" y="432"/>
                  <a:pt x="14513" y="0"/>
                  <a:pt x="14006" y="0"/>
                </a:cubicBezTo>
                <a:cubicBezTo>
                  <a:pt x="7594" y="0"/>
                  <a:pt x="7594" y="0"/>
                  <a:pt x="7594" y="0"/>
                </a:cubicBezTo>
                <a:cubicBezTo>
                  <a:pt x="7087" y="0"/>
                  <a:pt x="6581" y="432"/>
                  <a:pt x="6581" y="1296"/>
                </a:cubicBezTo>
                <a:cubicBezTo>
                  <a:pt x="6581" y="3024"/>
                  <a:pt x="6581" y="3024"/>
                  <a:pt x="6581" y="3024"/>
                </a:cubicBezTo>
                <a:cubicBezTo>
                  <a:pt x="1012" y="3024"/>
                  <a:pt x="1012" y="3024"/>
                  <a:pt x="1012" y="3024"/>
                </a:cubicBezTo>
                <a:cubicBezTo>
                  <a:pt x="506" y="3024"/>
                  <a:pt x="0" y="3672"/>
                  <a:pt x="0" y="4320"/>
                </a:cubicBezTo>
                <a:cubicBezTo>
                  <a:pt x="0" y="20304"/>
                  <a:pt x="0" y="20304"/>
                  <a:pt x="0" y="20304"/>
                </a:cubicBezTo>
                <a:cubicBezTo>
                  <a:pt x="0" y="21168"/>
                  <a:pt x="506" y="21600"/>
                  <a:pt x="1012" y="21600"/>
                </a:cubicBezTo>
                <a:cubicBezTo>
                  <a:pt x="20588" y="21600"/>
                  <a:pt x="20588" y="21600"/>
                  <a:pt x="20588" y="21600"/>
                </a:cubicBezTo>
                <a:cubicBezTo>
                  <a:pt x="21094" y="21600"/>
                  <a:pt x="21600" y="21168"/>
                  <a:pt x="21600" y="20304"/>
                </a:cubicBezTo>
                <a:lnTo>
                  <a:pt x="21600" y="4320"/>
                </a:lnTo>
                <a:close/>
                <a:moveTo>
                  <a:pt x="7425" y="864"/>
                </a:moveTo>
                <a:cubicBezTo>
                  <a:pt x="14175" y="864"/>
                  <a:pt x="14175" y="864"/>
                  <a:pt x="14175" y="864"/>
                </a:cubicBezTo>
                <a:cubicBezTo>
                  <a:pt x="14175" y="3024"/>
                  <a:pt x="14175" y="3024"/>
                  <a:pt x="14175" y="3024"/>
                </a:cubicBezTo>
                <a:cubicBezTo>
                  <a:pt x="7425" y="3024"/>
                  <a:pt x="7425" y="3024"/>
                  <a:pt x="7425" y="3024"/>
                </a:cubicBezTo>
                <a:lnTo>
                  <a:pt x="7425" y="864"/>
                </a:lnTo>
                <a:close/>
                <a:moveTo>
                  <a:pt x="20756" y="20736"/>
                </a:moveTo>
                <a:cubicBezTo>
                  <a:pt x="844" y="20736"/>
                  <a:pt x="844" y="20736"/>
                  <a:pt x="844" y="20736"/>
                </a:cubicBezTo>
                <a:cubicBezTo>
                  <a:pt x="844" y="4104"/>
                  <a:pt x="844" y="4104"/>
                  <a:pt x="844" y="4104"/>
                </a:cubicBezTo>
                <a:cubicBezTo>
                  <a:pt x="20756" y="4104"/>
                  <a:pt x="20756" y="4104"/>
                  <a:pt x="20756" y="4104"/>
                </a:cubicBezTo>
                <a:lnTo>
                  <a:pt x="20756" y="2073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xmlns="" id="{0C832350-AE0E-E940-9A48-FABB49761EBA}"/>
              </a:ext>
            </a:extLst>
          </p:cNvPr>
          <p:cNvGrpSpPr/>
          <p:nvPr/>
        </p:nvGrpSpPr>
        <p:grpSpPr>
          <a:xfrm>
            <a:off x="10075168" y="2317783"/>
            <a:ext cx="407776" cy="321646"/>
            <a:chOff x="10075168" y="2317783"/>
            <a:chExt cx="407776" cy="321646"/>
          </a:xfrm>
        </p:grpSpPr>
        <p:sp>
          <p:nvSpPr>
            <p:cNvPr id="131" name="Freeform 132">
              <a:extLst>
                <a:ext uri="{FF2B5EF4-FFF2-40B4-BE49-F238E27FC236}">
                  <a16:creationId xmlns:a16="http://schemas.microsoft.com/office/drawing/2014/main" xmlns="" id="{3D12A28C-8DA5-EC42-AFB2-11634567F754}"/>
                </a:ext>
              </a:extLst>
            </p:cNvPr>
            <p:cNvSpPr/>
            <p:nvPr/>
          </p:nvSpPr>
          <p:spPr>
            <a:xfrm>
              <a:off x="10075168" y="2317783"/>
              <a:ext cx="407776" cy="321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3208"/>
                  </a:moveTo>
                  <a:cubicBezTo>
                    <a:pt x="10294" y="3208"/>
                    <a:pt x="10294" y="3208"/>
                    <a:pt x="10294" y="3208"/>
                  </a:cubicBezTo>
                  <a:cubicBezTo>
                    <a:pt x="7594" y="428"/>
                    <a:pt x="7594" y="428"/>
                    <a:pt x="7594" y="428"/>
                  </a:cubicBezTo>
                  <a:cubicBezTo>
                    <a:pt x="7256" y="214"/>
                    <a:pt x="7087" y="0"/>
                    <a:pt x="6750" y="0"/>
                  </a:cubicBez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642"/>
                    <a:pt x="0" y="1283"/>
                  </a:cubicBezTo>
                  <a:cubicBezTo>
                    <a:pt x="0" y="20317"/>
                    <a:pt x="0" y="20317"/>
                    <a:pt x="0" y="20317"/>
                  </a:cubicBezTo>
                  <a:cubicBezTo>
                    <a:pt x="0" y="21172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172"/>
                    <a:pt x="21600" y="20317"/>
                  </a:cubicBezTo>
                  <a:cubicBezTo>
                    <a:pt x="21600" y="4491"/>
                    <a:pt x="21600" y="4491"/>
                    <a:pt x="21600" y="4491"/>
                  </a:cubicBezTo>
                  <a:cubicBezTo>
                    <a:pt x="21600" y="3850"/>
                    <a:pt x="21094" y="3208"/>
                    <a:pt x="20588" y="3208"/>
                  </a:cubicBezTo>
                  <a:close/>
                  <a:moveTo>
                    <a:pt x="20756" y="20745"/>
                  </a:moveTo>
                  <a:cubicBezTo>
                    <a:pt x="844" y="20745"/>
                    <a:pt x="844" y="20745"/>
                    <a:pt x="844" y="20745"/>
                  </a:cubicBezTo>
                  <a:cubicBezTo>
                    <a:pt x="844" y="1069"/>
                    <a:pt x="844" y="1069"/>
                    <a:pt x="844" y="1069"/>
                  </a:cubicBezTo>
                  <a:cubicBezTo>
                    <a:pt x="6919" y="1069"/>
                    <a:pt x="6919" y="1069"/>
                    <a:pt x="6919" y="1069"/>
                  </a:cubicBezTo>
                  <a:cubicBezTo>
                    <a:pt x="7087" y="1069"/>
                    <a:pt x="7087" y="1069"/>
                    <a:pt x="7087" y="1069"/>
                  </a:cubicBezTo>
                  <a:cubicBezTo>
                    <a:pt x="10125" y="4277"/>
                    <a:pt x="10125" y="4277"/>
                    <a:pt x="10125" y="4277"/>
                  </a:cubicBezTo>
                  <a:cubicBezTo>
                    <a:pt x="20756" y="4277"/>
                    <a:pt x="20756" y="4277"/>
                    <a:pt x="20756" y="4277"/>
                  </a:cubicBezTo>
                  <a:lnTo>
                    <a:pt x="20756" y="207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" name="Freeform 133">
              <a:extLst>
                <a:ext uri="{FF2B5EF4-FFF2-40B4-BE49-F238E27FC236}">
                  <a16:creationId xmlns:a16="http://schemas.microsoft.com/office/drawing/2014/main" xmlns="" id="{D1D3E7BF-59AA-F548-9B95-253DC0D0A1FC}"/>
                </a:ext>
              </a:extLst>
            </p:cNvPr>
            <p:cNvSpPr/>
            <p:nvPr/>
          </p:nvSpPr>
          <p:spPr>
            <a:xfrm>
              <a:off x="10219963" y="2469302"/>
              <a:ext cx="113598" cy="80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1185" extrusionOk="0">
                  <a:moveTo>
                    <a:pt x="2250" y="8930"/>
                  </a:moveTo>
                  <a:cubicBezTo>
                    <a:pt x="2250" y="8930"/>
                    <a:pt x="1650" y="8930"/>
                    <a:pt x="1050" y="8930"/>
                  </a:cubicBezTo>
                  <a:cubicBezTo>
                    <a:pt x="1050" y="8930"/>
                    <a:pt x="450" y="8930"/>
                    <a:pt x="450" y="8930"/>
                  </a:cubicBezTo>
                  <a:cubicBezTo>
                    <a:pt x="-150" y="9761"/>
                    <a:pt x="-150" y="11423"/>
                    <a:pt x="450" y="12254"/>
                  </a:cubicBezTo>
                  <a:cubicBezTo>
                    <a:pt x="6450" y="20561"/>
                    <a:pt x="6450" y="20561"/>
                    <a:pt x="6450" y="20561"/>
                  </a:cubicBezTo>
                  <a:cubicBezTo>
                    <a:pt x="7050" y="21392"/>
                    <a:pt x="8250" y="21392"/>
                    <a:pt x="8850" y="20561"/>
                  </a:cubicBezTo>
                  <a:cubicBezTo>
                    <a:pt x="21450" y="3115"/>
                    <a:pt x="21450" y="3115"/>
                    <a:pt x="21450" y="3115"/>
                  </a:cubicBezTo>
                  <a:cubicBezTo>
                    <a:pt x="21450" y="2284"/>
                    <a:pt x="21450" y="1454"/>
                    <a:pt x="21450" y="623"/>
                  </a:cubicBezTo>
                  <a:cubicBezTo>
                    <a:pt x="20850" y="-208"/>
                    <a:pt x="19650" y="-208"/>
                    <a:pt x="19050" y="623"/>
                  </a:cubicBezTo>
                  <a:cubicBezTo>
                    <a:pt x="7650" y="16407"/>
                    <a:pt x="7650" y="16407"/>
                    <a:pt x="7650" y="16407"/>
                  </a:cubicBezTo>
                  <a:lnTo>
                    <a:pt x="2250" y="893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xmlns="" id="{637F581E-606B-5D40-8622-24EE885D326A}"/>
              </a:ext>
            </a:extLst>
          </p:cNvPr>
          <p:cNvGrpSpPr/>
          <p:nvPr/>
        </p:nvGrpSpPr>
        <p:grpSpPr>
          <a:xfrm>
            <a:off x="9260962" y="2317783"/>
            <a:ext cx="407776" cy="321646"/>
            <a:chOff x="9260962" y="2317783"/>
            <a:chExt cx="407776" cy="321646"/>
          </a:xfrm>
        </p:grpSpPr>
        <p:sp>
          <p:nvSpPr>
            <p:cNvPr id="133" name="Freeform 134">
              <a:extLst>
                <a:ext uri="{FF2B5EF4-FFF2-40B4-BE49-F238E27FC236}">
                  <a16:creationId xmlns:a16="http://schemas.microsoft.com/office/drawing/2014/main" xmlns="" id="{85340847-E7A5-DB48-8D9C-A028A9988FF3}"/>
                </a:ext>
              </a:extLst>
            </p:cNvPr>
            <p:cNvSpPr/>
            <p:nvPr/>
          </p:nvSpPr>
          <p:spPr>
            <a:xfrm>
              <a:off x="9260962" y="2317783"/>
              <a:ext cx="407776" cy="321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3208"/>
                  </a:moveTo>
                  <a:cubicBezTo>
                    <a:pt x="10462" y="3208"/>
                    <a:pt x="10462" y="3208"/>
                    <a:pt x="10462" y="3208"/>
                  </a:cubicBezTo>
                  <a:cubicBezTo>
                    <a:pt x="7594" y="428"/>
                    <a:pt x="7594" y="428"/>
                    <a:pt x="7594" y="428"/>
                  </a:cubicBezTo>
                  <a:cubicBezTo>
                    <a:pt x="7256" y="214"/>
                    <a:pt x="7087" y="0"/>
                    <a:pt x="6750" y="0"/>
                  </a:cubicBez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642"/>
                    <a:pt x="0" y="1283"/>
                  </a:cubicBezTo>
                  <a:cubicBezTo>
                    <a:pt x="0" y="20317"/>
                    <a:pt x="0" y="20317"/>
                    <a:pt x="0" y="20317"/>
                  </a:cubicBezTo>
                  <a:cubicBezTo>
                    <a:pt x="0" y="21172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172"/>
                    <a:pt x="21600" y="20317"/>
                  </a:cubicBezTo>
                  <a:cubicBezTo>
                    <a:pt x="21600" y="4491"/>
                    <a:pt x="21600" y="4491"/>
                    <a:pt x="21600" y="4491"/>
                  </a:cubicBezTo>
                  <a:cubicBezTo>
                    <a:pt x="21600" y="3850"/>
                    <a:pt x="21094" y="3208"/>
                    <a:pt x="20588" y="3208"/>
                  </a:cubicBezTo>
                  <a:close/>
                  <a:moveTo>
                    <a:pt x="20756" y="20745"/>
                  </a:moveTo>
                  <a:cubicBezTo>
                    <a:pt x="844" y="20745"/>
                    <a:pt x="844" y="20745"/>
                    <a:pt x="844" y="20745"/>
                  </a:cubicBezTo>
                  <a:cubicBezTo>
                    <a:pt x="844" y="1069"/>
                    <a:pt x="844" y="1069"/>
                    <a:pt x="844" y="1069"/>
                  </a:cubicBezTo>
                  <a:cubicBezTo>
                    <a:pt x="6919" y="1069"/>
                    <a:pt x="6919" y="1069"/>
                    <a:pt x="6919" y="1069"/>
                  </a:cubicBezTo>
                  <a:cubicBezTo>
                    <a:pt x="7087" y="1069"/>
                    <a:pt x="7087" y="1069"/>
                    <a:pt x="7087" y="1069"/>
                  </a:cubicBezTo>
                  <a:cubicBezTo>
                    <a:pt x="10125" y="4277"/>
                    <a:pt x="10125" y="4277"/>
                    <a:pt x="10125" y="4277"/>
                  </a:cubicBezTo>
                  <a:cubicBezTo>
                    <a:pt x="20756" y="4277"/>
                    <a:pt x="20756" y="4277"/>
                    <a:pt x="20756" y="4277"/>
                  </a:cubicBezTo>
                  <a:lnTo>
                    <a:pt x="20756" y="207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" name="Freeform 135">
              <a:extLst>
                <a:ext uri="{FF2B5EF4-FFF2-40B4-BE49-F238E27FC236}">
                  <a16:creationId xmlns:a16="http://schemas.microsoft.com/office/drawing/2014/main" xmlns="" id="{D5C8685A-B5B2-F14D-B320-02803DBD6F20}"/>
                </a:ext>
              </a:extLst>
            </p:cNvPr>
            <p:cNvSpPr/>
            <p:nvPr/>
          </p:nvSpPr>
          <p:spPr>
            <a:xfrm>
              <a:off x="9423259" y="2469302"/>
              <a:ext cx="81835" cy="80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5" h="21185" extrusionOk="0">
                  <a:moveTo>
                    <a:pt x="623" y="623"/>
                  </a:moveTo>
                  <a:cubicBezTo>
                    <a:pt x="-208" y="1454"/>
                    <a:pt x="-208" y="2284"/>
                    <a:pt x="623" y="3115"/>
                  </a:cubicBezTo>
                  <a:cubicBezTo>
                    <a:pt x="8100" y="10592"/>
                    <a:pt x="8100" y="10592"/>
                    <a:pt x="8100" y="10592"/>
                  </a:cubicBezTo>
                  <a:cubicBezTo>
                    <a:pt x="623" y="18069"/>
                    <a:pt x="623" y="18069"/>
                    <a:pt x="623" y="18069"/>
                  </a:cubicBezTo>
                  <a:cubicBezTo>
                    <a:pt x="-208" y="18900"/>
                    <a:pt x="-208" y="19730"/>
                    <a:pt x="623" y="20561"/>
                  </a:cubicBezTo>
                  <a:cubicBezTo>
                    <a:pt x="1454" y="21392"/>
                    <a:pt x="2284" y="21392"/>
                    <a:pt x="3115" y="20561"/>
                  </a:cubicBezTo>
                  <a:cubicBezTo>
                    <a:pt x="10592" y="13084"/>
                    <a:pt x="10592" y="13084"/>
                    <a:pt x="10592" y="13084"/>
                  </a:cubicBezTo>
                  <a:cubicBezTo>
                    <a:pt x="18069" y="20561"/>
                    <a:pt x="18069" y="20561"/>
                    <a:pt x="18069" y="20561"/>
                  </a:cubicBezTo>
                  <a:cubicBezTo>
                    <a:pt x="18900" y="21392"/>
                    <a:pt x="19730" y="21392"/>
                    <a:pt x="20561" y="20561"/>
                  </a:cubicBezTo>
                  <a:cubicBezTo>
                    <a:pt x="21392" y="19730"/>
                    <a:pt x="21392" y="18900"/>
                    <a:pt x="20561" y="18069"/>
                  </a:cubicBezTo>
                  <a:cubicBezTo>
                    <a:pt x="13084" y="10592"/>
                    <a:pt x="13084" y="10592"/>
                    <a:pt x="13084" y="10592"/>
                  </a:cubicBezTo>
                  <a:cubicBezTo>
                    <a:pt x="20561" y="3115"/>
                    <a:pt x="20561" y="3115"/>
                    <a:pt x="20561" y="3115"/>
                  </a:cubicBezTo>
                  <a:cubicBezTo>
                    <a:pt x="21392" y="2284"/>
                    <a:pt x="21392" y="1454"/>
                    <a:pt x="20561" y="623"/>
                  </a:cubicBezTo>
                  <a:cubicBezTo>
                    <a:pt x="19730" y="-208"/>
                    <a:pt x="18900" y="-208"/>
                    <a:pt x="18069" y="623"/>
                  </a:cubicBezTo>
                  <a:cubicBezTo>
                    <a:pt x="10592" y="8100"/>
                    <a:pt x="10592" y="8100"/>
                    <a:pt x="10592" y="8100"/>
                  </a:cubicBezTo>
                  <a:cubicBezTo>
                    <a:pt x="3115" y="623"/>
                    <a:pt x="3115" y="623"/>
                    <a:pt x="3115" y="623"/>
                  </a:cubicBezTo>
                  <a:cubicBezTo>
                    <a:pt x="2284" y="-208"/>
                    <a:pt x="1454" y="-208"/>
                    <a:pt x="623" y="6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xmlns="" id="{E3FD0415-4BBF-8A40-AC06-8CFD1F4A9B09}"/>
              </a:ext>
            </a:extLst>
          </p:cNvPr>
          <p:cNvGrpSpPr/>
          <p:nvPr/>
        </p:nvGrpSpPr>
        <p:grpSpPr>
          <a:xfrm>
            <a:off x="8445411" y="2317783"/>
            <a:ext cx="407776" cy="321646"/>
            <a:chOff x="8445411" y="2317783"/>
            <a:chExt cx="407776" cy="321646"/>
          </a:xfrm>
        </p:grpSpPr>
        <p:sp>
          <p:nvSpPr>
            <p:cNvPr id="135" name="Freeform 136">
              <a:extLst>
                <a:ext uri="{FF2B5EF4-FFF2-40B4-BE49-F238E27FC236}">
                  <a16:creationId xmlns:a16="http://schemas.microsoft.com/office/drawing/2014/main" xmlns="" id="{248C03A6-18B5-9A40-9BEE-60F640CE019E}"/>
                </a:ext>
              </a:extLst>
            </p:cNvPr>
            <p:cNvSpPr/>
            <p:nvPr/>
          </p:nvSpPr>
          <p:spPr>
            <a:xfrm>
              <a:off x="8445411" y="2317783"/>
              <a:ext cx="407776" cy="321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3208"/>
                  </a:moveTo>
                  <a:cubicBezTo>
                    <a:pt x="10462" y="3208"/>
                    <a:pt x="10462" y="3208"/>
                    <a:pt x="10462" y="3208"/>
                  </a:cubicBezTo>
                  <a:cubicBezTo>
                    <a:pt x="7594" y="428"/>
                    <a:pt x="7594" y="428"/>
                    <a:pt x="7594" y="428"/>
                  </a:cubicBezTo>
                  <a:cubicBezTo>
                    <a:pt x="7256" y="214"/>
                    <a:pt x="7087" y="0"/>
                    <a:pt x="6750" y="0"/>
                  </a:cubicBez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642"/>
                    <a:pt x="0" y="1283"/>
                  </a:cubicBezTo>
                  <a:cubicBezTo>
                    <a:pt x="0" y="20317"/>
                    <a:pt x="0" y="20317"/>
                    <a:pt x="0" y="20317"/>
                  </a:cubicBezTo>
                  <a:cubicBezTo>
                    <a:pt x="0" y="21172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172"/>
                    <a:pt x="21600" y="20317"/>
                  </a:cubicBezTo>
                  <a:cubicBezTo>
                    <a:pt x="21600" y="4491"/>
                    <a:pt x="21600" y="4491"/>
                    <a:pt x="21600" y="4491"/>
                  </a:cubicBezTo>
                  <a:cubicBezTo>
                    <a:pt x="21600" y="3850"/>
                    <a:pt x="21094" y="3208"/>
                    <a:pt x="20588" y="3208"/>
                  </a:cubicBezTo>
                  <a:close/>
                  <a:moveTo>
                    <a:pt x="20756" y="20745"/>
                  </a:moveTo>
                  <a:cubicBezTo>
                    <a:pt x="844" y="20745"/>
                    <a:pt x="844" y="20745"/>
                    <a:pt x="844" y="20745"/>
                  </a:cubicBezTo>
                  <a:cubicBezTo>
                    <a:pt x="844" y="1069"/>
                    <a:pt x="844" y="1069"/>
                    <a:pt x="844" y="1069"/>
                  </a:cubicBezTo>
                  <a:cubicBezTo>
                    <a:pt x="6919" y="1069"/>
                    <a:pt x="6919" y="1069"/>
                    <a:pt x="6919" y="1069"/>
                  </a:cubicBezTo>
                  <a:cubicBezTo>
                    <a:pt x="7087" y="1069"/>
                    <a:pt x="7087" y="1069"/>
                    <a:pt x="7087" y="1069"/>
                  </a:cubicBezTo>
                  <a:cubicBezTo>
                    <a:pt x="10125" y="4277"/>
                    <a:pt x="10125" y="4277"/>
                    <a:pt x="10125" y="4277"/>
                  </a:cubicBezTo>
                  <a:cubicBezTo>
                    <a:pt x="20756" y="4277"/>
                    <a:pt x="20756" y="4277"/>
                    <a:pt x="20756" y="4277"/>
                  </a:cubicBezTo>
                  <a:lnTo>
                    <a:pt x="20756" y="207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" name="Freeform 137">
              <a:extLst>
                <a:ext uri="{FF2B5EF4-FFF2-40B4-BE49-F238E27FC236}">
                  <a16:creationId xmlns:a16="http://schemas.microsoft.com/office/drawing/2014/main" xmlns="" id="{BBF1D7AB-75EA-194A-A2DF-EF4C8388147D}"/>
                </a:ext>
              </a:extLst>
            </p:cNvPr>
            <p:cNvSpPr/>
            <p:nvPr/>
          </p:nvSpPr>
          <p:spPr>
            <a:xfrm>
              <a:off x="8596140" y="2503503"/>
              <a:ext cx="107664" cy="12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635" y="21600"/>
                    <a:pt x="1271" y="21600"/>
                  </a:cubicBezTo>
                  <a:cubicBezTo>
                    <a:pt x="20329" y="21600"/>
                    <a:pt x="20329" y="21600"/>
                    <a:pt x="20329" y="21600"/>
                  </a:cubicBezTo>
                  <a:cubicBezTo>
                    <a:pt x="20965" y="21600"/>
                    <a:pt x="21600" y="16200"/>
                    <a:pt x="21600" y="10800"/>
                  </a:cubicBezTo>
                  <a:cubicBezTo>
                    <a:pt x="21600" y="5400"/>
                    <a:pt x="20965" y="0"/>
                    <a:pt x="20329" y="0"/>
                  </a:cubicBezTo>
                  <a:cubicBezTo>
                    <a:pt x="1271" y="0"/>
                    <a:pt x="1271" y="0"/>
                    <a:pt x="1271" y="0"/>
                  </a:cubicBezTo>
                  <a:cubicBezTo>
                    <a:pt x="635" y="0"/>
                    <a:pt x="0" y="5400"/>
                    <a:pt x="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xmlns="" id="{BF9FB930-0D2E-924D-8B48-B4C00E8B8FAE}"/>
              </a:ext>
            </a:extLst>
          </p:cNvPr>
          <p:cNvGrpSpPr/>
          <p:nvPr/>
        </p:nvGrpSpPr>
        <p:grpSpPr>
          <a:xfrm>
            <a:off x="7631205" y="2321820"/>
            <a:ext cx="407776" cy="317608"/>
            <a:chOff x="7631205" y="2321820"/>
            <a:chExt cx="407776" cy="317608"/>
          </a:xfrm>
        </p:grpSpPr>
        <p:sp>
          <p:nvSpPr>
            <p:cNvPr id="137" name="Freeform 138">
              <a:extLst>
                <a:ext uri="{FF2B5EF4-FFF2-40B4-BE49-F238E27FC236}">
                  <a16:creationId xmlns:a16="http://schemas.microsoft.com/office/drawing/2014/main" xmlns="" id="{CB688269-86F0-2141-8B12-0CD36B9149A2}"/>
                </a:ext>
              </a:extLst>
            </p:cNvPr>
            <p:cNvSpPr/>
            <p:nvPr/>
          </p:nvSpPr>
          <p:spPr>
            <a:xfrm>
              <a:off x="7631205" y="2321820"/>
              <a:ext cx="407776" cy="317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8" y="3024"/>
                  </a:moveTo>
                  <a:cubicBezTo>
                    <a:pt x="10462" y="3024"/>
                    <a:pt x="10462" y="3024"/>
                    <a:pt x="10462" y="3024"/>
                  </a:cubicBezTo>
                  <a:cubicBezTo>
                    <a:pt x="7594" y="216"/>
                    <a:pt x="7594" y="216"/>
                    <a:pt x="7594" y="216"/>
                  </a:cubicBezTo>
                  <a:cubicBezTo>
                    <a:pt x="7256" y="0"/>
                    <a:pt x="7087" y="0"/>
                    <a:pt x="6750" y="0"/>
                  </a:cubicBezTo>
                  <a:cubicBezTo>
                    <a:pt x="1012" y="0"/>
                    <a:pt x="1012" y="0"/>
                    <a:pt x="1012" y="0"/>
                  </a:cubicBezTo>
                  <a:cubicBezTo>
                    <a:pt x="506" y="0"/>
                    <a:pt x="0" y="432"/>
                    <a:pt x="0" y="1296"/>
                  </a:cubicBezTo>
                  <a:cubicBezTo>
                    <a:pt x="0" y="20304"/>
                    <a:pt x="0" y="20304"/>
                    <a:pt x="0" y="20304"/>
                  </a:cubicBezTo>
                  <a:cubicBezTo>
                    <a:pt x="0" y="21168"/>
                    <a:pt x="506" y="21600"/>
                    <a:pt x="1012" y="21600"/>
                  </a:cubicBezTo>
                  <a:cubicBezTo>
                    <a:pt x="20588" y="21600"/>
                    <a:pt x="20588" y="21600"/>
                    <a:pt x="20588" y="21600"/>
                  </a:cubicBezTo>
                  <a:cubicBezTo>
                    <a:pt x="21094" y="21600"/>
                    <a:pt x="21600" y="21168"/>
                    <a:pt x="21600" y="20304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672"/>
                    <a:pt x="21094" y="3024"/>
                    <a:pt x="20588" y="3024"/>
                  </a:cubicBezTo>
                  <a:close/>
                  <a:moveTo>
                    <a:pt x="20756" y="20736"/>
                  </a:moveTo>
                  <a:cubicBezTo>
                    <a:pt x="844" y="20736"/>
                    <a:pt x="844" y="20736"/>
                    <a:pt x="844" y="20736"/>
                  </a:cubicBezTo>
                  <a:cubicBezTo>
                    <a:pt x="844" y="864"/>
                    <a:pt x="844" y="864"/>
                    <a:pt x="844" y="864"/>
                  </a:cubicBezTo>
                  <a:cubicBezTo>
                    <a:pt x="6919" y="864"/>
                    <a:pt x="6919" y="864"/>
                    <a:pt x="6919" y="864"/>
                  </a:cubicBezTo>
                  <a:cubicBezTo>
                    <a:pt x="7087" y="1080"/>
                    <a:pt x="7087" y="1080"/>
                    <a:pt x="7087" y="1080"/>
                  </a:cubicBezTo>
                  <a:cubicBezTo>
                    <a:pt x="10125" y="4104"/>
                    <a:pt x="10125" y="4104"/>
                    <a:pt x="10125" y="4104"/>
                  </a:cubicBezTo>
                  <a:cubicBezTo>
                    <a:pt x="20756" y="4104"/>
                    <a:pt x="20756" y="4104"/>
                    <a:pt x="20756" y="4104"/>
                  </a:cubicBezTo>
                  <a:lnTo>
                    <a:pt x="20756" y="2073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" name="Freeform 139">
              <a:extLst>
                <a:ext uri="{FF2B5EF4-FFF2-40B4-BE49-F238E27FC236}">
                  <a16:creationId xmlns:a16="http://schemas.microsoft.com/office/drawing/2014/main" xmlns="" id="{D267A82D-CDDB-E746-8C27-753D9AA2E569}"/>
                </a:ext>
              </a:extLst>
            </p:cNvPr>
            <p:cNvSpPr/>
            <p:nvPr/>
          </p:nvSpPr>
          <p:spPr>
            <a:xfrm>
              <a:off x="7780588" y="2455054"/>
              <a:ext cx="109010" cy="111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491"/>
                  </a:moveTo>
                  <a:cubicBezTo>
                    <a:pt x="0" y="11726"/>
                    <a:pt x="635" y="12343"/>
                    <a:pt x="1271" y="12343"/>
                  </a:cubicBezTo>
                  <a:cubicBezTo>
                    <a:pt x="9529" y="12343"/>
                    <a:pt x="9529" y="12343"/>
                    <a:pt x="9529" y="12343"/>
                  </a:cubicBezTo>
                  <a:cubicBezTo>
                    <a:pt x="9529" y="19749"/>
                    <a:pt x="9529" y="19749"/>
                    <a:pt x="9529" y="19749"/>
                  </a:cubicBezTo>
                  <a:cubicBezTo>
                    <a:pt x="9529" y="20366"/>
                    <a:pt x="10165" y="21600"/>
                    <a:pt x="10800" y="21600"/>
                  </a:cubicBezTo>
                  <a:cubicBezTo>
                    <a:pt x="11435" y="21600"/>
                    <a:pt x="12071" y="20366"/>
                    <a:pt x="12071" y="19749"/>
                  </a:cubicBezTo>
                  <a:cubicBezTo>
                    <a:pt x="12071" y="12343"/>
                    <a:pt x="12071" y="12343"/>
                    <a:pt x="12071" y="12343"/>
                  </a:cubicBezTo>
                  <a:cubicBezTo>
                    <a:pt x="20329" y="12343"/>
                    <a:pt x="20329" y="12343"/>
                    <a:pt x="20329" y="12343"/>
                  </a:cubicBezTo>
                  <a:cubicBezTo>
                    <a:pt x="20965" y="12343"/>
                    <a:pt x="21600" y="11726"/>
                    <a:pt x="21600" y="10491"/>
                  </a:cubicBezTo>
                  <a:cubicBezTo>
                    <a:pt x="21600" y="9874"/>
                    <a:pt x="20965" y="9257"/>
                    <a:pt x="20329" y="9257"/>
                  </a:cubicBezTo>
                  <a:cubicBezTo>
                    <a:pt x="12071" y="9257"/>
                    <a:pt x="12071" y="9257"/>
                    <a:pt x="12071" y="9257"/>
                  </a:cubicBezTo>
                  <a:cubicBezTo>
                    <a:pt x="12071" y="1234"/>
                    <a:pt x="12071" y="1234"/>
                    <a:pt x="12071" y="1234"/>
                  </a:cubicBezTo>
                  <a:cubicBezTo>
                    <a:pt x="12071" y="617"/>
                    <a:pt x="11435" y="0"/>
                    <a:pt x="10800" y="0"/>
                  </a:cubicBezTo>
                  <a:cubicBezTo>
                    <a:pt x="10165" y="0"/>
                    <a:pt x="9529" y="617"/>
                    <a:pt x="9529" y="1234"/>
                  </a:cubicBezTo>
                  <a:cubicBezTo>
                    <a:pt x="9529" y="9257"/>
                    <a:pt x="9529" y="9257"/>
                    <a:pt x="9529" y="9257"/>
                  </a:cubicBezTo>
                  <a:cubicBezTo>
                    <a:pt x="1271" y="9257"/>
                    <a:pt x="1271" y="9257"/>
                    <a:pt x="1271" y="9257"/>
                  </a:cubicBezTo>
                  <a:cubicBezTo>
                    <a:pt x="635" y="9257"/>
                    <a:pt x="0" y="9874"/>
                    <a:pt x="0" y="104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39" name="Freeform 140">
            <a:extLst>
              <a:ext uri="{FF2B5EF4-FFF2-40B4-BE49-F238E27FC236}">
                <a16:creationId xmlns:a16="http://schemas.microsoft.com/office/drawing/2014/main" xmlns="" id="{6A2236DB-6FA5-D341-98AC-0DCCBE8D26B2}"/>
              </a:ext>
            </a:extLst>
          </p:cNvPr>
          <p:cNvSpPr/>
          <p:nvPr/>
        </p:nvSpPr>
        <p:spPr>
          <a:xfrm>
            <a:off x="6816999" y="2321820"/>
            <a:ext cx="406430" cy="317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320"/>
                </a:moveTo>
                <a:cubicBezTo>
                  <a:pt x="21600" y="3672"/>
                  <a:pt x="21094" y="3024"/>
                  <a:pt x="20588" y="3024"/>
                </a:cubicBezTo>
                <a:cubicBezTo>
                  <a:pt x="10462" y="3024"/>
                  <a:pt x="10462" y="3024"/>
                  <a:pt x="10462" y="3024"/>
                </a:cubicBezTo>
                <a:cubicBezTo>
                  <a:pt x="7594" y="216"/>
                  <a:pt x="7594" y="216"/>
                  <a:pt x="7594" y="216"/>
                </a:cubicBezTo>
                <a:cubicBezTo>
                  <a:pt x="7256" y="0"/>
                  <a:pt x="7087" y="0"/>
                  <a:pt x="6750" y="0"/>
                </a:cubicBezTo>
                <a:cubicBezTo>
                  <a:pt x="1012" y="0"/>
                  <a:pt x="1012" y="0"/>
                  <a:pt x="1012" y="0"/>
                </a:cubicBezTo>
                <a:cubicBezTo>
                  <a:pt x="506" y="0"/>
                  <a:pt x="0" y="432"/>
                  <a:pt x="0" y="1296"/>
                </a:cubicBezTo>
                <a:cubicBezTo>
                  <a:pt x="0" y="20304"/>
                  <a:pt x="0" y="20304"/>
                  <a:pt x="0" y="20304"/>
                </a:cubicBezTo>
                <a:cubicBezTo>
                  <a:pt x="0" y="21168"/>
                  <a:pt x="506" y="21600"/>
                  <a:pt x="1012" y="21600"/>
                </a:cubicBezTo>
                <a:cubicBezTo>
                  <a:pt x="20588" y="21600"/>
                  <a:pt x="20588" y="21600"/>
                  <a:pt x="20588" y="21600"/>
                </a:cubicBezTo>
                <a:cubicBezTo>
                  <a:pt x="21094" y="21600"/>
                  <a:pt x="21600" y="21168"/>
                  <a:pt x="21600" y="20304"/>
                </a:cubicBezTo>
                <a:lnTo>
                  <a:pt x="21600" y="4320"/>
                </a:lnTo>
                <a:close/>
                <a:moveTo>
                  <a:pt x="20756" y="20736"/>
                </a:moveTo>
                <a:cubicBezTo>
                  <a:pt x="844" y="20736"/>
                  <a:pt x="844" y="20736"/>
                  <a:pt x="844" y="20736"/>
                </a:cubicBezTo>
                <a:cubicBezTo>
                  <a:pt x="844" y="864"/>
                  <a:pt x="844" y="864"/>
                  <a:pt x="844" y="864"/>
                </a:cubicBezTo>
                <a:cubicBezTo>
                  <a:pt x="6919" y="864"/>
                  <a:pt x="6919" y="864"/>
                  <a:pt x="6919" y="864"/>
                </a:cubicBezTo>
                <a:cubicBezTo>
                  <a:pt x="7087" y="1080"/>
                  <a:pt x="7087" y="1080"/>
                  <a:pt x="7087" y="1080"/>
                </a:cubicBezTo>
                <a:cubicBezTo>
                  <a:pt x="10125" y="4104"/>
                  <a:pt x="10125" y="4104"/>
                  <a:pt x="10125" y="4104"/>
                </a:cubicBezTo>
                <a:cubicBezTo>
                  <a:pt x="20756" y="4104"/>
                  <a:pt x="20756" y="4104"/>
                  <a:pt x="20756" y="4104"/>
                </a:cubicBezTo>
                <a:lnTo>
                  <a:pt x="20756" y="2073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140" name="Freeform 141">
            <a:extLst>
              <a:ext uri="{FF2B5EF4-FFF2-40B4-BE49-F238E27FC236}">
                <a16:creationId xmlns:a16="http://schemas.microsoft.com/office/drawing/2014/main" xmlns="" id="{6AD85AF6-4A86-C544-9173-E2D1FCAFD387}"/>
              </a:ext>
            </a:extLst>
          </p:cNvPr>
          <p:cNvSpPr/>
          <p:nvPr/>
        </p:nvSpPr>
        <p:spPr>
          <a:xfrm>
            <a:off x="6001448" y="2317783"/>
            <a:ext cx="407776" cy="321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91"/>
                </a:moveTo>
                <a:cubicBezTo>
                  <a:pt x="21600" y="3850"/>
                  <a:pt x="21094" y="3208"/>
                  <a:pt x="20588" y="3208"/>
                </a:cubicBezTo>
                <a:cubicBezTo>
                  <a:pt x="11644" y="3208"/>
                  <a:pt x="11644" y="3208"/>
                  <a:pt x="11644" y="3208"/>
                </a:cubicBezTo>
                <a:cubicBezTo>
                  <a:pt x="8775" y="428"/>
                  <a:pt x="8775" y="428"/>
                  <a:pt x="8775" y="428"/>
                </a:cubicBezTo>
                <a:cubicBezTo>
                  <a:pt x="8606" y="214"/>
                  <a:pt x="8269" y="0"/>
                  <a:pt x="8100" y="0"/>
                </a:cubicBezTo>
                <a:cubicBezTo>
                  <a:pt x="1012" y="0"/>
                  <a:pt x="1012" y="0"/>
                  <a:pt x="1012" y="0"/>
                </a:cubicBezTo>
                <a:cubicBezTo>
                  <a:pt x="506" y="0"/>
                  <a:pt x="0" y="642"/>
                  <a:pt x="0" y="1283"/>
                </a:cubicBezTo>
                <a:cubicBezTo>
                  <a:pt x="0" y="20317"/>
                  <a:pt x="0" y="20317"/>
                  <a:pt x="0" y="20317"/>
                </a:cubicBezTo>
                <a:cubicBezTo>
                  <a:pt x="0" y="21172"/>
                  <a:pt x="506" y="21600"/>
                  <a:pt x="1012" y="21600"/>
                </a:cubicBezTo>
                <a:cubicBezTo>
                  <a:pt x="20588" y="21600"/>
                  <a:pt x="20588" y="21600"/>
                  <a:pt x="20588" y="21600"/>
                </a:cubicBezTo>
                <a:cubicBezTo>
                  <a:pt x="21094" y="21600"/>
                  <a:pt x="21600" y="21172"/>
                  <a:pt x="21600" y="20317"/>
                </a:cubicBezTo>
                <a:lnTo>
                  <a:pt x="21600" y="4491"/>
                </a:lnTo>
                <a:close/>
                <a:moveTo>
                  <a:pt x="844" y="1069"/>
                </a:moveTo>
                <a:cubicBezTo>
                  <a:pt x="8100" y="1069"/>
                  <a:pt x="8100" y="1069"/>
                  <a:pt x="8100" y="1069"/>
                </a:cubicBezTo>
                <a:cubicBezTo>
                  <a:pt x="10125" y="3208"/>
                  <a:pt x="10125" y="3208"/>
                  <a:pt x="10125" y="3208"/>
                </a:cubicBezTo>
                <a:cubicBezTo>
                  <a:pt x="844" y="3208"/>
                  <a:pt x="844" y="3208"/>
                  <a:pt x="844" y="3208"/>
                </a:cubicBezTo>
                <a:lnTo>
                  <a:pt x="844" y="1069"/>
                </a:lnTo>
                <a:close/>
                <a:moveTo>
                  <a:pt x="20756" y="20745"/>
                </a:moveTo>
                <a:cubicBezTo>
                  <a:pt x="844" y="20745"/>
                  <a:pt x="844" y="20745"/>
                  <a:pt x="844" y="20745"/>
                </a:cubicBezTo>
                <a:cubicBezTo>
                  <a:pt x="844" y="4277"/>
                  <a:pt x="844" y="4277"/>
                  <a:pt x="844" y="4277"/>
                </a:cubicBezTo>
                <a:cubicBezTo>
                  <a:pt x="20756" y="4277"/>
                  <a:pt x="20756" y="4277"/>
                  <a:pt x="20756" y="4277"/>
                </a:cubicBezTo>
                <a:lnTo>
                  <a:pt x="20756" y="20745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6CE25A93-C47A-904D-9BA4-8958CAB4525D}"/>
              </a:ext>
            </a:extLst>
          </p:cNvPr>
          <p:cNvGrpSpPr/>
          <p:nvPr/>
        </p:nvGrpSpPr>
        <p:grpSpPr>
          <a:xfrm>
            <a:off x="5231653" y="2277409"/>
            <a:ext cx="317608" cy="407777"/>
            <a:chOff x="5231653" y="2277409"/>
            <a:chExt cx="317608" cy="407777"/>
          </a:xfrm>
        </p:grpSpPr>
        <p:sp>
          <p:nvSpPr>
            <p:cNvPr id="141" name="Freeform 142">
              <a:extLst>
                <a:ext uri="{FF2B5EF4-FFF2-40B4-BE49-F238E27FC236}">
                  <a16:creationId xmlns:a16="http://schemas.microsoft.com/office/drawing/2014/main" xmlns="" id="{B76FD202-8501-A147-B225-EB8BE81055AD}"/>
                </a:ext>
              </a:extLst>
            </p:cNvPr>
            <p:cNvSpPr/>
            <p:nvPr/>
          </p:nvSpPr>
          <p:spPr>
            <a:xfrm>
              <a:off x="5321270" y="2465278"/>
              <a:ext cx="139168" cy="97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7" h="21252" extrusionOk="0">
                  <a:moveTo>
                    <a:pt x="19513" y="523"/>
                  </a:moveTo>
                  <a:cubicBezTo>
                    <a:pt x="7241" y="17942"/>
                    <a:pt x="7241" y="17942"/>
                    <a:pt x="7241" y="17942"/>
                  </a:cubicBezTo>
                  <a:cubicBezTo>
                    <a:pt x="1841" y="9581"/>
                    <a:pt x="1841" y="9581"/>
                    <a:pt x="1841" y="9581"/>
                  </a:cubicBezTo>
                  <a:cubicBezTo>
                    <a:pt x="1350" y="8884"/>
                    <a:pt x="859" y="8884"/>
                    <a:pt x="368" y="9581"/>
                  </a:cubicBezTo>
                  <a:cubicBezTo>
                    <a:pt x="-123" y="10278"/>
                    <a:pt x="-123" y="11671"/>
                    <a:pt x="368" y="11671"/>
                  </a:cubicBezTo>
                  <a:cubicBezTo>
                    <a:pt x="6259" y="20032"/>
                    <a:pt x="6259" y="20032"/>
                    <a:pt x="6259" y="20032"/>
                  </a:cubicBezTo>
                  <a:cubicBezTo>
                    <a:pt x="6750" y="20729"/>
                    <a:pt x="6750" y="20729"/>
                    <a:pt x="6750" y="20729"/>
                  </a:cubicBezTo>
                  <a:cubicBezTo>
                    <a:pt x="7241" y="21426"/>
                    <a:pt x="7732" y="21426"/>
                    <a:pt x="8222" y="20729"/>
                  </a:cubicBezTo>
                  <a:cubicBezTo>
                    <a:pt x="20986" y="2613"/>
                    <a:pt x="20986" y="2613"/>
                    <a:pt x="20986" y="2613"/>
                  </a:cubicBezTo>
                  <a:cubicBezTo>
                    <a:pt x="21477" y="2613"/>
                    <a:pt x="21477" y="1916"/>
                    <a:pt x="21477" y="1916"/>
                  </a:cubicBezTo>
                  <a:cubicBezTo>
                    <a:pt x="21477" y="1220"/>
                    <a:pt x="21477" y="523"/>
                    <a:pt x="20986" y="523"/>
                  </a:cubicBezTo>
                  <a:cubicBezTo>
                    <a:pt x="20986" y="-174"/>
                    <a:pt x="20004" y="-174"/>
                    <a:pt x="19513" y="5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" name="Freeform 143">
              <a:extLst>
                <a:ext uri="{FF2B5EF4-FFF2-40B4-BE49-F238E27FC236}">
                  <a16:creationId xmlns:a16="http://schemas.microsoft.com/office/drawing/2014/main" xmlns="" id="{171204EC-8F94-7749-8A75-2327CBF1E548}"/>
                </a:ext>
              </a:extLst>
            </p:cNvPr>
            <p:cNvSpPr/>
            <p:nvPr/>
          </p:nvSpPr>
          <p:spPr>
            <a:xfrm>
              <a:off x="5231653" y="2277409"/>
              <a:ext cx="317608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432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432" y="21600"/>
                    <a:pt x="1296" y="21600"/>
                  </a:cubicBezTo>
                  <a:cubicBezTo>
                    <a:pt x="20520" y="21600"/>
                    <a:pt x="20520" y="21600"/>
                    <a:pt x="20520" y="21600"/>
                  </a:cubicBezTo>
                  <a:cubicBezTo>
                    <a:pt x="21168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337"/>
                    <a:pt x="21168" y="0"/>
                    <a:pt x="20520" y="0"/>
                  </a:cubicBezTo>
                  <a:close/>
                  <a:moveTo>
                    <a:pt x="16416" y="675"/>
                  </a:moveTo>
                  <a:cubicBezTo>
                    <a:pt x="15336" y="2531"/>
                    <a:pt x="15336" y="2531"/>
                    <a:pt x="15336" y="2531"/>
                  </a:cubicBezTo>
                  <a:cubicBezTo>
                    <a:pt x="6264" y="2531"/>
                    <a:pt x="6264" y="2531"/>
                    <a:pt x="6264" y="2531"/>
                  </a:cubicBezTo>
                  <a:cubicBezTo>
                    <a:pt x="5184" y="675"/>
                    <a:pt x="5184" y="675"/>
                    <a:pt x="5184" y="675"/>
                  </a:cubicBezTo>
                  <a:lnTo>
                    <a:pt x="16416" y="675"/>
                  </a:lnTo>
                  <a:close/>
                  <a:moveTo>
                    <a:pt x="20736" y="20756"/>
                  </a:moveTo>
                  <a:cubicBezTo>
                    <a:pt x="864" y="20756"/>
                    <a:pt x="864" y="20756"/>
                    <a:pt x="864" y="20756"/>
                  </a:cubicBezTo>
                  <a:cubicBezTo>
                    <a:pt x="864" y="675"/>
                    <a:pt x="864" y="675"/>
                    <a:pt x="864" y="675"/>
                  </a:cubicBezTo>
                  <a:cubicBezTo>
                    <a:pt x="4104" y="675"/>
                    <a:pt x="4104" y="675"/>
                    <a:pt x="4104" y="675"/>
                  </a:cubicBezTo>
                  <a:cubicBezTo>
                    <a:pt x="5616" y="3037"/>
                    <a:pt x="5616" y="3037"/>
                    <a:pt x="5616" y="3037"/>
                  </a:cubicBezTo>
                  <a:cubicBezTo>
                    <a:pt x="5616" y="3206"/>
                    <a:pt x="5832" y="3206"/>
                    <a:pt x="6048" y="3206"/>
                  </a:cubicBezTo>
                  <a:cubicBezTo>
                    <a:pt x="15552" y="3206"/>
                    <a:pt x="15552" y="3206"/>
                    <a:pt x="15552" y="3206"/>
                  </a:cubicBezTo>
                  <a:cubicBezTo>
                    <a:pt x="15768" y="3206"/>
                    <a:pt x="15984" y="3206"/>
                    <a:pt x="15984" y="3037"/>
                  </a:cubicBezTo>
                  <a:cubicBezTo>
                    <a:pt x="17496" y="675"/>
                    <a:pt x="17496" y="675"/>
                    <a:pt x="17496" y="675"/>
                  </a:cubicBezTo>
                  <a:cubicBezTo>
                    <a:pt x="20736" y="675"/>
                    <a:pt x="20736" y="675"/>
                    <a:pt x="20736" y="675"/>
                  </a:cubicBezTo>
                  <a:lnTo>
                    <a:pt x="2073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xmlns="" id="{39EB6232-D12E-0A42-9070-641851364DF1}"/>
              </a:ext>
            </a:extLst>
          </p:cNvPr>
          <p:cNvGrpSpPr/>
          <p:nvPr/>
        </p:nvGrpSpPr>
        <p:grpSpPr>
          <a:xfrm>
            <a:off x="4416101" y="2277409"/>
            <a:ext cx="318954" cy="407777"/>
            <a:chOff x="4416101" y="2277409"/>
            <a:chExt cx="318954" cy="407777"/>
          </a:xfrm>
        </p:grpSpPr>
        <p:sp>
          <p:nvSpPr>
            <p:cNvPr id="143" name="Freeform 144">
              <a:extLst>
                <a:ext uri="{FF2B5EF4-FFF2-40B4-BE49-F238E27FC236}">
                  <a16:creationId xmlns:a16="http://schemas.microsoft.com/office/drawing/2014/main" xmlns="" id="{403BC7B9-941D-9642-A456-95D224158E8C}"/>
                </a:ext>
              </a:extLst>
            </p:cNvPr>
            <p:cNvSpPr/>
            <p:nvPr/>
          </p:nvSpPr>
          <p:spPr>
            <a:xfrm>
              <a:off x="4525900" y="2468512"/>
              <a:ext cx="99358" cy="97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2" h="21426" extrusionOk="0">
                  <a:moveTo>
                    <a:pt x="20756" y="0"/>
                  </a:moveTo>
                  <a:cubicBezTo>
                    <a:pt x="20081" y="0"/>
                    <a:pt x="18731" y="0"/>
                    <a:pt x="18731" y="0"/>
                  </a:cubicBezTo>
                  <a:cubicBezTo>
                    <a:pt x="10631" y="8361"/>
                    <a:pt x="10631" y="8361"/>
                    <a:pt x="10631" y="8361"/>
                  </a:cubicBezTo>
                  <a:cubicBezTo>
                    <a:pt x="2531" y="0"/>
                    <a:pt x="2531" y="0"/>
                    <a:pt x="2531" y="0"/>
                  </a:cubicBezTo>
                  <a:cubicBezTo>
                    <a:pt x="2531" y="0"/>
                    <a:pt x="1181" y="0"/>
                    <a:pt x="506" y="0"/>
                  </a:cubicBezTo>
                  <a:cubicBezTo>
                    <a:pt x="-169" y="697"/>
                    <a:pt x="-169" y="2090"/>
                    <a:pt x="506" y="2787"/>
                  </a:cubicBezTo>
                  <a:cubicBezTo>
                    <a:pt x="8606" y="10452"/>
                    <a:pt x="8606" y="10452"/>
                    <a:pt x="8606" y="10452"/>
                  </a:cubicBezTo>
                  <a:cubicBezTo>
                    <a:pt x="506" y="18813"/>
                    <a:pt x="506" y="18813"/>
                    <a:pt x="506" y="18813"/>
                  </a:cubicBezTo>
                  <a:cubicBezTo>
                    <a:pt x="-169" y="19510"/>
                    <a:pt x="-169" y="20206"/>
                    <a:pt x="506" y="20903"/>
                  </a:cubicBezTo>
                  <a:cubicBezTo>
                    <a:pt x="1181" y="21600"/>
                    <a:pt x="2531" y="21600"/>
                    <a:pt x="2531" y="20903"/>
                  </a:cubicBezTo>
                  <a:cubicBezTo>
                    <a:pt x="10631" y="12542"/>
                    <a:pt x="10631" y="12542"/>
                    <a:pt x="10631" y="12542"/>
                  </a:cubicBezTo>
                  <a:cubicBezTo>
                    <a:pt x="18731" y="20903"/>
                    <a:pt x="18731" y="20903"/>
                    <a:pt x="18731" y="20903"/>
                  </a:cubicBezTo>
                  <a:cubicBezTo>
                    <a:pt x="18731" y="21600"/>
                    <a:pt x="20081" y="21600"/>
                    <a:pt x="20756" y="20903"/>
                  </a:cubicBezTo>
                  <a:cubicBezTo>
                    <a:pt x="21431" y="20206"/>
                    <a:pt x="21431" y="19510"/>
                    <a:pt x="20756" y="18813"/>
                  </a:cubicBezTo>
                  <a:cubicBezTo>
                    <a:pt x="12656" y="10452"/>
                    <a:pt x="12656" y="10452"/>
                    <a:pt x="12656" y="10452"/>
                  </a:cubicBezTo>
                  <a:cubicBezTo>
                    <a:pt x="20756" y="2787"/>
                    <a:pt x="20756" y="2787"/>
                    <a:pt x="20756" y="2787"/>
                  </a:cubicBezTo>
                  <a:cubicBezTo>
                    <a:pt x="21431" y="2090"/>
                    <a:pt x="21431" y="697"/>
                    <a:pt x="2075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" name="Freeform 145">
              <a:extLst>
                <a:ext uri="{FF2B5EF4-FFF2-40B4-BE49-F238E27FC236}">
                  <a16:creationId xmlns:a16="http://schemas.microsoft.com/office/drawing/2014/main" xmlns="" id="{80F78B42-6409-D740-8E4F-9CFD47A8B577}"/>
                </a:ext>
              </a:extLst>
            </p:cNvPr>
            <p:cNvSpPr/>
            <p:nvPr/>
          </p:nvSpPr>
          <p:spPr>
            <a:xfrm>
              <a:off x="4416101" y="2277409"/>
              <a:ext cx="318954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432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432" y="21600"/>
                    <a:pt x="1296" y="21600"/>
                  </a:cubicBezTo>
                  <a:cubicBezTo>
                    <a:pt x="20520" y="21600"/>
                    <a:pt x="20520" y="21600"/>
                    <a:pt x="20520" y="21600"/>
                  </a:cubicBezTo>
                  <a:cubicBezTo>
                    <a:pt x="21168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337"/>
                    <a:pt x="21168" y="0"/>
                    <a:pt x="20520" y="0"/>
                  </a:cubicBezTo>
                  <a:close/>
                  <a:moveTo>
                    <a:pt x="16416" y="675"/>
                  </a:moveTo>
                  <a:cubicBezTo>
                    <a:pt x="15336" y="2531"/>
                    <a:pt x="15336" y="2531"/>
                    <a:pt x="15336" y="2531"/>
                  </a:cubicBezTo>
                  <a:cubicBezTo>
                    <a:pt x="6264" y="2531"/>
                    <a:pt x="6264" y="2531"/>
                    <a:pt x="6264" y="2531"/>
                  </a:cubicBezTo>
                  <a:cubicBezTo>
                    <a:pt x="5184" y="675"/>
                    <a:pt x="5184" y="675"/>
                    <a:pt x="5184" y="675"/>
                  </a:cubicBezTo>
                  <a:lnTo>
                    <a:pt x="16416" y="675"/>
                  </a:lnTo>
                  <a:close/>
                  <a:moveTo>
                    <a:pt x="20736" y="20756"/>
                  </a:moveTo>
                  <a:cubicBezTo>
                    <a:pt x="864" y="20756"/>
                    <a:pt x="864" y="20756"/>
                    <a:pt x="864" y="20756"/>
                  </a:cubicBezTo>
                  <a:cubicBezTo>
                    <a:pt x="864" y="675"/>
                    <a:pt x="864" y="675"/>
                    <a:pt x="864" y="675"/>
                  </a:cubicBezTo>
                  <a:cubicBezTo>
                    <a:pt x="4104" y="675"/>
                    <a:pt x="4104" y="675"/>
                    <a:pt x="4104" y="675"/>
                  </a:cubicBezTo>
                  <a:cubicBezTo>
                    <a:pt x="5616" y="3037"/>
                    <a:pt x="5616" y="3037"/>
                    <a:pt x="5616" y="3037"/>
                  </a:cubicBezTo>
                  <a:cubicBezTo>
                    <a:pt x="5616" y="3206"/>
                    <a:pt x="5832" y="3206"/>
                    <a:pt x="6048" y="3206"/>
                  </a:cubicBezTo>
                  <a:cubicBezTo>
                    <a:pt x="15552" y="3206"/>
                    <a:pt x="15552" y="3206"/>
                    <a:pt x="15552" y="3206"/>
                  </a:cubicBezTo>
                  <a:cubicBezTo>
                    <a:pt x="15768" y="3206"/>
                    <a:pt x="15984" y="3206"/>
                    <a:pt x="15984" y="3037"/>
                  </a:cubicBezTo>
                  <a:cubicBezTo>
                    <a:pt x="17496" y="675"/>
                    <a:pt x="17496" y="675"/>
                    <a:pt x="17496" y="675"/>
                  </a:cubicBezTo>
                  <a:cubicBezTo>
                    <a:pt x="20736" y="675"/>
                    <a:pt x="20736" y="675"/>
                    <a:pt x="20736" y="675"/>
                  </a:cubicBezTo>
                  <a:lnTo>
                    <a:pt x="2073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0F0B12B7-C572-1B45-9CA0-B46F76DF00D2}"/>
              </a:ext>
            </a:extLst>
          </p:cNvPr>
          <p:cNvGrpSpPr/>
          <p:nvPr/>
        </p:nvGrpSpPr>
        <p:grpSpPr>
          <a:xfrm>
            <a:off x="3601896" y="2277409"/>
            <a:ext cx="317608" cy="407777"/>
            <a:chOff x="3601896" y="2277409"/>
            <a:chExt cx="317608" cy="407777"/>
          </a:xfrm>
        </p:grpSpPr>
        <p:sp>
          <p:nvSpPr>
            <p:cNvPr id="145" name="Freeform 146">
              <a:extLst>
                <a:ext uri="{FF2B5EF4-FFF2-40B4-BE49-F238E27FC236}">
                  <a16:creationId xmlns:a16="http://schemas.microsoft.com/office/drawing/2014/main" xmlns="" id="{83496247-EE1B-0047-B3AC-E3A57D0EC11F}"/>
                </a:ext>
              </a:extLst>
            </p:cNvPr>
            <p:cNvSpPr/>
            <p:nvPr/>
          </p:nvSpPr>
          <p:spPr>
            <a:xfrm>
              <a:off x="3694755" y="2508886"/>
              <a:ext cx="133235" cy="13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0"/>
                  </a:moveTo>
                  <a:cubicBezTo>
                    <a:pt x="1029" y="0"/>
                    <a:pt x="1029" y="0"/>
                    <a:pt x="1029" y="0"/>
                  </a:cubicBezTo>
                  <a:cubicBezTo>
                    <a:pt x="514" y="0"/>
                    <a:pt x="0" y="5400"/>
                    <a:pt x="0" y="10800"/>
                  </a:cubicBezTo>
                  <a:cubicBezTo>
                    <a:pt x="0" y="16200"/>
                    <a:pt x="514" y="21600"/>
                    <a:pt x="1029" y="21600"/>
                  </a:cubicBezTo>
                  <a:cubicBezTo>
                    <a:pt x="20571" y="21600"/>
                    <a:pt x="20571" y="21600"/>
                    <a:pt x="20571" y="21600"/>
                  </a:cubicBezTo>
                  <a:cubicBezTo>
                    <a:pt x="21086" y="21600"/>
                    <a:pt x="21600" y="16200"/>
                    <a:pt x="21600" y="10800"/>
                  </a:cubicBezTo>
                  <a:cubicBezTo>
                    <a:pt x="21600" y="5400"/>
                    <a:pt x="21086" y="0"/>
                    <a:pt x="2057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" name="Freeform 147">
              <a:extLst>
                <a:ext uri="{FF2B5EF4-FFF2-40B4-BE49-F238E27FC236}">
                  <a16:creationId xmlns:a16="http://schemas.microsoft.com/office/drawing/2014/main" xmlns="" id="{32E953B4-0B9C-D14D-BF65-A258D7B1ADB4}"/>
                </a:ext>
              </a:extLst>
            </p:cNvPr>
            <p:cNvSpPr/>
            <p:nvPr/>
          </p:nvSpPr>
          <p:spPr>
            <a:xfrm>
              <a:off x="3601896" y="2277409"/>
              <a:ext cx="317608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432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432" y="21600"/>
                    <a:pt x="1296" y="21600"/>
                  </a:cubicBezTo>
                  <a:cubicBezTo>
                    <a:pt x="20520" y="21600"/>
                    <a:pt x="20520" y="21600"/>
                    <a:pt x="20520" y="21600"/>
                  </a:cubicBezTo>
                  <a:cubicBezTo>
                    <a:pt x="21168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337"/>
                    <a:pt x="21168" y="0"/>
                    <a:pt x="20520" y="0"/>
                  </a:cubicBezTo>
                  <a:close/>
                  <a:moveTo>
                    <a:pt x="16416" y="675"/>
                  </a:moveTo>
                  <a:cubicBezTo>
                    <a:pt x="15336" y="2531"/>
                    <a:pt x="15336" y="2531"/>
                    <a:pt x="15336" y="2531"/>
                  </a:cubicBezTo>
                  <a:cubicBezTo>
                    <a:pt x="6264" y="2531"/>
                    <a:pt x="6264" y="2531"/>
                    <a:pt x="6264" y="2531"/>
                  </a:cubicBezTo>
                  <a:cubicBezTo>
                    <a:pt x="5184" y="675"/>
                    <a:pt x="5184" y="675"/>
                    <a:pt x="5184" y="675"/>
                  </a:cubicBezTo>
                  <a:lnTo>
                    <a:pt x="16416" y="675"/>
                  </a:lnTo>
                  <a:close/>
                  <a:moveTo>
                    <a:pt x="20736" y="20756"/>
                  </a:moveTo>
                  <a:cubicBezTo>
                    <a:pt x="864" y="20756"/>
                    <a:pt x="864" y="20756"/>
                    <a:pt x="864" y="20756"/>
                  </a:cubicBezTo>
                  <a:cubicBezTo>
                    <a:pt x="864" y="675"/>
                    <a:pt x="864" y="675"/>
                    <a:pt x="864" y="675"/>
                  </a:cubicBezTo>
                  <a:cubicBezTo>
                    <a:pt x="4104" y="675"/>
                    <a:pt x="4104" y="675"/>
                    <a:pt x="4104" y="675"/>
                  </a:cubicBezTo>
                  <a:cubicBezTo>
                    <a:pt x="5616" y="3037"/>
                    <a:pt x="5616" y="3037"/>
                    <a:pt x="5616" y="3037"/>
                  </a:cubicBezTo>
                  <a:cubicBezTo>
                    <a:pt x="5616" y="3206"/>
                    <a:pt x="5832" y="3206"/>
                    <a:pt x="6048" y="3206"/>
                  </a:cubicBezTo>
                  <a:cubicBezTo>
                    <a:pt x="15552" y="3206"/>
                    <a:pt x="15552" y="3206"/>
                    <a:pt x="15552" y="3206"/>
                  </a:cubicBezTo>
                  <a:cubicBezTo>
                    <a:pt x="15768" y="3206"/>
                    <a:pt x="15984" y="3206"/>
                    <a:pt x="15984" y="3037"/>
                  </a:cubicBezTo>
                  <a:cubicBezTo>
                    <a:pt x="17496" y="675"/>
                    <a:pt x="17496" y="675"/>
                    <a:pt x="17496" y="675"/>
                  </a:cubicBezTo>
                  <a:cubicBezTo>
                    <a:pt x="20736" y="675"/>
                    <a:pt x="20736" y="675"/>
                    <a:pt x="20736" y="675"/>
                  </a:cubicBezTo>
                  <a:lnTo>
                    <a:pt x="2073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F2C611E6-BF7C-4141-94A8-1A0A9BB7AC86}"/>
              </a:ext>
            </a:extLst>
          </p:cNvPr>
          <p:cNvGrpSpPr/>
          <p:nvPr/>
        </p:nvGrpSpPr>
        <p:grpSpPr>
          <a:xfrm>
            <a:off x="2787690" y="2277409"/>
            <a:ext cx="317609" cy="407777"/>
            <a:chOff x="2787690" y="2277409"/>
            <a:chExt cx="317609" cy="407777"/>
          </a:xfrm>
        </p:grpSpPr>
        <p:sp>
          <p:nvSpPr>
            <p:cNvPr id="147" name="Freeform 148">
              <a:extLst>
                <a:ext uri="{FF2B5EF4-FFF2-40B4-BE49-F238E27FC236}">
                  <a16:creationId xmlns:a16="http://schemas.microsoft.com/office/drawing/2014/main" xmlns="" id="{7898822C-CBE4-5A4C-92A0-8B63D35CF301}"/>
                </a:ext>
              </a:extLst>
            </p:cNvPr>
            <p:cNvSpPr/>
            <p:nvPr/>
          </p:nvSpPr>
          <p:spPr>
            <a:xfrm>
              <a:off x="2879204" y="2448325"/>
              <a:ext cx="133234" cy="134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9771"/>
                  </a:moveTo>
                  <a:cubicBezTo>
                    <a:pt x="11829" y="9771"/>
                    <a:pt x="11829" y="9771"/>
                    <a:pt x="11829" y="9771"/>
                  </a:cubicBezTo>
                  <a:cubicBezTo>
                    <a:pt x="11829" y="1543"/>
                    <a:pt x="11829" y="1543"/>
                    <a:pt x="11829" y="1543"/>
                  </a:cubicBezTo>
                  <a:cubicBezTo>
                    <a:pt x="11829" y="514"/>
                    <a:pt x="11314" y="0"/>
                    <a:pt x="10800" y="0"/>
                  </a:cubicBezTo>
                  <a:cubicBezTo>
                    <a:pt x="10286" y="0"/>
                    <a:pt x="9771" y="514"/>
                    <a:pt x="9771" y="1543"/>
                  </a:cubicBezTo>
                  <a:cubicBezTo>
                    <a:pt x="9771" y="9771"/>
                    <a:pt x="9771" y="9771"/>
                    <a:pt x="9771" y="9771"/>
                  </a:cubicBezTo>
                  <a:cubicBezTo>
                    <a:pt x="1029" y="9771"/>
                    <a:pt x="1029" y="9771"/>
                    <a:pt x="1029" y="9771"/>
                  </a:cubicBezTo>
                  <a:cubicBezTo>
                    <a:pt x="514" y="9771"/>
                    <a:pt x="0" y="10286"/>
                    <a:pt x="0" y="10800"/>
                  </a:cubicBezTo>
                  <a:cubicBezTo>
                    <a:pt x="0" y="11314"/>
                    <a:pt x="514" y="11829"/>
                    <a:pt x="1029" y="11829"/>
                  </a:cubicBezTo>
                  <a:cubicBezTo>
                    <a:pt x="9771" y="11829"/>
                    <a:pt x="9771" y="11829"/>
                    <a:pt x="9771" y="11829"/>
                  </a:cubicBezTo>
                  <a:cubicBezTo>
                    <a:pt x="9771" y="20571"/>
                    <a:pt x="9771" y="20571"/>
                    <a:pt x="9771" y="20571"/>
                  </a:cubicBezTo>
                  <a:cubicBezTo>
                    <a:pt x="9771" y="21086"/>
                    <a:pt x="10286" y="21600"/>
                    <a:pt x="10800" y="21600"/>
                  </a:cubicBezTo>
                  <a:cubicBezTo>
                    <a:pt x="11314" y="21600"/>
                    <a:pt x="11829" y="21086"/>
                    <a:pt x="11829" y="20571"/>
                  </a:cubicBezTo>
                  <a:cubicBezTo>
                    <a:pt x="11829" y="11829"/>
                    <a:pt x="11829" y="11829"/>
                    <a:pt x="11829" y="11829"/>
                  </a:cubicBezTo>
                  <a:cubicBezTo>
                    <a:pt x="20571" y="11829"/>
                    <a:pt x="20571" y="11829"/>
                    <a:pt x="20571" y="11829"/>
                  </a:cubicBezTo>
                  <a:cubicBezTo>
                    <a:pt x="21086" y="11829"/>
                    <a:pt x="21600" y="11314"/>
                    <a:pt x="21600" y="10800"/>
                  </a:cubicBezTo>
                  <a:cubicBezTo>
                    <a:pt x="21600" y="10286"/>
                    <a:pt x="21086" y="9771"/>
                    <a:pt x="20571" y="977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" name="Freeform 149">
              <a:extLst>
                <a:ext uri="{FF2B5EF4-FFF2-40B4-BE49-F238E27FC236}">
                  <a16:creationId xmlns:a16="http://schemas.microsoft.com/office/drawing/2014/main" xmlns="" id="{A9430915-E9A4-1C4A-BB67-ADE622785D14}"/>
                </a:ext>
              </a:extLst>
            </p:cNvPr>
            <p:cNvSpPr/>
            <p:nvPr/>
          </p:nvSpPr>
          <p:spPr>
            <a:xfrm>
              <a:off x="2787690" y="2277409"/>
              <a:ext cx="317609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432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432" y="21600"/>
                    <a:pt x="1296" y="21600"/>
                  </a:cubicBezTo>
                  <a:cubicBezTo>
                    <a:pt x="20520" y="21600"/>
                    <a:pt x="20520" y="21600"/>
                    <a:pt x="20520" y="21600"/>
                  </a:cubicBezTo>
                  <a:cubicBezTo>
                    <a:pt x="21168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337"/>
                    <a:pt x="21168" y="0"/>
                    <a:pt x="20520" y="0"/>
                  </a:cubicBezTo>
                  <a:close/>
                  <a:moveTo>
                    <a:pt x="16416" y="675"/>
                  </a:moveTo>
                  <a:cubicBezTo>
                    <a:pt x="15336" y="2531"/>
                    <a:pt x="15336" y="2531"/>
                    <a:pt x="15336" y="2531"/>
                  </a:cubicBezTo>
                  <a:cubicBezTo>
                    <a:pt x="6264" y="2531"/>
                    <a:pt x="6264" y="2531"/>
                    <a:pt x="6264" y="2531"/>
                  </a:cubicBezTo>
                  <a:cubicBezTo>
                    <a:pt x="5184" y="675"/>
                    <a:pt x="5184" y="675"/>
                    <a:pt x="5184" y="675"/>
                  </a:cubicBezTo>
                  <a:lnTo>
                    <a:pt x="16416" y="675"/>
                  </a:lnTo>
                  <a:close/>
                  <a:moveTo>
                    <a:pt x="20736" y="20756"/>
                  </a:moveTo>
                  <a:cubicBezTo>
                    <a:pt x="864" y="20756"/>
                    <a:pt x="864" y="20756"/>
                    <a:pt x="864" y="20756"/>
                  </a:cubicBezTo>
                  <a:cubicBezTo>
                    <a:pt x="864" y="675"/>
                    <a:pt x="864" y="675"/>
                    <a:pt x="864" y="675"/>
                  </a:cubicBezTo>
                  <a:cubicBezTo>
                    <a:pt x="4104" y="675"/>
                    <a:pt x="4104" y="675"/>
                    <a:pt x="4104" y="675"/>
                  </a:cubicBezTo>
                  <a:cubicBezTo>
                    <a:pt x="5616" y="3037"/>
                    <a:pt x="5616" y="3037"/>
                    <a:pt x="5616" y="3037"/>
                  </a:cubicBezTo>
                  <a:cubicBezTo>
                    <a:pt x="5616" y="3206"/>
                    <a:pt x="5832" y="3206"/>
                    <a:pt x="6048" y="3206"/>
                  </a:cubicBezTo>
                  <a:cubicBezTo>
                    <a:pt x="15552" y="3206"/>
                    <a:pt x="15552" y="3206"/>
                    <a:pt x="15552" y="3206"/>
                  </a:cubicBezTo>
                  <a:cubicBezTo>
                    <a:pt x="15768" y="3206"/>
                    <a:pt x="15984" y="3206"/>
                    <a:pt x="15984" y="3037"/>
                  </a:cubicBezTo>
                  <a:cubicBezTo>
                    <a:pt x="17496" y="675"/>
                    <a:pt x="17496" y="675"/>
                    <a:pt x="17496" y="675"/>
                  </a:cubicBezTo>
                  <a:cubicBezTo>
                    <a:pt x="20736" y="675"/>
                    <a:pt x="20736" y="675"/>
                    <a:pt x="20736" y="675"/>
                  </a:cubicBezTo>
                  <a:lnTo>
                    <a:pt x="2073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xmlns="" id="{89D301D3-D678-9D4F-9896-F94B578EC8CC}"/>
              </a:ext>
            </a:extLst>
          </p:cNvPr>
          <p:cNvGrpSpPr/>
          <p:nvPr/>
        </p:nvGrpSpPr>
        <p:grpSpPr>
          <a:xfrm>
            <a:off x="1972139" y="2277409"/>
            <a:ext cx="318954" cy="407777"/>
            <a:chOff x="1972139" y="2277409"/>
            <a:chExt cx="318954" cy="407777"/>
          </a:xfrm>
        </p:grpSpPr>
        <p:sp>
          <p:nvSpPr>
            <p:cNvPr id="149" name="Freeform 150">
              <a:extLst>
                <a:ext uri="{FF2B5EF4-FFF2-40B4-BE49-F238E27FC236}">
                  <a16:creationId xmlns:a16="http://schemas.microsoft.com/office/drawing/2014/main" xmlns="" id="{F7B91B97-6446-A24D-90FB-E6AFEC436074}"/>
                </a:ext>
              </a:extLst>
            </p:cNvPr>
            <p:cNvSpPr/>
            <p:nvPr/>
          </p:nvSpPr>
          <p:spPr>
            <a:xfrm>
              <a:off x="1972139" y="2277409"/>
              <a:ext cx="318954" cy="40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432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432" y="21600"/>
                    <a:pt x="1296" y="21600"/>
                  </a:cubicBezTo>
                  <a:cubicBezTo>
                    <a:pt x="20520" y="21600"/>
                    <a:pt x="20520" y="21600"/>
                    <a:pt x="20520" y="21600"/>
                  </a:cubicBezTo>
                  <a:cubicBezTo>
                    <a:pt x="21168" y="21600"/>
                    <a:pt x="21600" y="21094"/>
                    <a:pt x="21600" y="20588"/>
                  </a:cubicBezTo>
                  <a:cubicBezTo>
                    <a:pt x="21600" y="1012"/>
                    <a:pt x="21600" y="1012"/>
                    <a:pt x="21600" y="1012"/>
                  </a:cubicBezTo>
                  <a:cubicBezTo>
                    <a:pt x="21600" y="337"/>
                    <a:pt x="21168" y="0"/>
                    <a:pt x="20520" y="0"/>
                  </a:cubicBezTo>
                  <a:close/>
                  <a:moveTo>
                    <a:pt x="16416" y="675"/>
                  </a:moveTo>
                  <a:cubicBezTo>
                    <a:pt x="15336" y="2531"/>
                    <a:pt x="15336" y="2531"/>
                    <a:pt x="15336" y="2531"/>
                  </a:cubicBezTo>
                  <a:cubicBezTo>
                    <a:pt x="6264" y="2531"/>
                    <a:pt x="6264" y="2531"/>
                    <a:pt x="6264" y="2531"/>
                  </a:cubicBezTo>
                  <a:cubicBezTo>
                    <a:pt x="5184" y="675"/>
                    <a:pt x="5184" y="675"/>
                    <a:pt x="5184" y="675"/>
                  </a:cubicBezTo>
                  <a:lnTo>
                    <a:pt x="16416" y="675"/>
                  </a:lnTo>
                  <a:close/>
                  <a:moveTo>
                    <a:pt x="20736" y="20756"/>
                  </a:moveTo>
                  <a:cubicBezTo>
                    <a:pt x="864" y="20756"/>
                    <a:pt x="864" y="20756"/>
                    <a:pt x="864" y="20756"/>
                  </a:cubicBezTo>
                  <a:cubicBezTo>
                    <a:pt x="864" y="675"/>
                    <a:pt x="864" y="675"/>
                    <a:pt x="864" y="675"/>
                  </a:cubicBezTo>
                  <a:cubicBezTo>
                    <a:pt x="4104" y="675"/>
                    <a:pt x="4104" y="675"/>
                    <a:pt x="4104" y="675"/>
                  </a:cubicBezTo>
                  <a:cubicBezTo>
                    <a:pt x="5616" y="3037"/>
                    <a:pt x="5616" y="3037"/>
                    <a:pt x="5616" y="3037"/>
                  </a:cubicBezTo>
                  <a:cubicBezTo>
                    <a:pt x="5616" y="3206"/>
                    <a:pt x="5832" y="3206"/>
                    <a:pt x="6048" y="3206"/>
                  </a:cubicBezTo>
                  <a:cubicBezTo>
                    <a:pt x="15552" y="3206"/>
                    <a:pt x="15552" y="3206"/>
                    <a:pt x="15552" y="3206"/>
                  </a:cubicBezTo>
                  <a:cubicBezTo>
                    <a:pt x="15768" y="3206"/>
                    <a:pt x="15984" y="3206"/>
                    <a:pt x="15984" y="3037"/>
                  </a:cubicBezTo>
                  <a:cubicBezTo>
                    <a:pt x="17496" y="675"/>
                    <a:pt x="17496" y="675"/>
                    <a:pt x="17496" y="675"/>
                  </a:cubicBezTo>
                  <a:cubicBezTo>
                    <a:pt x="20736" y="675"/>
                    <a:pt x="20736" y="675"/>
                    <a:pt x="20736" y="675"/>
                  </a:cubicBezTo>
                  <a:lnTo>
                    <a:pt x="20736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" name="Freeform 151">
              <a:extLst>
                <a:ext uri="{FF2B5EF4-FFF2-40B4-BE49-F238E27FC236}">
                  <a16:creationId xmlns:a16="http://schemas.microsoft.com/office/drawing/2014/main" xmlns="" id="{94DE48A0-EAE1-BF47-8858-BF2B521DEBE1}"/>
                </a:ext>
              </a:extLst>
            </p:cNvPr>
            <p:cNvSpPr/>
            <p:nvPr/>
          </p:nvSpPr>
          <p:spPr>
            <a:xfrm>
              <a:off x="2042120" y="2448325"/>
              <a:ext cx="88823" cy="13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3" y="21600"/>
                  </a:moveTo>
                  <a:cubicBezTo>
                    <a:pt x="20057" y="21600"/>
                    <a:pt x="20057" y="21600"/>
                    <a:pt x="20057" y="21600"/>
                  </a:cubicBezTo>
                  <a:cubicBezTo>
                    <a:pt x="20829" y="21600"/>
                    <a:pt x="21600" y="16200"/>
                    <a:pt x="21600" y="10800"/>
                  </a:cubicBezTo>
                  <a:cubicBezTo>
                    <a:pt x="21600" y="5400"/>
                    <a:pt x="20829" y="0"/>
                    <a:pt x="20057" y="0"/>
                  </a:cubicBezTo>
                  <a:cubicBezTo>
                    <a:pt x="1543" y="0"/>
                    <a:pt x="1543" y="0"/>
                    <a:pt x="1543" y="0"/>
                  </a:cubicBezTo>
                  <a:cubicBezTo>
                    <a:pt x="771" y="0"/>
                    <a:pt x="0" y="5400"/>
                    <a:pt x="0" y="10800"/>
                  </a:cubicBezTo>
                  <a:cubicBezTo>
                    <a:pt x="0" y="16200"/>
                    <a:pt x="771" y="21600"/>
                    <a:pt x="1543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" name="Freeform 152">
              <a:extLst>
                <a:ext uri="{FF2B5EF4-FFF2-40B4-BE49-F238E27FC236}">
                  <a16:creationId xmlns:a16="http://schemas.microsoft.com/office/drawing/2014/main" xmlns="" id="{5315FBEC-DE92-844E-BBAA-A91A7E37BF31}"/>
                </a:ext>
              </a:extLst>
            </p:cNvPr>
            <p:cNvSpPr/>
            <p:nvPr/>
          </p:nvSpPr>
          <p:spPr>
            <a:xfrm>
              <a:off x="2042120" y="2506195"/>
              <a:ext cx="178991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9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386" y="0"/>
                    <a:pt x="0" y="4320"/>
                    <a:pt x="0" y="12960"/>
                  </a:cubicBezTo>
                  <a:cubicBezTo>
                    <a:pt x="0" y="17280"/>
                    <a:pt x="386" y="21600"/>
                    <a:pt x="771" y="21600"/>
                  </a:cubicBezTo>
                  <a:cubicBezTo>
                    <a:pt x="20829" y="21600"/>
                    <a:pt x="20829" y="21600"/>
                    <a:pt x="20829" y="21600"/>
                  </a:cubicBezTo>
                  <a:cubicBezTo>
                    <a:pt x="21214" y="21600"/>
                    <a:pt x="21600" y="17280"/>
                    <a:pt x="21600" y="12960"/>
                  </a:cubicBezTo>
                  <a:cubicBezTo>
                    <a:pt x="21600" y="4320"/>
                    <a:pt x="21214" y="0"/>
                    <a:pt x="208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" name="Freeform 153">
              <a:extLst>
                <a:ext uri="{FF2B5EF4-FFF2-40B4-BE49-F238E27FC236}">
                  <a16:creationId xmlns:a16="http://schemas.microsoft.com/office/drawing/2014/main" xmlns="" id="{01DBC886-2AFB-3149-BB5B-B3043F30D65C}"/>
                </a:ext>
              </a:extLst>
            </p:cNvPr>
            <p:cNvSpPr/>
            <p:nvPr/>
          </p:nvSpPr>
          <p:spPr>
            <a:xfrm>
              <a:off x="2042120" y="2566755"/>
              <a:ext cx="178991" cy="12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9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386" y="0"/>
                    <a:pt x="0" y="5400"/>
                    <a:pt x="0" y="10800"/>
                  </a:cubicBezTo>
                  <a:cubicBezTo>
                    <a:pt x="0" y="16200"/>
                    <a:pt x="386" y="21600"/>
                    <a:pt x="771" y="21600"/>
                  </a:cubicBezTo>
                  <a:cubicBezTo>
                    <a:pt x="20829" y="21600"/>
                    <a:pt x="20829" y="21600"/>
                    <a:pt x="20829" y="21600"/>
                  </a:cubicBezTo>
                  <a:cubicBezTo>
                    <a:pt x="21214" y="21600"/>
                    <a:pt x="21600" y="16200"/>
                    <a:pt x="21600" y="10800"/>
                  </a:cubicBezTo>
                  <a:cubicBezTo>
                    <a:pt x="21600" y="5400"/>
                    <a:pt x="21214" y="0"/>
                    <a:pt x="208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53" name="Freeform 154">
            <a:extLst>
              <a:ext uri="{FF2B5EF4-FFF2-40B4-BE49-F238E27FC236}">
                <a16:creationId xmlns:a16="http://schemas.microsoft.com/office/drawing/2014/main" xmlns="" id="{3EEF0B39-8B0D-B241-9C7F-67D65AD0630F}"/>
              </a:ext>
            </a:extLst>
          </p:cNvPr>
          <p:cNvSpPr/>
          <p:nvPr/>
        </p:nvSpPr>
        <p:spPr>
          <a:xfrm>
            <a:off x="1157933" y="2277409"/>
            <a:ext cx="317608" cy="407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2"/>
                </a:moveTo>
                <a:cubicBezTo>
                  <a:pt x="21600" y="337"/>
                  <a:pt x="21168" y="0"/>
                  <a:pt x="20520" y="0"/>
                </a:cubicBezTo>
                <a:cubicBezTo>
                  <a:pt x="1296" y="0"/>
                  <a:pt x="1296" y="0"/>
                  <a:pt x="1296" y="0"/>
                </a:cubicBezTo>
                <a:cubicBezTo>
                  <a:pt x="432" y="0"/>
                  <a:pt x="0" y="337"/>
                  <a:pt x="0" y="1012"/>
                </a:cubicBezTo>
                <a:cubicBezTo>
                  <a:pt x="0" y="20588"/>
                  <a:pt x="0" y="20588"/>
                  <a:pt x="0" y="20588"/>
                </a:cubicBezTo>
                <a:cubicBezTo>
                  <a:pt x="0" y="21094"/>
                  <a:pt x="432" y="21600"/>
                  <a:pt x="1296" y="21600"/>
                </a:cubicBezTo>
                <a:cubicBezTo>
                  <a:pt x="20520" y="21600"/>
                  <a:pt x="20520" y="21600"/>
                  <a:pt x="20520" y="21600"/>
                </a:cubicBezTo>
                <a:cubicBezTo>
                  <a:pt x="21168" y="21600"/>
                  <a:pt x="21600" y="21094"/>
                  <a:pt x="21600" y="20588"/>
                </a:cubicBezTo>
                <a:lnTo>
                  <a:pt x="21600" y="1012"/>
                </a:lnTo>
                <a:close/>
                <a:moveTo>
                  <a:pt x="16416" y="675"/>
                </a:moveTo>
                <a:cubicBezTo>
                  <a:pt x="15336" y="2531"/>
                  <a:pt x="15336" y="2531"/>
                  <a:pt x="15336" y="2531"/>
                </a:cubicBezTo>
                <a:cubicBezTo>
                  <a:pt x="6264" y="2531"/>
                  <a:pt x="6264" y="2531"/>
                  <a:pt x="6264" y="2531"/>
                </a:cubicBezTo>
                <a:cubicBezTo>
                  <a:pt x="5184" y="675"/>
                  <a:pt x="5184" y="675"/>
                  <a:pt x="5184" y="675"/>
                </a:cubicBezTo>
                <a:lnTo>
                  <a:pt x="16416" y="675"/>
                </a:lnTo>
                <a:close/>
                <a:moveTo>
                  <a:pt x="20736" y="20756"/>
                </a:moveTo>
                <a:cubicBezTo>
                  <a:pt x="864" y="20756"/>
                  <a:pt x="864" y="20756"/>
                  <a:pt x="864" y="20756"/>
                </a:cubicBezTo>
                <a:cubicBezTo>
                  <a:pt x="864" y="675"/>
                  <a:pt x="864" y="675"/>
                  <a:pt x="864" y="675"/>
                </a:cubicBezTo>
                <a:cubicBezTo>
                  <a:pt x="4104" y="675"/>
                  <a:pt x="4104" y="675"/>
                  <a:pt x="4104" y="675"/>
                </a:cubicBezTo>
                <a:cubicBezTo>
                  <a:pt x="5616" y="3037"/>
                  <a:pt x="5616" y="3037"/>
                  <a:pt x="5616" y="3037"/>
                </a:cubicBezTo>
                <a:cubicBezTo>
                  <a:pt x="5616" y="3206"/>
                  <a:pt x="5832" y="3206"/>
                  <a:pt x="6048" y="3206"/>
                </a:cubicBezTo>
                <a:cubicBezTo>
                  <a:pt x="15552" y="3206"/>
                  <a:pt x="15552" y="3206"/>
                  <a:pt x="15552" y="3206"/>
                </a:cubicBezTo>
                <a:cubicBezTo>
                  <a:pt x="15768" y="3206"/>
                  <a:pt x="15984" y="3206"/>
                  <a:pt x="15984" y="3037"/>
                </a:cubicBezTo>
                <a:cubicBezTo>
                  <a:pt x="17496" y="675"/>
                  <a:pt x="17496" y="675"/>
                  <a:pt x="17496" y="675"/>
                </a:cubicBezTo>
                <a:cubicBezTo>
                  <a:pt x="20736" y="675"/>
                  <a:pt x="20736" y="675"/>
                  <a:pt x="20736" y="675"/>
                </a:cubicBezTo>
                <a:lnTo>
                  <a:pt x="20736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664F04B0-3370-3045-A094-9AC3F033DB85}"/>
              </a:ext>
            </a:extLst>
          </p:cNvPr>
          <p:cNvGrpSpPr/>
          <p:nvPr/>
        </p:nvGrpSpPr>
        <p:grpSpPr>
          <a:xfrm>
            <a:off x="10128999" y="1461858"/>
            <a:ext cx="300113" cy="407776"/>
            <a:chOff x="10128999" y="1461858"/>
            <a:chExt cx="300113" cy="407776"/>
          </a:xfrm>
        </p:grpSpPr>
        <p:sp>
          <p:nvSpPr>
            <p:cNvPr id="154" name="Freeform 155">
              <a:extLst>
                <a:ext uri="{FF2B5EF4-FFF2-40B4-BE49-F238E27FC236}">
                  <a16:creationId xmlns:a16="http://schemas.microsoft.com/office/drawing/2014/main" xmlns="" id="{28C692D6-5E2C-0846-9C13-CCACC29BFF8B}"/>
                </a:ext>
              </a:extLst>
            </p:cNvPr>
            <p:cNvSpPr/>
            <p:nvPr/>
          </p:nvSpPr>
          <p:spPr>
            <a:xfrm>
              <a:off x="10128999" y="1461858"/>
              <a:ext cx="300113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0" y="4725"/>
                  </a:move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cubicBezTo>
                    <a:pt x="21600" y="4894"/>
                    <a:pt x="21600" y="4894"/>
                    <a:pt x="21600" y="4894"/>
                  </a:cubicBezTo>
                  <a:cubicBezTo>
                    <a:pt x="21600" y="4894"/>
                    <a:pt x="21370" y="4725"/>
                    <a:pt x="21370" y="4725"/>
                  </a:cubicBez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" name="Freeform 156">
              <a:extLst>
                <a:ext uri="{FF2B5EF4-FFF2-40B4-BE49-F238E27FC236}">
                  <a16:creationId xmlns:a16="http://schemas.microsoft.com/office/drawing/2014/main" xmlns="" id="{676000EF-F887-FC46-92CD-9C2D169AF477}"/>
                </a:ext>
              </a:extLst>
            </p:cNvPr>
            <p:cNvSpPr/>
            <p:nvPr/>
          </p:nvSpPr>
          <p:spPr>
            <a:xfrm>
              <a:off x="10272999" y="1611241"/>
              <a:ext cx="12113" cy="60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0463"/>
                    <a:pt x="21600" y="19326"/>
                  </a:cubicBezTo>
                  <a:cubicBezTo>
                    <a:pt x="21600" y="2274"/>
                    <a:pt x="21600" y="2274"/>
                    <a:pt x="21600" y="2274"/>
                  </a:cubicBezTo>
                  <a:cubicBezTo>
                    <a:pt x="21600" y="1137"/>
                    <a:pt x="16200" y="0"/>
                    <a:pt x="10800" y="0"/>
                  </a:cubicBezTo>
                  <a:cubicBezTo>
                    <a:pt x="5400" y="0"/>
                    <a:pt x="0" y="1137"/>
                    <a:pt x="0" y="2274"/>
                  </a:cubicBezTo>
                  <a:cubicBezTo>
                    <a:pt x="0" y="19326"/>
                    <a:pt x="0" y="19326"/>
                    <a:pt x="0" y="19326"/>
                  </a:cubicBezTo>
                  <a:cubicBezTo>
                    <a:pt x="0" y="20463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" name="Freeform 157">
              <a:extLst>
                <a:ext uri="{FF2B5EF4-FFF2-40B4-BE49-F238E27FC236}">
                  <a16:creationId xmlns:a16="http://schemas.microsoft.com/office/drawing/2014/main" xmlns="" id="{A08AB671-642D-624C-8082-6482881C71E2}"/>
                </a:ext>
              </a:extLst>
            </p:cNvPr>
            <p:cNvSpPr/>
            <p:nvPr/>
          </p:nvSpPr>
          <p:spPr>
            <a:xfrm>
              <a:off x="10247429" y="1709484"/>
              <a:ext cx="63253" cy="86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800"/>
                  </a:moveTo>
                  <a:cubicBezTo>
                    <a:pt x="12960" y="800"/>
                    <a:pt x="11880" y="0"/>
                    <a:pt x="10800" y="0"/>
                  </a:cubicBezTo>
                  <a:cubicBezTo>
                    <a:pt x="9720" y="0"/>
                    <a:pt x="8640" y="800"/>
                    <a:pt x="8640" y="800"/>
                  </a:cubicBezTo>
                  <a:cubicBezTo>
                    <a:pt x="2160" y="9600"/>
                    <a:pt x="2160" y="9600"/>
                    <a:pt x="2160" y="9600"/>
                  </a:cubicBezTo>
                  <a:cubicBezTo>
                    <a:pt x="1080" y="11200"/>
                    <a:pt x="0" y="12800"/>
                    <a:pt x="0" y="13600"/>
                  </a:cubicBezTo>
                  <a:cubicBezTo>
                    <a:pt x="0" y="18400"/>
                    <a:pt x="5400" y="21600"/>
                    <a:pt x="10800" y="21600"/>
                  </a:cubicBezTo>
                  <a:cubicBezTo>
                    <a:pt x="16200" y="21600"/>
                    <a:pt x="21600" y="18400"/>
                    <a:pt x="21600" y="13600"/>
                  </a:cubicBezTo>
                  <a:cubicBezTo>
                    <a:pt x="21600" y="12800"/>
                    <a:pt x="20520" y="11200"/>
                    <a:pt x="19440" y="10400"/>
                  </a:cubicBezTo>
                  <a:lnTo>
                    <a:pt x="12960" y="800"/>
                  </a:lnTo>
                  <a:close/>
                  <a:moveTo>
                    <a:pt x="10800" y="17600"/>
                  </a:moveTo>
                  <a:cubicBezTo>
                    <a:pt x="7560" y="17600"/>
                    <a:pt x="5400" y="16000"/>
                    <a:pt x="5400" y="13600"/>
                  </a:cubicBezTo>
                  <a:cubicBezTo>
                    <a:pt x="5400" y="12800"/>
                    <a:pt x="5400" y="12800"/>
                    <a:pt x="6480" y="12000"/>
                  </a:cubicBezTo>
                  <a:cubicBezTo>
                    <a:pt x="10800" y="5600"/>
                    <a:pt x="10800" y="5600"/>
                    <a:pt x="10800" y="5600"/>
                  </a:cubicBezTo>
                  <a:cubicBezTo>
                    <a:pt x="16200" y="12000"/>
                    <a:pt x="16200" y="12000"/>
                    <a:pt x="16200" y="12000"/>
                  </a:cubicBezTo>
                  <a:cubicBezTo>
                    <a:pt x="16200" y="12800"/>
                    <a:pt x="16200" y="12800"/>
                    <a:pt x="16200" y="13600"/>
                  </a:cubicBezTo>
                  <a:cubicBezTo>
                    <a:pt x="16200" y="16000"/>
                    <a:pt x="14040" y="17600"/>
                    <a:pt x="10800" y="17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2301FD61-5E89-3548-8D45-A44581A83D08}"/>
              </a:ext>
            </a:extLst>
          </p:cNvPr>
          <p:cNvGrpSpPr/>
          <p:nvPr/>
        </p:nvGrpSpPr>
        <p:grpSpPr>
          <a:xfrm>
            <a:off x="9314794" y="1461858"/>
            <a:ext cx="298768" cy="407776"/>
            <a:chOff x="9314794" y="1461858"/>
            <a:chExt cx="298768" cy="407776"/>
          </a:xfrm>
        </p:grpSpPr>
        <p:sp>
          <p:nvSpPr>
            <p:cNvPr id="157" name="Freeform 158">
              <a:extLst>
                <a:ext uri="{FF2B5EF4-FFF2-40B4-BE49-F238E27FC236}">
                  <a16:creationId xmlns:a16="http://schemas.microsoft.com/office/drawing/2014/main" xmlns="" id="{205D28E3-4250-B345-9F73-1E688D7C5272}"/>
                </a:ext>
              </a:extLst>
            </p:cNvPr>
            <p:cNvSpPr/>
            <p:nvPr/>
          </p:nvSpPr>
          <p:spPr>
            <a:xfrm>
              <a:off x="9314794" y="1461858"/>
              <a:ext cx="298768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0" y="4725"/>
                  </a:move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cubicBezTo>
                    <a:pt x="21600" y="4894"/>
                    <a:pt x="21600" y="4894"/>
                    <a:pt x="21600" y="4894"/>
                  </a:cubicBezTo>
                  <a:cubicBezTo>
                    <a:pt x="21600" y="4894"/>
                    <a:pt x="21370" y="4725"/>
                    <a:pt x="21370" y="4725"/>
                  </a:cubicBez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" name="Freeform 159">
              <a:extLst>
                <a:ext uri="{FF2B5EF4-FFF2-40B4-BE49-F238E27FC236}">
                  <a16:creationId xmlns:a16="http://schemas.microsoft.com/office/drawing/2014/main" xmlns="" id="{6AC01E44-58AB-344B-B58C-77D002E3FA01}"/>
                </a:ext>
              </a:extLst>
            </p:cNvPr>
            <p:cNvSpPr/>
            <p:nvPr/>
          </p:nvSpPr>
          <p:spPr>
            <a:xfrm>
              <a:off x="9410345" y="1632774"/>
              <a:ext cx="121123" cy="150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0"/>
                  </a:moveTo>
                  <a:cubicBezTo>
                    <a:pt x="1137" y="0"/>
                    <a:pt x="0" y="460"/>
                    <a:pt x="0" y="1379"/>
                  </a:cubicBezTo>
                  <a:cubicBezTo>
                    <a:pt x="0" y="20221"/>
                    <a:pt x="0" y="20221"/>
                    <a:pt x="0" y="20221"/>
                  </a:cubicBezTo>
                  <a:cubicBezTo>
                    <a:pt x="0" y="21140"/>
                    <a:pt x="1137" y="21600"/>
                    <a:pt x="2274" y="21600"/>
                  </a:cubicBezTo>
                  <a:cubicBezTo>
                    <a:pt x="2842" y="21600"/>
                    <a:pt x="2842" y="21600"/>
                    <a:pt x="3411" y="21600"/>
                  </a:cubicBezTo>
                  <a:cubicBezTo>
                    <a:pt x="21032" y="11949"/>
                    <a:pt x="21032" y="11949"/>
                    <a:pt x="21032" y="11949"/>
                  </a:cubicBezTo>
                  <a:cubicBezTo>
                    <a:pt x="21600" y="11949"/>
                    <a:pt x="21600" y="11489"/>
                    <a:pt x="21600" y="10570"/>
                  </a:cubicBezTo>
                  <a:cubicBezTo>
                    <a:pt x="21600" y="10111"/>
                    <a:pt x="21600" y="9651"/>
                    <a:pt x="21032" y="9651"/>
                  </a:cubicBezTo>
                  <a:cubicBezTo>
                    <a:pt x="3411" y="0"/>
                    <a:pt x="3411" y="0"/>
                    <a:pt x="3411" y="0"/>
                  </a:cubicBezTo>
                  <a:cubicBezTo>
                    <a:pt x="2842" y="0"/>
                    <a:pt x="2842" y="0"/>
                    <a:pt x="2274" y="0"/>
                  </a:cubicBezTo>
                  <a:close/>
                  <a:moveTo>
                    <a:pt x="2842" y="19302"/>
                  </a:moveTo>
                  <a:cubicBezTo>
                    <a:pt x="2842" y="2298"/>
                    <a:pt x="2842" y="2298"/>
                    <a:pt x="2842" y="2298"/>
                  </a:cubicBezTo>
                  <a:cubicBezTo>
                    <a:pt x="18758" y="10570"/>
                    <a:pt x="18758" y="10570"/>
                    <a:pt x="18758" y="10570"/>
                  </a:cubicBezTo>
                  <a:lnTo>
                    <a:pt x="2842" y="1930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xmlns="" id="{125EE417-ECB5-8E44-8E06-4071326E809F}"/>
              </a:ext>
            </a:extLst>
          </p:cNvPr>
          <p:cNvGrpSpPr/>
          <p:nvPr/>
        </p:nvGrpSpPr>
        <p:grpSpPr>
          <a:xfrm>
            <a:off x="8500588" y="1461858"/>
            <a:ext cx="298767" cy="407776"/>
            <a:chOff x="8500588" y="1461858"/>
            <a:chExt cx="298767" cy="407776"/>
          </a:xfrm>
        </p:grpSpPr>
        <p:sp>
          <p:nvSpPr>
            <p:cNvPr id="159" name="Freeform 160">
              <a:extLst>
                <a:ext uri="{FF2B5EF4-FFF2-40B4-BE49-F238E27FC236}">
                  <a16:creationId xmlns:a16="http://schemas.microsoft.com/office/drawing/2014/main" xmlns="" id="{1FF30DEF-6888-DE4D-A90A-F571AF365ECD}"/>
                </a:ext>
              </a:extLst>
            </p:cNvPr>
            <p:cNvSpPr/>
            <p:nvPr/>
          </p:nvSpPr>
          <p:spPr>
            <a:xfrm>
              <a:off x="8500588" y="1461858"/>
              <a:ext cx="298767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94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4894"/>
                  </a:ln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" name="Freeform 161">
              <a:extLst>
                <a:ext uri="{FF2B5EF4-FFF2-40B4-BE49-F238E27FC236}">
                  <a16:creationId xmlns:a16="http://schemas.microsoft.com/office/drawing/2014/main" xmlns="" id="{9F9DB296-8821-2249-81A0-1B2338D8DAC5}"/>
                </a:ext>
              </a:extLst>
            </p:cNvPr>
            <p:cNvSpPr/>
            <p:nvPr/>
          </p:nvSpPr>
          <p:spPr>
            <a:xfrm>
              <a:off x="8559098" y="1601820"/>
              <a:ext cx="182388" cy="212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600" extrusionOk="0">
                  <a:moveTo>
                    <a:pt x="10567" y="14185"/>
                  </a:moveTo>
                  <a:cubicBezTo>
                    <a:pt x="9822" y="13863"/>
                    <a:pt x="9822" y="13863"/>
                    <a:pt x="9822" y="13863"/>
                  </a:cubicBezTo>
                  <a:cubicBezTo>
                    <a:pt x="9077" y="13540"/>
                    <a:pt x="7960" y="13218"/>
                    <a:pt x="6843" y="13218"/>
                  </a:cubicBezTo>
                  <a:cubicBezTo>
                    <a:pt x="6098" y="13218"/>
                    <a:pt x="5726" y="13218"/>
                    <a:pt x="5353" y="13540"/>
                  </a:cubicBezTo>
                  <a:cubicBezTo>
                    <a:pt x="3864" y="13540"/>
                    <a:pt x="2374" y="14185"/>
                    <a:pt x="1257" y="15152"/>
                  </a:cubicBezTo>
                  <a:cubicBezTo>
                    <a:pt x="139" y="16119"/>
                    <a:pt x="-233" y="17409"/>
                    <a:pt x="139" y="18376"/>
                  </a:cubicBezTo>
                  <a:cubicBezTo>
                    <a:pt x="512" y="20310"/>
                    <a:pt x="2746" y="21600"/>
                    <a:pt x="5726" y="21600"/>
                  </a:cubicBezTo>
                  <a:cubicBezTo>
                    <a:pt x="6098" y="21600"/>
                    <a:pt x="6470" y="21600"/>
                    <a:pt x="6843" y="21600"/>
                  </a:cubicBezTo>
                  <a:cubicBezTo>
                    <a:pt x="8705" y="21278"/>
                    <a:pt x="9822" y="20633"/>
                    <a:pt x="10939" y="19666"/>
                  </a:cubicBezTo>
                  <a:cubicBezTo>
                    <a:pt x="11684" y="19021"/>
                    <a:pt x="12429" y="18054"/>
                    <a:pt x="12429" y="17087"/>
                  </a:cubicBezTo>
                  <a:cubicBezTo>
                    <a:pt x="12429" y="9027"/>
                    <a:pt x="12429" y="9027"/>
                    <a:pt x="12429" y="9027"/>
                  </a:cubicBezTo>
                  <a:cubicBezTo>
                    <a:pt x="21367" y="6770"/>
                    <a:pt x="21367" y="6770"/>
                    <a:pt x="21367" y="6770"/>
                  </a:cubicBezTo>
                  <a:cubicBezTo>
                    <a:pt x="10567" y="0"/>
                    <a:pt x="10567" y="0"/>
                    <a:pt x="10567" y="0"/>
                  </a:cubicBezTo>
                  <a:lnTo>
                    <a:pt x="10567" y="14185"/>
                  </a:lnTo>
                  <a:close/>
                  <a:moveTo>
                    <a:pt x="9822" y="18699"/>
                  </a:moveTo>
                  <a:cubicBezTo>
                    <a:pt x="9077" y="19343"/>
                    <a:pt x="7960" y="19988"/>
                    <a:pt x="6843" y="19988"/>
                  </a:cubicBezTo>
                  <a:cubicBezTo>
                    <a:pt x="6470" y="20310"/>
                    <a:pt x="6098" y="20310"/>
                    <a:pt x="5726" y="20310"/>
                  </a:cubicBezTo>
                  <a:cubicBezTo>
                    <a:pt x="3491" y="20310"/>
                    <a:pt x="2001" y="19343"/>
                    <a:pt x="1629" y="18054"/>
                  </a:cubicBezTo>
                  <a:cubicBezTo>
                    <a:pt x="1629" y="17409"/>
                    <a:pt x="2001" y="16442"/>
                    <a:pt x="2746" y="16119"/>
                  </a:cubicBezTo>
                  <a:cubicBezTo>
                    <a:pt x="3119" y="15475"/>
                    <a:pt x="4236" y="15152"/>
                    <a:pt x="5726" y="14830"/>
                  </a:cubicBezTo>
                  <a:cubicBezTo>
                    <a:pt x="6098" y="14830"/>
                    <a:pt x="6470" y="14830"/>
                    <a:pt x="6843" y="14830"/>
                  </a:cubicBezTo>
                  <a:cubicBezTo>
                    <a:pt x="8705" y="14830"/>
                    <a:pt x="10195" y="15475"/>
                    <a:pt x="10567" y="16764"/>
                  </a:cubicBezTo>
                  <a:cubicBezTo>
                    <a:pt x="10567" y="17731"/>
                    <a:pt x="10195" y="18376"/>
                    <a:pt x="9822" y="18699"/>
                  </a:cubicBezTo>
                  <a:close/>
                  <a:moveTo>
                    <a:pt x="12429" y="2901"/>
                  </a:moveTo>
                  <a:cubicBezTo>
                    <a:pt x="17643" y="6125"/>
                    <a:pt x="17643" y="6125"/>
                    <a:pt x="17643" y="6125"/>
                  </a:cubicBezTo>
                  <a:cubicBezTo>
                    <a:pt x="12429" y="7415"/>
                    <a:pt x="12429" y="7415"/>
                    <a:pt x="12429" y="7415"/>
                  </a:cubicBezTo>
                  <a:lnTo>
                    <a:pt x="12429" y="290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xmlns="" id="{8D69ADE6-6A41-114E-A7F8-D12B1C66A464}"/>
              </a:ext>
            </a:extLst>
          </p:cNvPr>
          <p:cNvGrpSpPr/>
          <p:nvPr/>
        </p:nvGrpSpPr>
        <p:grpSpPr>
          <a:xfrm>
            <a:off x="7685036" y="1461858"/>
            <a:ext cx="300113" cy="407776"/>
            <a:chOff x="7685036" y="1461858"/>
            <a:chExt cx="300113" cy="407776"/>
          </a:xfrm>
        </p:grpSpPr>
        <p:sp>
          <p:nvSpPr>
            <p:cNvPr id="161" name="Freeform 162">
              <a:extLst>
                <a:ext uri="{FF2B5EF4-FFF2-40B4-BE49-F238E27FC236}">
                  <a16:creationId xmlns:a16="http://schemas.microsoft.com/office/drawing/2014/main" xmlns="" id="{2E79F36D-6B72-344B-958F-33A3B148E7FE}"/>
                </a:ext>
              </a:extLst>
            </p:cNvPr>
            <p:cNvSpPr/>
            <p:nvPr/>
          </p:nvSpPr>
          <p:spPr>
            <a:xfrm>
              <a:off x="7685036" y="1461858"/>
              <a:ext cx="300113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94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4894"/>
                  </a:ln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Freeform 163">
              <a:extLst>
                <a:ext uri="{FF2B5EF4-FFF2-40B4-BE49-F238E27FC236}">
                  <a16:creationId xmlns:a16="http://schemas.microsoft.com/office/drawing/2014/main" xmlns="" id="{1F56881D-FC97-8B40-A263-3CC0E309ED22}"/>
                </a:ext>
              </a:extLst>
            </p:cNvPr>
            <p:cNvSpPr/>
            <p:nvPr/>
          </p:nvSpPr>
          <p:spPr>
            <a:xfrm>
              <a:off x="7733485" y="1654543"/>
              <a:ext cx="203216" cy="115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8" extrusionOk="0">
                  <a:moveTo>
                    <a:pt x="11475" y="876"/>
                  </a:moveTo>
                  <a:cubicBezTo>
                    <a:pt x="8775" y="7297"/>
                    <a:pt x="8775" y="7297"/>
                    <a:pt x="8775" y="7297"/>
                  </a:cubicBezTo>
                  <a:cubicBezTo>
                    <a:pt x="8100" y="5546"/>
                    <a:pt x="8100" y="5546"/>
                    <a:pt x="8100" y="5546"/>
                  </a:cubicBezTo>
                  <a:cubicBezTo>
                    <a:pt x="7762" y="4962"/>
                    <a:pt x="7425" y="4378"/>
                    <a:pt x="6750" y="4378"/>
                  </a:cubicBezTo>
                  <a:cubicBezTo>
                    <a:pt x="6412" y="4378"/>
                    <a:pt x="5737" y="4962"/>
                    <a:pt x="5400" y="5546"/>
                  </a:cubicBezTo>
                  <a:cubicBezTo>
                    <a:pt x="337" y="16638"/>
                    <a:pt x="337" y="16638"/>
                    <a:pt x="337" y="16638"/>
                  </a:cubicBezTo>
                  <a:cubicBezTo>
                    <a:pt x="337" y="17222"/>
                    <a:pt x="0" y="17805"/>
                    <a:pt x="0" y="18389"/>
                  </a:cubicBezTo>
                  <a:cubicBezTo>
                    <a:pt x="0" y="19557"/>
                    <a:pt x="675" y="21308"/>
                    <a:pt x="1687" y="21308"/>
                  </a:cubicBezTo>
                  <a:cubicBezTo>
                    <a:pt x="19913" y="21308"/>
                    <a:pt x="19913" y="21308"/>
                    <a:pt x="19913" y="21308"/>
                  </a:cubicBezTo>
                  <a:cubicBezTo>
                    <a:pt x="20925" y="21308"/>
                    <a:pt x="21600" y="19557"/>
                    <a:pt x="21600" y="18389"/>
                  </a:cubicBezTo>
                  <a:cubicBezTo>
                    <a:pt x="21600" y="17805"/>
                    <a:pt x="21600" y="17222"/>
                    <a:pt x="21263" y="16638"/>
                  </a:cubicBezTo>
                  <a:cubicBezTo>
                    <a:pt x="14175" y="876"/>
                    <a:pt x="14175" y="876"/>
                    <a:pt x="14175" y="876"/>
                  </a:cubicBezTo>
                  <a:cubicBezTo>
                    <a:pt x="13500" y="-292"/>
                    <a:pt x="12150" y="-292"/>
                    <a:pt x="11475" y="876"/>
                  </a:cubicBezTo>
                  <a:close/>
                  <a:moveTo>
                    <a:pt x="1687" y="18389"/>
                  </a:moveTo>
                  <a:cubicBezTo>
                    <a:pt x="6750" y="7297"/>
                    <a:pt x="6750" y="7297"/>
                    <a:pt x="6750" y="7297"/>
                  </a:cubicBezTo>
                  <a:cubicBezTo>
                    <a:pt x="8775" y="11384"/>
                    <a:pt x="8775" y="11384"/>
                    <a:pt x="8775" y="11384"/>
                  </a:cubicBezTo>
                  <a:cubicBezTo>
                    <a:pt x="12825" y="2627"/>
                    <a:pt x="12825" y="2627"/>
                    <a:pt x="12825" y="2627"/>
                  </a:cubicBezTo>
                  <a:cubicBezTo>
                    <a:pt x="20250" y="18389"/>
                    <a:pt x="20250" y="18389"/>
                    <a:pt x="20250" y="18389"/>
                  </a:cubicBezTo>
                  <a:lnTo>
                    <a:pt x="1687" y="1838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68DF07A9-8E62-7744-BADA-769938B0708B}"/>
              </a:ext>
            </a:extLst>
          </p:cNvPr>
          <p:cNvGrpSpPr/>
          <p:nvPr/>
        </p:nvGrpSpPr>
        <p:grpSpPr>
          <a:xfrm>
            <a:off x="6870831" y="1461858"/>
            <a:ext cx="298768" cy="407776"/>
            <a:chOff x="6870831" y="1461858"/>
            <a:chExt cx="298768" cy="407776"/>
          </a:xfrm>
        </p:grpSpPr>
        <p:sp>
          <p:nvSpPr>
            <p:cNvPr id="163" name="Freeform 164">
              <a:extLst>
                <a:ext uri="{FF2B5EF4-FFF2-40B4-BE49-F238E27FC236}">
                  <a16:creationId xmlns:a16="http://schemas.microsoft.com/office/drawing/2014/main" xmlns="" id="{AF1FD040-839E-784E-80F1-A5AC33C61638}"/>
                </a:ext>
              </a:extLst>
            </p:cNvPr>
            <p:cNvSpPr/>
            <p:nvPr/>
          </p:nvSpPr>
          <p:spPr>
            <a:xfrm>
              <a:off x="6870831" y="1461858"/>
              <a:ext cx="298768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94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4894"/>
                  </a:lnTo>
                  <a:close/>
                  <a:moveTo>
                    <a:pt x="20221" y="4894"/>
                  </a:moveTo>
                  <a:cubicBezTo>
                    <a:pt x="14706" y="4894"/>
                    <a:pt x="14706" y="4894"/>
                    <a:pt x="14706" y="4894"/>
                  </a:cubicBezTo>
                  <a:cubicBezTo>
                    <a:pt x="14706" y="844"/>
                    <a:pt x="14706" y="844"/>
                    <a:pt x="14706" y="844"/>
                  </a:cubicBezTo>
                  <a:lnTo>
                    <a:pt x="20221" y="489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" name="Freeform 165">
              <a:extLst>
                <a:ext uri="{FF2B5EF4-FFF2-40B4-BE49-F238E27FC236}">
                  <a16:creationId xmlns:a16="http://schemas.microsoft.com/office/drawing/2014/main" xmlns="" id="{40943FA1-58D7-1F47-9249-5DACED4B8EEE}"/>
                </a:ext>
              </a:extLst>
            </p:cNvPr>
            <p:cNvSpPr/>
            <p:nvPr/>
          </p:nvSpPr>
          <p:spPr>
            <a:xfrm>
              <a:off x="6931391" y="1639502"/>
              <a:ext cx="88823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3" y="21600"/>
                  </a:moveTo>
                  <a:cubicBezTo>
                    <a:pt x="20057" y="21600"/>
                    <a:pt x="20057" y="21600"/>
                    <a:pt x="20057" y="21600"/>
                  </a:cubicBezTo>
                  <a:cubicBezTo>
                    <a:pt x="20829" y="21600"/>
                    <a:pt x="21600" y="17280"/>
                    <a:pt x="21600" y="12960"/>
                  </a:cubicBezTo>
                  <a:cubicBezTo>
                    <a:pt x="21600" y="4320"/>
                    <a:pt x="20829" y="0"/>
                    <a:pt x="20057" y="0"/>
                  </a:cubicBezTo>
                  <a:cubicBezTo>
                    <a:pt x="1543" y="0"/>
                    <a:pt x="1543" y="0"/>
                    <a:pt x="1543" y="0"/>
                  </a:cubicBezTo>
                  <a:cubicBezTo>
                    <a:pt x="771" y="0"/>
                    <a:pt x="0" y="4320"/>
                    <a:pt x="0" y="12960"/>
                  </a:cubicBezTo>
                  <a:cubicBezTo>
                    <a:pt x="0" y="17280"/>
                    <a:pt x="771" y="21600"/>
                    <a:pt x="1543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" name="Freeform 166">
              <a:extLst>
                <a:ext uri="{FF2B5EF4-FFF2-40B4-BE49-F238E27FC236}">
                  <a16:creationId xmlns:a16="http://schemas.microsoft.com/office/drawing/2014/main" xmlns="" id="{BD5FE116-38C3-7D4E-910B-F90338F7467E}"/>
                </a:ext>
              </a:extLst>
            </p:cNvPr>
            <p:cNvSpPr/>
            <p:nvPr/>
          </p:nvSpPr>
          <p:spPr>
            <a:xfrm>
              <a:off x="6931391" y="1700064"/>
              <a:ext cx="177646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640"/>
                  </a:moveTo>
                  <a:cubicBezTo>
                    <a:pt x="0" y="17280"/>
                    <a:pt x="386" y="21600"/>
                    <a:pt x="771" y="21600"/>
                  </a:cubicBezTo>
                  <a:cubicBezTo>
                    <a:pt x="20829" y="21600"/>
                    <a:pt x="20829" y="21600"/>
                    <a:pt x="20829" y="21600"/>
                  </a:cubicBezTo>
                  <a:cubicBezTo>
                    <a:pt x="21214" y="21600"/>
                    <a:pt x="21600" y="17280"/>
                    <a:pt x="21600" y="8640"/>
                  </a:cubicBezTo>
                  <a:cubicBezTo>
                    <a:pt x="21600" y="4320"/>
                    <a:pt x="21214" y="0"/>
                    <a:pt x="20829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386" y="0"/>
                    <a:pt x="0" y="4320"/>
                    <a:pt x="0" y="864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" name="Freeform 167">
              <a:extLst>
                <a:ext uri="{FF2B5EF4-FFF2-40B4-BE49-F238E27FC236}">
                  <a16:creationId xmlns:a16="http://schemas.microsoft.com/office/drawing/2014/main" xmlns="" id="{F35E381D-73E2-9141-A20A-A54AD43D4985}"/>
                </a:ext>
              </a:extLst>
            </p:cNvPr>
            <p:cNvSpPr/>
            <p:nvPr/>
          </p:nvSpPr>
          <p:spPr>
            <a:xfrm>
              <a:off x="6931391" y="1760624"/>
              <a:ext cx="177646" cy="13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29" y="0"/>
                  </a:moveTo>
                  <a:cubicBezTo>
                    <a:pt x="771" y="0"/>
                    <a:pt x="771" y="0"/>
                    <a:pt x="771" y="0"/>
                  </a:cubicBezTo>
                  <a:cubicBezTo>
                    <a:pt x="386" y="0"/>
                    <a:pt x="0" y="5400"/>
                    <a:pt x="0" y="10800"/>
                  </a:cubicBezTo>
                  <a:cubicBezTo>
                    <a:pt x="0" y="16200"/>
                    <a:pt x="386" y="21600"/>
                    <a:pt x="771" y="21600"/>
                  </a:cubicBezTo>
                  <a:cubicBezTo>
                    <a:pt x="20829" y="21600"/>
                    <a:pt x="20829" y="21600"/>
                    <a:pt x="20829" y="21600"/>
                  </a:cubicBezTo>
                  <a:cubicBezTo>
                    <a:pt x="21214" y="21600"/>
                    <a:pt x="21600" y="16200"/>
                    <a:pt x="21600" y="10800"/>
                  </a:cubicBezTo>
                  <a:cubicBezTo>
                    <a:pt x="21600" y="5400"/>
                    <a:pt x="21214" y="0"/>
                    <a:pt x="208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42765C7D-9CA9-6948-8A1C-6FF44C6257CC}"/>
              </a:ext>
            </a:extLst>
          </p:cNvPr>
          <p:cNvGrpSpPr/>
          <p:nvPr/>
        </p:nvGrpSpPr>
        <p:grpSpPr>
          <a:xfrm>
            <a:off x="6055279" y="1461858"/>
            <a:ext cx="300113" cy="407776"/>
            <a:chOff x="6055279" y="1461858"/>
            <a:chExt cx="300113" cy="407776"/>
          </a:xfrm>
        </p:grpSpPr>
        <p:sp>
          <p:nvSpPr>
            <p:cNvPr id="167" name="Freeform 168">
              <a:extLst>
                <a:ext uri="{FF2B5EF4-FFF2-40B4-BE49-F238E27FC236}">
                  <a16:creationId xmlns:a16="http://schemas.microsoft.com/office/drawing/2014/main" xmlns="" id="{24324182-F516-0845-A191-1299D38AC680}"/>
                </a:ext>
              </a:extLst>
            </p:cNvPr>
            <p:cNvSpPr/>
            <p:nvPr/>
          </p:nvSpPr>
          <p:spPr>
            <a:xfrm>
              <a:off x="6055279" y="1461858"/>
              <a:ext cx="300113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062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169"/>
                    <a:pt x="15166" y="169"/>
                    <a:pt x="15166" y="169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506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5062"/>
                  </a:lnTo>
                  <a:close/>
                  <a:moveTo>
                    <a:pt x="14706" y="1012"/>
                  </a:moveTo>
                  <a:cubicBezTo>
                    <a:pt x="20221" y="5062"/>
                    <a:pt x="20221" y="5062"/>
                    <a:pt x="20221" y="5062"/>
                  </a:cubicBezTo>
                  <a:cubicBezTo>
                    <a:pt x="14706" y="5062"/>
                    <a:pt x="14706" y="5062"/>
                    <a:pt x="14706" y="5062"/>
                  </a:cubicBezTo>
                  <a:lnTo>
                    <a:pt x="14706" y="1012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844"/>
                    <a:pt x="1149" y="844"/>
                    <a:pt x="1149" y="844"/>
                  </a:cubicBezTo>
                  <a:cubicBezTo>
                    <a:pt x="13787" y="844"/>
                    <a:pt x="13787" y="844"/>
                    <a:pt x="13787" y="844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400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" name="Freeform 169">
              <a:extLst>
                <a:ext uri="{FF2B5EF4-FFF2-40B4-BE49-F238E27FC236}">
                  <a16:creationId xmlns:a16="http://schemas.microsoft.com/office/drawing/2014/main" xmlns="" id="{59D4BEED-8AB6-4941-BA47-E3A11069C367}"/>
                </a:ext>
              </a:extLst>
            </p:cNvPr>
            <p:cNvSpPr/>
            <p:nvPr/>
          </p:nvSpPr>
          <p:spPr>
            <a:xfrm>
              <a:off x="6135484" y="1665865"/>
              <a:ext cx="139703" cy="96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252" extrusionOk="0">
                  <a:moveTo>
                    <a:pt x="7241" y="17942"/>
                  </a:moveTo>
                  <a:cubicBezTo>
                    <a:pt x="1841" y="9581"/>
                    <a:pt x="1841" y="9581"/>
                    <a:pt x="1841" y="9581"/>
                  </a:cubicBezTo>
                  <a:cubicBezTo>
                    <a:pt x="1350" y="8884"/>
                    <a:pt x="859" y="8884"/>
                    <a:pt x="368" y="9581"/>
                  </a:cubicBezTo>
                  <a:cubicBezTo>
                    <a:pt x="-123" y="10278"/>
                    <a:pt x="-123" y="10974"/>
                    <a:pt x="368" y="11671"/>
                  </a:cubicBezTo>
                  <a:cubicBezTo>
                    <a:pt x="6259" y="20729"/>
                    <a:pt x="6259" y="20729"/>
                    <a:pt x="6259" y="20729"/>
                  </a:cubicBezTo>
                  <a:cubicBezTo>
                    <a:pt x="6750" y="20729"/>
                    <a:pt x="6750" y="20729"/>
                    <a:pt x="6750" y="20729"/>
                  </a:cubicBezTo>
                  <a:cubicBezTo>
                    <a:pt x="7241" y="21426"/>
                    <a:pt x="7732" y="21426"/>
                    <a:pt x="8222" y="20729"/>
                  </a:cubicBezTo>
                  <a:cubicBezTo>
                    <a:pt x="20986" y="2613"/>
                    <a:pt x="20986" y="2613"/>
                    <a:pt x="20986" y="2613"/>
                  </a:cubicBezTo>
                  <a:cubicBezTo>
                    <a:pt x="21477" y="1916"/>
                    <a:pt x="21477" y="1220"/>
                    <a:pt x="20986" y="523"/>
                  </a:cubicBezTo>
                  <a:cubicBezTo>
                    <a:pt x="20495" y="-174"/>
                    <a:pt x="20004" y="-174"/>
                    <a:pt x="19513" y="523"/>
                  </a:cubicBezTo>
                  <a:lnTo>
                    <a:pt x="7241" y="1794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xmlns="" id="{A6221AEA-0A6C-1642-8482-1C55AE3510FF}"/>
              </a:ext>
            </a:extLst>
          </p:cNvPr>
          <p:cNvGrpSpPr/>
          <p:nvPr/>
        </p:nvGrpSpPr>
        <p:grpSpPr>
          <a:xfrm>
            <a:off x="5241074" y="1461858"/>
            <a:ext cx="298767" cy="407776"/>
            <a:chOff x="5241074" y="1461858"/>
            <a:chExt cx="298767" cy="407776"/>
          </a:xfrm>
        </p:grpSpPr>
        <p:sp>
          <p:nvSpPr>
            <p:cNvPr id="169" name="Freeform 170">
              <a:extLst>
                <a:ext uri="{FF2B5EF4-FFF2-40B4-BE49-F238E27FC236}">
                  <a16:creationId xmlns:a16="http://schemas.microsoft.com/office/drawing/2014/main" xmlns="" id="{F3B4C41A-1C8B-AE4D-8E13-80398299D1AE}"/>
                </a:ext>
              </a:extLst>
            </p:cNvPr>
            <p:cNvSpPr/>
            <p:nvPr/>
          </p:nvSpPr>
          <p:spPr>
            <a:xfrm>
              <a:off x="5241074" y="1461858"/>
              <a:ext cx="298767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94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4894"/>
                  </a:ln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" name="Freeform 171">
              <a:extLst>
                <a:ext uri="{FF2B5EF4-FFF2-40B4-BE49-F238E27FC236}">
                  <a16:creationId xmlns:a16="http://schemas.microsoft.com/office/drawing/2014/main" xmlns="" id="{E1449F2A-8F70-7245-A53F-C7DF721B0B1C}"/>
                </a:ext>
              </a:extLst>
            </p:cNvPr>
            <p:cNvSpPr/>
            <p:nvPr/>
          </p:nvSpPr>
          <p:spPr>
            <a:xfrm>
              <a:off x="5340115" y="1665865"/>
              <a:ext cx="100683" cy="97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2" h="21426" extrusionOk="0">
                  <a:moveTo>
                    <a:pt x="20756" y="523"/>
                  </a:moveTo>
                  <a:cubicBezTo>
                    <a:pt x="20081" y="-174"/>
                    <a:pt x="18731" y="-174"/>
                    <a:pt x="18731" y="523"/>
                  </a:cubicBezTo>
                  <a:cubicBezTo>
                    <a:pt x="10631" y="8187"/>
                    <a:pt x="10631" y="8187"/>
                    <a:pt x="10631" y="8187"/>
                  </a:cubicBezTo>
                  <a:cubicBezTo>
                    <a:pt x="2531" y="523"/>
                    <a:pt x="2531" y="523"/>
                    <a:pt x="2531" y="523"/>
                  </a:cubicBezTo>
                  <a:cubicBezTo>
                    <a:pt x="2531" y="-174"/>
                    <a:pt x="1181" y="-174"/>
                    <a:pt x="506" y="523"/>
                  </a:cubicBezTo>
                  <a:cubicBezTo>
                    <a:pt x="-169" y="523"/>
                    <a:pt x="-169" y="1916"/>
                    <a:pt x="506" y="2613"/>
                  </a:cubicBezTo>
                  <a:cubicBezTo>
                    <a:pt x="8606" y="10278"/>
                    <a:pt x="8606" y="10278"/>
                    <a:pt x="8606" y="10278"/>
                  </a:cubicBezTo>
                  <a:cubicBezTo>
                    <a:pt x="506" y="18639"/>
                    <a:pt x="506" y="18639"/>
                    <a:pt x="506" y="18639"/>
                  </a:cubicBezTo>
                  <a:cubicBezTo>
                    <a:pt x="-169" y="19336"/>
                    <a:pt x="-169" y="20032"/>
                    <a:pt x="506" y="20729"/>
                  </a:cubicBezTo>
                  <a:cubicBezTo>
                    <a:pt x="1181" y="21426"/>
                    <a:pt x="2531" y="21426"/>
                    <a:pt x="2531" y="20729"/>
                  </a:cubicBezTo>
                  <a:cubicBezTo>
                    <a:pt x="10631" y="13065"/>
                    <a:pt x="10631" y="13065"/>
                    <a:pt x="10631" y="13065"/>
                  </a:cubicBezTo>
                  <a:cubicBezTo>
                    <a:pt x="18731" y="20729"/>
                    <a:pt x="18731" y="20729"/>
                    <a:pt x="18731" y="20729"/>
                  </a:cubicBezTo>
                  <a:cubicBezTo>
                    <a:pt x="18731" y="20729"/>
                    <a:pt x="19406" y="21426"/>
                    <a:pt x="19406" y="21426"/>
                  </a:cubicBezTo>
                  <a:cubicBezTo>
                    <a:pt x="20081" y="21426"/>
                    <a:pt x="20081" y="20729"/>
                    <a:pt x="20756" y="20729"/>
                  </a:cubicBezTo>
                  <a:cubicBezTo>
                    <a:pt x="21431" y="20032"/>
                    <a:pt x="21431" y="19336"/>
                    <a:pt x="20756" y="18639"/>
                  </a:cubicBezTo>
                  <a:cubicBezTo>
                    <a:pt x="12656" y="10278"/>
                    <a:pt x="12656" y="10278"/>
                    <a:pt x="12656" y="10278"/>
                  </a:cubicBezTo>
                  <a:cubicBezTo>
                    <a:pt x="20756" y="2613"/>
                    <a:pt x="20756" y="2613"/>
                    <a:pt x="20756" y="2613"/>
                  </a:cubicBezTo>
                  <a:cubicBezTo>
                    <a:pt x="21431" y="1916"/>
                    <a:pt x="21431" y="523"/>
                    <a:pt x="20756" y="5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xmlns="" id="{D16F5AE0-59E1-6F43-AE16-70CCE5A0E7D6}"/>
              </a:ext>
            </a:extLst>
          </p:cNvPr>
          <p:cNvGrpSpPr/>
          <p:nvPr/>
        </p:nvGrpSpPr>
        <p:grpSpPr>
          <a:xfrm>
            <a:off x="4426868" y="1461858"/>
            <a:ext cx="298767" cy="407776"/>
            <a:chOff x="4426868" y="1461858"/>
            <a:chExt cx="298767" cy="407776"/>
          </a:xfrm>
        </p:grpSpPr>
        <p:sp>
          <p:nvSpPr>
            <p:cNvPr id="171" name="Freeform 172">
              <a:extLst>
                <a:ext uri="{FF2B5EF4-FFF2-40B4-BE49-F238E27FC236}">
                  <a16:creationId xmlns:a16="http://schemas.microsoft.com/office/drawing/2014/main" xmlns="" id="{E322D414-1DC4-B14A-96D9-5F498E67BE17}"/>
                </a:ext>
              </a:extLst>
            </p:cNvPr>
            <p:cNvSpPr/>
            <p:nvPr/>
          </p:nvSpPr>
          <p:spPr>
            <a:xfrm>
              <a:off x="4426868" y="1461858"/>
              <a:ext cx="298767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94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4894"/>
                  </a:ln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" name="Freeform 173">
              <a:extLst>
                <a:ext uri="{FF2B5EF4-FFF2-40B4-BE49-F238E27FC236}">
                  <a16:creationId xmlns:a16="http://schemas.microsoft.com/office/drawing/2014/main" xmlns="" id="{8C05D605-D396-D04F-96B4-838DA166C9EC}"/>
                </a:ext>
              </a:extLst>
            </p:cNvPr>
            <p:cNvSpPr/>
            <p:nvPr/>
          </p:nvSpPr>
          <p:spPr>
            <a:xfrm>
              <a:off x="4508961" y="1706792"/>
              <a:ext cx="133235" cy="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640"/>
                  </a:moveTo>
                  <a:cubicBezTo>
                    <a:pt x="0" y="17280"/>
                    <a:pt x="514" y="21600"/>
                    <a:pt x="1029" y="21600"/>
                  </a:cubicBezTo>
                  <a:cubicBezTo>
                    <a:pt x="20571" y="21600"/>
                    <a:pt x="20571" y="21600"/>
                    <a:pt x="20571" y="21600"/>
                  </a:cubicBezTo>
                  <a:cubicBezTo>
                    <a:pt x="21086" y="21600"/>
                    <a:pt x="21600" y="17280"/>
                    <a:pt x="21600" y="8640"/>
                  </a:cubicBezTo>
                  <a:cubicBezTo>
                    <a:pt x="21600" y="4320"/>
                    <a:pt x="21086" y="0"/>
                    <a:pt x="20571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514" y="0"/>
                    <a:pt x="0" y="4320"/>
                    <a:pt x="0" y="864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xmlns="" id="{0C5BF837-70E4-0748-836A-5BFC8863857B}"/>
              </a:ext>
            </a:extLst>
          </p:cNvPr>
          <p:cNvGrpSpPr/>
          <p:nvPr/>
        </p:nvGrpSpPr>
        <p:grpSpPr>
          <a:xfrm>
            <a:off x="3611316" y="1461858"/>
            <a:ext cx="298767" cy="407776"/>
            <a:chOff x="3611316" y="1461858"/>
            <a:chExt cx="298767" cy="407776"/>
          </a:xfrm>
        </p:grpSpPr>
        <p:sp>
          <p:nvSpPr>
            <p:cNvPr id="173" name="Freeform 174">
              <a:extLst>
                <a:ext uri="{FF2B5EF4-FFF2-40B4-BE49-F238E27FC236}">
                  <a16:creationId xmlns:a16="http://schemas.microsoft.com/office/drawing/2014/main" xmlns="" id="{11A3699C-820F-D041-A7D6-030DF4CF2B8B}"/>
                </a:ext>
              </a:extLst>
            </p:cNvPr>
            <p:cNvSpPr/>
            <p:nvPr/>
          </p:nvSpPr>
          <p:spPr>
            <a:xfrm>
              <a:off x="3611316" y="1461858"/>
              <a:ext cx="298767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94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4894"/>
                  </a:ln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" name="Freeform 175">
              <a:extLst>
                <a:ext uri="{FF2B5EF4-FFF2-40B4-BE49-F238E27FC236}">
                  <a16:creationId xmlns:a16="http://schemas.microsoft.com/office/drawing/2014/main" xmlns="" id="{DBD059F4-EF25-7E43-AAE4-0CBF90CCC42F}"/>
                </a:ext>
              </a:extLst>
            </p:cNvPr>
            <p:cNvSpPr/>
            <p:nvPr/>
          </p:nvSpPr>
          <p:spPr>
            <a:xfrm>
              <a:off x="3694755" y="1646232"/>
              <a:ext cx="133235" cy="133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29" y="1543"/>
                  </a:moveTo>
                  <a:cubicBezTo>
                    <a:pt x="11829" y="514"/>
                    <a:pt x="11314" y="0"/>
                    <a:pt x="10800" y="0"/>
                  </a:cubicBezTo>
                  <a:cubicBezTo>
                    <a:pt x="10286" y="0"/>
                    <a:pt x="9771" y="514"/>
                    <a:pt x="9771" y="1543"/>
                  </a:cubicBezTo>
                  <a:cubicBezTo>
                    <a:pt x="9771" y="9771"/>
                    <a:pt x="9771" y="9771"/>
                    <a:pt x="9771" y="9771"/>
                  </a:cubicBezTo>
                  <a:cubicBezTo>
                    <a:pt x="1029" y="9771"/>
                    <a:pt x="1029" y="9771"/>
                    <a:pt x="1029" y="9771"/>
                  </a:cubicBezTo>
                  <a:cubicBezTo>
                    <a:pt x="514" y="9771"/>
                    <a:pt x="0" y="10286"/>
                    <a:pt x="0" y="10800"/>
                  </a:cubicBezTo>
                  <a:cubicBezTo>
                    <a:pt x="0" y="11829"/>
                    <a:pt x="514" y="12343"/>
                    <a:pt x="1029" y="12343"/>
                  </a:cubicBezTo>
                  <a:cubicBezTo>
                    <a:pt x="9771" y="12343"/>
                    <a:pt x="9771" y="12343"/>
                    <a:pt x="9771" y="12343"/>
                  </a:cubicBezTo>
                  <a:cubicBezTo>
                    <a:pt x="9771" y="20571"/>
                    <a:pt x="9771" y="20571"/>
                    <a:pt x="9771" y="20571"/>
                  </a:cubicBezTo>
                  <a:cubicBezTo>
                    <a:pt x="9771" y="21086"/>
                    <a:pt x="10286" y="21600"/>
                    <a:pt x="10800" y="21600"/>
                  </a:cubicBezTo>
                  <a:cubicBezTo>
                    <a:pt x="11314" y="21600"/>
                    <a:pt x="11829" y="21086"/>
                    <a:pt x="11829" y="20571"/>
                  </a:cubicBezTo>
                  <a:cubicBezTo>
                    <a:pt x="11829" y="12343"/>
                    <a:pt x="11829" y="12343"/>
                    <a:pt x="11829" y="12343"/>
                  </a:cubicBezTo>
                  <a:cubicBezTo>
                    <a:pt x="20571" y="12343"/>
                    <a:pt x="20571" y="12343"/>
                    <a:pt x="20571" y="12343"/>
                  </a:cubicBezTo>
                  <a:cubicBezTo>
                    <a:pt x="21086" y="12343"/>
                    <a:pt x="21600" y="11829"/>
                    <a:pt x="21600" y="10800"/>
                  </a:cubicBezTo>
                  <a:cubicBezTo>
                    <a:pt x="21600" y="10286"/>
                    <a:pt x="21086" y="9771"/>
                    <a:pt x="20571" y="9771"/>
                  </a:cubicBezTo>
                  <a:cubicBezTo>
                    <a:pt x="11829" y="9771"/>
                    <a:pt x="11829" y="9771"/>
                    <a:pt x="11829" y="9771"/>
                  </a:cubicBezTo>
                  <a:lnTo>
                    <a:pt x="11829" y="154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AD59B6C3-93F5-ED44-8CC8-02989451FFB7}"/>
              </a:ext>
            </a:extLst>
          </p:cNvPr>
          <p:cNvGrpSpPr/>
          <p:nvPr/>
        </p:nvGrpSpPr>
        <p:grpSpPr>
          <a:xfrm>
            <a:off x="2797111" y="1461858"/>
            <a:ext cx="298767" cy="407776"/>
            <a:chOff x="2797111" y="1461858"/>
            <a:chExt cx="298767" cy="407776"/>
          </a:xfrm>
        </p:grpSpPr>
        <p:sp>
          <p:nvSpPr>
            <p:cNvPr id="175" name="Freeform 176">
              <a:extLst>
                <a:ext uri="{FF2B5EF4-FFF2-40B4-BE49-F238E27FC236}">
                  <a16:creationId xmlns:a16="http://schemas.microsoft.com/office/drawing/2014/main" xmlns="" id="{4762EFFD-B6F7-404A-A3AD-054E5B1E1C1B}"/>
                </a:ext>
              </a:extLst>
            </p:cNvPr>
            <p:cNvSpPr/>
            <p:nvPr/>
          </p:nvSpPr>
          <p:spPr>
            <a:xfrm>
              <a:off x="2797111" y="1461858"/>
              <a:ext cx="298767" cy="40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94"/>
                  </a:moveTo>
                  <a:cubicBezTo>
                    <a:pt x="21600" y="4894"/>
                    <a:pt x="21370" y="4725"/>
                    <a:pt x="21370" y="4725"/>
                  </a:cubicBezTo>
                  <a:cubicBezTo>
                    <a:pt x="15166" y="0"/>
                    <a:pt x="15166" y="0"/>
                    <a:pt x="15166" y="0"/>
                  </a:cubicBezTo>
                  <a:cubicBezTo>
                    <a:pt x="14936" y="0"/>
                    <a:pt x="14936" y="0"/>
                    <a:pt x="14706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89" y="0"/>
                    <a:pt x="0" y="337"/>
                    <a:pt x="0" y="1012"/>
                  </a:cubicBezTo>
                  <a:cubicBezTo>
                    <a:pt x="0" y="20588"/>
                    <a:pt x="0" y="20588"/>
                    <a:pt x="0" y="20588"/>
                  </a:cubicBezTo>
                  <a:cubicBezTo>
                    <a:pt x="0" y="21094"/>
                    <a:pt x="689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11" y="21600"/>
                    <a:pt x="21600" y="21094"/>
                    <a:pt x="21600" y="20588"/>
                  </a:cubicBezTo>
                  <a:lnTo>
                    <a:pt x="21600" y="4894"/>
                  </a:lnTo>
                  <a:close/>
                  <a:moveTo>
                    <a:pt x="14706" y="844"/>
                  </a:moveTo>
                  <a:cubicBezTo>
                    <a:pt x="20221" y="4894"/>
                    <a:pt x="20221" y="4894"/>
                    <a:pt x="20221" y="4894"/>
                  </a:cubicBezTo>
                  <a:cubicBezTo>
                    <a:pt x="14706" y="4894"/>
                    <a:pt x="14706" y="4894"/>
                    <a:pt x="14706" y="4894"/>
                  </a:cubicBezTo>
                  <a:lnTo>
                    <a:pt x="14706" y="844"/>
                  </a:lnTo>
                  <a:close/>
                  <a:moveTo>
                    <a:pt x="20451" y="20756"/>
                  </a:moveTo>
                  <a:cubicBezTo>
                    <a:pt x="1149" y="20756"/>
                    <a:pt x="1149" y="20756"/>
                    <a:pt x="1149" y="20756"/>
                  </a:cubicBezTo>
                  <a:cubicBezTo>
                    <a:pt x="1149" y="675"/>
                    <a:pt x="1149" y="675"/>
                    <a:pt x="1149" y="675"/>
                  </a:cubicBezTo>
                  <a:cubicBezTo>
                    <a:pt x="13787" y="675"/>
                    <a:pt x="13787" y="675"/>
                    <a:pt x="13787" y="675"/>
                  </a:cubicBezTo>
                  <a:cubicBezTo>
                    <a:pt x="13787" y="4725"/>
                    <a:pt x="13787" y="4725"/>
                    <a:pt x="13787" y="4725"/>
                  </a:cubicBezTo>
                  <a:cubicBezTo>
                    <a:pt x="13787" y="5231"/>
                    <a:pt x="14247" y="5737"/>
                    <a:pt x="15166" y="5737"/>
                  </a:cubicBezTo>
                  <a:cubicBezTo>
                    <a:pt x="20451" y="5737"/>
                    <a:pt x="20451" y="5737"/>
                    <a:pt x="20451" y="5737"/>
                  </a:cubicBezTo>
                  <a:lnTo>
                    <a:pt x="20451" y="2075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Freeform 177">
              <a:extLst>
                <a:ext uri="{FF2B5EF4-FFF2-40B4-BE49-F238E27FC236}">
                  <a16:creationId xmlns:a16="http://schemas.microsoft.com/office/drawing/2014/main" xmlns="" id="{BAAE1B1A-D11F-804B-8DDA-2869ACE5CE8A}"/>
                </a:ext>
              </a:extLst>
            </p:cNvPr>
            <p:cNvSpPr/>
            <p:nvPr/>
          </p:nvSpPr>
          <p:spPr>
            <a:xfrm>
              <a:off x="2867092" y="1613933"/>
              <a:ext cx="145346" cy="195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39" y="18767"/>
                  </a:moveTo>
                  <a:cubicBezTo>
                    <a:pt x="11739" y="708"/>
                    <a:pt x="11739" y="708"/>
                    <a:pt x="11739" y="708"/>
                  </a:cubicBezTo>
                  <a:cubicBezTo>
                    <a:pt x="11739" y="354"/>
                    <a:pt x="11270" y="0"/>
                    <a:pt x="10800" y="0"/>
                  </a:cubicBezTo>
                  <a:cubicBezTo>
                    <a:pt x="10330" y="0"/>
                    <a:pt x="9391" y="354"/>
                    <a:pt x="9391" y="708"/>
                  </a:cubicBezTo>
                  <a:cubicBezTo>
                    <a:pt x="9391" y="18767"/>
                    <a:pt x="9391" y="18767"/>
                    <a:pt x="9391" y="18767"/>
                  </a:cubicBezTo>
                  <a:cubicBezTo>
                    <a:pt x="1409" y="12748"/>
                    <a:pt x="1409" y="12748"/>
                    <a:pt x="1409" y="12748"/>
                  </a:cubicBezTo>
                  <a:cubicBezTo>
                    <a:pt x="1409" y="12748"/>
                    <a:pt x="939" y="12748"/>
                    <a:pt x="939" y="12748"/>
                  </a:cubicBezTo>
                  <a:cubicBezTo>
                    <a:pt x="470" y="12748"/>
                    <a:pt x="470" y="12748"/>
                    <a:pt x="0" y="12748"/>
                  </a:cubicBezTo>
                  <a:cubicBezTo>
                    <a:pt x="0" y="13102"/>
                    <a:pt x="0" y="13102"/>
                    <a:pt x="0" y="13456"/>
                  </a:cubicBezTo>
                  <a:cubicBezTo>
                    <a:pt x="0" y="13810"/>
                    <a:pt x="0" y="13810"/>
                    <a:pt x="0" y="14164"/>
                  </a:cubicBezTo>
                  <a:cubicBezTo>
                    <a:pt x="9861" y="21600"/>
                    <a:pt x="9861" y="21600"/>
                    <a:pt x="9861" y="21600"/>
                  </a:cubicBezTo>
                  <a:cubicBezTo>
                    <a:pt x="10330" y="21600"/>
                    <a:pt x="11270" y="21600"/>
                    <a:pt x="11270" y="21600"/>
                  </a:cubicBezTo>
                  <a:cubicBezTo>
                    <a:pt x="21130" y="14164"/>
                    <a:pt x="21130" y="14164"/>
                    <a:pt x="21130" y="14164"/>
                  </a:cubicBezTo>
                  <a:cubicBezTo>
                    <a:pt x="21600" y="13810"/>
                    <a:pt x="21600" y="13810"/>
                    <a:pt x="21600" y="13456"/>
                  </a:cubicBezTo>
                  <a:cubicBezTo>
                    <a:pt x="21600" y="13102"/>
                    <a:pt x="21600" y="13102"/>
                    <a:pt x="21130" y="12748"/>
                  </a:cubicBezTo>
                  <a:cubicBezTo>
                    <a:pt x="20661" y="12393"/>
                    <a:pt x="20191" y="12393"/>
                    <a:pt x="19722" y="12748"/>
                  </a:cubicBezTo>
                  <a:lnTo>
                    <a:pt x="11739" y="1876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5D3E2749-5AB1-0741-BD91-2D5290F7FA75}"/>
              </a:ext>
            </a:extLst>
          </p:cNvPr>
          <p:cNvGrpSpPr/>
          <p:nvPr/>
        </p:nvGrpSpPr>
        <p:grpSpPr>
          <a:xfrm>
            <a:off x="1972139" y="1461858"/>
            <a:ext cx="318954" cy="407776"/>
            <a:chOff x="1972139" y="1461858"/>
            <a:chExt cx="318954" cy="407776"/>
          </a:xfrm>
        </p:grpSpPr>
        <p:sp>
          <p:nvSpPr>
            <p:cNvPr id="177" name="Freeform 178">
              <a:extLst>
                <a:ext uri="{FF2B5EF4-FFF2-40B4-BE49-F238E27FC236}">
                  <a16:creationId xmlns:a16="http://schemas.microsoft.com/office/drawing/2014/main" xmlns="" id="{2ED24190-85DD-AA4D-BB3B-42460BC7BA15}"/>
                </a:ext>
              </a:extLst>
            </p:cNvPr>
            <p:cNvSpPr/>
            <p:nvPr/>
          </p:nvSpPr>
          <p:spPr>
            <a:xfrm>
              <a:off x="2016550" y="1461858"/>
              <a:ext cx="274543" cy="35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543"/>
                  </a:moveTo>
                  <a:cubicBezTo>
                    <a:pt x="21600" y="5543"/>
                    <a:pt x="21600" y="5352"/>
                    <a:pt x="21600" y="5352"/>
                  </a:cubicBezTo>
                  <a:cubicBezTo>
                    <a:pt x="14567" y="0"/>
                    <a:pt x="14567" y="0"/>
                    <a:pt x="14567" y="0"/>
                  </a:cubicBezTo>
                  <a:cubicBezTo>
                    <a:pt x="14567" y="0"/>
                    <a:pt x="14316" y="0"/>
                    <a:pt x="14316" y="0"/>
                  </a:cubicBezTo>
                  <a:cubicBezTo>
                    <a:pt x="1507" y="0"/>
                    <a:pt x="1507" y="0"/>
                    <a:pt x="1507" y="0"/>
                  </a:cubicBezTo>
                  <a:cubicBezTo>
                    <a:pt x="753" y="0"/>
                    <a:pt x="0" y="382"/>
                    <a:pt x="0" y="1147"/>
                  </a:cubicBezTo>
                  <a:cubicBezTo>
                    <a:pt x="0" y="20453"/>
                    <a:pt x="0" y="20453"/>
                    <a:pt x="0" y="20453"/>
                  </a:cubicBezTo>
                  <a:cubicBezTo>
                    <a:pt x="0" y="21027"/>
                    <a:pt x="753" y="21600"/>
                    <a:pt x="1507" y="21600"/>
                  </a:cubicBezTo>
                  <a:cubicBezTo>
                    <a:pt x="20344" y="21600"/>
                    <a:pt x="20344" y="21600"/>
                    <a:pt x="20344" y="21600"/>
                  </a:cubicBezTo>
                  <a:cubicBezTo>
                    <a:pt x="21098" y="21600"/>
                    <a:pt x="21600" y="21027"/>
                    <a:pt x="21600" y="20453"/>
                  </a:cubicBezTo>
                  <a:lnTo>
                    <a:pt x="21600" y="5543"/>
                  </a:lnTo>
                  <a:close/>
                  <a:moveTo>
                    <a:pt x="14316" y="956"/>
                  </a:moveTo>
                  <a:cubicBezTo>
                    <a:pt x="20344" y="5543"/>
                    <a:pt x="20344" y="5543"/>
                    <a:pt x="20344" y="5543"/>
                  </a:cubicBezTo>
                  <a:cubicBezTo>
                    <a:pt x="14316" y="5543"/>
                    <a:pt x="14316" y="5543"/>
                    <a:pt x="14316" y="5543"/>
                  </a:cubicBezTo>
                  <a:lnTo>
                    <a:pt x="14316" y="956"/>
                  </a:lnTo>
                  <a:close/>
                  <a:moveTo>
                    <a:pt x="20595" y="20644"/>
                  </a:moveTo>
                  <a:cubicBezTo>
                    <a:pt x="1256" y="20644"/>
                    <a:pt x="1256" y="20644"/>
                    <a:pt x="1256" y="20644"/>
                  </a:cubicBezTo>
                  <a:cubicBezTo>
                    <a:pt x="1256" y="765"/>
                    <a:pt x="1256" y="765"/>
                    <a:pt x="1256" y="765"/>
                  </a:cubicBezTo>
                  <a:cubicBezTo>
                    <a:pt x="13060" y="765"/>
                    <a:pt x="13060" y="765"/>
                    <a:pt x="13060" y="765"/>
                  </a:cubicBezTo>
                  <a:cubicBezTo>
                    <a:pt x="13060" y="5352"/>
                    <a:pt x="13060" y="5352"/>
                    <a:pt x="13060" y="5352"/>
                  </a:cubicBezTo>
                  <a:cubicBezTo>
                    <a:pt x="13060" y="5926"/>
                    <a:pt x="13814" y="6499"/>
                    <a:pt x="14567" y="6499"/>
                  </a:cubicBezTo>
                  <a:cubicBezTo>
                    <a:pt x="20595" y="6499"/>
                    <a:pt x="20595" y="6499"/>
                    <a:pt x="20595" y="6499"/>
                  </a:cubicBezTo>
                  <a:lnTo>
                    <a:pt x="20595" y="20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" name="Freeform 179">
              <a:extLst>
                <a:ext uri="{FF2B5EF4-FFF2-40B4-BE49-F238E27FC236}">
                  <a16:creationId xmlns:a16="http://schemas.microsoft.com/office/drawing/2014/main" xmlns="" id="{8754A848-7ADC-4E45-B80A-1439EB6CAFEB}"/>
                </a:ext>
              </a:extLst>
            </p:cNvPr>
            <p:cNvSpPr/>
            <p:nvPr/>
          </p:nvSpPr>
          <p:spPr>
            <a:xfrm>
              <a:off x="1972139" y="1508960"/>
              <a:ext cx="274543" cy="360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7" y="20644"/>
                  </a:moveTo>
                  <a:cubicBezTo>
                    <a:pt x="1005" y="20644"/>
                    <a:pt x="1005" y="20644"/>
                    <a:pt x="1005" y="20644"/>
                  </a:cubicBezTo>
                  <a:cubicBezTo>
                    <a:pt x="1005" y="382"/>
                    <a:pt x="1005" y="382"/>
                    <a:pt x="1005" y="382"/>
                  </a:cubicBezTo>
                  <a:cubicBezTo>
                    <a:pt x="1005" y="191"/>
                    <a:pt x="753" y="0"/>
                    <a:pt x="502" y="0"/>
                  </a:cubicBezTo>
                  <a:cubicBezTo>
                    <a:pt x="251" y="0"/>
                    <a:pt x="0" y="191"/>
                    <a:pt x="0" y="382"/>
                  </a:cubicBezTo>
                  <a:cubicBezTo>
                    <a:pt x="0" y="20453"/>
                    <a:pt x="0" y="20453"/>
                    <a:pt x="0" y="20453"/>
                  </a:cubicBezTo>
                  <a:cubicBezTo>
                    <a:pt x="0" y="21027"/>
                    <a:pt x="502" y="21600"/>
                    <a:pt x="1507" y="21600"/>
                  </a:cubicBezTo>
                  <a:cubicBezTo>
                    <a:pt x="20847" y="21600"/>
                    <a:pt x="20847" y="21600"/>
                    <a:pt x="20847" y="21600"/>
                  </a:cubicBezTo>
                  <a:cubicBezTo>
                    <a:pt x="21349" y="21600"/>
                    <a:pt x="21600" y="21409"/>
                    <a:pt x="21600" y="21027"/>
                  </a:cubicBezTo>
                  <a:cubicBezTo>
                    <a:pt x="21600" y="20835"/>
                    <a:pt x="21349" y="20644"/>
                    <a:pt x="20847" y="206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9" name="Freeform 180">
            <a:extLst>
              <a:ext uri="{FF2B5EF4-FFF2-40B4-BE49-F238E27FC236}">
                <a16:creationId xmlns:a16="http://schemas.microsoft.com/office/drawing/2014/main" xmlns="" id="{CB3E66AF-E282-D140-B710-1F0ED820E437}"/>
              </a:ext>
            </a:extLst>
          </p:cNvPr>
          <p:cNvSpPr/>
          <p:nvPr/>
        </p:nvSpPr>
        <p:spPr>
          <a:xfrm>
            <a:off x="1167353" y="1461858"/>
            <a:ext cx="298767" cy="407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894"/>
                </a:moveTo>
                <a:cubicBezTo>
                  <a:pt x="21600" y="4894"/>
                  <a:pt x="21370" y="4725"/>
                  <a:pt x="21370" y="4725"/>
                </a:cubicBezTo>
                <a:cubicBezTo>
                  <a:pt x="15166" y="0"/>
                  <a:pt x="15166" y="0"/>
                  <a:pt x="15166" y="0"/>
                </a:cubicBezTo>
                <a:cubicBezTo>
                  <a:pt x="14936" y="0"/>
                  <a:pt x="14936" y="0"/>
                  <a:pt x="14706" y="0"/>
                </a:cubicBezTo>
                <a:cubicBezTo>
                  <a:pt x="1379" y="0"/>
                  <a:pt x="1379" y="0"/>
                  <a:pt x="1379" y="0"/>
                </a:cubicBezTo>
                <a:cubicBezTo>
                  <a:pt x="689" y="0"/>
                  <a:pt x="0" y="337"/>
                  <a:pt x="0" y="1012"/>
                </a:cubicBezTo>
                <a:cubicBezTo>
                  <a:pt x="0" y="20588"/>
                  <a:pt x="0" y="20588"/>
                  <a:pt x="0" y="20588"/>
                </a:cubicBezTo>
                <a:cubicBezTo>
                  <a:pt x="0" y="21094"/>
                  <a:pt x="689" y="21600"/>
                  <a:pt x="1379" y="21600"/>
                </a:cubicBezTo>
                <a:cubicBezTo>
                  <a:pt x="20221" y="21600"/>
                  <a:pt x="20221" y="21600"/>
                  <a:pt x="20221" y="21600"/>
                </a:cubicBezTo>
                <a:cubicBezTo>
                  <a:pt x="20911" y="21600"/>
                  <a:pt x="21600" y="21094"/>
                  <a:pt x="21600" y="20588"/>
                </a:cubicBezTo>
                <a:lnTo>
                  <a:pt x="21600" y="4894"/>
                </a:lnTo>
                <a:close/>
                <a:moveTo>
                  <a:pt x="14706" y="844"/>
                </a:moveTo>
                <a:cubicBezTo>
                  <a:pt x="20221" y="4894"/>
                  <a:pt x="20221" y="4894"/>
                  <a:pt x="20221" y="4894"/>
                </a:cubicBezTo>
                <a:cubicBezTo>
                  <a:pt x="14706" y="4894"/>
                  <a:pt x="14706" y="4894"/>
                  <a:pt x="14706" y="4894"/>
                </a:cubicBezTo>
                <a:lnTo>
                  <a:pt x="14706" y="844"/>
                </a:lnTo>
                <a:close/>
                <a:moveTo>
                  <a:pt x="20451" y="20756"/>
                </a:moveTo>
                <a:cubicBezTo>
                  <a:pt x="1149" y="20756"/>
                  <a:pt x="1149" y="20756"/>
                  <a:pt x="1149" y="20756"/>
                </a:cubicBezTo>
                <a:cubicBezTo>
                  <a:pt x="1149" y="675"/>
                  <a:pt x="1149" y="675"/>
                  <a:pt x="1149" y="675"/>
                </a:cubicBezTo>
                <a:cubicBezTo>
                  <a:pt x="13787" y="675"/>
                  <a:pt x="13787" y="675"/>
                  <a:pt x="13787" y="675"/>
                </a:cubicBezTo>
                <a:cubicBezTo>
                  <a:pt x="13787" y="4725"/>
                  <a:pt x="13787" y="4725"/>
                  <a:pt x="13787" y="4725"/>
                </a:cubicBezTo>
                <a:cubicBezTo>
                  <a:pt x="13787" y="5231"/>
                  <a:pt x="14247" y="5737"/>
                  <a:pt x="15166" y="5737"/>
                </a:cubicBezTo>
                <a:cubicBezTo>
                  <a:pt x="20451" y="5737"/>
                  <a:pt x="20451" y="5737"/>
                  <a:pt x="20451" y="5737"/>
                </a:cubicBezTo>
                <a:lnTo>
                  <a:pt x="20451" y="20756"/>
                </a:lnTo>
                <a:close/>
              </a:path>
            </a:pathLst>
          </a:custGeom>
          <a:solidFill>
            <a:srgbClr val="FFFFFF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68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CCD83B-C311-9642-B177-1B4DB1ECA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武大素材</a:t>
            </a:r>
          </a:p>
        </p:txBody>
      </p:sp>
      <p:grpSp>
        <p:nvGrpSpPr>
          <p:cNvPr id="3" name="íšḻîďê">
            <a:extLst>
              <a:ext uri="{FF2B5EF4-FFF2-40B4-BE49-F238E27FC236}">
                <a16:creationId xmlns:a16="http://schemas.microsoft.com/office/drawing/2014/main" xmlns="" id="{05CE840F-0DF2-A04A-A3EC-5E42EBA20307}"/>
              </a:ext>
            </a:extLst>
          </p:cNvPr>
          <p:cNvGrpSpPr/>
          <p:nvPr/>
        </p:nvGrpSpPr>
        <p:grpSpPr>
          <a:xfrm>
            <a:off x="5615548" y="1539479"/>
            <a:ext cx="960903" cy="967236"/>
            <a:chOff x="3551238" y="3067050"/>
            <a:chExt cx="722313" cy="727075"/>
          </a:xfrm>
        </p:grpSpPr>
        <p:sp>
          <p:nvSpPr>
            <p:cNvPr id="4" name="ïş1íḍê">
              <a:extLst>
                <a:ext uri="{FF2B5EF4-FFF2-40B4-BE49-F238E27FC236}">
                  <a16:creationId xmlns:a16="http://schemas.microsoft.com/office/drawing/2014/main" xmlns="" id="{CF9EB897-974C-8F45-A44F-83B5BA326768}"/>
                </a:ext>
              </a:extLst>
            </p:cNvPr>
            <p:cNvSpPr/>
            <p:nvPr/>
          </p:nvSpPr>
          <p:spPr bwMode="auto">
            <a:xfrm>
              <a:off x="3575051" y="3087688"/>
              <a:ext cx="673100" cy="679450"/>
            </a:xfrm>
            <a:custGeom>
              <a:avLst/>
              <a:gdLst>
                <a:gd name="T0" fmla="*/ 102 w 204"/>
                <a:gd name="T1" fmla="*/ 0 h 204"/>
                <a:gd name="T2" fmla="*/ 204 w 204"/>
                <a:gd name="T3" fmla="*/ 102 h 204"/>
                <a:gd name="T4" fmla="*/ 102 w 204"/>
                <a:gd name="T5" fmla="*/ 204 h 204"/>
                <a:gd name="T6" fmla="*/ 0 w 204"/>
                <a:gd name="T7" fmla="*/ 102 h 204"/>
                <a:gd name="T8" fmla="*/ 102 w 204"/>
                <a:gd name="T9" fmla="*/ 0 h 204"/>
                <a:gd name="T10" fmla="*/ 102 w 204"/>
                <a:gd name="T11" fmla="*/ 25 h 204"/>
                <a:gd name="T12" fmla="*/ 24 w 204"/>
                <a:gd name="T13" fmla="*/ 103 h 204"/>
                <a:gd name="T14" fmla="*/ 102 w 204"/>
                <a:gd name="T15" fmla="*/ 181 h 204"/>
                <a:gd name="T16" fmla="*/ 180 w 204"/>
                <a:gd name="T17" fmla="*/ 103 h 204"/>
                <a:gd name="T18" fmla="*/ 102 w 204"/>
                <a:gd name="T19" fmla="*/ 2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cubicBezTo>
                    <a:pt x="159" y="0"/>
                    <a:pt x="204" y="46"/>
                    <a:pt x="204" y="102"/>
                  </a:cubicBezTo>
                  <a:cubicBezTo>
                    <a:pt x="204" y="158"/>
                    <a:pt x="159" y="204"/>
                    <a:pt x="102" y="204"/>
                  </a:cubicBezTo>
                  <a:cubicBezTo>
                    <a:pt x="46" y="204"/>
                    <a:pt x="0" y="158"/>
                    <a:pt x="0" y="102"/>
                  </a:cubicBezTo>
                  <a:cubicBezTo>
                    <a:pt x="0" y="46"/>
                    <a:pt x="46" y="0"/>
                    <a:pt x="102" y="0"/>
                  </a:cubicBezTo>
                  <a:close/>
                  <a:moveTo>
                    <a:pt x="102" y="25"/>
                  </a:moveTo>
                  <a:cubicBezTo>
                    <a:pt x="59" y="25"/>
                    <a:pt x="24" y="60"/>
                    <a:pt x="24" y="103"/>
                  </a:cubicBezTo>
                  <a:cubicBezTo>
                    <a:pt x="24" y="146"/>
                    <a:pt x="59" y="181"/>
                    <a:pt x="102" y="181"/>
                  </a:cubicBezTo>
                  <a:cubicBezTo>
                    <a:pt x="145" y="181"/>
                    <a:pt x="180" y="146"/>
                    <a:pt x="180" y="103"/>
                  </a:cubicBezTo>
                  <a:cubicBezTo>
                    <a:pt x="180" y="60"/>
                    <a:pt x="145" y="25"/>
                    <a:pt x="102" y="25"/>
                  </a:cubicBezTo>
                  <a:close/>
                </a:path>
              </a:pathLst>
            </a:custGeom>
            <a:solidFill>
              <a:srgbClr val="005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šḻïḍè">
              <a:extLst>
                <a:ext uri="{FF2B5EF4-FFF2-40B4-BE49-F238E27FC236}">
                  <a16:creationId xmlns:a16="http://schemas.microsoft.com/office/drawing/2014/main" xmlns="" id="{9347E165-5E25-CA4C-8BCD-3018928C9826}"/>
                </a:ext>
              </a:extLst>
            </p:cNvPr>
            <p:cNvSpPr/>
            <p:nvPr/>
          </p:nvSpPr>
          <p:spPr bwMode="auto">
            <a:xfrm>
              <a:off x="3621088" y="3103563"/>
              <a:ext cx="584200" cy="203200"/>
            </a:xfrm>
            <a:custGeom>
              <a:avLst/>
              <a:gdLst>
                <a:gd name="T0" fmla="*/ 8 w 177"/>
                <a:gd name="T1" fmla="*/ 53 h 61"/>
                <a:gd name="T2" fmla="*/ 0 w 177"/>
                <a:gd name="T3" fmla="*/ 56 h 61"/>
                <a:gd name="T4" fmla="*/ 5 w 177"/>
                <a:gd name="T5" fmla="*/ 52 h 61"/>
                <a:gd name="T6" fmla="*/ 4 w 177"/>
                <a:gd name="T7" fmla="*/ 50 h 61"/>
                <a:gd name="T8" fmla="*/ 5 w 177"/>
                <a:gd name="T9" fmla="*/ 48 h 61"/>
                <a:gd name="T10" fmla="*/ 10 w 177"/>
                <a:gd name="T11" fmla="*/ 41 h 61"/>
                <a:gd name="T12" fmla="*/ 17 w 177"/>
                <a:gd name="T13" fmla="*/ 50 h 61"/>
                <a:gd name="T14" fmla="*/ 14 w 177"/>
                <a:gd name="T15" fmla="*/ 35 h 61"/>
                <a:gd name="T16" fmla="*/ 23 w 177"/>
                <a:gd name="T17" fmla="*/ 46 h 61"/>
                <a:gd name="T18" fmla="*/ 31 w 177"/>
                <a:gd name="T19" fmla="*/ 38 h 61"/>
                <a:gd name="T20" fmla="*/ 29 w 177"/>
                <a:gd name="T21" fmla="*/ 40 h 61"/>
                <a:gd name="T22" fmla="*/ 18 w 177"/>
                <a:gd name="T23" fmla="*/ 32 h 61"/>
                <a:gd name="T24" fmla="*/ 19 w 177"/>
                <a:gd name="T25" fmla="*/ 30 h 61"/>
                <a:gd name="T26" fmla="*/ 21 w 177"/>
                <a:gd name="T27" fmla="*/ 27 h 61"/>
                <a:gd name="T28" fmla="*/ 41 w 177"/>
                <a:gd name="T29" fmla="*/ 29 h 61"/>
                <a:gd name="T30" fmla="*/ 43 w 177"/>
                <a:gd name="T31" fmla="*/ 29 h 61"/>
                <a:gd name="T32" fmla="*/ 35 w 177"/>
                <a:gd name="T33" fmla="*/ 35 h 61"/>
                <a:gd name="T34" fmla="*/ 31 w 177"/>
                <a:gd name="T35" fmla="*/ 21 h 61"/>
                <a:gd name="T36" fmla="*/ 46 w 177"/>
                <a:gd name="T37" fmla="*/ 11 h 61"/>
                <a:gd name="T38" fmla="*/ 47 w 177"/>
                <a:gd name="T39" fmla="*/ 11 h 61"/>
                <a:gd name="T40" fmla="*/ 47 w 177"/>
                <a:gd name="T41" fmla="*/ 26 h 61"/>
                <a:gd name="T42" fmla="*/ 39 w 177"/>
                <a:gd name="T43" fmla="*/ 15 h 61"/>
                <a:gd name="T44" fmla="*/ 72 w 177"/>
                <a:gd name="T45" fmla="*/ 16 h 61"/>
                <a:gd name="T46" fmla="*/ 71 w 177"/>
                <a:gd name="T47" fmla="*/ 2 h 61"/>
                <a:gd name="T48" fmla="*/ 65 w 177"/>
                <a:gd name="T49" fmla="*/ 15 h 61"/>
                <a:gd name="T50" fmla="*/ 64 w 177"/>
                <a:gd name="T51" fmla="*/ 4 h 61"/>
                <a:gd name="T52" fmla="*/ 84 w 177"/>
                <a:gd name="T53" fmla="*/ 1 h 61"/>
                <a:gd name="T54" fmla="*/ 84 w 177"/>
                <a:gd name="T55" fmla="*/ 1 h 61"/>
                <a:gd name="T56" fmla="*/ 78 w 177"/>
                <a:gd name="T57" fmla="*/ 16 h 61"/>
                <a:gd name="T58" fmla="*/ 77 w 177"/>
                <a:gd name="T59" fmla="*/ 15 h 61"/>
                <a:gd name="T60" fmla="*/ 90 w 177"/>
                <a:gd name="T61" fmla="*/ 1 h 61"/>
                <a:gd name="T62" fmla="*/ 94 w 177"/>
                <a:gd name="T63" fmla="*/ 15 h 61"/>
                <a:gd name="T64" fmla="*/ 92 w 177"/>
                <a:gd name="T65" fmla="*/ 15 h 61"/>
                <a:gd name="T66" fmla="*/ 113 w 177"/>
                <a:gd name="T67" fmla="*/ 3 h 61"/>
                <a:gd name="T68" fmla="*/ 102 w 177"/>
                <a:gd name="T69" fmla="*/ 2 h 61"/>
                <a:gd name="T70" fmla="*/ 105 w 177"/>
                <a:gd name="T71" fmla="*/ 14 h 61"/>
                <a:gd name="T72" fmla="*/ 117 w 177"/>
                <a:gd name="T73" fmla="*/ 5 h 61"/>
                <a:gd name="T74" fmla="*/ 122 w 177"/>
                <a:gd name="T75" fmla="*/ 19 h 61"/>
                <a:gd name="T76" fmla="*/ 119 w 177"/>
                <a:gd name="T77" fmla="*/ 13 h 61"/>
                <a:gd name="T78" fmla="*/ 121 w 177"/>
                <a:gd name="T79" fmla="*/ 12 h 61"/>
                <a:gd name="T80" fmla="*/ 124 w 177"/>
                <a:gd name="T81" fmla="*/ 10 h 61"/>
                <a:gd name="T82" fmla="*/ 131 w 177"/>
                <a:gd name="T83" fmla="*/ 26 h 61"/>
                <a:gd name="T84" fmla="*/ 126 w 177"/>
                <a:gd name="T85" fmla="*/ 23 h 61"/>
                <a:gd name="T86" fmla="*/ 124 w 177"/>
                <a:gd name="T87" fmla="*/ 23 h 61"/>
                <a:gd name="T88" fmla="*/ 137 w 177"/>
                <a:gd name="T89" fmla="*/ 14 h 61"/>
                <a:gd name="T90" fmla="*/ 133 w 177"/>
                <a:gd name="T91" fmla="*/ 11 h 61"/>
                <a:gd name="T92" fmla="*/ 137 w 177"/>
                <a:gd name="T93" fmla="*/ 32 h 61"/>
                <a:gd name="T94" fmla="*/ 137 w 177"/>
                <a:gd name="T95" fmla="*/ 32 h 61"/>
                <a:gd name="T96" fmla="*/ 145 w 177"/>
                <a:gd name="T97" fmla="*/ 19 h 61"/>
                <a:gd name="T98" fmla="*/ 146 w 177"/>
                <a:gd name="T99" fmla="*/ 19 h 61"/>
                <a:gd name="T100" fmla="*/ 159 w 177"/>
                <a:gd name="T101" fmla="*/ 31 h 61"/>
                <a:gd name="T102" fmla="*/ 149 w 177"/>
                <a:gd name="T103" fmla="*/ 42 h 61"/>
                <a:gd name="T104" fmla="*/ 155 w 177"/>
                <a:gd name="T105" fmla="*/ 27 h 61"/>
                <a:gd name="T106" fmla="*/ 166 w 177"/>
                <a:gd name="T107" fmla="*/ 40 h 61"/>
                <a:gd name="T108" fmla="*/ 160 w 177"/>
                <a:gd name="T109" fmla="*/ 37 h 61"/>
                <a:gd name="T110" fmla="*/ 153 w 177"/>
                <a:gd name="T111" fmla="*/ 46 h 61"/>
                <a:gd name="T112" fmla="*/ 177 w 177"/>
                <a:gd name="T113" fmla="*/ 55 h 61"/>
                <a:gd name="T114" fmla="*/ 162 w 177"/>
                <a:gd name="T115" fmla="*/ 60 h 61"/>
                <a:gd name="T116" fmla="*/ 165 w 177"/>
                <a:gd name="T117" fmla="*/ 55 h 61"/>
                <a:gd name="T118" fmla="*/ 173 w 177"/>
                <a:gd name="T11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7" h="61">
                  <a:moveTo>
                    <a:pt x="6" y="46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6"/>
                    <a:pt x="6" y="46"/>
                    <a:pt x="6" y="46"/>
                  </a:cubicBezTo>
                  <a:close/>
                  <a:moveTo>
                    <a:pt x="22" y="48"/>
                  </a:moveTo>
                  <a:cubicBezTo>
                    <a:pt x="22" y="49"/>
                    <a:pt x="21" y="49"/>
                    <a:pt x="21" y="49"/>
                  </a:cubicBezTo>
                  <a:cubicBezTo>
                    <a:pt x="20" y="50"/>
                    <a:pt x="19" y="49"/>
                    <a:pt x="18" y="48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0"/>
                    <a:pt x="19" y="51"/>
                    <a:pt x="20" y="50"/>
                  </a:cubicBezTo>
                  <a:cubicBezTo>
                    <a:pt x="21" y="50"/>
                    <a:pt x="22" y="50"/>
                    <a:pt x="23" y="49"/>
                  </a:cubicBezTo>
                  <a:cubicBezTo>
                    <a:pt x="24" y="48"/>
                    <a:pt x="24" y="47"/>
                    <a:pt x="24" y="46"/>
                  </a:cubicBezTo>
                  <a:cubicBezTo>
                    <a:pt x="24" y="45"/>
                    <a:pt x="23" y="44"/>
                    <a:pt x="22" y="4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4"/>
                    <a:pt x="23" y="45"/>
                    <a:pt x="23" y="46"/>
                  </a:cubicBezTo>
                  <a:cubicBezTo>
                    <a:pt x="23" y="47"/>
                    <a:pt x="23" y="47"/>
                    <a:pt x="22" y="48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4" y="36"/>
                    <a:pt x="34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1"/>
                    <a:pt x="19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8" y="26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2" y="29"/>
                    <a:pt x="42" y="2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5" y="34"/>
                    <a:pt x="35" y="34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8" y="26"/>
                    <a:pt x="38" y="26"/>
                    <a:pt x="38" y="26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51" y="21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6"/>
                    <a:pt x="45" y="2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51" y="21"/>
                    <a:pt x="51" y="21"/>
                    <a:pt x="51" y="21"/>
                  </a:cubicBezTo>
                  <a:close/>
                  <a:moveTo>
                    <a:pt x="70" y="17"/>
                  </a:moveTo>
                  <a:cubicBezTo>
                    <a:pt x="70" y="17"/>
                    <a:pt x="71" y="17"/>
                    <a:pt x="72" y="16"/>
                  </a:cubicBezTo>
                  <a:cubicBezTo>
                    <a:pt x="72" y="15"/>
                    <a:pt x="72" y="14"/>
                    <a:pt x="72" y="1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69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2"/>
                    <a:pt x="70" y="2"/>
                    <a:pt x="70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5"/>
                    <a:pt x="73" y="16"/>
                    <a:pt x="72" y="16"/>
                  </a:cubicBezTo>
                  <a:cubicBezTo>
                    <a:pt x="71" y="17"/>
                    <a:pt x="71" y="18"/>
                    <a:pt x="70" y="18"/>
                  </a:cubicBezTo>
                  <a:cubicBezTo>
                    <a:pt x="68" y="18"/>
                    <a:pt x="67" y="18"/>
                    <a:pt x="66" y="18"/>
                  </a:cubicBezTo>
                  <a:cubicBezTo>
                    <a:pt x="66" y="17"/>
                    <a:pt x="65" y="17"/>
                    <a:pt x="65" y="1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7" y="17"/>
                    <a:pt x="67" y="17"/>
                  </a:cubicBezTo>
                  <a:cubicBezTo>
                    <a:pt x="68" y="18"/>
                    <a:pt x="69" y="18"/>
                    <a:pt x="70" y="17"/>
                  </a:cubicBezTo>
                  <a:close/>
                  <a:moveTo>
                    <a:pt x="8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8" y="15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7" y="16"/>
                    <a:pt x="77" y="16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84" y="12"/>
                    <a:pt x="84" y="12"/>
                    <a:pt x="84" y="12"/>
                  </a:cubicBezTo>
                  <a:close/>
                  <a:moveTo>
                    <a:pt x="90" y="1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5"/>
                    <a:pt x="95" y="15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93" y="1"/>
                    <a:pt x="92" y="1"/>
                  </a:cubicBezTo>
                  <a:cubicBezTo>
                    <a:pt x="90" y="1"/>
                    <a:pt x="90" y="1"/>
                    <a:pt x="90" y="1"/>
                  </a:cubicBezTo>
                  <a:close/>
                  <a:moveTo>
                    <a:pt x="109" y="3"/>
                  </a:moveTo>
                  <a:cubicBezTo>
                    <a:pt x="109" y="2"/>
                    <a:pt x="109" y="2"/>
                    <a:pt x="109" y="2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112" y="3"/>
                    <a:pt x="111" y="4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3" y="3"/>
                    <a:pt x="103" y="2"/>
                    <a:pt x="103" y="2"/>
                  </a:cubicBezTo>
                  <a:cubicBezTo>
                    <a:pt x="103" y="2"/>
                    <a:pt x="103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9" y="3"/>
                    <a:pt x="109" y="3"/>
                    <a:pt x="109" y="3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6"/>
                    <a:pt x="117" y="6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9"/>
                    <a:pt x="113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1" y="19"/>
                    <a:pt x="120" y="20"/>
                    <a:pt x="120" y="20"/>
                  </a:cubicBezTo>
                  <a:cubicBezTo>
                    <a:pt x="119" y="21"/>
                    <a:pt x="118" y="21"/>
                    <a:pt x="117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0" y="13"/>
                    <a:pt x="120" y="14"/>
                  </a:cubicBezTo>
                  <a:cubicBezTo>
                    <a:pt x="120" y="14"/>
                    <a:pt x="120" y="15"/>
                    <a:pt x="120" y="15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120" y="13"/>
                    <a:pt x="120" y="13"/>
                    <a:pt x="119" y="12"/>
                  </a:cubicBezTo>
                  <a:cubicBezTo>
                    <a:pt x="117" y="12"/>
                    <a:pt x="117" y="12"/>
                    <a:pt x="117" y="1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9" y="6"/>
                    <a:pt x="11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7"/>
                    <a:pt x="123" y="7"/>
                    <a:pt x="123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36" y="17"/>
                  </a:moveTo>
                  <a:cubicBezTo>
                    <a:pt x="136" y="18"/>
                    <a:pt x="135" y="19"/>
                    <a:pt x="134" y="19"/>
                  </a:cubicBezTo>
                  <a:cubicBezTo>
                    <a:pt x="133" y="19"/>
                    <a:pt x="133" y="19"/>
                    <a:pt x="132" y="19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6"/>
                    <a:pt x="131" y="27"/>
                    <a:pt x="131" y="27"/>
                  </a:cubicBezTo>
                  <a:cubicBezTo>
                    <a:pt x="131" y="27"/>
                    <a:pt x="131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5" y="24"/>
                    <a:pt x="125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0" y="11"/>
                    <a:pt x="130" y="11"/>
                    <a:pt x="130" y="1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5" y="12"/>
                    <a:pt x="136" y="13"/>
                    <a:pt x="137" y="14"/>
                  </a:cubicBezTo>
                  <a:cubicBezTo>
                    <a:pt x="137" y="15"/>
                    <a:pt x="137" y="16"/>
                    <a:pt x="136" y="17"/>
                  </a:cubicBezTo>
                  <a:close/>
                  <a:moveTo>
                    <a:pt x="129" y="17"/>
                  </a:moveTo>
                  <a:cubicBezTo>
                    <a:pt x="131" y="18"/>
                    <a:pt x="131" y="18"/>
                    <a:pt x="131" y="18"/>
                  </a:cubicBezTo>
                  <a:cubicBezTo>
                    <a:pt x="131" y="18"/>
                    <a:pt x="132" y="18"/>
                    <a:pt x="133" y="18"/>
                  </a:cubicBezTo>
                  <a:cubicBezTo>
                    <a:pt x="134" y="18"/>
                    <a:pt x="134" y="17"/>
                    <a:pt x="135" y="16"/>
                  </a:cubicBezTo>
                  <a:cubicBezTo>
                    <a:pt x="135" y="15"/>
                    <a:pt x="136" y="15"/>
                    <a:pt x="135" y="14"/>
                  </a:cubicBezTo>
                  <a:cubicBezTo>
                    <a:pt x="135" y="13"/>
                    <a:pt x="135" y="12"/>
                    <a:pt x="133" y="1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2" y="11"/>
                    <a:pt x="132" y="11"/>
                    <a:pt x="132" y="12"/>
                  </a:cubicBezTo>
                  <a:cubicBezTo>
                    <a:pt x="129" y="17"/>
                    <a:pt x="129" y="17"/>
                    <a:pt x="129" y="17"/>
                  </a:cubicBezTo>
                  <a:close/>
                  <a:moveTo>
                    <a:pt x="141" y="25"/>
                  </a:moveTo>
                  <a:cubicBezTo>
                    <a:pt x="142" y="27"/>
                    <a:pt x="142" y="28"/>
                    <a:pt x="142" y="28"/>
                  </a:cubicBezTo>
                  <a:cubicBezTo>
                    <a:pt x="142" y="29"/>
                    <a:pt x="142" y="30"/>
                    <a:pt x="142" y="30"/>
                  </a:cubicBezTo>
                  <a:cubicBezTo>
                    <a:pt x="141" y="31"/>
                    <a:pt x="141" y="32"/>
                    <a:pt x="140" y="32"/>
                  </a:cubicBezTo>
                  <a:cubicBezTo>
                    <a:pt x="139" y="32"/>
                    <a:pt x="138" y="32"/>
                    <a:pt x="137" y="32"/>
                  </a:cubicBezTo>
                  <a:cubicBezTo>
                    <a:pt x="137" y="31"/>
                    <a:pt x="136" y="30"/>
                    <a:pt x="136" y="29"/>
                  </a:cubicBezTo>
                  <a:cubicBezTo>
                    <a:pt x="135" y="28"/>
                    <a:pt x="136" y="27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5" y="30"/>
                    <a:pt x="135" y="30"/>
                    <a:pt x="136" y="31"/>
                  </a:cubicBezTo>
                  <a:cubicBezTo>
                    <a:pt x="136" y="31"/>
                    <a:pt x="136" y="32"/>
                    <a:pt x="137" y="32"/>
                  </a:cubicBezTo>
                  <a:cubicBezTo>
                    <a:pt x="138" y="33"/>
                    <a:pt x="139" y="33"/>
                    <a:pt x="140" y="33"/>
                  </a:cubicBezTo>
                  <a:cubicBezTo>
                    <a:pt x="142" y="33"/>
                    <a:pt x="142" y="32"/>
                    <a:pt x="143" y="31"/>
                  </a:cubicBezTo>
                  <a:cubicBezTo>
                    <a:pt x="144" y="30"/>
                    <a:pt x="144" y="29"/>
                    <a:pt x="144" y="28"/>
                  </a:cubicBezTo>
                  <a:cubicBezTo>
                    <a:pt x="144" y="27"/>
                    <a:pt x="143" y="26"/>
                    <a:pt x="142" y="25"/>
                  </a:cubicBezTo>
                  <a:cubicBezTo>
                    <a:pt x="141" y="23"/>
                    <a:pt x="141" y="22"/>
                    <a:pt x="141" y="22"/>
                  </a:cubicBezTo>
                  <a:cubicBezTo>
                    <a:pt x="141" y="21"/>
                    <a:pt x="141" y="20"/>
                    <a:pt x="141" y="20"/>
                  </a:cubicBezTo>
                  <a:cubicBezTo>
                    <a:pt x="142" y="19"/>
                    <a:pt x="142" y="19"/>
                    <a:pt x="143" y="19"/>
                  </a:cubicBezTo>
                  <a:cubicBezTo>
                    <a:pt x="144" y="18"/>
                    <a:pt x="144" y="18"/>
                    <a:pt x="145" y="19"/>
                  </a:cubicBezTo>
                  <a:cubicBezTo>
                    <a:pt x="146" y="20"/>
                    <a:pt x="147" y="20"/>
                    <a:pt x="147" y="21"/>
                  </a:cubicBezTo>
                  <a:cubicBezTo>
                    <a:pt x="147" y="22"/>
                    <a:pt x="147" y="23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9" y="21"/>
                    <a:pt x="149" y="21"/>
                    <a:pt x="148" y="21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8" y="21"/>
                    <a:pt x="147" y="20"/>
                    <a:pt x="147" y="20"/>
                  </a:cubicBezTo>
                  <a:cubicBezTo>
                    <a:pt x="147" y="19"/>
                    <a:pt x="146" y="19"/>
                    <a:pt x="146" y="19"/>
                  </a:cubicBezTo>
                  <a:cubicBezTo>
                    <a:pt x="145" y="18"/>
                    <a:pt x="144" y="18"/>
                    <a:pt x="143" y="18"/>
                  </a:cubicBezTo>
                  <a:cubicBezTo>
                    <a:pt x="141" y="18"/>
                    <a:pt x="141" y="19"/>
                    <a:pt x="140" y="19"/>
                  </a:cubicBezTo>
                  <a:cubicBezTo>
                    <a:pt x="139" y="20"/>
                    <a:pt x="139" y="21"/>
                    <a:pt x="139" y="22"/>
                  </a:cubicBezTo>
                  <a:cubicBezTo>
                    <a:pt x="140" y="23"/>
                    <a:pt x="140" y="24"/>
                    <a:pt x="141" y="25"/>
                  </a:cubicBezTo>
                  <a:close/>
                  <a:moveTo>
                    <a:pt x="154" y="26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6" y="30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7" y="39"/>
                    <a:pt x="147" y="39"/>
                    <a:pt x="147" y="40"/>
                  </a:cubicBezTo>
                  <a:cubicBezTo>
                    <a:pt x="147" y="40"/>
                    <a:pt x="147" y="40"/>
                    <a:pt x="148" y="40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55" y="28"/>
                    <a:pt x="156" y="28"/>
                    <a:pt x="156" y="28"/>
                  </a:cubicBezTo>
                  <a:cubicBezTo>
                    <a:pt x="156" y="28"/>
                    <a:pt x="155" y="28"/>
                    <a:pt x="155" y="27"/>
                  </a:cubicBezTo>
                  <a:cubicBezTo>
                    <a:pt x="154" y="26"/>
                    <a:pt x="154" y="26"/>
                    <a:pt x="154" y="26"/>
                  </a:cubicBezTo>
                  <a:close/>
                  <a:moveTo>
                    <a:pt x="155" y="50"/>
                  </a:moveTo>
                  <a:cubicBezTo>
                    <a:pt x="156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5" y="49"/>
                    <a:pt x="155" y="48"/>
                    <a:pt x="155" y="48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40"/>
                    <a:pt x="166" y="40"/>
                    <a:pt x="167" y="40"/>
                  </a:cubicBezTo>
                  <a:cubicBezTo>
                    <a:pt x="167" y="41"/>
                    <a:pt x="167" y="42"/>
                    <a:pt x="167" y="42"/>
                  </a:cubicBezTo>
                  <a:cubicBezTo>
                    <a:pt x="167" y="43"/>
                    <a:pt x="167" y="43"/>
                    <a:pt x="166" y="45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9" y="42"/>
                    <a:pt x="169" y="42"/>
                    <a:pt x="169" y="42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62" y="37"/>
                    <a:pt x="163" y="37"/>
                    <a:pt x="163" y="37"/>
                  </a:cubicBezTo>
                  <a:cubicBezTo>
                    <a:pt x="163" y="37"/>
                    <a:pt x="164" y="37"/>
                    <a:pt x="164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4" y="39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4" y="47"/>
                    <a:pt x="153" y="47"/>
                    <a:pt x="153" y="47"/>
                  </a:cubicBezTo>
                  <a:cubicBezTo>
                    <a:pt x="153" y="46"/>
                    <a:pt x="153" y="46"/>
                    <a:pt x="153" y="46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5" y="50"/>
                    <a:pt x="155" y="50"/>
                    <a:pt x="155" y="50"/>
                  </a:cubicBezTo>
                  <a:close/>
                  <a:moveTo>
                    <a:pt x="174" y="54"/>
                  </a:moveTo>
                  <a:cubicBezTo>
                    <a:pt x="174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5"/>
                    <a:pt x="175" y="55"/>
                  </a:cubicBezTo>
                  <a:cubicBezTo>
                    <a:pt x="175" y="55"/>
                    <a:pt x="175" y="55"/>
                    <a:pt x="174" y="55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61" y="59"/>
                    <a:pt x="162" y="59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59" y="56"/>
                    <a:pt x="159" y="56"/>
                    <a:pt x="159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1" y="48"/>
                    <a:pt x="171" y="48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5"/>
                    <a:pt x="167" y="55"/>
                    <a:pt x="167" y="55"/>
                  </a:cubicBezTo>
                  <a:lnTo>
                    <a:pt x="174" y="54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śľíḓé">
              <a:extLst>
                <a:ext uri="{FF2B5EF4-FFF2-40B4-BE49-F238E27FC236}">
                  <a16:creationId xmlns:a16="http://schemas.microsoft.com/office/drawing/2014/main" xmlns="" id="{ABB1EE6F-C17C-7644-A184-0B5D61B02F62}"/>
                </a:ext>
              </a:extLst>
            </p:cNvPr>
            <p:cNvSpPr/>
            <p:nvPr/>
          </p:nvSpPr>
          <p:spPr bwMode="auto">
            <a:xfrm>
              <a:off x="3667126" y="3184525"/>
              <a:ext cx="492125" cy="496888"/>
            </a:xfrm>
            <a:custGeom>
              <a:avLst/>
              <a:gdLst>
                <a:gd name="T0" fmla="*/ 74 w 149"/>
                <a:gd name="T1" fmla="*/ 0 h 149"/>
                <a:gd name="T2" fmla="*/ 149 w 149"/>
                <a:gd name="T3" fmla="*/ 74 h 149"/>
                <a:gd name="T4" fmla="*/ 74 w 149"/>
                <a:gd name="T5" fmla="*/ 149 h 149"/>
                <a:gd name="T6" fmla="*/ 0 w 149"/>
                <a:gd name="T7" fmla="*/ 74 h 149"/>
                <a:gd name="T8" fmla="*/ 74 w 149"/>
                <a:gd name="T9" fmla="*/ 0 h 149"/>
                <a:gd name="T10" fmla="*/ 74 w 149"/>
                <a:gd name="T11" fmla="*/ 2 h 149"/>
                <a:gd name="T12" fmla="*/ 2 w 149"/>
                <a:gd name="T13" fmla="*/ 74 h 149"/>
                <a:gd name="T14" fmla="*/ 74 w 149"/>
                <a:gd name="T15" fmla="*/ 146 h 149"/>
                <a:gd name="T16" fmla="*/ 146 w 149"/>
                <a:gd name="T17" fmla="*/ 74 h 149"/>
                <a:gd name="T18" fmla="*/ 74 w 149"/>
                <a:gd name="T19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9">
                  <a:moveTo>
                    <a:pt x="74" y="0"/>
                  </a:moveTo>
                  <a:cubicBezTo>
                    <a:pt x="115" y="0"/>
                    <a:pt x="149" y="33"/>
                    <a:pt x="149" y="74"/>
                  </a:cubicBezTo>
                  <a:cubicBezTo>
                    <a:pt x="149" y="115"/>
                    <a:pt x="115" y="149"/>
                    <a:pt x="74" y="149"/>
                  </a:cubicBezTo>
                  <a:cubicBezTo>
                    <a:pt x="33" y="149"/>
                    <a:pt x="0" y="11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lose/>
                  <a:moveTo>
                    <a:pt x="74" y="2"/>
                  </a:moveTo>
                  <a:cubicBezTo>
                    <a:pt x="35" y="2"/>
                    <a:pt x="2" y="34"/>
                    <a:pt x="2" y="74"/>
                  </a:cubicBezTo>
                  <a:cubicBezTo>
                    <a:pt x="2" y="114"/>
                    <a:pt x="35" y="146"/>
                    <a:pt x="74" y="146"/>
                  </a:cubicBezTo>
                  <a:cubicBezTo>
                    <a:pt x="114" y="146"/>
                    <a:pt x="146" y="114"/>
                    <a:pt x="146" y="74"/>
                  </a:cubicBezTo>
                  <a:cubicBezTo>
                    <a:pt x="146" y="34"/>
                    <a:pt x="114" y="2"/>
                    <a:pt x="74" y="2"/>
                  </a:cubicBezTo>
                  <a:close/>
                </a:path>
              </a:pathLst>
            </a:custGeom>
            <a:solidFill>
              <a:srgbClr val="005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líḍê">
              <a:extLst>
                <a:ext uri="{FF2B5EF4-FFF2-40B4-BE49-F238E27FC236}">
                  <a16:creationId xmlns:a16="http://schemas.microsoft.com/office/drawing/2014/main" xmlns="" id="{E672E867-160A-8242-B76D-1CF9F66754A0}"/>
                </a:ext>
              </a:extLst>
            </p:cNvPr>
            <p:cNvSpPr/>
            <p:nvPr/>
          </p:nvSpPr>
          <p:spPr bwMode="auto">
            <a:xfrm>
              <a:off x="3775076" y="3248025"/>
              <a:ext cx="274638" cy="146050"/>
            </a:xfrm>
            <a:custGeom>
              <a:avLst/>
              <a:gdLst>
                <a:gd name="T0" fmla="*/ 10 w 83"/>
                <a:gd name="T1" fmla="*/ 43 h 44"/>
                <a:gd name="T2" fmla="*/ 18 w 83"/>
                <a:gd name="T3" fmla="*/ 39 h 44"/>
                <a:gd name="T4" fmla="*/ 67 w 83"/>
                <a:gd name="T5" fmla="*/ 39 h 44"/>
                <a:gd name="T6" fmla="*/ 73 w 83"/>
                <a:gd name="T7" fmla="*/ 42 h 44"/>
                <a:gd name="T8" fmla="*/ 76 w 83"/>
                <a:gd name="T9" fmla="*/ 43 h 44"/>
                <a:gd name="T10" fmla="*/ 83 w 83"/>
                <a:gd name="T11" fmla="*/ 35 h 44"/>
                <a:gd name="T12" fmla="*/ 76 w 83"/>
                <a:gd name="T13" fmla="*/ 37 h 44"/>
                <a:gd name="T14" fmla="*/ 69 w 83"/>
                <a:gd name="T15" fmla="*/ 33 h 44"/>
                <a:gd name="T16" fmla="*/ 70 w 83"/>
                <a:gd name="T17" fmla="*/ 26 h 44"/>
                <a:gd name="T18" fmla="*/ 64 w 83"/>
                <a:gd name="T19" fmla="*/ 30 h 44"/>
                <a:gd name="T20" fmla="*/ 59 w 83"/>
                <a:gd name="T21" fmla="*/ 31 h 44"/>
                <a:gd name="T22" fmla="*/ 56 w 83"/>
                <a:gd name="T23" fmla="*/ 29 h 44"/>
                <a:gd name="T24" fmla="*/ 56 w 83"/>
                <a:gd name="T25" fmla="*/ 24 h 44"/>
                <a:gd name="T26" fmla="*/ 58 w 83"/>
                <a:gd name="T27" fmla="*/ 23 h 44"/>
                <a:gd name="T28" fmla="*/ 58 w 83"/>
                <a:gd name="T29" fmla="*/ 19 h 44"/>
                <a:gd name="T30" fmla="*/ 54 w 83"/>
                <a:gd name="T31" fmla="*/ 19 h 44"/>
                <a:gd name="T32" fmla="*/ 53 w 83"/>
                <a:gd name="T33" fmla="*/ 21 h 44"/>
                <a:gd name="T34" fmla="*/ 44 w 83"/>
                <a:gd name="T35" fmla="*/ 21 h 44"/>
                <a:gd name="T36" fmla="*/ 43 w 83"/>
                <a:gd name="T37" fmla="*/ 18 h 44"/>
                <a:gd name="T38" fmla="*/ 44 w 83"/>
                <a:gd name="T39" fmla="*/ 13 h 44"/>
                <a:gd name="T40" fmla="*/ 43 w 83"/>
                <a:gd name="T41" fmla="*/ 8 h 44"/>
                <a:gd name="T42" fmla="*/ 43 w 83"/>
                <a:gd name="T43" fmla="*/ 6 h 44"/>
                <a:gd name="T44" fmla="*/ 43 w 83"/>
                <a:gd name="T45" fmla="*/ 2 h 44"/>
                <a:gd name="T46" fmla="*/ 43 w 83"/>
                <a:gd name="T47" fmla="*/ 0 h 44"/>
                <a:gd name="T48" fmla="*/ 40 w 83"/>
                <a:gd name="T49" fmla="*/ 0 h 44"/>
                <a:gd name="T50" fmla="*/ 39 w 83"/>
                <a:gd name="T51" fmla="*/ 2 h 44"/>
                <a:gd name="T52" fmla="*/ 39 w 83"/>
                <a:gd name="T53" fmla="*/ 6 h 44"/>
                <a:gd name="T54" fmla="*/ 39 w 83"/>
                <a:gd name="T55" fmla="*/ 8 h 44"/>
                <a:gd name="T56" fmla="*/ 38 w 83"/>
                <a:gd name="T57" fmla="*/ 13 h 44"/>
                <a:gd name="T58" fmla="*/ 38 w 83"/>
                <a:gd name="T59" fmla="*/ 18 h 44"/>
                <a:gd name="T60" fmla="*/ 38 w 83"/>
                <a:gd name="T61" fmla="*/ 21 h 44"/>
                <a:gd name="T62" fmla="*/ 30 w 83"/>
                <a:gd name="T63" fmla="*/ 21 h 44"/>
                <a:gd name="T64" fmla="*/ 29 w 83"/>
                <a:gd name="T65" fmla="*/ 19 h 44"/>
                <a:gd name="T66" fmla="*/ 25 w 83"/>
                <a:gd name="T67" fmla="*/ 19 h 44"/>
                <a:gd name="T68" fmla="*/ 25 w 83"/>
                <a:gd name="T69" fmla="*/ 23 h 44"/>
                <a:gd name="T70" fmla="*/ 26 w 83"/>
                <a:gd name="T71" fmla="*/ 24 h 44"/>
                <a:gd name="T72" fmla="*/ 27 w 83"/>
                <a:gd name="T73" fmla="*/ 29 h 44"/>
                <a:gd name="T74" fmla="*/ 22 w 83"/>
                <a:gd name="T75" fmla="*/ 31 h 44"/>
                <a:gd name="T76" fmla="*/ 13 w 83"/>
                <a:gd name="T77" fmla="*/ 26 h 44"/>
                <a:gd name="T78" fmla="*/ 13 w 83"/>
                <a:gd name="T79" fmla="*/ 35 h 44"/>
                <a:gd name="T80" fmla="*/ 7 w 83"/>
                <a:gd name="T81" fmla="*/ 37 h 44"/>
                <a:gd name="T82" fmla="*/ 0 w 83"/>
                <a:gd name="T83" fmla="*/ 34 h 44"/>
                <a:gd name="T84" fmla="*/ 5 w 83"/>
                <a:gd name="T85" fmla="*/ 42 h 44"/>
                <a:gd name="T86" fmla="*/ 10 w 83"/>
                <a:gd name="T8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" h="44">
                  <a:moveTo>
                    <a:pt x="10" y="43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4" y="43"/>
                    <a:pt x="75" y="43"/>
                    <a:pt x="76" y="43"/>
                  </a:cubicBezTo>
                  <a:cubicBezTo>
                    <a:pt x="80" y="42"/>
                    <a:pt x="83" y="35"/>
                    <a:pt x="83" y="35"/>
                  </a:cubicBezTo>
                  <a:cubicBezTo>
                    <a:pt x="83" y="35"/>
                    <a:pt x="79" y="38"/>
                    <a:pt x="76" y="37"/>
                  </a:cubicBezTo>
                  <a:cubicBezTo>
                    <a:pt x="73" y="37"/>
                    <a:pt x="69" y="36"/>
                    <a:pt x="69" y="33"/>
                  </a:cubicBezTo>
                  <a:cubicBezTo>
                    <a:pt x="69" y="30"/>
                    <a:pt x="70" y="27"/>
                    <a:pt x="70" y="26"/>
                  </a:cubicBezTo>
                  <a:cubicBezTo>
                    <a:pt x="70" y="26"/>
                    <a:pt x="67" y="29"/>
                    <a:pt x="64" y="30"/>
                  </a:cubicBezTo>
                  <a:cubicBezTo>
                    <a:pt x="61" y="32"/>
                    <a:pt x="60" y="31"/>
                    <a:pt x="59" y="31"/>
                  </a:cubicBezTo>
                  <a:cubicBezTo>
                    <a:pt x="57" y="30"/>
                    <a:pt x="56" y="29"/>
                    <a:pt x="56" y="29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21"/>
                    <a:pt x="53" y="21"/>
                  </a:cubicBezTo>
                  <a:cubicBezTo>
                    <a:pt x="52" y="21"/>
                    <a:pt x="44" y="21"/>
                    <a:pt x="44" y="21"/>
                  </a:cubicBezTo>
                  <a:cubicBezTo>
                    <a:pt x="44" y="21"/>
                    <a:pt x="43" y="20"/>
                    <a:pt x="43" y="18"/>
                  </a:cubicBezTo>
                  <a:cubicBezTo>
                    <a:pt x="44" y="17"/>
                    <a:pt x="44" y="17"/>
                    <a:pt x="44" y="13"/>
                  </a:cubicBezTo>
                  <a:cubicBezTo>
                    <a:pt x="44" y="10"/>
                    <a:pt x="44" y="9"/>
                    <a:pt x="43" y="8"/>
                  </a:cubicBezTo>
                  <a:cubicBezTo>
                    <a:pt x="43" y="7"/>
                    <a:pt x="42" y="7"/>
                    <a:pt x="43" y="6"/>
                  </a:cubicBezTo>
                  <a:cubicBezTo>
                    <a:pt x="44" y="5"/>
                    <a:pt x="44" y="4"/>
                    <a:pt x="43" y="2"/>
                  </a:cubicBezTo>
                  <a:cubicBezTo>
                    <a:pt x="42" y="1"/>
                    <a:pt x="43" y="2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40" y="1"/>
                    <a:pt x="39" y="2"/>
                  </a:cubicBezTo>
                  <a:cubicBezTo>
                    <a:pt x="38" y="3"/>
                    <a:pt x="38" y="5"/>
                    <a:pt x="39" y="6"/>
                  </a:cubicBezTo>
                  <a:cubicBezTo>
                    <a:pt x="39" y="7"/>
                    <a:pt x="40" y="7"/>
                    <a:pt x="39" y="8"/>
                  </a:cubicBezTo>
                  <a:cubicBezTo>
                    <a:pt x="38" y="9"/>
                    <a:pt x="38" y="10"/>
                    <a:pt x="38" y="13"/>
                  </a:cubicBezTo>
                  <a:cubicBezTo>
                    <a:pt x="38" y="16"/>
                    <a:pt x="38" y="17"/>
                    <a:pt x="38" y="18"/>
                  </a:cubicBezTo>
                  <a:cubicBezTo>
                    <a:pt x="39" y="20"/>
                    <a:pt x="38" y="21"/>
                    <a:pt x="38" y="21"/>
                  </a:cubicBezTo>
                  <a:cubicBezTo>
                    <a:pt x="37" y="21"/>
                    <a:pt x="30" y="21"/>
                    <a:pt x="30" y="21"/>
                  </a:cubicBezTo>
                  <a:cubicBezTo>
                    <a:pt x="30" y="21"/>
                    <a:pt x="29" y="20"/>
                    <a:pt x="29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4" y="31"/>
                    <a:pt x="22" y="31"/>
                  </a:cubicBezTo>
                  <a:cubicBezTo>
                    <a:pt x="19" y="31"/>
                    <a:pt x="13" y="26"/>
                    <a:pt x="13" y="26"/>
                  </a:cubicBezTo>
                  <a:cubicBezTo>
                    <a:pt x="13" y="26"/>
                    <a:pt x="14" y="33"/>
                    <a:pt x="13" y="35"/>
                  </a:cubicBezTo>
                  <a:cubicBezTo>
                    <a:pt x="13" y="37"/>
                    <a:pt x="10" y="37"/>
                    <a:pt x="7" y="37"/>
                  </a:cubicBezTo>
                  <a:cubicBezTo>
                    <a:pt x="4" y="37"/>
                    <a:pt x="0" y="35"/>
                    <a:pt x="0" y="34"/>
                  </a:cubicBezTo>
                  <a:cubicBezTo>
                    <a:pt x="0" y="34"/>
                    <a:pt x="3" y="40"/>
                    <a:pt x="5" y="42"/>
                  </a:cubicBezTo>
                  <a:cubicBezTo>
                    <a:pt x="7" y="44"/>
                    <a:pt x="10" y="43"/>
                    <a:pt x="10" y="43"/>
                  </a:cubicBez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ṡļïdê">
              <a:extLst>
                <a:ext uri="{FF2B5EF4-FFF2-40B4-BE49-F238E27FC236}">
                  <a16:creationId xmlns:a16="http://schemas.microsoft.com/office/drawing/2014/main" xmlns="" id="{F5CB9969-CCE7-D743-85F7-0CDFBE7D8AFA}"/>
                </a:ext>
              </a:extLst>
            </p:cNvPr>
            <p:cNvSpPr/>
            <p:nvPr/>
          </p:nvSpPr>
          <p:spPr bwMode="auto">
            <a:xfrm>
              <a:off x="3614738" y="3370263"/>
              <a:ext cx="596900" cy="241300"/>
            </a:xfrm>
            <a:custGeom>
              <a:avLst/>
              <a:gdLst>
                <a:gd name="T0" fmla="*/ 58 w 181"/>
                <a:gd name="T1" fmla="*/ 72 h 72"/>
                <a:gd name="T2" fmla="*/ 8 w 181"/>
                <a:gd name="T3" fmla="*/ 72 h 72"/>
                <a:gd name="T4" fmla="*/ 3 w 181"/>
                <a:gd name="T5" fmla="*/ 63 h 72"/>
                <a:gd name="T6" fmla="*/ 6 w 181"/>
                <a:gd name="T7" fmla="*/ 63 h 72"/>
                <a:gd name="T8" fmla="*/ 11 w 181"/>
                <a:gd name="T9" fmla="*/ 55 h 72"/>
                <a:gd name="T10" fmla="*/ 14 w 181"/>
                <a:gd name="T11" fmla="*/ 55 h 72"/>
                <a:gd name="T12" fmla="*/ 14 w 181"/>
                <a:gd name="T13" fmla="*/ 29 h 72"/>
                <a:gd name="T14" fmla="*/ 0 w 181"/>
                <a:gd name="T15" fmla="*/ 4 h 72"/>
                <a:gd name="T16" fmla="*/ 30 w 181"/>
                <a:gd name="T17" fmla="*/ 0 h 72"/>
                <a:gd name="T18" fmla="*/ 58 w 181"/>
                <a:gd name="T19" fmla="*/ 8 h 72"/>
                <a:gd name="T20" fmla="*/ 51 w 181"/>
                <a:gd name="T21" fmla="*/ 25 h 72"/>
                <a:gd name="T22" fmla="*/ 131 w 181"/>
                <a:gd name="T23" fmla="*/ 25 h 72"/>
                <a:gd name="T24" fmla="*/ 122 w 181"/>
                <a:gd name="T25" fmla="*/ 8 h 72"/>
                <a:gd name="T26" fmla="*/ 150 w 181"/>
                <a:gd name="T27" fmla="*/ 0 h 72"/>
                <a:gd name="T28" fmla="*/ 181 w 181"/>
                <a:gd name="T29" fmla="*/ 5 h 72"/>
                <a:gd name="T30" fmla="*/ 166 w 181"/>
                <a:gd name="T31" fmla="*/ 28 h 72"/>
                <a:gd name="T32" fmla="*/ 166 w 181"/>
                <a:gd name="T33" fmla="*/ 55 h 72"/>
                <a:gd name="T34" fmla="*/ 171 w 181"/>
                <a:gd name="T35" fmla="*/ 55 h 72"/>
                <a:gd name="T36" fmla="*/ 178 w 181"/>
                <a:gd name="T37" fmla="*/ 65 h 72"/>
                <a:gd name="T38" fmla="*/ 174 w 181"/>
                <a:gd name="T39" fmla="*/ 72 h 72"/>
                <a:gd name="T40" fmla="*/ 58 w 181"/>
                <a:gd name="T4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1" h="72">
                  <a:moveTo>
                    <a:pt x="58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1"/>
                    <a:pt x="10" y="57"/>
                    <a:pt x="11" y="55"/>
                  </a:cubicBezTo>
                  <a:cubicBezTo>
                    <a:pt x="12" y="55"/>
                    <a:pt x="13" y="55"/>
                    <a:pt x="14" y="55"/>
                  </a:cubicBezTo>
                  <a:cubicBezTo>
                    <a:pt x="14" y="45"/>
                    <a:pt x="14" y="39"/>
                    <a:pt x="14" y="29"/>
                  </a:cubicBezTo>
                  <a:cubicBezTo>
                    <a:pt x="6" y="25"/>
                    <a:pt x="0" y="19"/>
                    <a:pt x="0" y="4"/>
                  </a:cubicBezTo>
                  <a:cubicBezTo>
                    <a:pt x="13" y="19"/>
                    <a:pt x="25" y="20"/>
                    <a:pt x="30" y="0"/>
                  </a:cubicBezTo>
                  <a:cubicBezTo>
                    <a:pt x="40" y="22"/>
                    <a:pt x="50" y="16"/>
                    <a:pt x="58" y="8"/>
                  </a:cubicBezTo>
                  <a:cubicBezTo>
                    <a:pt x="59" y="17"/>
                    <a:pt x="51" y="24"/>
                    <a:pt x="51" y="25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28" y="21"/>
                    <a:pt x="123" y="15"/>
                    <a:pt x="122" y="8"/>
                  </a:cubicBezTo>
                  <a:cubicBezTo>
                    <a:pt x="131" y="18"/>
                    <a:pt x="141" y="23"/>
                    <a:pt x="150" y="0"/>
                  </a:cubicBezTo>
                  <a:cubicBezTo>
                    <a:pt x="160" y="23"/>
                    <a:pt x="169" y="16"/>
                    <a:pt x="181" y="5"/>
                  </a:cubicBezTo>
                  <a:cubicBezTo>
                    <a:pt x="178" y="23"/>
                    <a:pt x="174" y="23"/>
                    <a:pt x="166" y="28"/>
                  </a:cubicBezTo>
                  <a:cubicBezTo>
                    <a:pt x="166" y="38"/>
                    <a:pt x="166" y="45"/>
                    <a:pt x="166" y="55"/>
                  </a:cubicBezTo>
                  <a:cubicBezTo>
                    <a:pt x="168" y="55"/>
                    <a:pt x="169" y="55"/>
                    <a:pt x="171" y="55"/>
                  </a:cubicBezTo>
                  <a:cubicBezTo>
                    <a:pt x="178" y="65"/>
                    <a:pt x="178" y="65"/>
                    <a:pt x="178" y="65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5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ş1ïďe">
              <a:extLst>
                <a:ext uri="{FF2B5EF4-FFF2-40B4-BE49-F238E27FC236}">
                  <a16:creationId xmlns:a16="http://schemas.microsoft.com/office/drawing/2014/main" xmlns="" id="{62102E23-EAEC-4C4E-876F-273BAF3E1B8C}"/>
                </a:ext>
              </a:extLst>
            </p:cNvPr>
            <p:cNvSpPr/>
            <p:nvPr/>
          </p:nvSpPr>
          <p:spPr bwMode="auto">
            <a:xfrm>
              <a:off x="3624263" y="3381375"/>
              <a:ext cx="577850" cy="200025"/>
            </a:xfrm>
            <a:custGeom>
              <a:avLst/>
              <a:gdLst>
                <a:gd name="T0" fmla="*/ 130 w 175"/>
                <a:gd name="T1" fmla="*/ 51 h 60"/>
                <a:gd name="T2" fmla="*/ 130 w 175"/>
                <a:gd name="T3" fmla="*/ 50 h 60"/>
                <a:gd name="T4" fmla="*/ 48 w 175"/>
                <a:gd name="T5" fmla="*/ 50 h 60"/>
                <a:gd name="T6" fmla="*/ 48 w 175"/>
                <a:gd name="T7" fmla="*/ 51 h 60"/>
                <a:gd name="T8" fmla="*/ 52 w 175"/>
                <a:gd name="T9" fmla="*/ 51 h 60"/>
                <a:gd name="T10" fmla="*/ 48 w 175"/>
                <a:gd name="T11" fmla="*/ 60 h 60"/>
                <a:gd name="T12" fmla="*/ 7 w 175"/>
                <a:gd name="T13" fmla="*/ 60 h 60"/>
                <a:gd name="T14" fmla="*/ 10 w 175"/>
                <a:gd name="T15" fmla="*/ 54 h 60"/>
                <a:gd name="T16" fmla="*/ 14 w 175"/>
                <a:gd name="T17" fmla="*/ 54 h 60"/>
                <a:gd name="T18" fmla="*/ 13 w 175"/>
                <a:gd name="T19" fmla="*/ 25 h 60"/>
                <a:gd name="T20" fmla="*/ 0 w 175"/>
                <a:gd name="T21" fmla="*/ 7 h 60"/>
                <a:gd name="T22" fmla="*/ 28 w 175"/>
                <a:gd name="T23" fmla="*/ 0 h 60"/>
                <a:gd name="T24" fmla="*/ 55 w 175"/>
                <a:gd name="T25" fmla="*/ 7 h 60"/>
                <a:gd name="T26" fmla="*/ 48 w 175"/>
                <a:gd name="T27" fmla="*/ 22 h 60"/>
                <a:gd name="T28" fmla="*/ 127 w 175"/>
                <a:gd name="T29" fmla="*/ 22 h 60"/>
                <a:gd name="T30" fmla="*/ 119 w 175"/>
                <a:gd name="T31" fmla="*/ 7 h 60"/>
                <a:gd name="T32" fmla="*/ 147 w 175"/>
                <a:gd name="T33" fmla="*/ 0 h 60"/>
                <a:gd name="T34" fmla="*/ 175 w 175"/>
                <a:gd name="T35" fmla="*/ 7 h 60"/>
                <a:gd name="T36" fmla="*/ 161 w 175"/>
                <a:gd name="T37" fmla="*/ 24 h 60"/>
                <a:gd name="T38" fmla="*/ 161 w 175"/>
                <a:gd name="T39" fmla="*/ 53 h 60"/>
                <a:gd name="T40" fmla="*/ 165 w 175"/>
                <a:gd name="T41" fmla="*/ 53 h 60"/>
                <a:gd name="T42" fmla="*/ 169 w 175"/>
                <a:gd name="T43" fmla="*/ 60 h 60"/>
                <a:gd name="T44" fmla="*/ 128 w 175"/>
                <a:gd name="T45" fmla="*/ 60 h 60"/>
                <a:gd name="T46" fmla="*/ 124 w 175"/>
                <a:gd name="T47" fmla="*/ 51 h 60"/>
                <a:gd name="T48" fmla="*/ 130 w 175"/>
                <a:gd name="T4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60">
                  <a:moveTo>
                    <a:pt x="130" y="51"/>
                  </a:moveTo>
                  <a:cubicBezTo>
                    <a:pt x="130" y="50"/>
                    <a:pt x="130" y="50"/>
                    <a:pt x="130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4" y="60"/>
                    <a:pt x="20" y="60"/>
                    <a:pt x="7" y="60"/>
                  </a:cubicBezTo>
                  <a:cubicBezTo>
                    <a:pt x="8" y="58"/>
                    <a:pt x="9" y="56"/>
                    <a:pt x="10" y="54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4" y="44"/>
                    <a:pt x="13" y="34"/>
                    <a:pt x="13" y="25"/>
                  </a:cubicBezTo>
                  <a:cubicBezTo>
                    <a:pt x="5" y="20"/>
                    <a:pt x="1" y="14"/>
                    <a:pt x="0" y="7"/>
                  </a:cubicBezTo>
                  <a:cubicBezTo>
                    <a:pt x="12" y="18"/>
                    <a:pt x="22" y="17"/>
                    <a:pt x="28" y="0"/>
                  </a:cubicBezTo>
                  <a:cubicBezTo>
                    <a:pt x="37" y="22"/>
                    <a:pt x="47" y="15"/>
                    <a:pt x="55" y="7"/>
                  </a:cubicBezTo>
                  <a:cubicBezTo>
                    <a:pt x="55" y="14"/>
                    <a:pt x="50" y="17"/>
                    <a:pt x="48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5" y="18"/>
                    <a:pt x="120" y="14"/>
                    <a:pt x="119" y="7"/>
                  </a:cubicBezTo>
                  <a:cubicBezTo>
                    <a:pt x="127" y="15"/>
                    <a:pt x="137" y="22"/>
                    <a:pt x="147" y="0"/>
                  </a:cubicBezTo>
                  <a:cubicBezTo>
                    <a:pt x="153" y="17"/>
                    <a:pt x="163" y="18"/>
                    <a:pt x="175" y="7"/>
                  </a:cubicBezTo>
                  <a:cubicBezTo>
                    <a:pt x="173" y="14"/>
                    <a:pt x="169" y="19"/>
                    <a:pt x="161" y="24"/>
                  </a:cubicBezTo>
                  <a:cubicBezTo>
                    <a:pt x="161" y="34"/>
                    <a:pt x="161" y="44"/>
                    <a:pt x="161" y="53"/>
                  </a:cubicBezTo>
                  <a:cubicBezTo>
                    <a:pt x="162" y="53"/>
                    <a:pt x="164" y="53"/>
                    <a:pt x="165" y="53"/>
                  </a:cubicBezTo>
                  <a:cubicBezTo>
                    <a:pt x="166" y="55"/>
                    <a:pt x="167" y="58"/>
                    <a:pt x="169" y="60"/>
                  </a:cubicBezTo>
                  <a:cubicBezTo>
                    <a:pt x="155" y="60"/>
                    <a:pt x="142" y="60"/>
                    <a:pt x="128" y="60"/>
                  </a:cubicBezTo>
                  <a:cubicBezTo>
                    <a:pt x="124" y="51"/>
                    <a:pt x="124" y="51"/>
                    <a:pt x="124" y="51"/>
                  </a:cubicBezTo>
                  <a:lnTo>
                    <a:pt x="130" y="51"/>
                  </a:ln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ṩḷíḍé">
              <a:extLst>
                <a:ext uri="{FF2B5EF4-FFF2-40B4-BE49-F238E27FC236}">
                  <a16:creationId xmlns:a16="http://schemas.microsoft.com/office/drawing/2014/main" xmlns="" id="{93D9557A-9EA1-1247-B23E-AE18C8F71ABD}"/>
                </a:ext>
              </a:extLst>
            </p:cNvPr>
            <p:cNvSpPr/>
            <p:nvPr/>
          </p:nvSpPr>
          <p:spPr bwMode="auto">
            <a:xfrm>
              <a:off x="4065588" y="3490913"/>
              <a:ext cx="17463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ľíḍè">
              <a:extLst>
                <a:ext uri="{FF2B5EF4-FFF2-40B4-BE49-F238E27FC236}">
                  <a16:creationId xmlns:a16="http://schemas.microsoft.com/office/drawing/2014/main" xmlns="" id="{1CA24CF0-E15A-BA47-938E-E99B7EB84522}"/>
                </a:ext>
              </a:extLst>
            </p:cNvPr>
            <p:cNvSpPr/>
            <p:nvPr/>
          </p:nvSpPr>
          <p:spPr bwMode="auto">
            <a:xfrm>
              <a:off x="3740151" y="3490913"/>
              <a:ext cx="15875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$ḻîḋè">
              <a:extLst>
                <a:ext uri="{FF2B5EF4-FFF2-40B4-BE49-F238E27FC236}">
                  <a16:creationId xmlns:a16="http://schemas.microsoft.com/office/drawing/2014/main" xmlns="" id="{45600566-38BA-4046-BF64-6941B528257F}"/>
                </a:ext>
              </a:extLst>
            </p:cNvPr>
            <p:cNvSpPr/>
            <p:nvPr/>
          </p:nvSpPr>
          <p:spPr bwMode="auto">
            <a:xfrm>
              <a:off x="4125913" y="3490913"/>
              <a:ext cx="15875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ṣļíḋe">
              <a:extLst>
                <a:ext uri="{FF2B5EF4-FFF2-40B4-BE49-F238E27FC236}">
                  <a16:creationId xmlns:a16="http://schemas.microsoft.com/office/drawing/2014/main" xmlns="" id="{6293C6BC-A1DE-D646-969A-9D19B8486673}"/>
                </a:ext>
              </a:extLst>
            </p:cNvPr>
            <p:cNvSpPr/>
            <p:nvPr/>
          </p:nvSpPr>
          <p:spPr bwMode="auto">
            <a:xfrm>
              <a:off x="3709988" y="3490913"/>
              <a:ext cx="15875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ṩḷiḓé">
              <a:extLst>
                <a:ext uri="{FF2B5EF4-FFF2-40B4-BE49-F238E27FC236}">
                  <a16:creationId xmlns:a16="http://schemas.microsoft.com/office/drawing/2014/main" xmlns="" id="{FB07B194-5AB9-0446-98D6-777568F65BAD}"/>
                </a:ext>
              </a:extLst>
            </p:cNvPr>
            <p:cNvSpPr/>
            <p:nvPr/>
          </p:nvSpPr>
          <p:spPr bwMode="auto">
            <a:xfrm>
              <a:off x="4095751" y="3490913"/>
              <a:ext cx="17463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ľiḍè">
              <a:extLst>
                <a:ext uri="{FF2B5EF4-FFF2-40B4-BE49-F238E27FC236}">
                  <a16:creationId xmlns:a16="http://schemas.microsoft.com/office/drawing/2014/main" xmlns="" id="{2DEEBB65-B8DF-6E45-94F4-E39CE6662529}"/>
                </a:ext>
              </a:extLst>
            </p:cNvPr>
            <p:cNvSpPr/>
            <p:nvPr/>
          </p:nvSpPr>
          <p:spPr bwMode="auto">
            <a:xfrm>
              <a:off x="3663951" y="3460750"/>
              <a:ext cx="49530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ḷîḍe">
              <a:extLst>
                <a:ext uri="{FF2B5EF4-FFF2-40B4-BE49-F238E27FC236}">
                  <a16:creationId xmlns:a16="http://schemas.microsoft.com/office/drawing/2014/main" xmlns="" id="{864918CB-7B74-834F-ADFE-E93220992673}"/>
                </a:ext>
              </a:extLst>
            </p:cNvPr>
            <p:cNvSpPr/>
            <p:nvPr/>
          </p:nvSpPr>
          <p:spPr bwMode="auto">
            <a:xfrm>
              <a:off x="3663951" y="3473450"/>
              <a:ext cx="11588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ḻiḑê">
              <a:extLst>
                <a:ext uri="{FF2B5EF4-FFF2-40B4-BE49-F238E27FC236}">
                  <a16:creationId xmlns:a16="http://schemas.microsoft.com/office/drawing/2014/main" xmlns="" id="{28AF6333-B6DF-B043-BD69-FE4BCED5F729}"/>
                </a:ext>
              </a:extLst>
            </p:cNvPr>
            <p:cNvSpPr/>
            <p:nvPr/>
          </p:nvSpPr>
          <p:spPr bwMode="auto">
            <a:xfrm>
              <a:off x="3789363" y="3473450"/>
              <a:ext cx="428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ļïďè">
              <a:extLst>
                <a:ext uri="{FF2B5EF4-FFF2-40B4-BE49-F238E27FC236}">
                  <a16:creationId xmlns:a16="http://schemas.microsoft.com/office/drawing/2014/main" xmlns="" id="{399836C8-BD9B-1942-A974-97970C792114}"/>
                </a:ext>
              </a:extLst>
            </p:cNvPr>
            <p:cNvSpPr/>
            <p:nvPr/>
          </p:nvSpPr>
          <p:spPr bwMode="auto">
            <a:xfrm>
              <a:off x="3851276" y="3473450"/>
              <a:ext cx="57150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ṥlïḋê">
              <a:extLst>
                <a:ext uri="{FF2B5EF4-FFF2-40B4-BE49-F238E27FC236}">
                  <a16:creationId xmlns:a16="http://schemas.microsoft.com/office/drawing/2014/main" xmlns="" id="{8383DB38-4145-D94B-85E7-A3864E3E6AAB}"/>
                </a:ext>
              </a:extLst>
            </p:cNvPr>
            <p:cNvSpPr/>
            <p:nvPr/>
          </p:nvSpPr>
          <p:spPr bwMode="auto">
            <a:xfrm>
              <a:off x="3917951" y="3473450"/>
              <a:ext cx="555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ṧľïdè">
              <a:extLst>
                <a:ext uri="{FF2B5EF4-FFF2-40B4-BE49-F238E27FC236}">
                  <a16:creationId xmlns:a16="http://schemas.microsoft.com/office/drawing/2014/main" xmlns="" id="{386E9E3C-63CC-9245-A5ED-EE7064D984A3}"/>
                </a:ext>
              </a:extLst>
            </p:cNvPr>
            <p:cNvSpPr/>
            <p:nvPr/>
          </p:nvSpPr>
          <p:spPr bwMode="auto">
            <a:xfrm>
              <a:off x="3994151" y="3473450"/>
              <a:ext cx="428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Sḷîḓê">
              <a:extLst>
                <a:ext uri="{FF2B5EF4-FFF2-40B4-BE49-F238E27FC236}">
                  <a16:creationId xmlns:a16="http://schemas.microsoft.com/office/drawing/2014/main" xmlns="" id="{A758CD0E-47AC-D44B-B52E-106774EC71B0}"/>
                </a:ext>
              </a:extLst>
            </p:cNvPr>
            <p:cNvSpPr/>
            <p:nvPr/>
          </p:nvSpPr>
          <p:spPr bwMode="auto">
            <a:xfrm>
              <a:off x="4046538" y="3473450"/>
              <a:ext cx="11271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ślíďè">
              <a:extLst>
                <a:ext uri="{FF2B5EF4-FFF2-40B4-BE49-F238E27FC236}">
                  <a16:creationId xmlns:a16="http://schemas.microsoft.com/office/drawing/2014/main" xmlns="" id="{8F7799AC-04DD-F740-997D-77E1ED770FB6}"/>
                </a:ext>
              </a:extLst>
            </p:cNvPr>
            <p:cNvSpPr/>
            <p:nvPr/>
          </p:nvSpPr>
          <p:spPr bwMode="auto">
            <a:xfrm>
              <a:off x="3979863" y="3473450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ḻïḍè">
              <a:extLst>
                <a:ext uri="{FF2B5EF4-FFF2-40B4-BE49-F238E27FC236}">
                  <a16:creationId xmlns:a16="http://schemas.microsoft.com/office/drawing/2014/main" xmlns="" id="{D2405237-5912-AD4F-A680-3072963E56BF}"/>
                </a:ext>
              </a:extLst>
            </p:cNvPr>
            <p:cNvSpPr/>
            <p:nvPr/>
          </p:nvSpPr>
          <p:spPr bwMode="auto">
            <a:xfrm>
              <a:off x="3838576" y="3473450"/>
              <a:ext cx="6350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ṡliḑê">
              <a:extLst>
                <a:ext uri="{FF2B5EF4-FFF2-40B4-BE49-F238E27FC236}">
                  <a16:creationId xmlns:a16="http://schemas.microsoft.com/office/drawing/2014/main" xmlns="" id="{C5F908AD-8017-5F4C-A2AD-BE593E2C9349}"/>
                </a:ext>
              </a:extLst>
            </p:cNvPr>
            <p:cNvSpPr/>
            <p:nvPr/>
          </p:nvSpPr>
          <p:spPr bwMode="auto">
            <a:xfrm>
              <a:off x="3851276" y="3384550"/>
              <a:ext cx="26988" cy="6350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2 h 2"/>
                <a:gd name="T4" fmla="*/ 0 w 8"/>
                <a:gd name="T5" fmla="*/ 2 h 2"/>
                <a:gd name="T6" fmla="*/ 8 w 8"/>
                <a:gd name="T7" fmla="*/ 0 h 2"/>
                <a:gd name="T8" fmla="*/ 8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lïďé">
              <a:extLst>
                <a:ext uri="{FF2B5EF4-FFF2-40B4-BE49-F238E27FC236}">
                  <a16:creationId xmlns:a16="http://schemas.microsoft.com/office/drawing/2014/main" xmlns="" id="{4DF1733D-0D8C-F346-913F-4DDB7665A135}"/>
                </a:ext>
              </a:extLst>
            </p:cNvPr>
            <p:cNvSpPr/>
            <p:nvPr/>
          </p:nvSpPr>
          <p:spPr bwMode="auto">
            <a:xfrm>
              <a:off x="3817938" y="3384550"/>
              <a:ext cx="26988" cy="15875"/>
            </a:xfrm>
            <a:custGeom>
              <a:avLst/>
              <a:gdLst>
                <a:gd name="T0" fmla="*/ 7 w 8"/>
                <a:gd name="T1" fmla="*/ 0 h 5"/>
                <a:gd name="T2" fmla="*/ 8 w 8"/>
                <a:gd name="T3" fmla="*/ 2 h 5"/>
                <a:gd name="T4" fmla="*/ 1 w 8"/>
                <a:gd name="T5" fmla="*/ 5 h 5"/>
                <a:gd name="T6" fmla="*/ 7 w 8"/>
                <a:gd name="T7" fmla="*/ 0 h 5"/>
                <a:gd name="T8" fmla="*/ 7 w 8"/>
                <a:gd name="T9" fmla="*/ 0 h 5"/>
                <a:gd name="T10" fmla="*/ 7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7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2"/>
                    <a:pt x="7" y="0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ṥḷîdé">
              <a:extLst>
                <a:ext uri="{FF2B5EF4-FFF2-40B4-BE49-F238E27FC236}">
                  <a16:creationId xmlns:a16="http://schemas.microsoft.com/office/drawing/2014/main" xmlns="" id="{E9B8090E-453E-5745-812D-24E982AFC530}"/>
                </a:ext>
              </a:extLst>
            </p:cNvPr>
            <p:cNvSpPr/>
            <p:nvPr/>
          </p:nvSpPr>
          <p:spPr bwMode="auto">
            <a:xfrm>
              <a:off x="3983038" y="3384550"/>
              <a:ext cx="26988" cy="15875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2 h 5"/>
                <a:gd name="T4" fmla="*/ 7 w 8"/>
                <a:gd name="T5" fmla="*/ 5 h 5"/>
                <a:gd name="T6" fmla="*/ 1 w 8"/>
                <a:gd name="T7" fmla="*/ 0 h 5"/>
                <a:gd name="T8" fmla="*/ 1 w 8"/>
                <a:gd name="T9" fmla="*/ 0 h 5"/>
                <a:gd name="T10" fmla="*/ 1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2"/>
                    <a:pt x="1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sḷîḋé">
              <a:extLst>
                <a:ext uri="{FF2B5EF4-FFF2-40B4-BE49-F238E27FC236}">
                  <a16:creationId xmlns:a16="http://schemas.microsoft.com/office/drawing/2014/main" xmlns="" id="{F7290ADD-16BF-C246-88AA-6EF4F7647B68}"/>
                </a:ext>
              </a:extLst>
            </p:cNvPr>
            <p:cNvSpPr/>
            <p:nvPr/>
          </p:nvSpPr>
          <p:spPr bwMode="auto">
            <a:xfrm>
              <a:off x="3884613" y="3384550"/>
              <a:ext cx="26988" cy="6350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2 h 2"/>
                <a:gd name="T4" fmla="*/ 0 w 8"/>
                <a:gd name="T5" fmla="*/ 2 h 2"/>
                <a:gd name="T6" fmla="*/ 8 w 8"/>
                <a:gd name="T7" fmla="*/ 0 h 2"/>
                <a:gd name="T8" fmla="*/ 8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śḷïḑè">
              <a:extLst>
                <a:ext uri="{FF2B5EF4-FFF2-40B4-BE49-F238E27FC236}">
                  <a16:creationId xmlns:a16="http://schemas.microsoft.com/office/drawing/2014/main" xmlns="" id="{DEA0CD8C-DEDE-584D-A975-D29EC86037C1}"/>
                </a:ext>
              </a:extLst>
            </p:cNvPr>
            <p:cNvSpPr/>
            <p:nvPr/>
          </p:nvSpPr>
          <p:spPr bwMode="auto">
            <a:xfrm>
              <a:off x="3917951" y="3384550"/>
              <a:ext cx="25400" cy="6350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2 h 2"/>
                <a:gd name="T4" fmla="*/ 0 w 8"/>
                <a:gd name="T5" fmla="*/ 2 h 2"/>
                <a:gd name="T6" fmla="*/ 8 w 8"/>
                <a:gd name="T7" fmla="*/ 0 h 2"/>
                <a:gd name="T8" fmla="*/ 8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ṧľiďé">
              <a:extLst>
                <a:ext uri="{FF2B5EF4-FFF2-40B4-BE49-F238E27FC236}">
                  <a16:creationId xmlns:a16="http://schemas.microsoft.com/office/drawing/2014/main" xmlns="" id="{F5995B3D-CC9C-D14F-8A85-F3D083367750}"/>
                </a:ext>
              </a:extLst>
            </p:cNvPr>
            <p:cNvSpPr/>
            <p:nvPr/>
          </p:nvSpPr>
          <p:spPr bwMode="auto">
            <a:xfrm>
              <a:off x="3951288" y="3384550"/>
              <a:ext cx="25400" cy="6350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2 h 2"/>
                <a:gd name="T4" fmla="*/ 0 w 8"/>
                <a:gd name="T5" fmla="*/ 2 h 2"/>
                <a:gd name="T6" fmla="*/ 8 w 8"/>
                <a:gd name="T7" fmla="*/ 0 h 2"/>
                <a:gd name="T8" fmla="*/ 8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šľïḍé">
              <a:extLst>
                <a:ext uri="{FF2B5EF4-FFF2-40B4-BE49-F238E27FC236}">
                  <a16:creationId xmlns:a16="http://schemas.microsoft.com/office/drawing/2014/main" xmlns="" id="{69E5B98E-B524-8D46-AF10-F5EE9EB362AC}"/>
                </a:ext>
              </a:extLst>
            </p:cNvPr>
            <p:cNvSpPr/>
            <p:nvPr/>
          </p:nvSpPr>
          <p:spPr bwMode="auto">
            <a:xfrm>
              <a:off x="3771901" y="3484563"/>
              <a:ext cx="7938" cy="6032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lîḑè">
              <a:extLst>
                <a:ext uri="{FF2B5EF4-FFF2-40B4-BE49-F238E27FC236}">
                  <a16:creationId xmlns:a16="http://schemas.microsoft.com/office/drawing/2014/main" xmlns="" id="{A0F4CD87-CCBA-F54C-89D0-E2493AF20F33}"/>
                </a:ext>
              </a:extLst>
            </p:cNvPr>
            <p:cNvSpPr/>
            <p:nvPr/>
          </p:nvSpPr>
          <p:spPr bwMode="auto">
            <a:xfrm>
              <a:off x="3786188" y="3484563"/>
              <a:ext cx="46038" cy="60325"/>
            </a:xfrm>
            <a:custGeom>
              <a:avLst/>
              <a:gdLst>
                <a:gd name="T0" fmla="*/ 8 w 29"/>
                <a:gd name="T1" fmla="*/ 0 h 38"/>
                <a:gd name="T2" fmla="*/ 20 w 29"/>
                <a:gd name="T3" fmla="*/ 0 h 38"/>
                <a:gd name="T4" fmla="*/ 29 w 29"/>
                <a:gd name="T5" fmla="*/ 8 h 38"/>
                <a:gd name="T6" fmla="*/ 29 w 29"/>
                <a:gd name="T7" fmla="*/ 38 h 38"/>
                <a:gd name="T8" fmla="*/ 0 w 29"/>
                <a:gd name="T9" fmla="*/ 38 h 38"/>
                <a:gd name="T10" fmla="*/ 0 w 29"/>
                <a:gd name="T11" fmla="*/ 8 h 38"/>
                <a:gd name="T12" fmla="*/ 8 w 2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8">
                  <a:moveTo>
                    <a:pt x="8" y="0"/>
                  </a:moveTo>
                  <a:lnTo>
                    <a:pt x="20" y="0"/>
                  </a:lnTo>
                  <a:lnTo>
                    <a:pt x="29" y="8"/>
                  </a:lnTo>
                  <a:lnTo>
                    <a:pt x="29" y="38"/>
                  </a:lnTo>
                  <a:lnTo>
                    <a:pt x="0" y="38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ṩḻíḓe">
              <a:extLst>
                <a:ext uri="{FF2B5EF4-FFF2-40B4-BE49-F238E27FC236}">
                  <a16:creationId xmlns:a16="http://schemas.microsoft.com/office/drawing/2014/main" xmlns="" id="{D7137B7A-5204-824B-B5C3-557178CBFF84}"/>
                </a:ext>
              </a:extLst>
            </p:cNvPr>
            <p:cNvSpPr/>
            <p:nvPr/>
          </p:nvSpPr>
          <p:spPr bwMode="auto">
            <a:xfrm>
              <a:off x="3994151" y="3484563"/>
              <a:ext cx="46038" cy="60325"/>
            </a:xfrm>
            <a:custGeom>
              <a:avLst/>
              <a:gdLst>
                <a:gd name="T0" fmla="*/ 8 w 29"/>
                <a:gd name="T1" fmla="*/ 0 h 38"/>
                <a:gd name="T2" fmla="*/ 18 w 29"/>
                <a:gd name="T3" fmla="*/ 0 h 38"/>
                <a:gd name="T4" fmla="*/ 29 w 29"/>
                <a:gd name="T5" fmla="*/ 8 h 38"/>
                <a:gd name="T6" fmla="*/ 29 w 29"/>
                <a:gd name="T7" fmla="*/ 38 h 38"/>
                <a:gd name="T8" fmla="*/ 0 w 29"/>
                <a:gd name="T9" fmla="*/ 38 h 38"/>
                <a:gd name="T10" fmla="*/ 0 w 29"/>
                <a:gd name="T11" fmla="*/ 8 h 38"/>
                <a:gd name="T12" fmla="*/ 8 w 2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8">
                  <a:moveTo>
                    <a:pt x="8" y="0"/>
                  </a:moveTo>
                  <a:lnTo>
                    <a:pt x="18" y="0"/>
                  </a:lnTo>
                  <a:lnTo>
                    <a:pt x="29" y="8"/>
                  </a:lnTo>
                  <a:lnTo>
                    <a:pt x="29" y="38"/>
                  </a:lnTo>
                  <a:lnTo>
                    <a:pt x="0" y="38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$1îdè">
              <a:extLst>
                <a:ext uri="{FF2B5EF4-FFF2-40B4-BE49-F238E27FC236}">
                  <a16:creationId xmlns:a16="http://schemas.microsoft.com/office/drawing/2014/main" xmlns="" id="{A505E1AF-A259-2B49-9DBB-4DFA593E961D}"/>
                </a:ext>
              </a:extLst>
            </p:cNvPr>
            <p:cNvSpPr/>
            <p:nvPr/>
          </p:nvSpPr>
          <p:spPr bwMode="auto">
            <a:xfrm>
              <a:off x="3851276" y="3484563"/>
              <a:ext cx="122238" cy="60325"/>
            </a:xfrm>
            <a:custGeom>
              <a:avLst/>
              <a:gdLst>
                <a:gd name="T0" fmla="*/ 9 w 77"/>
                <a:gd name="T1" fmla="*/ 0 h 38"/>
                <a:gd name="T2" fmla="*/ 69 w 77"/>
                <a:gd name="T3" fmla="*/ 0 h 38"/>
                <a:gd name="T4" fmla="*/ 77 w 77"/>
                <a:gd name="T5" fmla="*/ 8 h 38"/>
                <a:gd name="T6" fmla="*/ 77 w 77"/>
                <a:gd name="T7" fmla="*/ 38 h 38"/>
                <a:gd name="T8" fmla="*/ 0 w 77"/>
                <a:gd name="T9" fmla="*/ 38 h 38"/>
                <a:gd name="T10" fmla="*/ 0 w 77"/>
                <a:gd name="T11" fmla="*/ 8 h 38"/>
                <a:gd name="T12" fmla="*/ 9 w 77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8">
                  <a:moveTo>
                    <a:pt x="9" y="0"/>
                  </a:moveTo>
                  <a:lnTo>
                    <a:pt x="69" y="0"/>
                  </a:lnTo>
                  <a:lnTo>
                    <a:pt x="77" y="8"/>
                  </a:lnTo>
                  <a:lnTo>
                    <a:pt x="77" y="38"/>
                  </a:lnTo>
                  <a:lnTo>
                    <a:pt x="0" y="38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śľïḓe">
              <a:extLst>
                <a:ext uri="{FF2B5EF4-FFF2-40B4-BE49-F238E27FC236}">
                  <a16:creationId xmlns:a16="http://schemas.microsoft.com/office/drawing/2014/main" xmlns="" id="{60F68D29-31EC-C545-B775-E872CEC00A86}"/>
                </a:ext>
              </a:extLst>
            </p:cNvPr>
            <p:cNvSpPr/>
            <p:nvPr/>
          </p:nvSpPr>
          <p:spPr bwMode="auto">
            <a:xfrm>
              <a:off x="4046538" y="3484563"/>
              <a:ext cx="6350" cy="6032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ṣļïḑè">
              <a:extLst>
                <a:ext uri="{FF2B5EF4-FFF2-40B4-BE49-F238E27FC236}">
                  <a16:creationId xmlns:a16="http://schemas.microsoft.com/office/drawing/2014/main" xmlns="" id="{33155A19-FE63-9249-91F7-B10A4C272E2D}"/>
                </a:ext>
              </a:extLst>
            </p:cNvPr>
            <p:cNvSpPr/>
            <p:nvPr/>
          </p:nvSpPr>
          <p:spPr bwMode="auto">
            <a:xfrm>
              <a:off x="3838576" y="3484563"/>
              <a:ext cx="6350" cy="6032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ṡḷidé">
              <a:extLst>
                <a:ext uri="{FF2B5EF4-FFF2-40B4-BE49-F238E27FC236}">
                  <a16:creationId xmlns:a16="http://schemas.microsoft.com/office/drawing/2014/main" xmlns="" id="{BC624BD9-4F97-594D-96E6-82ED2CFC05E8}"/>
                </a:ext>
              </a:extLst>
            </p:cNvPr>
            <p:cNvSpPr/>
            <p:nvPr/>
          </p:nvSpPr>
          <p:spPr bwMode="auto">
            <a:xfrm>
              <a:off x="3979863" y="3484563"/>
              <a:ext cx="3175" cy="6032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ṡḷíḋe">
              <a:extLst>
                <a:ext uri="{FF2B5EF4-FFF2-40B4-BE49-F238E27FC236}">
                  <a16:creationId xmlns:a16="http://schemas.microsoft.com/office/drawing/2014/main" xmlns="" id="{04DB8BAF-205F-7D44-9258-1173DC08DBAB}"/>
                </a:ext>
              </a:extLst>
            </p:cNvPr>
            <p:cNvSpPr/>
            <p:nvPr/>
          </p:nvSpPr>
          <p:spPr bwMode="auto">
            <a:xfrm>
              <a:off x="3811588" y="3551238"/>
              <a:ext cx="204788" cy="3175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ŝ1iḑê">
              <a:extLst>
                <a:ext uri="{FF2B5EF4-FFF2-40B4-BE49-F238E27FC236}">
                  <a16:creationId xmlns:a16="http://schemas.microsoft.com/office/drawing/2014/main" xmlns="" id="{E9AF3CF2-4AF1-E741-B908-6AD76C65AD40}"/>
                </a:ext>
              </a:extLst>
            </p:cNvPr>
            <p:cNvSpPr/>
            <p:nvPr/>
          </p:nvSpPr>
          <p:spPr bwMode="auto">
            <a:xfrm>
              <a:off x="3805238" y="3557588"/>
              <a:ext cx="214313" cy="3175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ṩḷiḑe">
              <a:extLst>
                <a:ext uri="{FF2B5EF4-FFF2-40B4-BE49-F238E27FC236}">
                  <a16:creationId xmlns:a16="http://schemas.microsoft.com/office/drawing/2014/main" xmlns="" id="{1A1D5DEE-2B11-A84D-A55B-DE18A4C284EA}"/>
                </a:ext>
              </a:extLst>
            </p:cNvPr>
            <p:cNvSpPr/>
            <p:nvPr/>
          </p:nvSpPr>
          <p:spPr bwMode="auto">
            <a:xfrm>
              <a:off x="3802063" y="3567113"/>
              <a:ext cx="220663" cy="1588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ṧḻiḑê">
              <a:extLst>
                <a:ext uri="{FF2B5EF4-FFF2-40B4-BE49-F238E27FC236}">
                  <a16:creationId xmlns:a16="http://schemas.microsoft.com/office/drawing/2014/main" xmlns="" id="{689BEF17-47F9-D844-97FF-2EC18E354B61}"/>
                </a:ext>
              </a:extLst>
            </p:cNvPr>
            <p:cNvSpPr/>
            <p:nvPr/>
          </p:nvSpPr>
          <p:spPr bwMode="auto">
            <a:xfrm>
              <a:off x="3802063" y="3570288"/>
              <a:ext cx="223838" cy="3175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ṣḻîḋè">
              <a:extLst>
                <a:ext uri="{FF2B5EF4-FFF2-40B4-BE49-F238E27FC236}">
                  <a16:creationId xmlns:a16="http://schemas.microsoft.com/office/drawing/2014/main" xmlns="" id="{495D5773-79B9-CC48-84B5-96C657FC0D6A}"/>
                </a:ext>
              </a:extLst>
            </p:cNvPr>
            <p:cNvSpPr/>
            <p:nvPr/>
          </p:nvSpPr>
          <p:spPr bwMode="auto">
            <a:xfrm>
              <a:off x="3795713" y="3581400"/>
              <a:ext cx="234950" cy="3175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ṡ1îḍé">
              <a:extLst>
                <a:ext uri="{FF2B5EF4-FFF2-40B4-BE49-F238E27FC236}">
                  <a16:creationId xmlns:a16="http://schemas.microsoft.com/office/drawing/2014/main" xmlns="" id="{11C597B6-E598-1C4E-B355-FAAAC52D9E06}"/>
                </a:ext>
              </a:extLst>
            </p:cNvPr>
            <p:cNvSpPr/>
            <p:nvPr/>
          </p:nvSpPr>
          <p:spPr bwMode="auto">
            <a:xfrm>
              <a:off x="3633788" y="3587750"/>
              <a:ext cx="560388" cy="6350"/>
            </a:xfrm>
            <a:custGeom>
              <a:avLst/>
              <a:gdLst>
                <a:gd name="T0" fmla="*/ 0 w 353"/>
                <a:gd name="T1" fmla="*/ 0 h 4"/>
                <a:gd name="T2" fmla="*/ 353 w 353"/>
                <a:gd name="T3" fmla="*/ 0 h 4"/>
                <a:gd name="T4" fmla="*/ 351 w 353"/>
                <a:gd name="T5" fmla="*/ 4 h 4"/>
                <a:gd name="T6" fmla="*/ 2 w 353"/>
                <a:gd name="T7" fmla="*/ 4 h 4"/>
                <a:gd name="T8" fmla="*/ 0 w 35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">
                  <a:moveTo>
                    <a:pt x="0" y="0"/>
                  </a:moveTo>
                  <a:lnTo>
                    <a:pt x="353" y="0"/>
                  </a:lnTo>
                  <a:lnTo>
                    <a:pt x="351" y="4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1íḑe">
              <a:extLst>
                <a:ext uri="{FF2B5EF4-FFF2-40B4-BE49-F238E27FC236}">
                  <a16:creationId xmlns:a16="http://schemas.microsoft.com/office/drawing/2014/main" xmlns="" id="{22D1FCF4-9E8A-8545-A1C1-CB5A70BC5867}"/>
                </a:ext>
              </a:extLst>
            </p:cNvPr>
            <p:cNvSpPr/>
            <p:nvPr/>
          </p:nvSpPr>
          <p:spPr bwMode="auto">
            <a:xfrm>
              <a:off x="3640138" y="3600450"/>
              <a:ext cx="547688" cy="6350"/>
            </a:xfrm>
            <a:custGeom>
              <a:avLst/>
              <a:gdLst>
                <a:gd name="T0" fmla="*/ 0 w 345"/>
                <a:gd name="T1" fmla="*/ 0 h 4"/>
                <a:gd name="T2" fmla="*/ 345 w 345"/>
                <a:gd name="T3" fmla="*/ 0 h 4"/>
                <a:gd name="T4" fmla="*/ 343 w 345"/>
                <a:gd name="T5" fmla="*/ 4 h 4"/>
                <a:gd name="T6" fmla="*/ 2 w 345"/>
                <a:gd name="T7" fmla="*/ 4 h 4"/>
                <a:gd name="T8" fmla="*/ 0 w 34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">
                  <a:moveTo>
                    <a:pt x="0" y="0"/>
                  </a:moveTo>
                  <a:lnTo>
                    <a:pt x="345" y="0"/>
                  </a:lnTo>
                  <a:lnTo>
                    <a:pt x="343" y="4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š1ïḍe">
              <a:extLst>
                <a:ext uri="{FF2B5EF4-FFF2-40B4-BE49-F238E27FC236}">
                  <a16:creationId xmlns:a16="http://schemas.microsoft.com/office/drawing/2014/main" xmlns="" id="{037DB577-AC0D-6D43-B9B6-AEBED1005039}"/>
                </a:ext>
              </a:extLst>
            </p:cNvPr>
            <p:cNvSpPr/>
            <p:nvPr/>
          </p:nvSpPr>
          <p:spPr bwMode="auto">
            <a:xfrm>
              <a:off x="3736976" y="3406775"/>
              <a:ext cx="352425" cy="4763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ḻîde">
              <a:extLst>
                <a:ext uri="{FF2B5EF4-FFF2-40B4-BE49-F238E27FC236}">
                  <a16:creationId xmlns:a16="http://schemas.microsoft.com/office/drawing/2014/main" xmlns="" id="{A14EB1E0-BAFA-FA46-9061-8A2382A4FC9D}"/>
                </a:ext>
              </a:extLst>
            </p:cNvPr>
            <p:cNvSpPr/>
            <p:nvPr/>
          </p:nvSpPr>
          <p:spPr bwMode="auto">
            <a:xfrm>
              <a:off x="3746501" y="3417888"/>
              <a:ext cx="33338" cy="3175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$ḻîḑé">
              <a:extLst>
                <a:ext uri="{FF2B5EF4-FFF2-40B4-BE49-F238E27FC236}">
                  <a16:creationId xmlns:a16="http://schemas.microsoft.com/office/drawing/2014/main" xmlns="" id="{FC80B1BE-E8BD-FA4D-9B99-359D9C447049}"/>
                </a:ext>
              </a:extLst>
            </p:cNvPr>
            <p:cNvSpPr/>
            <p:nvPr/>
          </p:nvSpPr>
          <p:spPr bwMode="auto">
            <a:xfrm>
              <a:off x="3805238" y="3417888"/>
              <a:ext cx="211138" cy="1588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ŝļïḓe">
              <a:extLst>
                <a:ext uri="{FF2B5EF4-FFF2-40B4-BE49-F238E27FC236}">
                  <a16:creationId xmlns:a16="http://schemas.microsoft.com/office/drawing/2014/main" xmlns="" id="{96310ADB-CCD3-E94D-A9B0-149D0386D3E4}"/>
                </a:ext>
              </a:extLst>
            </p:cNvPr>
            <p:cNvSpPr/>
            <p:nvPr/>
          </p:nvSpPr>
          <p:spPr bwMode="auto">
            <a:xfrm>
              <a:off x="3811588" y="3421063"/>
              <a:ext cx="3175" cy="30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S1iḍé">
              <a:extLst>
                <a:ext uri="{FF2B5EF4-FFF2-40B4-BE49-F238E27FC236}">
                  <a16:creationId xmlns:a16="http://schemas.microsoft.com/office/drawing/2014/main" xmlns="" id="{81935BA6-9696-4C45-A9EC-851D1792D1C8}"/>
                </a:ext>
              </a:extLst>
            </p:cNvPr>
            <p:cNvSpPr/>
            <p:nvPr/>
          </p:nvSpPr>
          <p:spPr bwMode="auto">
            <a:xfrm>
              <a:off x="3802063" y="3421063"/>
              <a:ext cx="3175" cy="30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šlïdé">
              <a:extLst>
                <a:ext uri="{FF2B5EF4-FFF2-40B4-BE49-F238E27FC236}">
                  <a16:creationId xmlns:a16="http://schemas.microsoft.com/office/drawing/2014/main" xmlns="" id="{8144F135-8FF1-704D-92A7-267D3D1BB429}"/>
                </a:ext>
              </a:extLst>
            </p:cNvPr>
            <p:cNvSpPr/>
            <p:nvPr/>
          </p:nvSpPr>
          <p:spPr bwMode="auto">
            <a:xfrm>
              <a:off x="3789363" y="3421063"/>
              <a:ext cx="6350" cy="30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Slïde">
              <a:extLst>
                <a:ext uri="{FF2B5EF4-FFF2-40B4-BE49-F238E27FC236}">
                  <a16:creationId xmlns:a16="http://schemas.microsoft.com/office/drawing/2014/main" xmlns="" id="{8B6DC95A-8976-7642-858F-20065DA80560}"/>
                </a:ext>
              </a:extLst>
            </p:cNvPr>
            <p:cNvSpPr/>
            <p:nvPr/>
          </p:nvSpPr>
          <p:spPr bwMode="auto">
            <a:xfrm>
              <a:off x="3822701" y="3421063"/>
              <a:ext cx="6350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ľïďe">
              <a:extLst>
                <a:ext uri="{FF2B5EF4-FFF2-40B4-BE49-F238E27FC236}">
                  <a16:creationId xmlns:a16="http://schemas.microsoft.com/office/drawing/2014/main" xmlns="" id="{A0BF39EC-5810-2C44-A3AA-488A6D550BBA}"/>
                </a:ext>
              </a:extLst>
            </p:cNvPr>
            <p:cNvSpPr/>
            <p:nvPr/>
          </p:nvSpPr>
          <p:spPr bwMode="auto">
            <a:xfrm>
              <a:off x="3832226" y="3421063"/>
              <a:ext cx="6350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şľíďê">
              <a:extLst>
                <a:ext uri="{FF2B5EF4-FFF2-40B4-BE49-F238E27FC236}">
                  <a16:creationId xmlns:a16="http://schemas.microsoft.com/office/drawing/2014/main" xmlns="" id="{002EA5AA-9CC5-1845-B051-93326E1FF102}"/>
                </a:ext>
              </a:extLst>
            </p:cNvPr>
            <p:cNvSpPr/>
            <p:nvPr/>
          </p:nvSpPr>
          <p:spPr bwMode="auto">
            <a:xfrm>
              <a:off x="3844926" y="3421063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0 h 9"/>
                <a:gd name="T4" fmla="*/ 1 w 1"/>
                <a:gd name="T5" fmla="*/ 9 h 9"/>
                <a:gd name="T6" fmla="*/ 0 w 1"/>
                <a:gd name="T7" fmla="*/ 9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ś1ïdè">
              <a:extLst>
                <a:ext uri="{FF2B5EF4-FFF2-40B4-BE49-F238E27FC236}">
                  <a16:creationId xmlns:a16="http://schemas.microsoft.com/office/drawing/2014/main" xmlns="" id="{F6BFFEDA-75D3-9544-88EA-CE130C866794}"/>
                </a:ext>
              </a:extLst>
            </p:cNvPr>
            <p:cNvSpPr/>
            <p:nvPr/>
          </p:nvSpPr>
          <p:spPr bwMode="auto">
            <a:xfrm>
              <a:off x="3854451" y="3421063"/>
              <a:ext cx="7938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ṩḷiḍe">
              <a:extLst>
                <a:ext uri="{FF2B5EF4-FFF2-40B4-BE49-F238E27FC236}">
                  <a16:creationId xmlns:a16="http://schemas.microsoft.com/office/drawing/2014/main" xmlns="" id="{33027E54-D453-E846-95D5-A1FB8CFC3E48}"/>
                </a:ext>
              </a:extLst>
            </p:cNvPr>
            <p:cNvSpPr/>
            <p:nvPr/>
          </p:nvSpPr>
          <p:spPr bwMode="auto">
            <a:xfrm>
              <a:off x="3865563" y="3421063"/>
              <a:ext cx="6350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ŝ1iďè">
              <a:extLst>
                <a:ext uri="{FF2B5EF4-FFF2-40B4-BE49-F238E27FC236}">
                  <a16:creationId xmlns:a16="http://schemas.microsoft.com/office/drawing/2014/main" xmlns="" id="{309F5EE6-5677-364F-91ED-ACE3820E95FA}"/>
                </a:ext>
              </a:extLst>
            </p:cNvPr>
            <p:cNvSpPr/>
            <p:nvPr/>
          </p:nvSpPr>
          <p:spPr bwMode="auto">
            <a:xfrm>
              <a:off x="3878263" y="3421063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0 h 9"/>
                <a:gd name="T4" fmla="*/ 1 w 1"/>
                <a:gd name="T5" fmla="*/ 9 h 9"/>
                <a:gd name="T6" fmla="*/ 0 w 1"/>
                <a:gd name="T7" fmla="*/ 9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ṩļíḋê">
              <a:extLst>
                <a:ext uri="{FF2B5EF4-FFF2-40B4-BE49-F238E27FC236}">
                  <a16:creationId xmlns:a16="http://schemas.microsoft.com/office/drawing/2014/main" xmlns="" id="{4FE7B283-247C-6743-8D2F-6A7BC04B96B7}"/>
                </a:ext>
              </a:extLst>
            </p:cNvPr>
            <p:cNvSpPr/>
            <p:nvPr/>
          </p:nvSpPr>
          <p:spPr bwMode="auto">
            <a:xfrm>
              <a:off x="3887788" y="3421063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0 h 9"/>
                <a:gd name="T4" fmla="*/ 1 w 1"/>
                <a:gd name="T5" fmla="*/ 9 h 9"/>
                <a:gd name="T6" fmla="*/ 0 w 1"/>
                <a:gd name="T7" fmla="*/ 9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ṧ1ïdè">
              <a:extLst>
                <a:ext uri="{FF2B5EF4-FFF2-40B4-BE49-F238E27FC236}">
                  <a16:creationId xmlns:a16="http://schemas.microsoft.com/office/drawing/2014/main" xmlns="" id="{10A497CE-C26C-6644-BB09-CE84117DFF64}"/>
                </a:ext>
              </a:extLst>
            </p:cNvPr>
            <p:cNvSpPr/>
            <p:nvPr/>
          </p:nvSpPr>
          <p:spPr bwMode="auto">
            <a:xfrm>
              <a:off x="3897313" y="3421063"/>
              <a:ext cx="7938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ŝḻîḍé">
              <a:extLst>
                <a:ext uri="{FF2B5EF4-FFF2-40B4-BE49-F238E27FC236}">
                  <a16:creationId xmlns:a16="http://schemas.microsoft.com/office/drawing/2014/main" xmlns="" id="{67753066-D618-A643-A962-B2C7FB4C7C1B}"/>
                </a:ext>
              </a:extLst>
            </p:cNvPr>
            <p:cNvSpPr/>
            <p:nvPr/>
          </p:nvSpPr>
          <p:spPr bwMode="auto">
            <a:xfrm>
              <a:off x="3908426" y="3421063"/>
              <a:ext cx="6350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şḻïḓé">
              <a:extLst>
                <a:ext uri="{FF2B5EF4-FFF2-40B4-BE49-F238E27FC236}">
                  <a16:creationId xmlns:a16="http://schemas.microsoft.com/office/drawing/2014/main" xmlns="" id="{5E99C17F-2423-6049-8AB4-65E89199920F}"/>
                </a:ext>
              </a:extLst>
            </p:cNvPr>
            <p:cNvSpPr/>
            <p:nvPr/>
          </p:nvSpPr>
          <p:spPr bwMode="auto">
            <a:xfrm>
              <a:off x="3921126" y="3421063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0 h 9"/>
                <a:gd name="T4" fmla="*/ 1 w 1"/>
                <a:gd name="T5" fmla="*/ 9 h 9"/>
                <a:gd name="T6" fmla="*/ 0 w 1"/>
                <a:gd name="T7" fmla="*/ 9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śļíďè">
              <a:extLst>
                <a:ext uri="{FF2B5EF4-FFF2-40B4-BE49-F238E27FC236}">
                  <a16:creationId xmlns:a16="http://schemas.microsoft.com/office/drawing/2014/main" xmlns="" id="{61610407-3A6A-D047-A291-3F5F4FAA1DE4}"/>
                </a:ext>
              </a:extLst>
            </p:cNvPr>
            <p:cNvSpPr/>
            <p:nvPr/>
          </p:nvSpPr>
          <p:spPr bwMode="auto">
            <a:xfrm>
              <a:off x="3930651" y="3421063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0 h 9"/>
                <a:gd name="T4" fmla="*/ 1 w 1"/>
                <a:gd name="T5" fmla="*/ 9 h 9"/>
                <a:gd name="T6" fmla="*/ 0 w 1"/>
                <a:gd name="T7" fmla="*/ 9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ŝ1ïdé">
              <a:extLst>
                <a:ext uri="{FF2B5EF4-FFF2-40B4-BE49-F238E27FC236}">
                  <a16:creationId xmlns:a16="http://schemas.microsoft.com/office/drawing/2014/main" xmlns="" id="{B8BBA203-5810-7845-831B-3FB33EFB5CB1}"/>
                </a:ext>
              </a:extLst>
            </p:cNvPr>
            <p:cNvSpPr/>
            <p:nvPr/>
          </p:nvSpPr>
          <p:spPr bwMode="auto">
            <a:xfrm>
              <a:off x="3940176" y="3421063"/>
              <a:ext cx="7938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1ídè">
              <a:extLst>
                <a:ext uri="{FF2B5EF4-FFF2-40B4-BE49-F238E27FC236}">
                  <a16:creationId xmlns:a16="http://schemas.microsoft.com/office/drawing/2014/main" xmlns="" id="{1173F4C8-22D0-0E49-9834-22B6F9F7A437}"/>
                </a:ext>
              </a:extLst>
            </p:cNvPr>
            <p:cNvSpPr/>
            <p:nvPr/>
          </p:nvSpPr>
          <p:spPr bwMode="auto">
            <a:xfrm>
              <a:off x="3951288" y="3421063"/>
              <a:ext cx="6350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slíďê">
              <a:extLst>
                <a:ext uri="{FF2B5EF4-FFF2-40B4-BE49-F238E27FC236}">
                  <a16:creationId xmlns:a16="http://schemas.microsoft.com/office/drawing/2014/main" xmlns="" id="{793DCCC7-4526-C048-AA56-A7AF5127B9D2}"/>
                </a:ext>
              </a:extLst>
            </p:cNvPr>
            <p:cNvSpPr/>
            <p:nvPr/>
          </p:nvSpPr>
          <p:spPr bwMode="auto">
            <a:xfrm>
              <a:off x="3963988" y="3421063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0 h 9"/>
                <a:gd name="T4" fmla="*/ 1 w 1"/>
                <a:gd name="T5" fmla="*/ 9 h 9"/>
                <a:gd name="T6" fmla="*/ 0 w 1"/>
                <a:gd name="T7" fmla="*/ 9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ṩlíḑê">
              <a:extLst>
                <a:ext uri="{FF2B5EF4-FFF2-40B4-BE49-F238E27FC236}">
                  <a16:creationId xmlns:a16="http://schemas.microsoft.com/office/drawing/2014/main" xmlns="" id="{B901833B-B0AF-F44B-8C0D-F4362A733D15}"/>
                </a:ext>
              </a:extLst>
            </p:cNvPr>
            <p:cNvSpPr/>
            <p:nvPr/>
          </p:nvSpPr>
          <p:spPr bwMode="auto">
            <a:xfrm>
              <a:off x="3973513" y="3421063"/>
              <a:ext cx="6350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ṥḷïďê">
              <a:extLst>
                <a:ext uri="{FF2B5EF4-FFF2-40B4-BE49-F238E27FC236}">
                  <a16:creationId xmlns:a16="http://schemas.microsoft.com/office/drawing/2014/main" xmlns="" id="{B1AF2D9E-B1B6-6D43-B068-8686454296C7}"/>
                </a:ext>
              </a:extLst>
            </p:cNvPr>
            <p:cNvSpPr/>
            <p:nvPr/>
          </p:nvSpPr>
          <p:spPr bwMode="auto">
            <a:xfrm>
              <a:off x="3983038" y="3421063"/>
              <a:ext cx="7938" cy="30163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0 h 9"/>
                <a:gd name="T4" fmla="*/ 2 w 2"/>
                <a:gd name="T5" fmla="*/ 9 h 9"/>
                <a:gd name="T6" fmla="*/ 0 w 2"/>
                <a:gd name="T7" fmla="*/ 9 h 9"/>
                <a:gd name="T8" fmla="*/ 0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ṥḻïďè">
              <a:extLst>
                <a:ext uri="{FF2B5EF4-FFF2-40B4-BE49-F238E27FC236}">
                  <a16:creationId xmlns:a16="http://schemas.microsoft.com/office/drawing/2014/main" xmlns="" id="{5B838746-3F04-524E-B6A3-FD6153250F87}"/>
                </a:ext>
              </a:extLst>
            </p:cNvPr>
            <p:cNvSpPr/>
            <p:nvPr/>
          </p:nvSpPr>
          <p:spPr bwMode="auto">
            <a:xfrm>
              <a:off x="3997326" y="3421063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1 w 1"/>
                <a:gd name="T3" fmla="*/ 0 h 9"/>
                <a:gd name="T4" fmla="*/ 1 w 1"/>
                <a:gd name="T5" fmla="*/ 9 h 9"/>
                <a:gd name="T6" fmla="*/ 0 w 1"/>
                <a:gd name="T7" fmla="*/ 9 h 9"/>
                <a:gd name="T8" fmla="*/ 0 w 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ṡḷíḍè">
              <a:extLst>
                <a:ext uri="{FF2B5EF4-FFF2-40B4-BE49-F238E27FC236}">
                  <a16:creationId xmlns:a16="http://schemas.microsoft.com/office/drawing/2014/main" xmlns="" id="{27178A68-FF93-304A-9AEC-C074B5D76055}"/>
                </a:ext>
              </a:extLst>
            </p:cNvPr>
            <p:cNvSpPr/>
            <p:nvPr/>
          </p:nvSpPr>
          <p:spPr bwMode="auto">
            <a:xfrm>
              <a:off x="4006851" y="3421063"/>
              <a:ext cx="3175" cy="30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$ḷîḑé">
              <a:extLst>
                <a:ext uri="{FF2B5EF4-FFF2-40B4-BE49-F238E27FC236}">
                  <a16:creationId xmlns:a16="http://schemas.microsoft.com/office/drawing/2014/main" xmlns="" id="{25E8F9D7-435F-514A-9F73-A5932BDED01F}"/>
                </a:ext>
              </a:extLst>
            </p:cNvPr>
            <p:cNvSpPr/>
            <p:nvPr/>
          </p:nvSpPr>
          <p:spPr bwMode="auto">
            <a:xfrm>
              <a:off x="4016376" y="3421063"/>
              <a:ext cx="6350" cy="30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$ľîdè">
              <a:extLst>
                <a:ext uri="{FF2B5EF4-FFF2-40B4-BE49-F238E27FC236}">
                  <a16:creationId xmlns:a16="http://schemas.microsoft.com/office/drawing/2014/main" xmlns="" id="{C20F5C15-26F9-5D4B-BF43-321FE6E31CDE}"/>
                </a:ext>
              </a:extLst>
            </p:cNvPr>
            <p:cNvSpPr/>
            <p:nvPr/>
          </p:nvSpPr>
          <p:spPr bwMode="auto">
            <a:xfrm>
              <a:off x="4025901" y="3421063"/>
              <a:ext cx="7938" cy="30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1iḍè">
              <a:extLst>
                <a:ext uri="{FF2B5EF4-FFF2-40B4-BE49-F238E27FC236}">
                  <a16:creationId xmlns:a16="http://schemas.microsoft.com/office/drawing/2014/main" xmlns="" id="{64DBFBF7-B3F0-B940-A46C-CA860121B2EF}"/>
                </a:ext>
              </a:extLst>
            </p:cNvPr>
            <p:cNvSpPr/>
            <p:nvPr/>
          </p:nvSpPr>
          <p:spPr bwMode="auto">
            <a:xfrm>
              <a:off x="4040188" y="3417888"/>
              <a:ext cx="39688" cy="3175"/>
            </a:xfrm>
            <a:prstGeom prst="rect">
              <a:avLst/>
            </a:pr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slidé">
              <a:extLst>
                <a:ext uri="{FF2B5EF4-FFF2-40B4-BE49-F238E27FC236}">
                  <a16:creationId xmlns:a16="http://schemas.microsoft.com/office/drawing/2014/main" xmlns="" id="{493C0A6D-839F-6946-BE43-6391CDC13058}"/>
                </a:ext>
              </a:extLst>
            </p:cNvPr>
            <p:cNvSpPr/>
            <p:nvPr/>
          </p:nvSpPr>
          <p:spPr bwMode="auto">
            <a:xfrm>
              <a:off x="3679826" y="3490913"/>
              <a:ext cx="17463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ṡlïďè">
              <a:extLst>
                <a:ext uri="{FF2B5EF4-FFF2-40B4-BE49-F238E27FC236}">
                  <a16:creationId xmlns:a16="http://schemas.microsoft.com/office/drawing/2014/main" xmlns="" id="{B796ADD0-31C3-EA43-9AAE-DE81E310DDFF}"/>
                </a:ext>
              </a:extLst>
            </p:cNvPr>
            <p:cNvSpPr/>
            <p:nvPr/>
          </p:nvSpPr>
          <p:spPr bwMode="auto">
            <a:xfrm>
              <a:off x="3884613" y="3490913"/>
              <a:ext cx="55563" cy="53975"/>
            </a:xfrm>
            <a:custGeom>
              <a:avLst/>
              <a:gdLst>
                <a:gd name="T0" fmla="*/ 0 w 35"/>
                <a:gd name="T1" fmla="*/ 0 h 34"/>
                <a:gd name="T2" fmla="*/ 35 w 35"/>
                <a:gd name="T3" fmla="*/ 0 h 34"/>
                <a:gd name="T4" fmla="*/ 35 w 35"/>
                <a:gd name="T5" fmla="*/ 34 h 34"/>
                <a:gd name="T6" fmla="*/ 0 w 35"/>
                <a:gd name="T7" fmla="*/ 34 h 34"/>
                <a:gd name="T8" fmla="*/ 0 w 35"/>
                <a:gd name="T9" fmla="*/ 0 h 34"/>
                <a:gd name="T10" fmla="*/ 0 w 35"/>
                <a:gd name="T11" fmla="*/ 0 h 34"/>
                <a:gd name="T12" fmla="*/ 4 w 35"/>
                <a:gd name="T13" fmla="*/ 8 h 34"/>
                <a:gd name="T14" fmla="*/ 4 w 35"/>
                <a:gd name="T15" fmla="*/ 27 h 34"/>
                <a:gd name="T16" fmla="*/ 8 w 35"/>
                <a:gd name="T17" fmla="*/ 27 h 34"/>
                <a:gd name="T18" fmla="*/ 8 w 35"/>
                <a:gd name="T19" fmla="*/ 8 h 34"/>
                <a:gd name="T20" fmla="*/ 4 w 35"/>
                <a:gd name="T21" fmla="*/ 8 h 34"/>
                <a:gd name="T22" fmla="*/ 4 w 35"/>
                <a:gd name="T23" fmla="*/ 8 h 34"/>
                <a:gd name="T24" fmla="*/ 29 w 35"/>
                <a:gd name="T25" fmla="*/ 8 h 34"/>
                <a:gd name="T26" fmla="*/ 29 w 35"/>
                <a:gd name="T27" fmla="*/ 27 h 34"/>
                <a:gd name="T28" fmla="*/ 31 w 35"/>
                <a:gd name="T29" fmla="*/ 27 h 34"/>
                <a:gd name="T30" fmla="*/ 31 w 35"/>
                <a:gd name="T31" fmla="*/ 8 h 34"/>
                <a:gd name="T32" fmla="*/ 29 w 35"/>
                <a:gd name="T3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34">
                  <a:moveTo>
                    <a:pt x="0" y="0"/>
                  </a:moveTo>
                  <a:lnTo>
                    <a:pt x="35" y="0"/>
                  </a:lnTo>
                  <a:lnTo>
                    <a:pt x="35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" y="8"/>
                  </a:moveTo>
                  <a:lnTo>
                    <a:pt x="4" y="27"/>
                  </a:lnTo>
                  <a:lnTo>
                    <a:pt x="8" y="27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29" y="8"/>
                  </a:moveTo>
                  <a:lnTo>
                    <a:pt x="29" y="27"/>
                  </a:lnTo>
                  <a:lnTo>
                    <a:pt x="31" y="27"/>
                  </a:lnTo>
                  <a:lnTo>
                    <a:pt x="31" y="8"/>
                  </a:lnTo>
                  <a:lnTo>
                    <a:pt x="29" y="8"/>
                  </a:ln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ṧ1ïḓè">
              <a:extLst>
                <a:ext uri="{FF2B5EF4-FFF2-40B4-BE49-F238E27FC236}">
                  <a16:creationId xmlns:a16="http://schemas.microsoft.com/office/drawing/2014/main" xmlns="" id="{84EBFEA3-1099-764E-9263-837E70C4AD9D}"/>
                </a:ext>
              </a:extLst>
            </p:cNvPr>
            <p:cNvSpPr/>
            <p:nvPr/>
          </p:nvSpPr>
          <p:spPr bwMode="auto">
            <a:xfrm>
              <a:off x="3551238" y="3067050"/>
              <a:ext cx="722313" cy="727075"/>
            </a:xfrm>
            <a:custGeom>
              <a:avLst/>
              <a:gdLst>
                <a:gd name="T0" fmla="*/ 109 w 219"/>
                <a:gd name="T1" fmla="*/ 0 h 218"/>
                <a:gd name="T2" fmla="*/ 219 w 219"/>
                <a:gd name="T3" fmla="*/ 109 h 218"/>
                <a:gd name="T4" fmla="*/ 109 w 219"/>
                <a:gd name="T5" fmla="*/ 218 h 218"/>
                <a:gd name="T6" fmla="*/ 0 w 219"/>
                <a:gd name="T7" fmla="*/ 109 h 218"/>
                <a:gd name="T8" fmla="*/ 109 w 219"/>
                <a:gd name="T9" fmla="*/ 0 h 218"/>
                <a:gd name="T10" fmla="*/ 109 w 219"/>
                <a:gd name="T11" fmla="*/ 3 h 218"/>
                <a:gd name="T12" fmla="*/ 4 w 219"/>
                <a:gd name="T13" fmla="*/ 109 h 218"/>
                <a:gd name="T14" fmla="*/ 109 w 219"/>
                <a:gd name="T15" fmla="*/ 215 h 218"/>
                <a:gd name="T16" fmla="*/ 215 w 219"/>
                <a:gd name="T17" fmla="*/ 109 h 218"/>
                <a:gd name="T18" fmla="*/ 109 w 219"/>
                <a:gd name="T19" fmla="*/ 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18">
                  <a:moveTo>
                    <a:pt x="109" y="0"/>
                  </a:moveTo>
                  <a:cubicBezTo>
                    <a:pt x="170" y="0"/>
                    <a:pt x="219" y="49"/>
                    <a:pt x="219" y="109"/>
                  </a:cubicBezTo>
                  <a:cubicBezTo>
                    <a:pt x="219" y="169"/>
                    <a:pt x="170" y="218"/>
                    <a:pt x="109" y="218"/>
                  </a:cubicBezTo>
                  <a:cubicBezTo>
                    <a:pt x="49" y="218"/>
                    <a:pt x="0" y="16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lose/>
                  <a:moveTo>
                    <a:pt x="109" y="3"/>
                  </a:moveTo>
                  <a:cubicBezTo>
                    <a:pt x="51" y="3"/>
                    <a:pt x="4" y="51"/>
                    <a:pt x="4" y="109"/>
                  </a:cubicBezTo>
                  <a:cubicBezTo>
                    <a:pt x="4" y="167"/>
                    <a:pt x="51" y="215"/>
                    <a:pt x="109" y="215"/>
                  </a:cubicBezTo>
                  <a:cubicBezTo>
                    <a:pt x="168" y="215"/>
                    <a:pt x="215" y="167"/>
                    <a:pt x="215" y="109"/>
                  </a:cubicBezTo>
                  <a:cubicBezTo>
                    <a:pt x="215" y="51"/>
                    <a:pt x="168" y="3"/>
                    <a:pt x="109" y="3"/>
                  </a:cubicBez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íşḷïḑe">
            <a:extLst>
              <a:ext uri="{FF2B5EF4-FFF2-40B4-BE49-F238E27FC236}">
                <a16:creationId xmlns:a16="http://schemas.microsoft.com/office/drawing/2014/main" xmlns="" id="{C4BD88AC-C3D7-C54E-AEF4-7B3FA668D1A0}"/>
              </a:ext>
            </a:extLst>
          </p:cNvPr>
          <p:cNvGrpSpPr/>
          <p:nvPr/>
        </p:nvGrpSpPr>
        <p:grpSpPr>
          <a:xfrm>
            <a:off x="5025692" y="2901397"/>
            <a:ext cx="2109412" cy="767214"/>
            <a:chOff x="4412452" y="3106738"/>
            <a:chExt cx="2312689" cy="841148"/>
          </a:xfrm>
        </p:grpSpPr>
        <p:grpSp>
          <p:nvGrpSpPr>
            <p:cNvPr id="75" name="îṥľíḑé">
              <a:extLst>
                <a:ext uri="{FF2B5EF4-FFF2-40B4-BE49-F238E27FC236}">
                  <a16:creationId xmlns:a16="http://schemas.microsoft.com/office/drawing/2014/main" xmlns="" id="{79EFF243-FD19-6942-B36D-178B30821D3F}"/>
                </a:ext>
              </a:extLst>
            </p:cNvPr>
            <p:cNvGrpSpPr/>
            <p:nvPr/>
          </p:nvGrpSpPr>
          <p:grpSpPr>
            <a:xfrm>
              <a:off x="4422776" y="3106738"/>
              <a:ext cx="2293937" cy="617538"/>
              <a:chOff x="4422776" y="3106738"/>
              <a:chExt cx="2293937" cy="617538"/>
            </a:xfrm>
          </p:grpSpPr>
          <p:sp>
            <p:nvSpPr>
              <p:cNvPr id="92" name="išḻiḑé">
                <a:extLst>
                  <a:ext uri="{FF2B5EF4-FFF2-40B4-BE49-F238E27FC236}">
                    <a16:creationId xmlns:a16="http://schemas.microsoft.com/office/drawing/2014/main" xmlns="" id="{929693E3-3648-594B-A5DE-5A0AF08CE342}"/>
                  </a:ext>
                </a:extLst>
              </p:cNvPr>
              <p:cNvSpPr/>
              <p:nvPr/>
            </p:nvSpPr>
            <p:spPr bwMode="auto">
              <a:xfrm>
                <a:off x="4811713" y="3200400"/>
                <a:ext cx="49213" cy="100013"/>
              </a:xfrm>
              <a:custGeom>
                <a:avLst/>
                <a:gdLst>
                  <a:gd name="T0" fmla="*/ 0 w 15"/>
                  <a:gd name="T1" fmla="*/ 1 h 30"/>
                  <a:gd name="T2" fmla="*/ 1 w 15"/>
                  <a:gd name="T3" fmla="*/ 12 h 30"/>
                  <a:gd name="T4" fmla="*/ 0 w 15"/>
                  <a:gd name="T5" fmla="*/ 21 h 30"/>
                  <a:gd name="T6" fmla="*/ 2 w 15"/>
                  <a:gd name="T7" fmla="*/ 28 h 30"/>
                  <a:gd name="T8" fmla="*/ 7 w 15"/>
                  <a:gd name="T9" fmla="*/ 30 h 30"/>
                  <a:gd name="T10" fmla="*/ 12 w 15"/>
                  <a:gd name="T11" fmla="*/ 26 h 30"/>
                  <a:gd name="T12" fmla="*/ 15 w 15"/>
                  <a:gd name="T13" fmla="*/ 18 h 30"/>
                  <a:gd name="T14" fmla="*/ 3 w 15"/>
                  <a:gd name="T15" fmla="*/ 0 h 30"/>
                  <a:gd name="T16" fmla="*/ 0 w 15"/>
                  <a:gd name="T17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0">
                    <a:moveTo>
                      <a:pt x="0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0" y="18"/>
                      <a:pt x="0" y="21"/>
                    </a:cubicBezTo>
                    <a:cubicBezTo>
                      <a:pt x="0" y="24"/>
                      <a:pt x="2" y="25"/>
                      <a:pt x="2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7"/>
                      <a:pt x="10" y="29"/>
                      <a:pt x="12" y="26"/>
                    </a:cubicBezTo>
                    <a:cubicBezTo>
                      <a:pt x="14" y="23"/>
                      <a:pt x="14" y="21"/>
                      <a:pt x="15" y="18"/>
                    </a:cubicBezTo>
                    <a:cubicBezTo>
                      <a:pt x="12" y="7"/>
                      <a:pt x="13" y="5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ṥľíďè">
                <a:extLst>
                  <a:ext uri="{FF2B5EF4-FFF2-40B4-BE49-F238E27FC236}">
                    <a16:creationId xmlns:a16="http://schemas.microsoft.com/office/drawing/2014/main" xmlns="" id="{9FCF9DE8-2E44-7942-9CC5-5CF46A16D079}"/>
                  </a:ext>
                </a:extLst>
              </p:cNvPr>
              <p:cNvSpPr/>
              <p:nvPr/>
            </p:nvSpPr>
            <p:spPr bwMode="auto">
              <a:xfrm>
                <a:off x="5221288" y="3184525"/>
                <a:ext cx="36513" cy="122238"/>
              </a:xfrm>
              <a:custGeom>
                <a:avLst/>
                <a:gdLst>
                  <a:gd name="T0" fmla="*/ 0 w 11"/>
                  <a:gd name="T1" fmla="*/ 3 h 37"/>
                  <a:gd name="T2" fmla="*/ 2 w 11"/>
                  <a:gd name="T3" fmla="*/ 14 h 37"/>
                  <a:gd name="T4" fmla="*/ 0 w 11"/>
                  <a:gd name="T5" fmla="*/ 33 h 37"/>
                  <a:gd name="T6" fmla="*/ 0 w 11"/>
                  <a:gd name="T7" fmla="*/ 36 h 37"/>
                  <a:gd name="T8" fmla="*/ 2 w 11"/>
                  <a:gd name="T9" fmla="*/ 37 h 37"/>
                  <a:gd name="T10" fmla="*/ 8 w 11"/>
                  <a:gd name="T11" fmla="*/ 27 h 37"/>
                  <a:gd name="T12" fmla="*/ 11 w 11"/>
                  <a:gd name="T13" fmla="*/ 17 h 37"/>
                  <a:gd name="T14" fmla="*/ 11 w 11"/>
                  <a:gd name="T15" fmla="*/ 15 h 37"/>
                  <a:gd name="T16" fmla="*/ 7 w 11"/>
                  <a:gd name="T17" fmla="*/ 2 h 37"/>
                  <a:gd name="T18" fmla="*/ 2 w 11"/>
                  <a:gd name="T19" fmla="*/ 0 h 37"/>
                  <a:gd name="T20" fmla="*/ 0 w 11"/>
                  <a:gd name="T21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37">
                    <a:moveTo>
                      <a:pt x="0" y="3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9"/>
                      <a:pt x="0" y="27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6"/>
                      <a:pt x="1" y="37"/>
                      <a:pt x="2" y="37"/>
                    </a:cubicBezTo>
                    <a:cubicBezTo>
                      <a:pt x="3" y="37"/>
                      <a:pt x="7" y="28"/>
                      <a:pt x="8" y="27"/>
                    </a:cubicBezTo>
                    <a:cubicBezTo>
                      <a:pt x="9" y="24"/>
                      <a:pt x="11" y="21"/>
                      <a:pt x="11" y="17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7"/>
                      <a:pt x="8" y="7"/>
                      <a:pt x="7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ś1iḑe">
                <a:extLst>
                  <a:ext uri="{FF2B5EF4-FFF2-40B4-BE49-F238E27FC236}">
                    <a16:creationId xmlns:a16="http://schemas.microsoft.com/office/drawing/2014/main" xmlns="" id="{9477A4E0-B242-AC4D-A54B-826735949847}"/>
                  </a:ext>
                </a:extLst>
              </p:cNvPr>
              <p:cNvSpPr/>
              <p:nvPr/>
            </p:nvSpPr>
            <p:spPr bwMode="auto">
              <a:xfrm>
                <a:off x="4554538" y="3251200"/>
                <a:ext cx="119063" cy="58738"/>
              </a:xfrm>
              <a:custGeom>
                <a:avLst/>
                <a:gdLst>
                  <a:gd name="T0" fmla="*/ 0 w 36"/>
                  <a:gd name="T1" fmla="*/ 15 h 18"/>
                  <a:gd name="T2" fmla="*/ 2 w 36"/>
                  <a:gd name="T3" fmla="*/ 16 h 18"/>
                  <a:gd name="T4" fmla="*/ 13 w 36"/>
                  <a:gd name="T5" fmla="*/ 18 h 18"/>
                  <a:gd name="T6" fmla="*/ 16 w 36"/>
                  <a:gd name="T7" fmla="*/ 18 h 18"/>
                  <a:gd name="T8" fmla="*/ 22 w 36"/>
                  <a:gd name="T9" fmla="*/ 17 h 18"/>
                  <a:gd name="T10" fmla="*/ 23 w 36"/>
                  <a:gd name="T11" fmla="*/ 17 h 18"/>
                  <a:gd name="T12" fmla="*/ 30 w 36"/>
                  <a:gd name="T13" fmla="*/ 13 h 18"/>
                  <a:gd name="T14" fmla="*/ 36 w 36"/>
                  <a:gd name="T15" fmla="*/ 8 h 18"/>
                  <a:gd name="T16" fmla="*/ 36 w 36"/>
                  <a:gd name="T17" fmla="*/ 7 h 18"/>
                  <a:gd name="T18" fmla="*/ 36 w 36"/>
                  <a:gd name="T19" fmla="*/ 4 h 18"/>
                  <a:gd name="T20" fmla="*/ 32 w 36"/>
                  <a:gd name="T21" fmla="*/ 0 h 18"/>
                  <a:gd name="T22" fmla="*/ 24 w 36"/>
                  <a:gd name="T23" fmla="*/ 3 h 18"/>
                  <a:gd name="T24" fmla="*/ 16 w 36"/>
                  <a:gd name="T25" fmla="*/ 7 h 18"/>
                  <a:gd name="T26" fmla="*/ 0 w 36"/>
                  <a:gd name="T27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18">
                    <a:moveTo>
                      <a:pt x="0" y="15"/>
                    </a:moveTo>
                    <a:cubicBezTo>
                      <a:pt x="1" y="16"/>
                      <a:pt x="1" y="16"/>
                      <a:pt x="2" y="16"/>
                    </a:cubicBezTo>
                    <a:cubicBezTo>
                      <a:pt x="6" y="16"/>
                      <a:pt x="9" y="18"/>
                      <a:pt x="13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6" y="16"/>
                      <a:pt x="28" y="14"/>
                      <a:pt x="30" y="13"/>
                    </a:cubicBezTo>
                    <a:cubicBezTo>
                      <a:pt x="34" y="11"/>
                      <a:pt x="33" y="10"/>
                      <a:pt x="36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1"/>
                      <a:pt x="33" y="2"/>
                      <a:pt x="32" y="0"/>
                    </a:cubicBezTo>
                    <a:cubicBezTo>
                      <a:pt x="29" y="1"/>
                      <a:pt x="27" y="1"/>
                      <a:pt x="24" y="3"/>
                    </a:cubicBezTo>
                    <a:cubicBezTo>
                      <a:pt x="21" y="4"/>
                      <a:pt x="19" y="6"/>
                      <a:pt x="16" y="7"/>
                    </a:cubicBezTo>
                    <a:cubicBezTo>
                      <a:pt x="11" y="11"/>
                      <a:pt x="4" y="10"/>
                      <a:pt x="0" y="1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ṩ1iḋè">
                <a:extLst>
                  <a:ext uri="{FF2B5EF4-FFF2-40B4-BE49-F238E27FC236}">
                    <a16:creationId xmlns:a16="http://schemas.microsoft.com/office/drawing/2014/main" xmlns="" id="{E00313FB-B3AE-A04B-BDEF-C450DB7160BF}"/>
                  </a:ext>
                </a:extLst>
              </p:cNvPr>
              <p:cNvSpPr/>
              <p:nvPr/>
            </p:nvSpPr>
            <p:spPr bwMode="auto">
              <a:xfrm>
                <a:off x="6359526" y="3263900"/>
                <a:ext cx="93663" cy="139700"/>
              </a:xfrm>
              <a:custGeom>
                <a:avLst/>
                <a:gdLst>
                  <a:gd name="T0" fmla="*/ 15 w 28"/>
                  <a:gd name="T1" fmla="*/ 1 h 42"/>
                  <a:gd name="T2" fmla="*/ 6 w 28"/>
                  <a:gd name="T3" fmla="*/ 11 h 42"/>
                  <a:gd name="T4" fmla="*/ 6 w 28"/>
                  <a:gd name="T5" fmla="*/ 13 h 42"/>
                  <a:gd name="T6" fmla="*/ 5 w 28"/>
                  <a:gd name="T7" fmla="*/ 16 h 42"/>
                  <a:gd name="T8" fmla="*/ 6 w 28"/>
                  <a:gd name="T9" fmla="*/ 20 h 42"/>
                  <a:gd name="T10" fmla="*/ 6 w 28"/>
                  <a:gd name="T11" fmla="*/ 21 h 42"/>
                  <a:gd name="T12" fmla="*/ 0 w 28"/>
                  <a:gd name="T13" fmla="*/ 38 h 42"/>
                  <a:gd name="T14" fmla="*/ 0 w 28"/>
                  <a:gd name="T15" fmla="*/ 41 h 42"/>
                  <a:gd name="T16" fmla="*/ 3 w 28"/>
                  <a:gd name="T17" fmla="*/ 42 h 42"/>
                  <a:gd name="T18" fmla="*/ 9 w 28"/>
                  <a:gd name="T19" fmla="*/ 32 h 42"/>
                  <a:gd name="T20" fmla="*/ 12 w 28"/>
                  <a:gd name="T21" fmla="*/ 26 h 42"/>
                  <a:gd name="T22" fmla="*/ 14 w 28"/>
                  <a:gd name="T23" fmla="*/ 26 h 42"/>
                  <a:gd name="T24" fmla="*/ 20 w 28"/>
                  <a:gd name="T25" fmla="*/ 26 h 42"/>
                  <a:gd name="T26" fmla="*/ 28 w 28"/>
                  <a:gd name="T27" fmla="*/ 14 h 42"/>
                  <a:gd name="T28" fmla="*/ 28 w 28"/>
                  <a:gd name="T29" fmla="*/ 6 h 42"/>
                  <a:gd name="T30" fmla="*/ 28 w 28"/>
                  <a:gd name="T31" fmla="*/ 5 h 42"/>
                  <a:gd name="T32" fmla="*/ 27 w 28"/>
                  <a:gd name="T33" fmla="*/ 3 h 42"/>
                  <a:gd name="T34" fmla="*/ 26 w 28"/>
                  <a:gd name="T35" fmla="*/ 3 h 42"/>
                  <a:gd name="T36" fmla="*/ 24 w 28"/>
                  <a:gd name="T37" fmla="*/ 3 h 42"/>
                  <a:gd name="T38" fmla="*/ 23 w 28"/>
                  <a:gd name="T39" fmla="*/ 3 h 42"/>
                  <a:gd name="T40" fmla="*/ 20 w 28"/>
                  <a:gd name="T41" fmla="*/ 0 h 42"/>
                  <a:gd name="T42" fmla="*/ 15 w 28"/>
                  <a:gd name="T43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42">
                    <a:moveTo>
                      <a:pt x="15" y="1"/>
                    </a:moveTo>
                    <a:cubicBezTo>
                      <a:pt x="15" y="10"/>
                      <a:pt x="8" y="6"/>
                      <a:pt x="6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4"/>
                      <a:pt x="5" y="14"/>
                      <a:pt x="5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9"/>
                      <a:pt x="0" y="31"/>
                      <a:pt x="0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" y="42"/>
                      <a:pt x="2" y="42"/>
                      <a:pt x="3" y="42"/>
                    </a:cubicBezTo>
                    <a:cubicBezTo>
                      <a:pt x="7" y="42"/>
                      <a:pt x="9" y="36"/>
                      <a:pt x="9" y="32"/>
                    </a:cubicBezTo>
                    <a:cubicBezTo>
                      <a:pt x="9" y="29"/>
                      <a:pt x="10" y="26"/>
                      <a:pt x="12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4" y="24"/>
                      <a:pt x="28" y="21"/>
                      <a:pt x="28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ṩlïḓè">
                <a:extLst>
                  <a:ext uri="{FF2B5EF4-FFF2-40B4-BE49-F238E27FC236}">
                    <a16:creationId xmlns:a16="http://schemas.microsoft.com/office/drawing/2014/main" xmlns="" id="{4762DA02-78D5-6140-B653-21A2B3F4CF9E}"/>
                  </a:ext>
                </a:extLst>
              </p:cNvPr>
              <p:cNvSpPr/>
              <p:nvPr/>
            </p:nvSpPr>
            <p:spPr bwMode="auto">
              <a:xfrm>
                <a:off x="5826126" y="3273425"/>
                <a:ext cx="223838" cy="293688"/>
              </a:xfrm>
              <a:custGeom>
                <a:avLst/>
                <a:gdLst>
                  <a:gd name="T0" fmla="*/ 38 w 68"/>
                  <a:gd name="T1" fmla="*/ 16 h 88"/>
                  <a:gd name="T2" fmla="*/ 40 w 68"/>
                  <a:gd name="T3" fmla="*/ 5 h 88"/>
                  <a:gd name="T4" fmla="*/ 36 w 68"/>
                  <a:gd name="T5" fmla="*/ 1 h 88"/>
                  <a:gd name="T6" fmla="*/ 36 w 68"/>
                  <a:gd name="T7" fmla="*/ 1 h 88"/>
                  <a:gd name="T8" fmla="*/ 33 w 68"/>
                  <a:gd name="T9" fmla="*/ 0 h 88"/>
                  <a:gd name="T10" fmla="*/ 24 w 68"/>
                  <a:gd name="T11" fmla="*/ 7 h 88"/>
                  <a:gd name="T12" fmla="*/ 24 w 68"/>
                  <a:gd name="T13" fmla="*/ 8 h 88"/>
                  <a:gd name="T14" fmla="*/ 26 w 68"/>
                  <a:gd name="T15" fmla="*/ 18 h 88"/>
                  <a:gd name="T16" fmla="*/ 27 w 68"/>
                  <a:gd name="T17" fmla="*/ 28 h 88"/>
                  <a:gd name="T18" fmla="*/ 27 w 68"/>
                  <a:gd name="T19" fmla="*/ 39 h 88"/>
                  <a:gd name="T20" fmla="*/ 16 w 68"/>
                  <a:gd name="T21" fmla="*/ 48 h 88"/>
                  <a:gd name="T22" fmla="*/ 7 w 68"/>
                  <a:gd name="T23" fmla="*/ 49 h 88"/>
                  <a:gd name="T24" fmla="*/ 5 w 68"/>
                  <a:gd name="T25" fmla="*/ 49 h 88"/>
                  <a:gd name="T26" fmla="*/ 4 w 68"/>
                  <a:gd name="T27" fmla="*/ 49 h 88"/>
                  <a:gd name="T28" fmla="*/ 0 w 68"/>
                  <a:gd name="T29" fmla="*/ 54 h 88"/>
                  <a:gd name="T30" fmla="*/ 5 w 68"/>
                  <a:gd name="T31" fmla="*/ 60 h 88"/>
                  <a:gd name="T32" fmla="*/ 11 w 68"/>
                  <a:gd name="T33" fmla="*/ 60 h 88"/>
                  <a:gd name="T34" fmla="*/ 13 w 68"/>
                  <a:gd name="T35" fmla="*/ 59 h 88"/>
                  <a:gd name="T36" fmla="*/ 20 w 68"/>
                  <a:gd name="T37" fmla="*/ 66 h 88"/>
                  <a:gd name="T38" fmla="*/ 17 w 68"/>
                  <a:gd name="T39" fmla="*/ 72 h 88"/>
                  <a:gd name="T40" fmla="*/ 13 w 68"/>
                  <a:gd name="T41" fmla="*/ 76 h 88"/>
                  <a:gd name="T42" fmla="*/ 2 w 68"/>
                  <a:gd name="T43" fmla="*/ 82 h 88"/>
                  <a:gd name="T44" fmla="*/ 2 w 68"/>
                  <a:gd name="T45" fmla="*/ 83 h 88"/>
                  <a:gd name="T46" fmla="*/ 2 w 68"/>
                  <a:gd name="T47" fmla="*/ 87 h 88"/>
                  <a:gd name="T48" fmla="*/ 4 w 68"/>
                  <a:gd name="T49" fmla="*/ 88 h 88"/>
                  <a:gd name="T50" fmla="*/ 25 w 68"/>
                  <a:gd name="T51" fmla="*/ 77 h 88"/>
                  <a:gd name="T52" fmla="*/ 31 w 68"/>
                  <a:gd name="T53" fmla="*/ 69 h 88"/>
                  <a:gd name="T54" fmla="*/ 40 w 68"/>
                  <a:gd name="T55" fmla="*/ 63 h 88"/>
                  <a:gd name="T56" fmla="*/ 52 w 68"/>
                  <a:gd name="T57" fmla="*/ 70 h 88"/>
                  <a:gd name="T58" fmla="*/ 48 w 68"/>
                  <a:gd name="T59" fmla="*/ 79 h 88"/>
                  <a:gd name="T60" fmla="*/ 59 w 68"/>
                  <a:gd name="T61" fmla="*/ 81 h 88"/>
                  <a:gd name="T62" fmla="*/ 68 w 68"/>
                  <a:gd name="T63" fmla="*/ 71 h 88"/>
                  <a:gd name="T64" fmla="*/ 59 w 68"/>
                  <a:gd name="T65" fmla="*/ 62 h 88"/>
                  <a:gd name="T66" fmla="*/ 44 w 68"/>
                  <a:gd name="T67" fmla="*/ 60 h 88"/>
                  <a:gd name="T68" fmla="*/ 42 w 68"/>
                  <a:gd name="T69" fmla="*/ 60 h 88"/>
                  <a:gd name="T70" fmla="*/ 36 w 68"/>
                  <a:gd name="T71" fmla="*/ 53 h 88"/>
                  <a:gd name="T72" fmla="*/ 48 w 68"/>
                  <a:gd name="T73" fmla="*/ 42 h 88"/>
                  <a:gd name="T74" fmla="*/ 59 w 68"/>
                  <a:gd name="T75" fmla="*/ 32 h 88"/>
                  <a:gd name="T76" fmla="*/ 59 w 68"/>
                  <a:gd name="T77" fmla="*/ 30 h 88"/>
                  <a:gd name="T78" fmla="*/ 59 w 68"/>
                  <a:gd name="T79" fmla="*/ 29 h 88"/>
                  <a:gd name="T80" fmla="*/ 54 w 68"/>
                  <a:gd name="T81" fmla="*/ 26 h 88"/>
                  <a:gd name="T82" fmla="*/ 51 w 68"/>
                  <a:gd name="T83" fmla="*/ 27 h 88"/>
                  <a:gd name="T84" fmla="*/ 50 w 68"/>
                  <a:gd name="T85" fmla="*/ 27 h 88"/>
                  <a:gd name="T86" fmla="*/ 41 w 68"/>
                  <a:gd name="T87" fmla="*/ 33 h 88"/>
                  <a:gd name="T88" fmla="*/ 38 w 68"/>
                  <a:gd name="T89" fmla="*/ 28 h 88"/>
                  <a:gd name="T90" fmla="*/ 38 w 68"/>
                  <a:gd name="T91" fmla="*/ 27 h 88"/>
                  <a:gd name="T92" fmla="*/ 38 w 68"/>
                  <a:gd name="T93" fmla="*/ 1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8">
                    <a:moveTo>
                      <a:pt x="38" y="16"/>
                    </a:moveTo>
                    <a:cubicBezTo>
                      <a:pt x="39" y="11"/>
                      <a:pt x="40" y="9"/>
                      <a:pt x="40" y="5"/>
                    </a:cubicBezTo>
                    <a:cubicBezTo>
                      <a:pt x="40" y="3"/>
                      <a:pt x="38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4" y="1"/>
                      <a:pt x="34" y="1"/>
                      <a:pt x="33" y="0"/>
                    </a:cubicBezTo>
                    <a:cubicBezTo>
                      <a:pt x="28" y="3"/>
                      <a:pt x="28" y="1"/>
                      <a:pt x="24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2"/>
                      <a:pt x="26" y="14"/>
                      <a:pt x="26" y="1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8" y="45"/>
                      <a:pt x="22" y="48"/>
                      <a:pt x="16" y="48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2" y="50"/>
                      <a:pt x="0" y="51"/>
                      <a:pt x="0" y="54"/>
                    </a:cubicBezTo>
                    <a:cubicBezTo>
                      <a:pt x="0" y="56"/>
                      <a:pt x="3" y="60"/>
                      <a:pt x="5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2" y="60"/>
                      <a:pt x="12" y="60"/>
                      <a:pt x="13" y="59"/>
                    </a:cubicBezTo>
                    <a:cubicBezTo>
                      <a:pt x="17" y="62"/>
                      <a:pt x="17" y="60"/>
                      <a:pt x="20" y="66"/>
                    </a:cubicBezTo>
                    <a:cubicBezTo>
                      <a:pt x="18" y="69"/>
                      <a:pt x="20" y="68"/>
                      <a:pt x="17" y="72"/>
                    </a:cubicBezTo>
                    <a:cubicBezTo>
                      <a:pt x="15" y="73"/>
                      <a:pt x="15" y="75"/>
                      <a:pt x="13" y="76"/>
                    </a:cubicBezTo>
                    <a:cubicBezTo>
                      <a:pt x="8" y="79"/>
                      <a:pt x="7" y="80"/>
                      <a:pt x="2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4" y="87"/>
                      <a:pt x="3" y="88"/>
                      <a:pt x="4" y="88"/>
                    </a:cubicBezTo>
                    <a:cubicBezTo>
                      <a:pt x="13" y="88"/>
                      <a:pt x="20" y="82"/>
                      <a:pt x="25" y="77"/>
                    </a:cubicBezTo>
                    <a:cubicBezTo>
                      <a:pt x="26" y="76"/>
                      <a:pt x="30" y="71"/>
                      <a:pt x="31" y="69"/>
                    </a:cubicBezTo>
                    <a:cubicBezTo>
                      <a:pt x="33" y="65"/>
                      <a:pt x="35" y="63"/>
                      <a:pt x="40" y="63"/>
                    </a:cubicBezTo>
                    <a:cubicBezTo>
                      <a:pt x="45" y="63"/>
                      <a:pt x="49" y="67"/>
                      <a:pt x="52" y="70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50" y="79"/>
                      <a:pt x="58" y="81"/>
                      <a:pt x="59" y="81"/>
                    </a:cubicBezTo>
                    <a:cubicBezTo>
                      <a:pt x="65" y="81"/>
                      <a:pt x="67" y="76"/>
                      <a:pt x="68" y="71"/>
                    </a:cubicBezTo>
                    <a:cubicBezTo>
                      <a:pt x="67" y="65"/>
                      <a:pt x="63" y="64"/>
                      <a:pt x="59" y="62"/>
                    </a:cubicBezTo>
                    <a:cubicBezTo>
                      <a:pt x="53" y="59"/>
                      <a:pt x="51" y="60"/>
                      <a:pt x="44" y="60"/>
                    </a:cubicBezTo>
                    <a:cubicBezTo>
                      <a:pt x="43" y="60"/>
                      <a:pt x="43" y="60"/>
                      <a:pt x="42" y="60"/>
                    </a:cubicBezTo>
                    <a:cubicBezTo>
                      <a:pt x="40" y="59"/>
                      <a:pt x="36" y="56"/>
                      <a:pt x="36" y="53"/>
                    </a:cubicBezTo>
                    <a:cubicBezTo>
                      <a:pt x="36" y="51"/>
                      <a:pt x="45" y="44"/>
                      <a:pt x="48" y="42"/>
                    </a:cubicBezTo>
                    <a:cubicBezTo>
                      <a:pt x="50" y="41"/>
                      <a:pt x="59" y="34"/>
                      <a:pt x="59" y="32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3" y="27"/>
                      <a:pt x="53" y="27"/>
                      <a:pt x="51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6" y="32"/>
                      <a:pt x="46" y="30"/>
                      <a:pt x="41" y="33"/>
                    </a:cubicBezTo>
                    <a:cubicBezTo>
                      <a:pt x="40" y="31"/>
                      <a:pt x="39" y="30"/>
                      <a:pt x="38" y="28"/>
                    </a:cubicBezTo>
                    <a:cubicBezTo>
                      <a:pt x="38" y="27"/>
                      <a:pt x="38" y="27"/>
                      <a:pt x="38" y="27"/>
                    </a:cubicBezTo>
                    <a:lnTo>
                      <a:pt x="38" y="16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sḷïďè">
                <a:extLst>
                  <a:ext uri="{FF2B5EF4-FFF2-40B4-BE49-F238E27FC236}">
                    <a16:creationId xmlns:a16="http://schemas.microsoft.com/office/drawing/2014/main" xmlns="" id="{E04EBA4A-F569-2B47-A181-56F7C671A5DA}"/>
                  </a:ext>
                </a:extLst>
              </p:cNvPr>
              <p:cNvSpPr/>
              <p:nvPr/>
            </p:nvSpPr>
            <p:spPr bwMode="auto">
              <a:xfrm>
                <a:off x="4518026" y="3506788"/>
                <a:ext cx="53975" cy="71438"/>
              </a:xfrm>
              <a:custGeom>
                <a:avLst/>
                <a:gdLst>
                  <a:gd name="T0" fmla="*/ 14 w 16"/>
                  <a:gd name="T1" fmla="*/ 17 h 21"/>
                  <a:gd name="T2" fmla="*/ 16 w 16"/>
                  <a:gd name="T3" fmla="*/ 12 h 21"/>
                  <a:gd name="T4" fmla="*/ 11 w 16"/>
                  <a:gd name="T5" fmla="*/ 5 h 21"/>
                  <a:gd name="T6" fmla="*/ 5 w 16"/>
                  <a:gd name="T7" fmla="*/ 0 h 21"/>
                  <a:gd name="T8" fmla="*/ 2 w 16"/>
                  <a:gd name="T9" fmla="*/ 4 h 21"/>
                  <a:gd name="T10" fmla="*/ 2 w 16"/>
                  <a:gd name="T11" fmla="*/ 5 h 21"/>
                  <a:gd name="T12" fmla="*/ 2 w 16"/>
                  <a:gd name="T13" fmla="*/ 8 h 21"/>
                  <a:gd name="T14" fmla="*/ 2 w 16"/>
                  <a:gd name="T15" fmla="*/ 9 h 21"/>
                  <a:gd name="T16" fmla="*/ 0 w 16"/>
                  <a:gd name="T17" fmla="*/ 17 h 21"/>
                  <a:gd name="T18" fmla="*/ 3 w 16"/>
                  <a:gd name="T19" fmla="*/ 21 h 21"/>
                  <a:gd name="T20" fmla="*/ 4 w 16"/>
                  <a:gd name="T21" fmla="*/ 21 h 21"/>
                  <a:gd name="T22" fmla="*/ 5 w 16"/>
                  <a:gd name="T23" fmla="*/ 21 h 21"/>
                  <a:gd name="T24" fmla="*/ 14 w 16"/>
                  <a:gd name="T25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1">
                    <a:moveTo>
                      <a:pt x="14" y="17"/>
                    </a:moveTo>
                    <a:cubicBezTo>
                      <a:pt x="14" y="15"/>
                      <a:pt x="16" y="13"/>
                      <a:pt x="16" y="12"/>
                    </a:cubicBezTo>
                    <a:cubicBezTo>
                      <a:pt x="16" y="11"/>
                      <a:pt x="12" y="7"/>
                      <a:pt x="11" y="5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4" y="0"/>
                      <a:pt x="3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1"/>
                      <a:pt x="0" y="14"/>
                      <a:pt x="0" y="17"/>
                    </a:cubicBezTo>
                    <a:cubicBezTo>
                      <a:pt x="0" y="19"/>
                      <a:pt x="1" y="20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7" y="21"/>
                      <a:pt x="11" y="17"/>
                      <a:pt x="14" y="1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ṧļîḓé">
                <a:extLst>
                  <a:ext uri="{FF2B5EF4-FFF2-40B4-BE49-F238E27FC236}">
                    <a16:creationId xmlns:a16="http://schemas.microsoft.com/office/drawing/2014/main" xmlns="" id="{649CCBD5-1BBA-704F-B10D-E0FF38FDFC21}"/>
                  </a:ext>
                </a:extLst>
              </p:cNvPr>
              <p:cNvSpPr/>
              <p:nvPr/>
            </p:nvSpPr>
            <p:spPr bwMode="auto">
              <a:xfrm>
                <a:off x="5319713" y="3133725"/>
                <a:ext cx="222250" cy="500063"/>
              </a:xfrm>
              <a:custGeom>
                <a:avLst/>
                <a:gdLst>
                  <a:gd name="T0" fmla="*/ 47 w 67"/>
                  <a:gd name="T1" fmla="*/ 96 h 150"/>
                  <a:gd name="T2" fmla="*/ 51 w 67"/>
                  <a:gd name="T3" fmla="*/ 96 h 150"/>
                  <a:gd name="T4" fmla="*/ 46 w 67"/>
                  <a:gd name="T5" fmla="*/ 114 h 150"/>
                  <a:gd name="T6" fmla="*/ 42 w 67"/>
                  <a:gd name="T7" fmla="*/ 113 h 150"/>
                  <a:gd name="T8" fmla="*/ 39 w 67"/>
                  <a:gd name="T9" fmla="*/ 108 h 150"/>
                  <a:gd name="T10" fmla="*/ 21 w 67"/>
                  <a:gd name="T11" fmla="*/ 78 h 150"/>
                  <a:gd name="T12" fmla="*/ 29 w 67"/>
                  <a:gd name="T13" fmla="*/ 73 h 150"/>
                  <a:gd name="T14" fmla="*/ 32 w 67"/>
                  <a:gd name="T15" fmla="*/ 74 h 150"/>
                  <a:gd name="T16" fmla="*/ 32 w 67"/>
                  <a:gd name="T17" fmla="*/ 77 h 150"/>
                  <a:gd name="T18" fmla="*/ 32 w 67"/>
                  <a:gd name="T19" fmla="*/ 79 h 150"/>
                  <a:gd name="T20" fmla="*/ 21 w 67"/>
                  <a:gd name="T21" fmla="*/ 78 h 150"/>
                  <a:gd name="T22" fmla="*/ 53 w 67"/>
                  <a:gd name="T23" fmla="*/ 118 h 150"/>
                  <a:gd name="T24" fmla="*/ 66 w 67"/>
                  <a:gd name="T25" fmla="*/ 108 h 150"/>
                  <a:gd name="T26" fmla="*/ 60 w 67"/>
                  <a:gd name="T27" fmla="*/ 98 h 150"/>
                  <a:gd name="T28" fmla="*/ 51 w 67"/>
                  <a:gd name="T29" fmla="*/ 82 h 150"/>
                  <a:gd name="T30" fmla="*/ 47 w 67"/>
                  <a:gd name="T31" fmla="*/ 71 h 150"/>
                  <a:gd name="T32" fmla="*/ 60 w 67"/>
                  <a:gd name="T33" fmla="*/ 58 h 150"/>
                  <a:gd name="T34" fmla="*/ 53 w 67"/>
                  <a:gd name="T35" fmla="*/ 52 h 150"/>
                  <a:gd name="T36" fmla="*/ 44 w 67"/>
                  <a:gd name="T37" fmla="*/ 50 h 150"/>
                  <a:gd name="T38" fmla="*/ 48 w 67"/>
                  <a:gd name="T39" fmla="*/ 38 h 150"/>
                  <a:gd name="T40" fmla="*/ 66 w 67"/>
                  <a:gd name="T41" fmla="*/ 17 h 150"/>
                  <a:gd name="T42" fmla="*/ 66 w 67"/>
                  <a:gd name="T43" fmla="*/ 13 h 150"/>
                  <a:gd name="T44" fmla="*/ 56 w 67"/>
                  <a:gd name="T45" fmla="*/ 1 h 150"/>
                  <a:gd name="T46" fmla="*/ 55 w 67"/>
                  <a:gd name="T47" fmla="*/ 7 h 150"/>
                  <a:gd name="T48" fmla="*/ 50 w 67"/>
                  <a:gd name="T49" fmla="*/ 18 h 150"/>
                  <a:gd name="T50" fmla="*/ 42 w 67"/>
                  <a:gd name="T51" fmla="*/ 15 h 150"/>
                  <a:gd name="T52" fmla="*/ 40 w 67"/>
                  <a:gd name="T53" fmla="*/ 15 h 150"/>
                  <a:gd name="T54" fmla="*/ 41 w 67"/>
                  <a:gd name="T55" fmla="*/ 26 h 150"/>
                  <a:gd name="T56" fmla="*/ 41 w 67"/>
                  <a:gd name="T57" fmla="*/ 30 h 150"/>
                  <a:gd name="T58" fmla="*/ 37 w 67"/>
                  <a:gd name="T59" fmla="*/ 33 h 150"/>
                  <a:gd name="T60" fmla="*/ 30 w 67"/>
                  <a:gd name="T61" fmla="*/ 29 h 150"/>
                  <a:gd name="T62" fmla="*/ 9 w 67"/>
                  <a:gd name="T63" fmla="*/ 50 h 150"/>
                  <a:gd name="T64" fmla="*/ 4 w 67"/>
                  <a:gd name="T65" fmla="*/ 59 h 150"/>
                  <a:gd name="T66" fmla="*/ 23 w 67"/>
                  <a:gd name="T67" fmla="*/ 51 h 150"/>
                  <a:gd name="T68" fmla="*/ 30 w 67"/>
                  <a:gd name="T69" fmla="*/ 58 h 150"/>
                  <a:gd name="T70" fmla="*/ 26 w 67"/>
                  <a:gd name="T71" fmla="*/ 65 h 150"/>
                  <a:gd name="T72" fmla="*/ 19 w 67"/>
                  <a:gd name="T73" fmla="*/ 64 h 150"/>
                  <a:gd name="T74" fmla="*/ 16 w 67"/>
                  <a:gd name="T75" fmla="*/ 67 h 150"/>
                  <a:gd name="T76" fmla="*/ 16 w 67"/>
                  <a:gd name="T77" fmla="*/ 72 h 150"/>
                  <a:gd name="T78" fmla="*/ 3 w 67"/>
                  <a:gd name="T79" fmla="*/ 105 h 150"/>
                  <a:gd name="T80" fmla="*/ 6 w 67"/>
                  <a:gd name="T81" fmla="*/ 110 h 150"/>
                  <a:gd name="T82" fmla="*/ 9 w 67"/>
                  <a:gd name="T83" fmla="*/ 111 h 150"/>
                  <a:gd name="T84" fmla="*/ 24 w 67"/>
                  <a:gd name="T85" fmla="*/ 89 h 150"/>
                  <a:gd name="T86" fmla="*/ 32 w 67"/>
                  <a:gd name="T87" fmla="*/ 93 h 150"/>
                  <a:gd name="T88" fmla="*/ 32 w 67"/>
                  <a:gd name="T89" fmla="*/ 96 h 150"/>
                  <a:gd name="T90" fmla="*/ 29 w 67"/>
                  <a:gd name="T91" fmla="*/ 113 h 150"/>
                  <a:gd name="T92" fmla="*/ 29 w 67"/>
                  <a:gd name="T93" fmla="*/ 115 h 150"/>
                  <a:gd name="T94" fmla="*/ 22 w 67"/>
                  <a:gd name="T95" fmla="*/ 122 h 150"/>
                  <a:gd name="T96" fmla="*/ 10 w 67"/>
                  <a:gd name="T97" fmla="*/ 124 h 150"/>
                  <a:gd name="T98" fmla="*/ 15 w 67"/>
                  <a:gd name="T99" fmla="*/ 144 h 150"/>
                  <a:gd name="T100" fmla="*/ 17 w 67"/>
                  <a:gd name="T101" fmla="*/ 150 h 150"/>
                  <a:gd name="T102" fmla="*/ 38 w 67"/>
                  <a:gd name="T103" fmla="*/ 12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50">
                    <a:moveTo>
                      <a:pt x="39" y="107"/>
                    </a:moveTo>
                    <a:cubicBezTo>
                      <a:pt x="39" y="103"/>
                      <a:pt x="44" y="96"/>
                      <a:pt x="47" y="96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51" y="96"/>
                      <a:pt x="51" y="96"/>
                      <a:pt x="51" y="96"/>
                    </a:cubicBezTo>
                    <a:cubicBezTo>
                      <a:pt x="53" y="98"/>
                      <a:pt x="55" y="101"/>
                      <a:pt x="55" y="104"/>
                    </a:cubicBezTo>
                    <a:cubicBezTo>
                      <a:pt x="55" y="108"/>
                      <a:pt x="49" y="112"/>
                      <a:pt x="46" y="114"/>
                    </a:cubicBezTo>
                    <a:cubicBezTo>
                      <a:pt x="45" y="114"/>
                      <a:pt x="45" y="113"/>
                      <a:pt x="43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9" y="107"/>
                      <a:pt x="39" y="107"/>
                      <a:pt x="39" y="107"/>
                    </a:cubicBezTo>
                    <a:close/>
                    <a:moveTo>
                      <a:pt x="21" y="78"/>
                    </a:moveTo>
                    <a:cubicBezTo>
                      <a:pt x="21" y="77"/>
                      <a:pt x="25" y="73"/>
                      <a:pt x="26" y="73"/>
                    </a:cubicBezTo>
                    <a:cubicBezTo>
                      <a:pt x="27" y="73"/>
                      <a:pt x="27" y="73"/>
                      <a:pt x="29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1" y="82"/>
                      <a:pt x="29" y="83"/>
                      <a:pt x="25" y="83"/>
                    </a:cubicBezTo>
                    <a:cubicBezTo>
                      <a:pt x="23" y="83"/>
                      <a:pt x="21" y="81"/>
                      <a:pt x="21" y="78"/>
                    </a:cubicBezTo>
                    <a:close/>
                    <a:moveTo>
                      <a:pt x="38" y="125"/>
                    </a:moveTo>
                    <a:cubicBezTo>
                      <a:pt x="43" y="122"/>
                      <a:pt x="47" y="120"/>
                      <a:pt x="53" y="118"/>
                    </a:cubicBezTo>
                    <a:cubicBezTo>
                      <a:pt x="57" y="116"/>
                      <a:pt x="57" y="116"/>
                      <a:pt x="60" y="114"/>
                    </a:cubicBezTo>
                    <a:cubicBezTo>
                      <a:pt x="64" y="111"/>
                      <a:pt x="63" y="110"/>
                      <a:pt x="66" y="108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4" y="100"/>
                      <a:pt x="64" y="101"/>
                      <a:pt x="60" y="98"/>
                    </a:cubicBezTo>
                    <a:cubicBezTo>
                      <a:pt x="58" y="96"/>
                      <a:pt x="55" y="95"/>
                      <a:pt x="54" y="92"/>
                    </a:cubicBezTo>
                    <a:cubicBezTo>
                      <a:pt x="53" y="88"/>
                      <a:pt x="53" y="84"/>
                      <a:pt x="51" y="82"/>
                    </a:cubicBezTo>
                    <a:cubicBezTo>
                      <a:pt x="49" y="79"/>
                      <a:pt x="47" y="77"/>
                      <a:pt x="47" y="73"/>
                    </a:cubicBezTo>
                    <a:cubicBezTo>
                      <a:pt x="47" y="72"/>
                      <a:pt x="47" y="72"/>
                      <a:pt x="47" y="71"/>
                    </a:cubicBezTo>
                    <a:cubicBezTo>
                      <a:pt x="49" y="67"/>
                      <a:pt x="47" y="67"/>
                      <a:pt x="53" y="64"/>
                    </a:cubicBezTo>
                    <a:cubicBezTo>
                      <a:pt x="55" y="64"/>
                      <a:pt x="60" y="60"/>
                      <a:pt x="60" y="58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60" y="53"/>
                      <a:pt x="56" y="51"/>
                      <a:pt x="53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1"/>
                      <a:pt x="44" y="50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4"/>
                      <a:pt x="47" y="41"/>
                      <a:pt x="48" y="38"/>
                    </a:cubicBezTo>
                    <a:cubicBezTo>
                      <a:pt x="49" y="34"/>
                      <a:pt x="50" y="33"/>
                      <a:pt x="53" y="30"/>
                    </a:cubicBezTo>
                    <a:cubicBezTo>
                      <a:pt x="56" y="27"/>
                      <a:pt x="66" y="22"/>
                      <a:pt x="66" y="17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5" y="10"/>
                      <a:pt x="62" y="0"/>
                      <a:pt x="58" y="0"/>
                    </a:cubicBezTo>
                    <a:cubicBezTo>
                      <a:pt x="57" y="0"/>
                      <a:pt x="57" y="0"/>
                      <a:pt x="56" y="1"/>
                    </a:cubicBezTo>
                    <a:cubicBezTo>
                      <a:pt x="56" y="3"/>
                      <a:pt x="55" y="3"/>
                      <a:pt x="55" y="5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11"/>
                      <a:pt x="53" y="15"/>
                      <a:pt x="51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8" y="18"/>
                      <a:pt x="48" y="18"/>
                      <a:pt x="47" y="19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5"/>
                      <a:pt x="38" y="16"/>
                      <a:pt x="38" y="17"/>
                    </a:cubicBezTo>
                    <a:cubicBezTo>
                      <a:pt x="38" y="19"/>
                      <a:pt x="41" y="22"/>
                      <a:pt x="41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5" y="34"/>
                      <a:pt x="34" y="34"/>
                    </a:cubicBezTo>
                    <a:cubicBezTo>
                      <a:pt x="32" y="33"/>
                      <a:pt x="31" y="31"/>
                      <a:pt x="30" y="29"/>
                    </a:cubicBezTo>
                    <a:cubicBezTo>
                      <a:pt x="24" y="29"/>
                      <a:pt x="30" y="41"/>
                      <a:pt x="19" y="45"/>
                    </a:cubicBezTo>
                    <a:cubicBezTo>
                      <a:pt x="16" y="46"/>
                      <a:pt x="12" y="48"/>
                      <a:pt x="9" y="50"/>
                    </a:cubicBezTo>
                    <a:cubicBezTo>
                      <a:pt x="6" y="51"/>
                      <a:pt x="1" y="53"/>
                      <a:pt x="0" y="55"/>
                    </a:cubicBezTo>
                    <a:cubicBezTo>
                      <a:pt x="1" y="58"/>
                      <a:pt x="1" y="57"/>
                      <a:pt x="4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0" y="59"/>
                      <a:pt x="20" y="51"/>
                      <a:pt x="23" y="51"/>
                    </a:cubicBezTo>
                    <a:cubicBezTo>
                      <a:pt x="25" y="51"/>
                      <a:pt x="24" y="51"/>
                      <a:pt x="27" y="52"/>
                    </a:cubicBezTo>
                    <a:cubicBezTo>
                      <a:pt x="29" y="54"/>
                      <a:pt x="29" y="55"/>
                      <a:pt x="30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62"/>
                      <a:pt x="28" y="64"/>
                      <a:pt x="26" y="65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8"/>
                      <a:pt x="13" y="85"/>
                      <a:pt x="11" y="90"/>
                    </a:cubicBezTo>
                    <a:cubicBezTo>
                      <a:pt x="9" y="94"/>
                      <a:pt x="3" y="100"/>
                      <a:pt x="3" y="105"/>
                    </a:cubicBezTo>
                    <a:cubicBezTo>
                      <a:pt x="3" y="106"/>
                      <a:pt x="4" y="109"/>
                      <a:pt x="5" y="110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7" y="110"/>
                      <a:pt x="7" y="110"/>
                      <a:pt x="7" y="110"/>
                    </a:cubicBezTo>
                    <a:cubicBezTo>
                      <a:pt x="9" y="110"/>
                      <a:pt x="8" y="110"/>
                      <a:pt x="9" y="111"/>
                    </a:cubicBezTo>
                    <a:cubicBezTo>
                      <a:pt x="11" y="109"/>
                      <a:pt x="15" y="101"/>
                      <a:pt x="15" y="98"/>
                    </a:cubicBezTo>
                    <a:cubicBezTo>
                      <a:pt x="17" y="94"/>
                      <a:pt x="20" y="89"/>
                      <a:pt x="24" y="89"/>
                    </a:cubicBezTo>
                    <a:cubicBezTo>
                      <a:pt x="25" y="89"/>
                      <a:pt x="25" y="89"/>
                      <a:pt x="26" y="88"/>
                    </a:cubicBezTo>
                    <a:cubicBezTo>
                      <a:pt x="28" y="90"/>
                      <a:pt x="32" y="90"/>
                      <a:pt x="32" y="93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102"/>
                      <a:pt x="25" y="101"/>
                      <a:pt x="23" y="104"/>
                    </a:cubicBezTo>
                    <a:cubicBezTo>
                      <a:pt x="26" y="109"/>
                      <a:pt x="27" y="108"/>
                      <a:pt x="29" y="113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28" y="119"/>
                      <a:pt x="26" y="123"/>
                      <a:pt x="22" y="122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4" y="122"/>
                      <a:pt x="11" y="124"/>
                      <a:pt x="10" y="124"/>
                    </a:cubicBezTo>
                    <a:cubicBezTo>
                      <a:pt x="13" y="127"/>
                      <a:pt x="23" y="129"/>
                      <a:pt x="23" y="133"/>
                    </a:cubicBezTo>
                    <a:cubicBezTo>
                      <a:pt x="23" y="137"/>
                      <a:pt x="18" y="142"/>
                      <a:pt x="15" y="144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20" y="150"/>
                      <a:pt x="27" y="141"/>
                      <a:pt x="29" y="139"/>
                    </a:cubicBezTo>
                    <a:cubicBezTo>
                      <a:pt x="33" y="135"/>
                      <a:pt x="34" y="129"/>
                      <a:pt x="38" y="12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Sļïḑé">
                <a:extLst>
                  <a:ext uri="{FF2B5EF4-FFF2-40B4-BE49-F238E27FC236}">
                    <a16:creationId xmlns:a16="http://schemas.microsoft.com/office/drawing/2014/main" xmlns="" id="{8479F039-706C-9445-A751-38CB62231A71}"/>
                  </a:ext>
                </a:extLst>
              </p:cNvPr>
              <p:cNvSpPr/>
              <p:nvPr/>
            </p:nvSpPr>
            <p:spPr bwMode="auto">
              <a:xfrm>
                <a:off x="4422776" y="3106738"/>
                <a:ext cx="412750" cy="596900"/>
              </a:xfrm>
              <a:custGeom>
                <a:avLst/>
                <a:gdLst>
                  <a:gd name="T0" fmla="*/ 63 w 125"/>
                  <a:gd name="T1" fmla="*/ 83 h 179"/>
                  <a:gd name="T2" fmla="*/ 69 w 125"/>
                  <a:gd name="T3" fmla="*/ 84 h 179"/>
                  <a:gd name="T4" fmla="*/ 71 w 125"/>
                  <a:gd name="T5" fmla="*/ 95 h 179"/>
                  <a:gd name="T6" fmla="*/ 56 w 125"/>
                  <a:gd name="T7" fmla="*/ 91 h 179"/>
                  <a:gd name="T8" fmla="*/ 77 w 125"/>
                  <a:gd name="T9" fmla="*/ 77 h 179"/>
                  <a:gd name="T10" fmla="*/ 90 w 125"/>
                  <a:gd name="T11" fmla="*/ 82 h 179"/>
                  <a:gd name="T12" fmla="*/ 93 w 125"/>
                  <a:gd name="T13" fmla="*/ 96 h 179"/>
                  <a:gd name="T14" fmla="*/ 88 w 125"/>
                  <a:gd name="T15" fmla="*/ 106 h 179"/>
                  <a:gd name="T16" fmla="*/ 75 w 125"/>
                  <a:gd name="T17" fmla="*/ 89 h 179"/>
                  <a:gd name="T18" fmla="*/ 91 w 125"/>
                  <a:gd name="T19" fmla="*/ 29 h 179"/>
                  <a:gd name="T20" fmla="*/ 95 w 125"/>
                  <a:gd name="T21" fmla="*/ 4 h 179"/>
                  <a:gd name="T22" fmla="*/ 92 w 125"/>
                  <a:gd name="T23" fmla="*/ 0 h 179"/>
                  <a:gd name="T24" fmla="*/ 86 w 125"/>
                  <a:gd name="T25" fmla="*/ 0 h 179"/>
                  <a:gd name="T26" fmla="*/ 80 w 125"/>
                  <a:gd name="T27" fmla="*/ 7 h 179"/>
                  <a:gd name="T28" fmla="*/ 83 w 125"/>
                  <a:gd name="T29" fmla="*/ 30 h 179"/>
                  <a:gd name="T30" fmla="*/ 86 w 125"/>
                  <a:gd name="T31" fmla="*/ 50 h 179"/>
                  <a:gd name="T32" fmla="*/ 46 w 125"/>
                  <a:gd name="T33" fmla="*/ 84 h 179"/>
                  <a:gd name="T34" fmla="*/ 0 w 125"/>
                  <a:gd name="T35" fmla="*/ 99 h 179"/>
                  <a:gd name="T36" fmla="*/ 13 w 125"/>
                  <a:gd name="T37" fmla="*/ 108 h 179"/>
                  <a:gd name="T38" fmla="*/ 30 w 125"/>
                  <a:gd name="T39" fmla="*/ 100 h 179"/>
                  <a:gd name="T40" fmla="*/ 47 w 125"/>
                  <a:gd name="T41" fmla="*/ 92 h 179"/>
                  <a:gd name="T42" fmla="*/ 51 w 125"/>
                  <a:gd name="T43" fmla="*/ 109 h 179"/>
                  <a:gd name="T44" fmla="*/ 50 w 125"/>
                  <a:gd name="T45" fmla="*/ 118 h 179"/>
                  <a:gd name="T46" fmla="*/ 54 w 125"/>
                  <a:gd name="T47" fmla="*/ 125 h 179"/>
                  <a:gd name="T48" fmla="*/ 62 w 125"/>
                  <a:gd name="T49" fmla="*/ 119 h 179"/>
                  <a:gd name="T50" fmla="*/ 62 w 125"/>
                  <a:gd name="T51" fmla="*/ 113 h 179"/>
                  <a:gd name="T52" fmla="*/ 78 w 125"/>
                  <a:gd name="T53" fmla="*/ 111 h 179"/>
                  <a:gd name="T54" fmla="*/ 78 w 125"/>
                  <a:gd name="T55" fmla="*/ 113 h 179"/>
                  <a:gd name="T56" fmla="*/ 78 w 125"/>
                  <a:gd name="T57" fmla="*/ 118 h 179"/>
                  <a:gd name="T58" fmla="*/ 46 w 125"/>
                  <a:gd name="T59" fmla="*/ 147 h 179"/>
                  <a:gd name="T60" fmla="*/ 28 w 125"/>
                  <a:gd name="T61" fmla="*/ 158 h 179"/>
                  <a:gd name="T62" fmla="*/ 1 w 125"/>
                  <a:gd name="T63" fmla="*/ 170 h 179"/>
                  <a:gd name="T64" fmla="*/ 14 w 125"/>
                  <a:gd name="T65" fmla="*/ 178 h 179"/>
                  <a:gd name="T66" fmla="*/ 20 w 125"/>
                  <a:gd name="T67" fmla="*/ 179 h 179"/>
                  <a:gd name="T68" fmla="*/ 22 w 125"/>
                  <a:gd name="T69" fmla="*/ 179 h 179"/>
                  <a:gd name="T70" fmla="*/ 38 w 125"/>
                  <a:gd name="T71" fmla="*/ 169 h 179"/>
                  <a:gd name="T72" fmla="*/ 61 w 125"/>
                  <a:gd name="T73" fmla="*/ 150 h 179"/>
                  <a:gd name="T74" fmla="*/ 79 w 125"/>
                  <a:gd name="T75" fmla="*/ 135 h 179"/>
                  <a:gd name="T76" fmla="*/ 96 w 125"/>
                  <a:gd name="T77" fmla="*/ 119 h 179"/>
                  <a:gd name="T78" fmla="*/ 106 w 125"/>
                  <a:gd name="T79" fmla="*/ 149 h 179"/>
                  <a:gd name="T80" fmla="*/ 125 w 125"/>
                  <a:gd name="T81" fmla="*/ 152 h 179"/>
                  <a:gd name="T82" fmla="*/ 116 w 125"/>
                  <a:gd name="T83" fmla="*/ 120 h 179"/>
                  <a:gd name="T84" fmla="*/ 115 w 125"/>
                  <a:gd name="T85" fmla="*/ 125 h 179"/>
                  <a:gd name="T86" fmla="*/ 109 w 125"/>
                  <a:gd name="T87" fmla="*/ 129 h 179"/>
                  <a:gd name="T88" fmla="*/ 97 w 125"/>
                  <a:gd name="T89" fmla="*/ 92 h 179"/>
                  <a:gd name="T90" fmla="*/ 94 w 125"/>
                  <a:gd name="T91" fmla="*/ 76 h 179"/>
                  <a:gd name="T92" fmla="*/ 110 w 125"/>
                  <a:gd name="T93" fmla="*/ 60 h 179"/>
                  <a:gd name="T94" fmla="*/ 105 w 125"/>
                  <a:gd name="T95" fmla="*/ 57 h 179"/>
                  <a:gd name="T96" fmla="*/ 101 w 125"/>
                  <a:gd name="T97" fmla="*/ 59 h 179"/>
                  <a:gd name="T98" fmla="*/ 91 w 125"/>
                  <a:gd name="T99" fmla="*/ 54 h 179"/>
                  <a:gd name="T100" fmla="*/ 91 w 125"/>
                  <a:gd name="T101" fmla="*/ 2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5" h="179">
                    <a:moveTo>
                      <a:pt x="56" y="91"/>
                    </a:moveTo>
                    <a:cubicBezTo>
                      <a:pt x="56" y="87"/>
                      <a:pt x="60" y="85"/>
                      <a:pt x="63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7" y="83"/>
                      <a:pt x="67" y="84"/>
                      <a:pt x="69" y="8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68" y="100"/>
                      <a:pt x="68" y="99"/>
                      <a:pt x="63" y="101"/>
                    </a:cubicBezTo>
                    <a:cubicBezTo>
                      <a:pt x="61" y="99"/>
                      <a:pt x="56" y="95"/>
                      <a:pt x="56" y="91"/>
                    </a:cubicBezTo>
                    <a:close/>
                    <a:moveTo>
                      <a:pt x="72" y="83"/>
                    </a:moveTo>
                    <a:cubicBezTo>
                      <a:pt x="74" y="79"/>
                      <a:pt x="73" y="79"/>
                      <a:pt x="77" y="77"/>
                    </a:cubicBezTo>
                    <a:cubicBezTo>
                      <a:pt x="79" y="75"/>
                      <a:pt x="82" y="75"/>
                      <a:pt x="83" y="73"/>
                    </a:cubicBezTo>
                    <a:cubicBezTo>
                      <a:pt x="88" y="76"/>
                      <a:pt x="89" y="76"/>
                      <a:pt x="90" y="82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91" y="105"/>
                      <a:pt x="93" y="103"/>
                      <a:pt x="88" y="106"/>
                    </a:cubicBezTo>
                    <a:cubicBezTo>
                      <a:pt x="83" y="101"/>
                      <a:pt x="82" y="101"/>
                      <a:pt x="79" y="95"/>
                    </a:cubicBezTo>
                    <a:cubicBezTo>
                      <a:pt x="77" y="93"/>
                      <a:pt x="77" y="91"/>
                      <a:pt x="75" y="89"/>
                    </a:cubicBezTo>
                    <a:cubicBezTo>
                      <a:pt x="73" y="87"/>
                      <a:pt x="73" y="86"/>
                      <a:pt x="72" y="83"/>
                    </a:cubicBezTo>
                    <a:close/>
                    <a:moveTo>
                      <a:pt x="91" y="29"/>
                    </a:moveTo>
                    <a:cubicBezTo>
                      <a:pt x="91" y="22"/>
                      <a:pt x="95" y="12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3" y="0"/>
                      <a:pt x="95" y="1"/>
                      <a:pt x="9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2" y="1"/>
                      <a:pt x="80" y="4"/>
                      <a:pt x="80" y="7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8"/>
                      <a:pt x="86" y="44"/>
                      <a:pt x="86" y="49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7" y="68"/>
                      <a:pt x="52" y="81"/>
                      <a:pt x="46" y="84"/>
                    </a:cubicBezTo>
                    <a:cubicBezTo>
                      <a:pt x="39" y="87"/>
                      <a:pt x="31" y="89"/>
                      <a:pt x="23" y="92"/>
                    </a:cubicBezTo>
                    <a:cubicBezTo>
                      <a:pt x="20" y="94"/>
                      <a:pt x="0" y="96"/>
                      <a:pt x="0" y="99"/>
                    </a:cubicBezTo>
                    <a:cubicBezTo>
                      <a:pt x="0" y="101"/>
                      <a:pt x="9" y="108"/>
                      <a:pt x="11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20" y="105"/>
                      <a:pt x="24" y="103"/>
                      <a:pt x="30" y="100"/>
                    </a:cubicBezTo>
                    <a:cubicBezTo>
                      <a:pt x="34" y="98"/>
                      <a:pt x="41" y="93"/>
                      <a:pt x="45" y="93"/>
                    </a:cubicBezTo>
                    <a:cubicBezTo>
                      <a:pt x="46" y="93"/>
                      <a:pt x="46" y="93"/>
                      <a:pt x="47" y="92"/>
                    </a:cubicBezTo>
                    <a:cubicBezTo>
                      <a:pt x="49" y="94"/>
                      <a:pt x="52" y="96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9"/>
                      <a:pt x="50" y="119"/>
                      <a:pt x="50" y="120"/>
                    </a:cubicBezTo>
                    <a:cubicBezTo>
                      <a:pt x="51" y="123"/>
                      <a:pt x="51" y="123"/>
                      <a:pt x="54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59" y="125"/>
                      <a:pt x="60" y="121"/>
                      <a:pt x="62" y="119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3" y="110"/>
                      <a:pt x="68" y="106"/>
                      <a:pt x="71" y="106"/>
                    </a:cubicBezTo>
                    <a:cubicBezTo>
                      <a:pt x="75" y="106"/>
                      <a:pt x="77" y="109"/>
                      <a:pt x="78" y="111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8" y="113"/>
                      <a:pt x="78" y="113"/>
                      <a:pt x="78" y="113"/>
                    </a:cubicBezTo>
                    <a:cubicBezTo>
                      <a:pt x="78" y="115"/>
                      <a:pt x="78" y="115"/>
                      <a:pt x="79" y="116"/>
                    </a:cubicBezTo>
                    <a:cubicBezTo>
                      <a:pt x="78" y="117"/>
                      <a:pt x="78" y="117"/>
                      <a:pt x="78" y="118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2" y="130"/>
                      <a:pt x="57" y="140"/>
                      <a:pt x="46" y="147"/>
                    </a:cubicBezTo>
                    <a:cubicBezTo>
                      <a:pt x="44" y="148"/>
                      <a:pt x="40" y="151"/>
                      <a:pt x="37" y="152"/>
                    </a:cubicBezTo>
                    <a:cubicBezTo>
                      <a:pt x="35" y="153"/>
                      <a:pt x="29" y="157"/>
                      <a:pt x="28" y="158"/>
                    </a:cubicBezTo>
                    <a:cubicBezTo>
                      <a:pt x="25" y="161"/>
                      <a:pt x="12" y="165"/>
                      <a:pt x="6" y="165"/>
                    </a:cubicBezTo>
                    <a:cubicBezTo>
                      <a:pt x="4" y="165"/>
                      <a:pt x="2" y="168"/>
                      <a:pt x="1" y="170"/>
                    </a:cubicBezTo>
                    <a:cubicBezTo>
                      <a:pt x="4" y="171"/>
                      <a:pt x="4" y="173"/>
                      <a:pt x="7" y="175"/>
                    </a:cubicBezTo>
                    <a:cubicBezTo>
                      <a:pt x="10" y="176"/>
                      <a:pt x="12" y="176"/>
                      <a:pt x="14" y="178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20" y="179"/>
                      <a:pt x="18" y="179"/>
                      <a:pt x="20" y="179"/>
                    </a:cubicBezTo>
                    <a:cubicBezTo>
                      <a:pt x="21" y="179"/>
                      <a:pt x="21" y="179"/>
                      <a:pt x="21" y="179"/>
                    </a:cubicBezTo>
                    <a:cubicBezTo>
                      <a:pt x="22" y="179"/>
                      <a:pt x="22" y="179"/>
                      <a:pt x="22" y="179"/>
                    </a:cubicBezTo>
                    <a:cubicBezTo>
                      <a:pt x="26" y="177"/>
                      <a:pt x="30" y="175"/>
                      <a:pt x="33" y="173"/>
                    </a:cubicBezTo>
                    <a:cubicBezTo>
                      <a:pt x="35" y="171"/>
                      <a:pt x="36" y="170"/>
                      <a:pt x="38" y="169"/>
                    </a:cubicBezTo>
                    <a:cubicBezTo>
                      <a:pt x="39" y="168"/>
                      <a:pt x="43" y="166"/>
                      <a:pt x="43" y="166"/>
                    </a:cubicBezTo>
                    <a:cubicBezTo>
                      <a:pt x="49" y="160"/>
                      <a:pt x="55" y="156"/>
                      <a:pt x="61" y="150"/>
                    </a:cubicBezTo>
                    <a:cubicBezTo>
                      <a:pt x="64" y="148"/>
                      <a:pt x="67" y="145"/>
                      <a:pt x="70" y="143"/>
                    </a:cubicBezTo>
                    <a:cubicBezTo>
                      <a:pt x="73" y="140"/>
                      <a:pt x="76" y="137"/>
                      <a:pt x="79" y="135"/>
                    </a:cubicBezTo>
                    <a:cubicBezTo>
                      <a:pt x="82" y="132"/>
                      <a:pt x="85" y="130"/>
                      <a:pt x="87" y="127"/>
                    </a:cubicBezTo>
                    <a:cubicBezTo>
                      <a:pt x="90" y="124"/>
                      <a:pt x="91" y="119"/>
                      <a:pt x="96" y="119"/>
                    </a:cubicBezTo>
                    <a:cubicBezTo>
                      <a:pt x="98" y="119"/>
                      <a:pt x="100" y="126"/>
                      <a:pt x="100" y="128"/>
                    </a:cubicBezTo>
                    <a:cubicBezTo>
                      <a:pt x="100" y="132"/>
                      <a:pt x="105" y="145"/>
                      <a:pt x="106" y="149"/>
                    </a:cubicBezTo>
                    <a:cubicBezTo>
                      <a:pt x="108" y="155"/>
                      <a:pt x="111" y="165"/>
                      <a:pt x="118" y="165"/>
                    </a:cubicBezTo>
                    <a:cubicBezTo>
                      <a:pt x="119" y="163"/>
                      <a:pt x="125" y="161"/>
                      <a:pt x="125" y="152"/>
                    </a:cubicBezTo>
                    <a:cubicBezTo>
                      <a:pt x="125" y="143"/>
                      <a:pt x="120" y="120"/>
                      <a:pt x="117" y="116"/>
                    </a:cubicBezTo>
                    <a:cubicBezTo>
                      <a:pt x="117" y="118"/>
                      <a:pt x="116" y="118"/>
                      <a:pt x="116" y="120"/>
                    </a:cubicBezTo>
                    <a:cubicBezTo>
                      <a:pt x="116" y="123"/>
                      <a:pt x="115" y="121"/>
                      <a:pt x="115" y="124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126"/>
                      <a:pt x="114" y="129"/>
                      <a:pt x="112" y="129"/>
                    </a:cubicBezTo>
                    <a:cubicBezTo>
                      <a:pt x="109" y="129"/>
                      <a:pt x="109" y="129"/>
                      <a:pt x="109" y="129"/>
                    </a:cubicBezTo>
                    <a:cubicBezTo>
                      <a:pt x="105" y="129"/>
                      <a:pt x="102" y="110"/>
                      <a:pt x="100" y="105"/>
                    </a:cubicBezTo>
                    <a:cubicBezTo>
                      <a:pt x="98" y="101"/>
                      <a:pt x="98" y="97"/>
                      <a:pt x="97" y="92"/>
                    </a:cubicBezTo>
                    <a:cubicBezTo>
                      <a:pt x="96" y="87"/>
                      <a:pt x="94" y="86"/>
                      <a:pt x="94" y="79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65"/>
                      <a:pt x="110" y="67"/>
                      <a:pt x="110" y="61"/>
                    </a:cubicBezTo>
                    <a:cubicBezTo>
                      <a:pt x="110" y="60"/>
                      <a:pt x="110" y="60"/>
                      <a:pt x="110" y="60"/>
                    </a:cubicBezTo>
                    <a:cubicBezTo>
                      <a:pt x="110" y="58"/>
                      <a:pt x="109" y="57"/>
                      <a:pt x="108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4" y="57"/>
                      <a:pt x="104" y="57"/>
                      <a:pt x="104" y="57"/>
                    </a:cubicBezTo>
                    <a:cubicBezTo>
                      <a:pt x="103" y="58"/>
                      <a:pt x="102" y="59"/>
                      <a:pt x="101" y="59"/>
                    </a:cubicBezTo>
                    <a:cubicBezTo>
                      <a:pt x="99" y="60"/>
                      <a:pt x="99" y="59"/>
                      <a:pt x="97" y="60"/>
                    </a:cubicBezTo>
                    <a:cubicBezTo>
                      <a:pt x="95" y="59"/>
                      <a:pt x="91" y="56"/>
                      <a:pt x="91" y="54"/>
                    </a:cubicBezTo>
                    <a:cubicBezTo>
                      <a:pt x="91" y="41"/>
                      <a:pt x="91" y="41"/>
                      <a:pt x="91" y="41"/>
                    </a:cubicBezTo>
                    <a:lnTo>
                      <a:pt x="91" y="29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šlïďè">
                <a:extLst>
                  <a:ext uri="{FF2B5EF4-FFF2-40B4-BE49-F238E27FC236}">
                    <a16:creationId xmlns:a16="http://schemas.microsoft.com/office/drawing/2014/main" xmlns="" id="{2B4BFA3E-AB59-1B42-83E5-9FC762D59193}"/>
                  </a:ext>
                </a:extLst>
              </p:cNvPr>
              <p:cNvSpPr/>
              <p:nvPr/>
            </p:nvSpPr>
            <p:spPr bwMode="auto">
              <a:xfrm>
                <a:off x="5478463" y="3581400"/>
                <a:ext cx="46038" cy="76200"/>
              </a:xfrm>
              <a:custGeom>
                <a:avLst/>
                <a:gdLst>
                  <a:gd name="T0" fmla="*/ 14 w 14"/>
                  <a:gd name="T1" fmla="*/ 15 h 23"/>
                  <a:gd name="T2" fmla="*/ 10 w 14"/>
                  <a:gd name="T3" fmla="*/ 6 h 23"/>
                  <a:gd name="T4" fmla="*/ 3 w 14"/>
                  <a:gd name="T5" fmla="*/ 0 h 23"/>
                  <a:gd name="T6" fmla="*/ 0 w 14"/>
                  <a:gd name="T7" fmla="*/ 3 h 23"/>
                  <a:gd name="T8" fmla="*/ 5 w 14"/>
                  <a:gd name="T9" fmla="*/ 11 h 23"/>
                  <a:gd name="T10" fmla="*/ 5 w 14"/>
                  <a:gd name="T11" fmla="*/ 12 h 23"/>
                  <a:gd name="T12" fmla="*/ 5 w 14"/>
                  <a:gd name="T13" fmla="*/ 14 h 23"/>
                  <a:gd name="T14" fmla="*/ 5 w 14"/>
                  <a:gd name="T15" fmla="*/ 15 h 23"/>
                  <a:gd name="T16" fmla="*/ 2 w 14"/>
                  <a:gd name="T17" fmla="*/ 19 h 23"/>
                  <a:gd name="T18" fmla="*/ 2 w 14"/>
                  <a:gd name="T19" fmla="*/ 22 h 23"/>
                  <a:gd name="T20" fmla="*/ 5 w 14"/>
                  <a:gd name="T21" fmla="*/ 23 h 23"/>
                  <a:gd name="T22" fmla="*/ 6 w 14"/>
                  <a:gd name="T23" fmla="*/ 23 h 23"/>
                  <a:gd name="T24" fmla="*/ 11 w 14"/>
                  <a:gd name="T25" fmla="*/ 20 h 23"/>
                  <a:gd name="T26" fmla="*/ 14 w 14"/>
                  <a:gd name="T27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23">
                    <a:moveTo>
                      <a:pt x="14" y="15"/>
                    </a:moveTo>
                    <a:cubicBezTo>
                      <a:pt x="14" y="11"/>
                      <a:pt x="12" y="9"/>
                      <a:pt x="10" y="6"/>
                    </a:cubicBezTo>
                    <a:cubicBezTo>
                      <a:pt x="8" y="5"/>
                      <a:pt x="3" y="1"/>
                      <a:pt x="3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11" y="21"/>
                      <a:pt x="11" y="20"/>
                    </a:cubicBezTo>
                    <a:cubicBezTo>
                      <a:pt x="13" y="19"/>
                      <a:pt x="13" y="17"/>
                      <a:pt x="14" y="1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şḷîḑe">
                <a:extLst>
                  <a:ext uri="{FF2B5EF4-FFF2-40B4-BE49-F238E27FC236}">
                    <a16:creationId xmlns:a16="http://schemas.microsoft.com/office/drawing/2014/main" xmlns="" id="{E70AB4EC-43BD-7747-8826-321938444FF2}"/>
                  </a:ext>
                </a:extLst>
              </p:cNvPr>
              <p:cNvSpPr/>
              <p:nvPr/>
            </p:nvSpPr>
            <p:spPr bwMode="auto">
              <a:xfrm>
                <a:off x="6310313" y="3136900"/>
                <a:ext cx="406400" cy="554038"/>
              </a:xfrm>
              <a:custGeom>
                <a:avLst/>
                <a:gdLst>
                  <a:gd name="T0" fmla="*/ 101 w 123"/>
                  <a:gd name="T1" fmla="*/ 9 h 166"/>
                  <a:gd name="T2" fmla="*/ 96 w 123"/>
                  <a:gd name="T3" fmla="*/ 0 h 166"/>
                  <a:gd name="T4" fmla="*/ 76 w 123"/>
                  <a:gd name="T5" fmla="*/ 23 h 166"/>
                  <a:gd name="T6" fmla="*/ 66 w 123"/>
                  <a:gd name="T7" fmla="*/ 20 h 166"/>
                  <a:gd name="T8" fmla="*/ 69 w 123"/>
                  <a:gd name="T9" fmla="*/ 29 h 166"/>
                  <a:gd name="T10" fmla="*/ 64 w 123"/>
                  <a:gd name="T11" fmla="*/ 38 h 166"/>
                  <a:gd name="T12" fmla="*/ 71 w 123"/>
                  <a:gd name="T13" fmla="*/ 37 h 166"/>
                  <a:gd name="T14" fmla="*/ 78 w 123"/>
                  <a:gd name="T15" fmla="*/ 38 h 166"/>
                  <a:gd name="T16" fmla="*/ 104 w 123"/>
                  <a:gd name="T17" fmla="*/ 37 h 166"/>
                  <a:gd name="T18" fmla="*/ 97 w 123"/>
                  <a:gd name="T19" fmla="*/ 43 h 166"/>
                  <a:gd name="T20" fmla="*/ 85 w 123"/>
                  <a:gd name="T21" fmla="*/ 56 h 166"/>
                  <a:gd name="T22" fmla="*/ 78 w 123"/>
                  <a:gd name="T23" fmla="*/ 67 h 166"/>
                  <a:gd name="T24" fmla="*/ 72 w 123"/>
                  <a:gd name="T25" fmla="*/ 62 h 166"/>
                  <a:gd name="T26" fmla="*/ 72 w 123"/>
                  <a:gd name="T27" fmla="*/ 48 h 166"/>
                  <a:gd name="T28" fmla="*/ 63 w 123"/>
                  <a:gd name="T29" fmla="*/ 57 h 166"/>
                  <a:gd name="T30" fmla="*/ 56 w 123"/>
                  <a:gd name="T31" fmla="*/ 57 h 166"/>
                  <a:gd name="T32" fmla="*/ 61 w 123"/>
                  <a:gd name="T33" fmla="*/ 66 h 166"/>
                  <a:gd name="T34" fmla="*/ 59 w 123"/>
                  <a:gd name="T35" fmla="*/ 70 h 166"/>
                  <a:gd name="T36" fmla="*/ 68 w 123"/>
                  <a:gd name="T37" fmla="*/ 74 h 166"/>
                  <a:gd name="T38" fmla="*/ 68 w 123"/>
                  <a:gd name="T39" fmla="*/ 78 h 166"/>
                  <a:gd name="T40" fmla="*/ 40 w 123"/>
                  <a:gd name="T41" fmla="*/ 92 h 166"/>
                  <a:gd name="T42" fmla="*/ 24 w 123"/>
                  <a:gd name="T43" fmla="*/ 99 h 166"/>
                  <a:gd name="T44" fmla="*/ 3 w 123"/>
                  <a:gd name="T45" fmla="*/ 105 h 166"/>
                  <a:gd name="T46" fmla="*/ 2 w 123"/>
                  <a:gd name="T47" fmla="*/ 112 h 166"/>
                  <a:gd name="T48" fmla="*/ 14 w 123"/>
                  <a:gd name="T49" fmla="*/ 120 h 166"/>
                  <a:gd name="T50" fmla="*/ 32 w 123"/>
                  <a:gd name="T51" fmla="*/ 108 h 166"/>
                  <a:gd name="T52" fmla="*/ 55 w 123"/>
                  <a:gd name="T53" fmla="*/ 93 h 166"/>
                  <a:gd name="T54" fmla="*/ 63 w 123"/>
                  <a:gd name="T55" fmla="*/ 89 h 166"/>
                  <a:gd name="T56" fmla="*/ 82 w 123"/>
                  <a:gd name="T57" fmla="*/ 83 h 166"/>
                  <a:gd name="T58" fmla="*/ 82 w 123"/>
                  <a:gd name="T59" fmla="*/ 86 h 166"/>
                  <a:gd name="T60" fmla="*/ 74 w 123"/>
                  <a:gd name="T61" fmla="*/ 97 h 166"/>
                  <a:gd name="T62" fmla="*/ 61 w 123"/>
                  <a:gd name="T63" fmla="*/ 107 h 166"/>
                  <a:gd name="T64" fmla="*/ 64 w 123"/>
                  <a:gd name="T65" fmla="*/ 118 h 166"/>
                  <a:gd name="T66" fmla="*/ 55 w 123"/>
                  <a:gd name="T67" fmla="*/ 126 h 166"/>
                  <a:gd name="T68" fmla="*/ 40 w 123"/>
                  <a:gd name="T69" fmla="*/ 129 h 166"/>
                  <a:gd name="T70" fmla="*/ 30 w 123"/>
                  <a:gd name="T71" fmla="*/ 130 h 166"/>
                  <a:gd name="T72" fmla="*/ 35 w 123"/>
                  <a:gd name="T73" fmla="*/ 141 h 166"/>
                  <a:gd name="T74" fmla="*/ 38 w 123"/>
                  <a:gd name="T75" fmla="*/ 141 h 166"/>
                  <a:gd name="T76" fmla="*/ 56 w 123"/>
                  <a:gd name="T77" fmla="*/ 133 h 166"/>
                  <a:gd name="T78" fmla="*/ 63 w 123"/>
                  <a:gd name="T79" fmla="*/ 141 h 166"/>
                  <a:gd name="T80" fmla="*/ 56 w 123"/>
                  <a:gd name="T81" fmla="*/ 154 h 166"/>
                  <a:gd name="T82" fmla="*/ 53 w 123"/>
                  <a:gd name="T83" fmla="*/ 154 h 166"/>
                  <a:gd name="T84" fmla="*/ 49 w 123"/>
                  <a:gd name="T85" fmla="*/ 154 h 166"/>
                  <a:gd name="T86" fmla="*/ 46 w 123"/>
                  <a:gd name="T87" fmla="*/ 156 h 166"/>
                  <a:gd name="T88" fmla="*/ 56 w 123"/>
                  <a:gd name="T89" fmla="*/ 166 h 166"/>
                  <a:gd name="T90" fmla="*/ 71 w 123"/>
                  <a:gd name="T91" fmla="*/ 160 h 166"/>
                  <a:gd name="T92" fmla="*/ 75 w 123"/>
                  <a:gd name="T93" fmla="*/ 146 h 166"/>
                  <a:gd name="T94" fmla="*/ 80 w 123"/>
                  <a:gd name="T95" fmla="*/ 124 h 166"/>
                  <a:gd name="T96" fmla="*/ 94 w 123"/>
                  <a:gd name="T97" fmla="*/ 120 h 166"/>
                  <a:gd name="T98" fmla="*/ 81 w 123"/>
                  <a:gd name="T99" fmla="*/ 117 h 166"/>
                  <a:gd name="T100" fmla="*/ 72 w 123"/>
                  <a:gd name="T101" fmla="*/ 107 h 166"/>
                  <a:gd name="T102" fmla="*/ 78 w 123"/>
                  <a:gd name="T103" fmla="*/ 96 h 166"/>
                  <a:gd name="T104" fmla="*/ 92 w 123"/>
                  <a:gd name="T105" fmla="*/ 89 h 166"/>
                  <a:gd name="T106" fmla="*/ 102 w 123"/>
                  <a:gd name="T107" fmla="*/ 78 h 166"/>
                  <a:gd name="T108" fmla="*/ 95 w 123"/>
                  <a:gd name="T109" fmla="*/ 61 h 166"/>
                  <a:gd name="T110" fmla="*/ 109 w 123"/>
                  <a:gd name="T111" fmla="*/ 48 h 166"/>
                  <a:gd name="T112" fmla="*/ 116 w 123"/>
                  <a:gd name="T113" fmla="*/ 42 h 166"/>
                  <a:gd name="T114" fmla="*/ 121 w 123"/>
                  <a:gd name="T115" fmla="*/ 32 h 166"/>
                  <a:gd name="T116" fmla="*/ 116 w 123"/>
                  <a:gd name="T117" fmla="*/ 17 h 166"/>
                  <a:gd name="T118" fmla="*/ 104 w 123"/>
                  <a:gd name="T119" fmla="*/ 20 h 166"/>
                  <a:gd name="T120" fmla="*/ 93 w 123"/>
                  <a:gd name="T121" fmla="*/ 2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66">
                    <a:moveTo>
                      <a:pt x="93" y="21"/>
                    </a:moveTo>
                    <a:cubicBezTo>
                      <a:pt x="94" y="14"/>
                      <a:pt x="98" y="14"/>
                      <a:pt x="101" y="9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5"/>
                      <a:pt x="97" y="1"/>
                      <a:pt x="96" y="0"/>
                    </a:cubicBezTo>
                    <a:cubicBezTo>
                      <a:pt x="89" y="3"/>
                      <a:pt x="91" y="6"/>
                      <a:pt x="88" y="13"/>
                    </a:cubicBezTo>
                    <a:cubicBezTo>
                      <a:pt x="85" y="17"/>
                      <a:pt x="82" y="23"/>
                      <a:pt x="76" y="23"/>
                    </a:cubicBezTo>
                    <a:cubicBezTo>
                      <a:pt x="75" y="23"/>
                      <a:pt x="70" y="18"/>
                      <a:pt x="67" y="17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7" y="23"/>
                      <a:pt x="69" y="24"/>
                      <a:pt x="69" y="28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9" y="29"/>
                      <a:pt x="63" y="36"/>
                      <a:pt x="62" y="37"/>
                    </a:cubicBezTo>
                    <a:cubicBezTo>
                      <a:pt x="63" y="38"/>
                      <a:pt x="61" y="38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4" y="37"/>
                      <a:pt x="74" y="38"/>
                      <a:pt x="78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9" y="38"/>
                      <a:pt x="84" y="33"/>
                      <a:pt x="91" y="32"/>
                    </a:cubicBezTo>
                    <a:cubicBezTo>
                      <a:pt x="96" y="31"/>
                      <a:pt x="104" y="30"/>
                      <a:pt x="104" y="37"/>
                    </a:cubicBezTo>
                    <a:cubicBezTo>
                      <a:pt x="104" y="39"/>
                      <a:pt x="102" y="41"/>
                      <a:pt x="101" y="43"/>
                    </a:cubicBezTo>
                    <a:cubicBezTo>
                      <a:pt x="98" y="43"/>
                      <a:pt x="99" y="43"/>
                      <a:pt x="97" y="43"/>
                    </a:cubicBezTo>
                    <a:cubicBezTo>
                      <a:pt x="96" y="43"/>
                      <a:pt x="93" y="42"/>
                      <a:pt x="92" y="41"/>
                    </a:cubicBezTo>
                    <a:cubicBezTo>
                      <a:pt x="85" y="46"/>
                      <a:pt x="88" y="49"/>
                      <a:pt x="85" y="56"/>
                    </a:cubicBezTo>
                    <a:cubicBezTo>
                      <a:pt x="84" y="57"/>
                      <a:pt x="81" y="64"/>
                      <a:pt x="81" y="64"/>
                    </a:cubicBezTo>
                    <a:cubicBezTo>
                      <a:pt x="80" y="66"/>
                      <a:pt x="80" y="64"/>
                      <a:pt x="78" y="67"/>
                    </a:cubicBezTo>
                    <a:cubicBezTo>
                      <a:pt x="77" y="70"/>
                      <a:pt x="78" y="68"/>
                      <a:pt x="76" y="70"/>
                    </a:cubicBezTo>
                    <a:cubicBezTo>
                      <a:pt x="74" y="67"/>
                      <a:pt x="72" y="66"/>
                      <a:pt x="72" y="62"/>
                    </a:cubicBezTo>
                    <a:cubicBezTo>
                      <a:pt x="72" y="61"/>
                      <a:pt x="75" y="55"/>
                      <a:pt x="76" y="54"/>
                    </a:cubicBezTo>
                    <a:cubicBezTo>
                      <a:pt x="75" y="51"/>
                      <a:pt x="75" y="48"/>
                      <a:pt x="72" y="48"/>
                    </a:cubicBezTo>
                    <a:cubicBezTo>
                      <a:pt x="71" y="48"/>
                      <a:pt x="70" y="49"/>
                      <a:pt x="70" y="49"/>
                    </a:cubicBezTo>
                    <a:cubicBezTo>
                      <a:pt x="70" y="55"/>
                      <a:pt x="67" y="55"/>
                      <a:pt x="63" y="57"/>
                    </a:cubicBezTo>
                    <a:cubicBezTo>
                      <a:pt x="62" y="56"/>
                      <a:pt x="60" y="55"/>
                      <a:pt x="59" y="55"/>
                    </a:cubicBezTo>
                    <a:cubicBezTo>
                      <a:pt x="58" y="55"/>
                      <a:pt x="56" y="57"/>
                      <a:pt x="56" y="57"/>
                    </a:cubicBezTo>
                    <a:cubicBezTo>
                      <a:pt x="58" y="60"/>
                      <a:pt x="59" y="60"/>
                      <a:pt x="61" y="64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0" y="71"/>
                      <a:pt x="58" y="71"/>
                      <a:pt x="61" y="71"/>
                    </a:cubicBezTo>
                    <a:cubicBezTo>
                      <a:pt x="64" y="71"/>
                      <a:pt x="66" y="72"/>
                      <a:pt x="68" y="74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8" y="82"/>
                      <a:pt x="58" y="85"/>
                      <a:pt x="55" y="86"/>
                    </a:cubicBezTo>
                    <a:cubicBezTo>
                      <a:pt x="50" y="88"/>
                      <a:pt x="44" y="91"/>
                      <a:pt x="40" y="92"/>
                    </a:cubicBezTo>
                    <a:cubicBezTo>
                      <a:pt x="36" y="94"/>
                      <a:pt x="35" y="94"/>
                      <a:pt x="32" y="96"/>
                    </a:cubicBezTo>
                    <a:cubicBezTo>
                      <a:pt x="29" y="97"/>
                      <a:pt x="27" y="97"/>
                      <a:pt x="24" y="99"/>
                    </a:cubicBezTo>
                    <a:cubicBezTo>
                      <a:pt x="20" y="101"/>
                      <a:pt x="13" y="104"/>
                      <a:pt x="9" y="104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1" y="105"/>
                      <a:pt x="1" y="106"/>
                      <a:pt x="0" y="107"/>
                    </a:cubicBezTo>
                    <a:cubicBezTo>
                      <a:pt x="0" y="108"/>
                      <a:pt x="0" y="111"/>
                      <a:pt x="2" y="112"/>
                    </a:cubicBezTo>
                    <a:cubicBezTo>
                      <a:pt x="4" y="114"/>
                      <a:pt x="3" y="114"/>
                      <a:pt x="5" y="115"/>
                    </a:cubicBezTo>
                    <a:cubicBezTo>
                      <a:pt x="6" y="116"/>
                      <a:pt x="12" y="119"/>
                      <a:pt x="14" y="120"/>
                    </a:cubicBezTo>
                    <a:cubicBezTo>
                      <a:pt x="15" y="119"/>
                      <a:pt x="15" y="119"/>
                      <a:pt x="17" y="119"/>
                    </a:cubicBezTo>
                    <a:cubicBezTo>
                      <a:pt x="20" y="119"/>
                      <a:pt x="30" y="110"/>
                      <a:pt x="32" y="108"/>
                    </a:cubicBezTo>
                    <a:cubicBezTo>
                      <a:pt x="36" y="104"/>
                      <a:pt x="42" y="101"/>
                      <a:pt x="47" y="98"/>
                    </a:cubicBezTo>
                    <a:cubicBezTo>
                      <a:pt x="50" y="96"/>
                      <a:pt x="52" y="95"/>
                      <a:pt x="55" y="93"/>
                    </a:cubicBezTo>
                    <a:cubicBezTo>
                      <a:pt x="57" y="92"/>
                      <a:pt x="58" y="92"/>
                      <a:pt x="59" y="91"/>
                    </a:cubicBezTo>
                    <a:cubicBezTo>
                      <a:pt x="61" y="90"/>
                      <a:pt x="61" y="90"/>
                      <a:pt x="63" y="89"/>
                    </a:cubicBezTo>
                    <a:cubicBezTo>
                      <a:pt x="68" y="87"/>
                      <a:pt x="74" y="80"/>
                      <a:pt x="79" y="80"/>
                    </a:cubicBezTo>
                    <a:cubicBezTo>
                      <a:pt x="81" y="80"/>
                      <a:pt x="82" y="82"/>
                      <a:pt x="82" y="83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90"/>
                      <a:pt x="79" y="89"/>
                      <a:pt x="78" y="93"/>
                    </a:cubicBezTo>
                    <a:cubicBezTo>
                      <a:pt x="75" y="94"/>
                      <a:pt x="75" y="94"/>
                      <a:pt x="74" y="97"/>
                    </a:cubicBezTo>
                    <a:cubicBezTo>
                      <a:pt x="69" y="98"/>
                      <a:pt x="71" y="99"/>
                      <a:pt x="67" y="101"/>
                    </a:cubicBezTo>
                    <a:cubicBezTo>
                      <a:pt x="63" y="103"/>
                      <a:pt x="63" y="103"/>
                      <a:pt x="61" y="107"/>
                    </a:cubicBezTo>
                    <a:cubicBezTo>
                      <a:pt x="61" y="110"/>
                      <a:pt x="64" y="114"/>
                      <a:pt x="64" y="117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4" y="119"/>
                      <a:pt x="64" y="119"/>
                      <a:pt x="64" y="119"/>
                    </a:cubicBezTo>
                    <a:cubicBezTo>
                      <a:pt x="61" y="123"/>
                      <a:pt x="60" y="125"/>
                      <a:pt x="55" y="126"/>
                    </a:cubicBezTo>
                    <a:cubicBezTo>
                      <a:pt x="51" y="127"/>
                      <a:pt x="43" y="129"/>
                      <a:pt x="41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0" y="136"/>
                      <a:pt x="30" y="138"/>
                      <a:pt x="35" y="141"/>
                    </a:cubicBezTo>
                    <a:cubicBezTo>
                      <a:pt x="36" y="141"/>
                      <a:pt x="36" y="141"/>
                      <a:pt x="36" y="141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9" y="141"/>
                      <a:pt x="39" y="141"/>
                      <a:pt x="39" y="141"/>
                    </a:cubicBezTo>
                    <a:cubicBezTo>
                      <a:pt x="43" y="138"/>
                      <a:pt x="51" y="133"/>
                      <a:pt x="56" y="133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62" y="133"/>
                      <a:pt x="63" y="137"/>
                      <a:pt x="63" y="141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3" y="150"/>
                      <a:pt x="60" y="152"/>
                      <a:pt x="56" y="154"/>
                    </a:cubicBezTo>
                    <a:cubicBezTo>
                      <a:pt x="55" y="154"/>
                      <a:pt x="55" y="154"/>
                      <a:pt x="55" y="154"/>
                    </a:cubicBezTo>
                    <a:cubicBezTo>
                      <a:pt x="53" y="154"/>
                      <a:pt x="53" y="154"/>
                      <a:pt x="53" y="154"/>
                    </a:cubicBezTo>
                    <a:cubicBezTo>
                      <a:pt x="52" y="154"/>
                      <a:pt x="52" y="154"/>
                      <a:pt x="51" y="153"/>
                    </a:cubicBezTo>
                    <a:cubicBezTo>
                      <a:pt x="50" y="154"/>
                      <a:pt x="50" y="154"/>
                      <a:pt x="49" y="154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47" y="155"/>
                      <a:pt x="46" y="155"/>
                      <a:pt x="46" y="156"/>
                    </a:cubicBezTo>
                    <a:cubicBezTo>
                      <a:pt x="46" y="158"/>
                      <a:pt x="53" y="165"/>
                      <a:pt x="55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1" y="166"/>
                      <a:pt x="61" y="166"/>
                      <a:pt x="61" y="166"/>
                    </a:cubicBezTo>
                    <a:cubicBezTo>
                      <a:pt x="66" y="166"/>
                      <a:pt x="69" y="163"/>
                      <a:pt x="71" y="160"/>
                    </a:cubicBezTo>
                    <a:cubicBezTo>
                      <a:pt x="74" y="155"/>
                      <a:pt x="74" y="151"/>
                      <a:pt x="76" y="148"/>
                    </a:cubicBezTo>
                    <a:cubicBezTo>
                      <a:pt x="75" y="146"/>
                      <a:pt x="75" y="148"/>
                      <a:pt x="75" y="146"/>
                    </a:cubicBezTo>
                    <a:cubicBezTo>
                      <a:pt x="75" y="138"/>
                      <a:pt x="75" y="138"/>
                      <a:pt x="75" y="138"/>
                    </a:cubicBezTo>
                    <a:cubicBezTo>
                      <a:pt x="75" y="130"/>
                      <a:pt x="74" y="128"/>
                      <a:pt x="80" y="124"/>
                    </a:cubicBezTo>
                    <a:cubicBezTo>
                      <a:pt x="81" y="124"/>
                      <a:pt x="81" y="124"/>
                      <a:pt x="81" y="124"/>
                    </a:cubicBezTo>
                    <a:cubicBezTo>
                      <a:pt x="90" y="124"/>
                      <a:pt x="90" y="127"/>
                      <a:pt x="94" y="120"/>
                    </a:cubicBezTo>
                    <a:cubicBezTo>
                      <a:pt x="92" y="117"/>
                      <a:pt x="91" y="116"/>
                      <a:pt x="88" y="115"/>
                    </a:cubicBezTo>
                    <a:cubicBezTo>
                      <a:pt x="86" y="116"/>
                      <a:pt x="84" y="117"/>
                      <a:pt x="81" y="117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77" y="116"/>
                      <a:pt x="72" y="109"/>
                      <a:pt x="72" y="107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99"/>
                      <a:pt x="75" y="100"/>
                      <a:pt x="78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2" y="93"/>
                      <a:pt x="89" y="90"/>
                      <a:pt x="92" y="89"/>
                    </a:cubicBezTo>
                    <a:cubicBezTo>
                      <a:pt x="95" y="87"/>
                      <a:pt x="101" y="83"/>
                      <a:pt x="101" y="80"/>
                    </a:cubicBezTo>
                    <a:cubicBezTo>
                      <a:pt x="101" y="77"/>
                      <a:pt x="101" y="79"/>
                      <a:pt x="102" y="78"/>
                    </a:cubicBezTo>
                    <a:cubicBezTo>
                      <a:pt x="101" y="77"/>
                      <a:pt x="101" y="79"/>
                      <a:pt x="101" y="77"/>
                    </a:cubicBezTo>
                    <a:cubicBezTo>
                      <a:pt x="101" y="73"/>
                      <a:pt x="96" y="64"/>
                      <a:pt x="95" y="61"/>
                    </a:cubicBezTo>
                    <a:cubicBezTo>
                      <a:pt x="95" y="61"/>
                      <a:pt x="101" y="55"/>
                      <a:pt x="102" y="55"/>
                    </a:cubicBezTo>
                    <a:cubicBezTo>
                      <a:pt x="104" y="52"/>
                      <a:pt x="106" y="51"/>
                      <a:pt x="109" y="48"/>
                    </a:cubicBezTo>
                    <a:cubicBezTo>
                      <a:pt x="110" y="47"/>
                      <a:pt x="112" y="46"/>
                      <a:pt x="113" y="45"/>
                    </a:cubicBezTo>
                    <a:cubicBezTo>
                      <a:pt x="114" y="44"/>
                      <a:pt x="115" y="43"/>
                      <a:pt x="116" y="42"/>
                    </a:cubicBezTo>
                    <a:cubicBezTo>
                      <a:pt x="118" y="39"/>
                      <a:pt x="118" y="35"/>
                      <a:pt x="121" y="34"/>
                    </a:cubicBezTo>
                    <a:cubicBezTo>
                      <a:pt x="121" y="32"/>
                      <a:pt x="121" y="32"/>
                      <a:pt x="121" y="32"/>
                    </a:cubicBezTo>
                    <a:cubicBezTo>
                      <a:pt x="121" y="27"/>
                      <a:pt x="123" y="30"/>
                      <a:pt x="120" y="24"/>
                    </a:cubicBezTo>
                    <a:cubicBezTo>
                      <a:pt x="118" y="20"/>
                      <a:pt x="118" y="20"/>
                      <a:pt x="116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1" y="17"/>
                      <a:pt x="105" y="19"/>
                      <a:pt x="104" y="20"/>
                    </a:cubicBezTo>
                    <a:cubicBezTo>
                      <a:pt x="101" y="23"/>
                      <a:pt x="102" y="23"/>
                      <a:pt x="96" y="24"/>
                    </a:cubicBezTo>
                    <a:lnTo>
                      <a:pt x="93" y="2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ṥḻiďê">
                <a:extLst>
                  <a:ext uri="{FF2B5EF4-FFF2-40B4-BE49-F238E27FC236}">
                    <a16:creationId xmlns:a16="http://schemas.microsoft.com/office/drawing/2014/main" xmlns="" id="{D6166450-94F2-3C4D-94A7-55BAF621BC8A}"/>
                  </a:ext>
                </a:extLst>
              </p:cNvPr>
              <p:cNvSpPr/>
              <p:nvPr/>
            </p:nvSpPr>
            <p:spPr bwMode="auto">
              <a:xfrm>
                <a:off x="5159376" y="3357563"/>
                <a:ext cx="117475" cy="366713"/>
              </a:xfrm>
              <a:custGeom>
                <a:avLst/>
                <a:gdLst>
                  <a:gd name="T0" fmla="*/ 23 w 36"/>
                  <a:gd name="T1" fmla="*/ 14 h 110"/>
                  <a:gd name="T2" fmla="*/ 23 w 36"/>
                  <a:gd name="T3" fmla="*/ 12 h 110"/>
                  <a:gd name="T4" fmla="*/ 18 w 36"/>
                  <a:gd name="T5" fmla="*/ 6 h 110"/>
                  <a:gd name="T6" fmla="*/ 13 w 36"/>
                  <a:gd name="T7" fmla="*/ 0 h 110"/>
                  <a:gd name="T8" fmla="*/ 11 w 36"/>
                  <a:gd name="T9" fmla="*/ 4 h 110"/>
                  <a:gd name="T10" fmla="*/ 13 w 36"/>
                  <a:gd name="T11" fmla="*/ 16 h 110"/>
                  <a:gd name="T12" fmla="*/ 12 w 36"/>
                  <a:gd name="T13" fmla="*/ 34 h 110"/>
                  <a:gd name="T14" fmla="*/ 7 w 36"/>
                  <a:gd name="T15" fmla="*/ 65 h 110"/>
                  <a:gd name="T16" fmla="*/ 3 w 36"/>
                  <a:gd name="T17" fmla="*/ 80 h 110"/>
                  <a:gd name="T18" fmla="*/ 0 w 36"/>
                  <a:gd name="T19" fmla="*/ 95 h 110"/>
                  <a:gd name="T20" fmla="*/ 0 w 36"/>
                  <a:gd name="T21" fmla="*/ 98 h 110"/>
                  <a:gd name="T22" fmla="*/ 0 w 36"/>
                  <a:gd name="T23" fmla="*/ 100 h 110"/>
                  <a:gd name="T24" fmla="*/ 4 w 36"/>
                  <a:gd name="T25" fmla="*/ 105 h 110"/>
                  <a:gd name="T26" fmla="*/ 9 w 36"/>
                  <a:gd name="T27" fmla="*/ 110 h 110"/>
                  <a:gd name="T28" fmla="*/ 15 w 36"/>
                  <a:gd name="T29" fmla="*/ 104 h 110"/>
                  <a:gd name="T30" fmla="*/ 18 w 36"/>
                  <a:gd name="T31" fmla="*/ 96 h 110"/>
                  <a:gd name="T32" fmla="*/ 18 w 36"/>
                  <a:gd name="T33" fmla="*/ 90 h 110"/>
                  <a:gd name="T34" fmla="*/ 21 w 36"/>
                  <a:gd name="T35" fmla="*/ 71 h 110"/>
                  <a:gd name="T36" fmla="*/ 25 w 36"/>
                  <a:gd name="T37" fmla="*/ 53 h 110"/>
                  <a:gd name="T38" fmla="*/ 30 w 36"/>
                  <a:gd name="T39" fmla="*/ 36 h 110"/>
                  <a:gd name="T40" fmla="*/ 35 w 36"/>
                  <a:gd name="T41" fmla="*/ 20 h 110"/>
                  <a:gd name="T42" fmla="*/ 33 w 36"/>
                  <a:gd name="T43" fmla="*/ 20 h 110"/>
                  <a:gd name="T44" fmla="*/ 30 w 36"/>
                  <a:gd name="T45" fmla="*/ 22 h 110"/>
                  <a:gd name="T46" fmla="*/ 23 w 36"/>
                  <a:gd name="T47" fmla="*/ 17 h 110"/>
                  <a:gd name="T48" fmla="*/ 23 w 36"/>
                  <a:gd name="T49" fmla="*/ 15 h 110"/>
                  <a:gd name="T50" fmla="*/ 23 w 36"/>
                  <a:gd name="T51" fmla="*/ 1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110">
                    <a:moveTo>
                      <a:pt x="23" y="14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1" y="8"/>
                      <a:pt x="22" y="9"/>
                      <a:pt x="18" y="6"/>
                    </a:cubicBezTo>
                    <a:cubicBezTo>
                      <a:pt x="17" y="4"/>
                      <a:pt x="15" y="2"/>
                      <a:pt x="13" y="0"/>
                    </a:cubicBezTo>
                    <a:cubicBezTo>
                      <a:pt x="12" y="1"/>
                      <a:pt x="11" y="3"/>
                      <a:pt x="11" y="4"/>
                    </a:cubicBezTo>
                    <a:cubicBezTo>
                      <a:pt x="11" y="7"/>
                      <a:pt x="13" y="12"/>
                      <a:pt x="13" y="16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43"/>
                      <a:pt x="9" y="56"/>
                      <a:pt x="7" y="65"/>
                    </a:cubicBezTo>
                    <a:cubicBezTo>
                      <a:pt x="6" y="72"/>
                      <a:pt x="4" y="75"/>
                      <a:pt x="3" y="80"/>
                    </a:cubicBezTo>
                    <a:cubicBezTo>
                      <a:pt x="2" y="85"/>
                      <a:pt x="0" y="91"/>
                      <a:pt x="0" y="9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" y="102"/>
                      <a:pt x="2" y="103"/>
                      <a:pt x="4" y="105"/>
                    </a:cubicBezTo>
                    <a:cubicBezTo>
                      <a:pt x="6" y="108"/>
                      <a:pt x="7" y="108"/>
                      <a:pt x="9" y="110"/>
                    </a:cubicBezTo>
                    <a:cubicBezTo>
                      <a:pt x="12" y="108"/>
                      <a:pt x="13" y="108"/>
                      <a:pt x="15" y="104"/>
                    </a:cubicBezTo>
                    <a:cubicBezTo>
                      <a:pt x="16" y="102"/>
                      <a:pt x="18" y="99"/>
                      <a:pt x="18" y="96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83"/>
                      <a:pt x="20" y="77"/>
                      <a:pt x="21" y="71"/>
                    </a:cubicBezTo>
                    <a:cubicBezTo>
                      <a:pt x="23" y="65"/>
                      <a:pt x="23" y="59"/>
                      <a:pt x="25" y="53"/>
                    </a:cubicBezTo>
                    <a:cubicBezTo>
                      <a:pt x="26" y="47"/>
                      <a:pt x="29" y="42"/>
                      <a:pt x="30" y="36"/>
                    </a:cubicBezTo>
                    <a:cubicBezTo>
                      <a:pt x="31" y="28"/>
                      <a:pt x="34" y="27"/>
                      <a:pt x="35" y="20"/>
                    </a:cubicBezTo>
                    <a:cubicBezTo>
                      <a:pt x="34" y="19"/>
                      <a:pt x="36" y="20"/>
                      <a:pt x="33" y="20"/>
                    </a:cubicBezTo>
                    <a:cubicBezTo>
                      <a:pt x="33" y="20"/>
                      <a:pt x="30" y="22"/>
                      <a:pt x="30" y="22"/>
                    </a:cubicBezTo>
                    <a:cubicBezTo>
                      <a:pt x="25" y="21"/>
                      <a:pt x="25" y="21"/>
                      <a:pt x="23" y="17"/>
                    </a:cubicBezTo>
                    <a:cubicBezTo>
                      <a:pt x="23" y="15"/>
                      <a:pt x="23" y="15"/>
                      <a:pt x="23" y="15"/>
                    </a:cubicBez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6" name="ïšľîḍê">
              <a:extLst>
                <a:ext uri="{FF2B5EF4-FFF2-40B4-BE49-F238E27FC236}">
                  <a16:creationId xmlns:a16="http://schemas.microsoft.com/office/drawing/2014/main" xmlns="" id="{3EBDB344-3C97-AD4D-83DD-5372C37CF91D}"/>
                </a:ext>
              </a:extLst>
            </p:cNvPr>
            <p:cNvGrpSpPr/>
            <p:nvPr/>
          </p:nvGrpSpPr>
          <p:grpSpPr>
            <a:xfrm>
              <a:off x="4412452" y="3781425"/>
              <a:ext cx="2312689" cy="166461"/>
              <a:chOff x="6986588" y="3521075"/>
              <a:chExt cx="1654176" cy="119063"/>
            </a:xfrm>
          </p:grpSpPr>
          <p:sp>
            <p:nvSpPr>
              <p:cNvPr id="77" name="îṩľîḑê">
                <a:extLst>
                  <a:ext uri="{FF2B5EF4-FFF2-40B4-BE49-F238E27FC236}">
                    <a16:creationId xmlns:a16="http://schemas.microsoft.com/office/drawing/2014/main" xmlns="" id="{F7399B07-CCF7-F04C-ADA2-124D46461A02}"/>
                  </a:ext>
                </a:extLst>
              </p:cNvPr>
              <p:cNvSpPr/>
              <p:nvPr/>
            </p:nvSpPr>
            <p:spPr bwMode="auto">
              <a:xfrm>
                <a:off x="6986588" y="3521075"/>
                <a:ext cx="155575" cy="119063"/>
              </a:xfrm>
              <a:custGeom>
                <a:avLst/>
                <a:gdLst>
                  <a:gd name="T0" fmla="*/ 84 w 98"/>
                  <a:gd name="T1" fmla="*/ 0 h 75"/>
                  <a:gd name="T2" fmla="*/ 59 w 98"/>
                  <a:gd name="T3" fmla="*/ 52 h 75"/>
                  <a:gd name="T4" fmla="*/ 57 w 98"/>
                  <a:gd name="T5" fmla="*/ 0 h 75"/>
                  <a:gd name="T6" fmla="*/ 40 w 98"/>
                  <a:gd name="T7" fmla="*/ 0 h 75"/>
                  <a:gd name="T8" fmla="*/ 15 w 98"/>
                  <a:gd name="T9" fmla="*/ 52 h 75"/>
                  <a:gd name="T10" fmla="*/ 15 w 98"/>
                  <a:gd name="T11" fmla="*/ 0 h 75"/>
                  <a:gd name="T12" fmla="*/ 0 w 98"/>
                  <a:gd name="T13" fmla="*/ 0 h 75"/>
                  <a:gd name="T14" fmla="*/ 2 w 98"/>
                  <a:gd name="T15" fmla="*/ 75 h 75"/>
                  <a:gd name="T16" fmla="*/ 19 w 98"/>
                  <a:gd name="T17" fmla="*/ 75 h 75"/>
                  <a:gd name="T18" fmla="*/ 44 w 98"/>
                  <a:gd name="T19" fmla="*/ 21 h 75"/>
                  <a:gd name="T20" fmla="*/ 46 w 98"/>
                  <a:gd name="T21" fmla="*/ 75 h 75"/>
                  <a:gd name="T22" fmla="*/ 63 w 98"/>
                  <a:gd name="T23" fmla="*/ 75 h 75"/>
                  <a:gd name="T24" fmla="*/ 98 w 98"/>
                  <a:gd name="T25" fmla="*/ 0 h 75"/>
                  <a:gd name="T26" fmla="*/ 84 w 98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75">
                    <a:moveTo>
                      <a:pt x="84" y="0"/>
                    </a:moveTo>
                    <a:lnTo>
                      <a:pt x="59" y="52"/>
                    </a:lnTo>
                    <a:lnTo>
                      <a:pt x="57" y="0"/>
                    </a:lnTo>
                    <a:lnTo>
                      <a:pt x="40" y="0"/>
                    </a:lnTo>
                    <a:lnTo>
                      <a:pt x="15" y="52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19" y="75"/>
                    </a:lnTo>
                    <a:lnTo>
                      <a:pt x="44" y="21"/>
                    </a:lnTo>
                    <a:lnTo>
                      <a:pt x="46" y="75"/>
                    </a:lnTo>
                    <a:lnTo>
                      <a:pt x="63" y="75"/>
                    </a:lnTo>
                    <a:lnTo>
                      <a:pt x="98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ṩḷîde">
                <a:extLst>
                  <a:ext uri="{FF2B5EF4-FFF2-40B4-BE49-F238E27FC236}">
                    <a16:creationId xmlns:a16="http://schemas.microsoft.com/office/drawing/2014/main" xmlns="" id="{40981747-BE02-ED42-A227-B7D676C95362}"/>
                  </a:ext>
                </a:extLst>
              </p:cNvPr>
              <p:cNvSpPr/>
              <p:nvPr/>
            </p:nvSpPr>
            <p:spPr bwMode="auto">
              <a:xfrm>
                <a:off x="7135813" y="3521075"/>
                <a:ext cx="112713" cy="119063"/>
              </a:xfrm>
              <a:custGeom>
                <a:avLst/>
                <a:gdLst>
                  <a:gd name="T0" fmla="*/ 22 w 34"/>
                  <a:gd name="T1" fmla="*/ 20 h 36"/>
                  <a:gd name="T2" fmla="*/ 20 w 34"/>
                  <a:gd name="T3" fmla="*/ 26 h 36"/>
                  <a:gd name="T4" fmla="*/ 18 w 34"/>
                  <a:gd name="T5" fmla="*/ 29 h 36"/>
                  <a:gd name="T6" fmla="*/ 13 w 34"/>
                  <a:gd name="T7" fmla="*/ 30 h 36"/>
                  <a:gd name="T8" fmla="*/ 9 w 34"/>
                  <a:gd name="T9" fmla="*/ 29 h 36"/>
                  <a:gd name="T10" fmla="*/ 7 w 34"/>
                  <a:gd name="T11" fmla="*/ 25 h 36"/>
                  <a:gd name="T12" fmla="*/ 7 w 34"/>
                  <a:gd name="T13" fmla="*/ 24 h 36"/>
                  <a:gd name="T14" fmla="*/ 8 w 34"/>
                  <a:gd name="T15" fmla="*/ 19 h 36"/>
                  <a:gd name="T16" fmla="*/ 12 w 34"/>
                  <a:gd name="T17" fmla="*/ 0 h 36"/>
                  <a:gd name="T18" fmla="*/ 5 w 34"/>
                  <a:gd name="T19" fmla="*/ 0 h 36"/>
                  <a:gd name="T20" fmla="*/ 1 w 34"/>
                  <a:gd name="T21" fmla="*/ 19 h 36"/>
                  <a:gd name="T22" fmla="*/ 0 w 34"/>
                  <a:gd name="T23" fmla="*/ 23 h 36"/>
                  <a:gd name="T24" fmla="*/ 0 w 34"/>
                  <a:gd name="T25" fmla="*/ 25 h 36"/>
                  <a:gd name="T26" fmla="*/ 3 w 34"/>
                  <a:gd name="T27" fmla="*/ 33 h 36"/>
                  <a:gd name="T28" fmla="*/ 13 w 34"/>
                  <a:gd name="T29" fmla="*/ 36 h 36"/>
                  <a:gd name="T30" fmla="*/ 22 w 34"/>
                  <a:gd name="T31" fmla="*/ 34 h 36"/>
                  <a:gd name="T32" fmla="*/ 27 w 34"/>
                  <a:gd name="T33" fmla="*/ 29 h 36"/>
                  <a:gd name="T34" fmla="*/ 30 w 34"/>
                  <a:gd name="T35" fmla="*/ 20 h 36"/>
                  <a:gd name="T36" fmla="*/ 34 w 34"/>
                  <a:gd name="T37" fmla="*/ 0 h 36"/>
                  <a:gd name="T38" fmla="*/ 26 w 34"/>
                  <a:gd name="T39" fmla="*/ 0 h 36"/>
                  <a:gd name="T40" fmla="*/ 22 w 34"/>
                  <a:gd name="T41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36">
                    <a:moveTo>
                      <a:pt x="22" y="20"/>
                    </a:moveTo>
                    <a:cubicBezTo>
                      <a:pt x="22" y="23"/>
                      <a:pt x="21" y="25"/>
                      <a:pt x="20" y="26"/>
                    </a:cubicBezTo>
                    <a:cubicBezTo>
                      <a:pt x="20" y="28"/>
                      <a:pt x="19" y="29"/>
                      <a:pt x="18" y="29"/>
                    </a:cubicBezTo>
                    <a:cubicBezTo>
                      <a:pt x="17" y="30"/>
                      <a:pt x="15" y="30"/>
                      <a:pt x="13" y="30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8" y="28"/>
                      <a:pt x="7" y="27"/>
                      <a:pt x="7" y="25"/>
                    </a:cubicBezTo>
                    <a:cubicBezTo>
                      <a:pt x="7" y="25"/>
                      <a:pt x="7" y="25"/>
                      <a:pt x="7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9"/>
                      <a:pt x="1" y="31"/>
                      <a:pt x="3" y="33"/>
                    </a:cubicBezTo>
                    <a:cubicBezTo>
                      <a:pt x="6" y="35"/>
                      <a:pt x="9" y="36"/>
                      <a:pt x="13" y="36"/>
                    </a:cubicBezTo>
                    <a:cubicBezTo>
                      <a:pt x="16" y="36"/>
                      <a:pt x="19" y="36"/>
                      <a:pt x="22" y="34"/>
                    </a:cubicBezTo>
                    <a:cubicBezTo>
                      <a:pt x="24" y="33"/>
                      <a:pt x="25" y="31"/>
                      <a:pt x="27" y="29"/>
                    </a:cubicBezTo>
                    <a:cubicBezTo>
                      <a:pt x="28" y="27"/>
                      <a:pt x="29" y="24"/>
                      <a:pt x="30" y="2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2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ṣḻîḑê">
                <a:extLst>
                  <a:ext uri="{FF2B5EF4-FFF2-40B4-BE49-F238E27FC236}">
                    <a16:creationId xmlns:a16="http://schemas.microsoft.com/office/drawing/2014/main" xmlns="" id="{C4CD3B8C-7086-8441-8F89-98EDAE649E60}"/>
                  </a:ext>
                </a:extLst>
              </p:cNvPr>
              <p:cNvSpPr/>
              <p:nvPr/>
            </p:nvSpPr>
            <p:spPr bwMode="auto">
              <a:xfrm>
                <a:off x="7248526" y="3521075"/>
                <a:ext cx="114300" cy="119063"/>
              </a:xfrm>
              <a:custGeom>
                <a:avLst/>
                <a:gdLst>
                  <a:gd name="T0" fmla="*/ 58 w 72"/>
                  <a:gd name="T1" fmla="*/ 0 h 75"/>
                  <a:gd name="T2" fmla="*/ 52 w 72"/>
                  <a:gd name="T3" fmla="*/ 29 h 75"/>
                  <a:gd name="T4" fmla="*/ 22 w 72"/>
                  <a:gd name="T5" fmla="*/ 29 h 75"/>
                  <a:gd name="T6" fmla="*/ 29 w 72"/>
                  <a:gd name="T7" fmla="*/ 0 h 75"/>
                  <a:gd name="T8" fmla="*/ 14 w 72"/>
                  <a:gd name="T9" fmla="*/ 0 h 75"/>
                  <a:gd name="T10" fmla="*/ 0 w 72"/>
                  <a:gd name="T11" fmla="*/ 75 h 75"/>
                  <a:gd name="T12" fmla="*/ 14 w 72"/>
                  <a:gd name="T13" fmla="*/ 75 h 75"/>
                  <a:gd name="T14" fmla="*/ 20 w 72"/>
                  <a:gd name="T15" fmla="*/ 42 h 75"/>
                  <a:gd name="T16" fmla="*/ 50 w 72"/>
                  <a:gd name="T17" fmla="*/ 42 h 75"/>
                  <a:gd name="T18" fmla="*/ 43 w 72"/>
                  <a:gd name="T19" fmla="*/ 75 h 75"/>
                  <a:gd name="T20" fmla="*/ 58 w 72"/>
                  <a:gd name="T21" fmla="*/ 75 h 75"/>
                  <a:gd name="T22" fmla="*/ 72 w 72"/>
                  <a:gd name="T23" fmla="*/ 0 h 75"/>
                  <a:gd name="T24" fmla="*/ 58 w 72"/>
                  <a:gd name="T2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75">
                    <a:moveTo>
                      <a:pt x="58" y="0"/>
                    </a:moveTo>
                    <a:lnTo>
                      <a:pt x="52" y="29"/>
                    </a:lnTo>
                    <a:lnTo>
                      <a:pt x="22" y="29"/>
                    </a:lnTo>
                    <a:lnTo>
                      <a:pt x="29" y="0"/>
                    </a:lnTo>
                    <a:lnTo>
                      <a:pt x="14" y="0"/>
                    </a:lnTo>
                    <a:lnTo>
                      <a:pt x="0" y="75"/>
                    </a:lnTo>
                    <a:lnTo>
                      <a:pt x="14" y="75"/>
                    </a:lnTo>
                    <a:lnTo>
                      <a:pt x="20" y="42"/>
                    </a:lnTo>
                    <a:lnTo>
                      <a:pt x="50" y="42"/>
                    </a:lnTo>
                    <a:lnTo>
                      <a:pt x="43" y="75"/>
                    </a:lnTo>
                    <a:lnTo>
                      <a:pt x="58" y="75"/>
                    </a:lnTo>
                    <a:lnTo>
                      <a:pt x="7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ṥlíḑê">
                <a:extLst>
                  <a:ext uri="{FF2B5EF4-FFF2-40B4-BE49-F238E27FC236}">
                    <a16:creationId xmlns:a16="http://schemas.microsoft.com/office/drawing/2014/main" xmlns="" id="{A74579DA-C5BE-0144-9314-335B16A77B5E}"/>
                  </a:ext>
                </a:extLst>
              </p:cNvPr>
              <p:cNvSpPr/>
              <p:nvPr/>
            </p:nvSpPr>
            <p:spPr bwMode="auto">
              <a:xfrm>
                <a:off x="7356476" y="3521075"/>
                <a:ext cx="112713" cy="119063"/>
              </a:xfrm>
              <a:custGeom>
                <a:avLst/>
                <a:gdLst>
                  <a:gd name="T0" fmla="*/ 42 w 71"/>
                  <a:gd name="T1" fmla="*/ 0 h 75"/>
                  <a:gd name="T2" fmla="*/ 0 w 71"/>
                  <a:gd name="T3" fmla="*/ 75 h 75"/>
                  <a:gd name="T4" fmla="*/ 15 w 71"/>
                  <a:gd name="T5" fmla="*/ 75 h 75"/>
                  <a:gd name="T6" fmla="*/ 23 w 71"/>
                  <a:gd name="T7" fmla="*/ 59 h 75"/>
                  <a:gd name="T8" fmla="*/ 54 w 71"/>
                  <a:gd name="T9" fmla="*/ 59 h 75"/>
                  <a:gd name="T10" fmla="*/ 56 w 71"/>
                  <a:gd name="T11" fmla="*/ 75 h 75"/>
                  <a:gd name="T12" fmla="*/ 71 w 71"/>
                  <a:gd name="T13" fmla="*/ 75 h 75"/>
                  <a:gd name="T14" fmla="*/ 58 w 71"/>
                  <a:gd name="T15" fmla="*/ 0 h 75"/>
                  <a:gd name="T16" fmla="*/ 42 w 71"/>
                  <a:gd name="T17" fmla="*/ 0 h 75"/>
                  <a:gd name="T18" fmla="*/ 29 w 71"/>
                  <a:gd name="T19" fmla="*/ 46 h 75"/>
                  <a:gd name="T20" fmla="*/ 48 w 71"/>
                  <a:gd name="T21" fmla="*/ 17 h 75"/>
                  <a:gd name="T22" fmla="*/ 52 w 71"/>
                  <a:gd name="T23" fmla="*/ 46 h 75"/>
                  <a:gd name="T24" fmla="*/ 29 w 71"/>
                  <a:gd name="T25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75">
                    <a:moveTo>
                      <a:pt x="42" y="0"/>
                    </a:moveTo>
                    <a:lnTo>
                      <a:pt x="0" y="75"/>
                    </a:lnTo>
                    <a:lnTo>
                      <a:pt x="15" y="75"/>
                    </a:lnTo>
                    <a:lnTo>
                      <a:pt x="23" y="59"/>
                    </a:lnTo>
                    <a:lnTo>
                      <a:pt x="54" y="59"/>
                    </a:lnTo>
                    <a:lnTo>
                      <a:pt x="56" y="75"/>
                    </a:lnTo>
                    <a:lnTo>
                      <a:pt x="71" y="75"/>
                    </a:lnTo>
                    <a:lnTo>
                      <a:pt x="58" y="0"/>
                    </a:lnTo>
                    <a:lnTo>
                      <a:pt x="42" y="0"/>
                    </a:lnTo>
                    <a:close/>
                    <a:moveTo>
                      <a:pt x="29" y="46"/>
                    </a:moveTo>
                    <a:lnTo>
                      <a:pt x="48" y="17"/>
                    </a:lnTo>
                    <a:lnTo>
                      <a:pt x="52" y="46"/>
                    </a:lnTo>
                    <a:lnTo>
                      <a:pt x="29" y="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ş1íḋe">
                <a:extLst>
                  <a:ext uri="{FF2B5EF4-FFF2-40B4-BE49-F238E27FC236}">
                    <a16:creationId xmlns:a16="http://schemas.microsoft.com/office/drawing/2014/main" xmlns="" id="{2F94E63F-E555-E84F-AD79-8CE5F4E4A5BC}"/>
                  </a:ext>
                </a:extLst>
              </p:cNvPr>
              <p:cNvSpPr/>
              <p:nvPr/>
            </p:nvSpPr>
            <p:spPr bwMode="auto">
              <a:xfrm>
                <a:off x="7481888" y="3521075"/>
                <a:ext cx="119063" cy="119063"/>
              </a:xfrm>
              <a:custGeom>
                <a:avLst/>
                <a:gdLst>
                  <a:gd name="T0" fmla="*/ 50 w 75"/>
                  <a:gd name="T1" fmla="*/ 50 h 75"/>
                  <a:gd name="T2" fmla="*/ 31 w 75"/>
                  <a:gd name="T3" fmla="*/ 0 h 75"/>
                  <a:gd name="T4" fmla="*/ 17 w 75"/>
                  <a:gd name="T5" fmla="*/ 0 h 75"/>
                  <a:gd name="T6" fmla="*/ 0 w 75"/>
                  <a:gd name="T7" fmla="*/ 75 h 75"/>
                  <a:gd name="T8" fmla="*/ 15 w 75"/>
                  <a:gd name="T9" fmla="*/ 75 h 75"/>
                  <a:gd name="T10" fmla="*/ 25 w 75"/>
                  <a:gd name="T11" fmla="*/ 25 h 75"/>
                  <a:gd name="T12" fmla="*/ 46 w 75"/>
                  <a:gd name="T13" fmla="*/ 75 h 75"/>
                  <a:gd name="T14" fmla="*/ 58 w 75"/>
                  <a:gd name="T15" fmla="*/ 75 h 75"/>
                  <a:gd name="T16" fmla="*/ 75 w 75"/>
                  <a:gd name="T17" fmla="*/ 0 h 75"/>
                  <a:gd name="T18" fmla="*/ 61 w 75"/>
                  <a:gd name="T19" fmla="*/ 0 h 75"/>
                  <a:gd name="T20" fmla="*/ 50 w 75"/>
                  <a:gd name="T21" fmla="*/ 5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75">
                    <a:moveTo>
                      <a:pt x="50" y="50"/>
                    </a:moveTo>
                    <a:lnTo>
                      <a:pt x="31" y="0"/>
                    </a:lnTo>
                    <a:lnTo>
                      <a:pt x="17" y="0"/>
                    </a:lnTo>
                    <a:lnTo>
                      <a:pt x="0" y="75"/>
                    </a:lnTo>
                    <a:lnTo>
                      <a:pt x="15" y="75"/>
                    </a:lnTo>
                    <a:lnTo>
                      <a:pt x="25" y="25"/>
                    </a:lnTo>
                    <a:lnTo>
                      <a:pt x="46" y="75"/>
                    </a:lnTo>
                    <a:lnTo>
                      <a:pt x="58" y="75"/>
                    </a:lnTo>
                    <a:lnTo>
                      <a:pt x="75" y="0"/>
                    </a:lnTo>
                    <a:lnTo>
                      <a:pt x="61" y="0"/>
                    </a:lnTo>
                    <a:lnTo>
                      <a:pt x="50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ş1ïḋe">
                <a:extLst>
                  <a:ext uri="{FF2B5EF4-FFF2-40B4-BE49-F238E27FC236}">
                    <a16:creationId xmlns:a16="http://schemas.microsoft.com/office/drawing/2014/main" xmlns="" id="{03494491-EAFB-6442-A5ED-D9ED2140BB51}"/>
                  </a:ext>
                </a:extLst>
              </p:cNvPr>
              <p:cNvSpPr/>
              <p:nvPr/>
            </p:nvSpPr>
            <p:spPr bwMode="auto">
              <a:xfrm>
                <a:off x="7653338" y="3521075"/>
                <a:ext cx="112713" cy="119063"/>
              </a:xfrm>
              <a:custGeom>
                <a:avLst/>
                <a:gdLst>
                  <a:gd name="T0" fmla="*/ 22 w 34"/>
                  <a:gd name="T1" fmla="*/ 20 h 36"/>
                  <a:gd name="T2" fmla="*/ 20 w 34"/>
                  <a:gd name="T3" fmla="*/ 26 h 36"/>
                  <a:gd name="T4" fmla="*/ 18 w 34"/>
                  <a:gd name="T5" fmla="*/ 29 h 36"/>
                  <a:gd name="T6" fmla="*/ 13 w 34"/>
                  <a:gd name="T7" fmla="*/ 30 h 36"/>
                  <a:gd name="T8" fmla="*/ 9 w 34"/>
                  <a:gd name="T9" fmla="*/ 29 h 36"/>
                  <a:gd name="T10" fmla="*/ 7 w 34"/>
                  <a:gd name="T11" fmla="*/ 25 h 36"/>
                  <a:gd name="T12" fmla="*/ 7 w 34"/>
                  <a:gd name="T13" fmla="*/ 24 h 36"/>
                  <a:gd name="T14" fmla="*/ 8 w 34"/>
                  <a:gd name="T15" fmla="*/ 19 h 36"/>
                  <a:gd name="T16" fmla="*/ 12 w 34"/>
                  <a:gd name="T17" fmla="*/ 0 h 36"/>
                  <a:gd name="T18" fmla="*/ 5 w 34"/>
                  <a:gd name="T19" fmla="*/ 0 h 36"/>
                  <a:gd name="T20" fmla="*/ 1 w 34"/>
                  <a:gd name="T21" fmla="*/ 19 h 36"/>
                  <a:gd name="T22" fmla="*/ 0 w 34"/>
                  <a:gd name="T23" fmla="*/ 23 h 36"/>
                  <a:gd name="T24" fmla="*/ 0 w 34"/>
                  <a:gd name="T25" fmla="*/ 25 h 36"/>
                  <a:gd name="T26" fmla="*/ 3 w 34"/>
                  <a:gd name="T27" fmla="*/ 33 h 36"/>
                  <a:gd name="T28" fmla="*/ 13 w 34"/>
                  <a:gd name="T29" fmla="*/ 36 h 36"/>
                  <a:gd name="T30" fmla="*/ 22 w 34"/>
                  <a:gd name="T31" fmla="*/ 34 h 36"/>
                  <a:gd name="T32" fmla="*/ 27 w 34"/>
                  <a:gd name="T33" fmla="*/ 29 h 36"/>
                  <a:gd name="T34" fmla="*/ 30 w 34"/>
                  <a:gd name="T35" fmla="*/ 20 h 36"/>
                  <a:gd name="T36" fmla="*/ 34 w 34"/>
                  <a:gd name="T37" fmla="*/ 0 h 36"/>
                  <a:gd name="T38" fmla="*/ 26 w 34"/>
                  <a:gd name="T39" fmla="*/ 0 h 36"/>
                  <a:gd name="T40" fmla="*/ 22 w 34"/>
                  <a:gd name="T41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36">
                    <a:moveTo>
                      <a:pt x="22" y="20"/>
                    </a:moveTo>
                    <a:cubicBezTo>
                      <a:pt x="22" y="23"/>
                      <a:pt x="21" y="25"/>
                      <a:pt x="20" y="26"/>
                    </a:cubicBezTo>
                    <a:cubicBezTo>
                      <a:pt x="20" y="28"/>
                      <a:pt x="19" y="29"/>
                      <a:pt x="18" y="29"/>
                    </a:cubicBezTo>
                    <a:cubicBezTo>
                      <a:pt x="17" y="30"/>
                      <a:pt x="15" y="30"/>
                      <a:pt x="13" y="30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8" y="28"/>
                      <a:pt x="7" y="27"/>
                      <a:pt x="7" y="25"/>
                    </a:cubicBezTo>
                    <a:cubicBezTo>
                      <a:pt x="7" y="25"/>
                      <a:pt x="7" y="25"/>
                      <a:pt x="7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9"/>
                      <a:pt x="1" y="31"/>
                      <a:pt x="3" y="33"/>
                    </a:cubicBezTo>
                    <a:cubicBezTo>
                      <a:pt x="6" y="35"/>
                      <a:pt x="9" y="36"/>
                      <a:pt x="13" y="36"/>
                    </a:cubicBezTo>
                    <a:cubicBezTo>
                      <a:pt x="16" y="36"/>
                      <a:pt x="19" y="36"/>
                      <a:pt x="22" y="34"/>
                    </a:cubicBezTo>
                    <a:cubicBezTo>
                      <a:pt x="24" y="33"/>
                      <a:pt x="25" y="31"/>
                      <a:pt x="27" y="29"/>
                    </a:cubicBezTo>
                    <a:cubicBezTo>
                      <a:pt x="28" y="27"/>
                      <a:pt x="29" y="24"/>
                      <a:pt x="30" y="2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2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šlídè">
                <a:extLst>
                  <a:ext uri="{FF2B5EF4-FFF2-40B4-BE49-F238E27FC236}">
                    <a16:creationId xmlns:a16="http://schemas.microsoft.com/office/drawing/2014/main" xmlns="" id="{D1C246BB-0572-6E4C-9C6F-1149E2CBF41E}"/>
                  </a:ext>
                </a:extLst>
              </p:cNvPr>
              <p:cNvSpPr/>
              <p:nvPr/>
            </p:nvSpPr>
            <p:spPr bwMode="auto">
              <a:xfrm>
                <a:off x="7766051" y="3521075"/>
                <a:ext cx="115888" cy="119063"/>
              </a:xfrm>
              <a:custGeom>
                <a:avLst/>
                <a:gdLst>
                  <a:gd name="T0" fmla="*/ 58 w 73"/>
                  <a:gd name="T1" fmla="*/ 0 h 75"/>
                  <a:gd name="T2" fmla="*/ 50 w 73"/>
                  <a:gd name="T3" fmla="*/ 50 h 75"/>
                  <a:gd name="T4" fmla="*/ 29 w 73"/>
                  <a:gd name="T5" fmla="*/ 0 h 75"/>
                  <a:gd name="T6" fmla="*/ 15 w 73"/>
                  <a:gd name="T7" fmla="*/ 0 h 75"/>
                  <a:gd name="T8" fmla="*/ 0 w 73"/>
                  <a:gd name="T9" fmla="*/ 75 h 75"/>
                  <a:gd name="T10" fmla="*/ 13 w 73"/>
                  <a:gd name="T11" fmla="*/ 75 h 75"/>
                  <a:gd name="T12" fmla="*/ 23 w 73"/>
                  <a:gd name="T13" fmla="*/ 25 h 75"/>
                  <a:gd name="T14" fmla="*/ 44 w 73"/>
                  <a:gd name="T15" fmla="*/ 75 h 75"/>
                  <a:gd name="T16" fmla="*/ 58 w 73"/>
                  <a:gd name="T17" fmla="*/ 75 h 75"/>
                  <a:gd name="T18" fmla="*/ 73 w 73"/>
                  <a:gd name="T19" fmla="*/ 0 h 75"/>
                  <a:gd name="T20" fmla="*/ 58 w 73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75">
                    <a:moveTo>
                      <a:pt x="58" y="0"/>
                    </a:moveTo>
                    <a:lnTo>
                      <a:pt x="50" y="50"/>
                    </a:lnTo>
                    <a:lnTo>
                      <a:pt x="29" y="0"/>
                    </a:lnTo>
                    <a:lnTo>
                      <a:pt x="15" y="0"/>
                    </a:lnTo>
                    <a:lnTo>
                      <a:pt x="0" y="75"/>
                    </a:lnTo>
                    <a:lnTo>
                      <a:pt x="13" y="75"/>
                    </a:lnTo>
                    <a:lnTo>
                      <a:pt x="23" y="25"/>
                    </a:lnTo>
                    <a:lnTo>
                      <a:pt x="44" y="75"/>
                    </a:lnTo>
                    <a:lnTo>
                      <a:pt x="58" y="75"/>
                    </a:lnTo>
                    <a:lnTo>
                      <a:pt x="73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ṣḻîďe">
                <a:extLst>
                  <a:ext uri="{FF2B5EF4-FFF2-40B4-BE49-F238E27FC236}">
                    <a16:creationId xmlns:a16="http://schemas.microsoft.com/office/drawing/2014/main" xmlns="" id="{7FA31632-0AC4-0A46-9AE2-DDC7BC4CF711}"/>
                  </a:ext>
                </a:extLst>
              </p:cNvPr>
              <p:cNvSpPr/>
              <p:nvPr/>
            </p:nvSpPr>
            <p:spPr bwMode="auto">
              <a:xfrm>
                <a:off x="7881938" y="3521075"/>
                <a:ext cx="49213" cy="119063"/>
              </a:xfrm>
              <a:custGeom>
                <a:avLst/>
                <a:gdLst>
                  <a:gd name="T0" fmla="*/ 0 w 31"/>
                  <a:gd name="T1" fmla="*/ 75 h 75"/>
                  <a:gd name="T2" fmla="*/ 14 w 31"/>
                  <a:gd name="T3" fmla="*/ 75 h 75"/>
                  <a:gd name="T4" fmla="*/ 31 w 31"/>
                  <a:gd name="T5" fmla="*/ 0 h 75"/>
                  <a:gd name="T6" fmla="*/ 14 w 31"/>
                  <a:gd name="T7" fmla="*/ 0 h 75"/>
                  <a:gd name="T8" fmla="*/ 0 w 3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5">
                    <a:moveTo>
                      <a:pt x="0" y="75"/>
                    </a:moveTo>
                    <a:lnTo>
                      <a:pt x="14" y="75"/>
                    </a:lnTo>
                    <a:lnTo>
                      <a:pt x="31" y="0"/>
                    </a:lnTo>
                    <a:lnTo>
                      <a:pt x="14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ŝḻiḋè">
                <a:extLst>
                  <a:ext uri="{FF2B5EF4-FFF2-40B4-BE49-F238E27FC236}">
                    <a16:creationId xmlns:a16="http://schemas.microsoft.com/office/drawing/2014/main" xmlns="" id="{1D66DA7A-58B9-204A-AA4E-EFFB16061DF6}"/>
                  </a:ext>
                </a:extLst>
              </p:cNvPr>
              <p:cNvSpPr/>
              <p:nvPr/>
            </p:nvSpPr>
            <p:spPr bwMode="auto">
              <a:xfrm>
                <a:off x="7940676" y="3521075"/>
                <a:ext cx="109538" cy="119063"/>
              </a:xfrm>
              <a:custGeom>
                <a:avLst/>
                <a:gdLst>
                  <a:gd name="T0" fmla="*/ 54 w 69"/>
                  <a:gd name="T1" fmla="*/ 0 h 75"/>
                  <a:gd name="T2" fmla="*/ 23 w 69"/>
                  <a:gd name="T3" fmla="*/ 57 h 75"/>
                  <a:gd name="T4" fmla="*/ 15 w 69"/>
                  <a:gd name="T5" fmla="*/ 0 h 75"/>
                  <a:gd name="T6" fmla="*/ 0 w 69"/>
                  <a:gd name="T7" fmla="*/ 0 h 75"/>
                  <a:gd name="T8" fmla="*/ 13 w 69"/>
                  <a:gd name="T9" fmla="*/ 75 h 75"/>
                  <a:gd name="T10" fmla="*/ 29 w 69"/>
                  <a:gd name="T11" fmla="*/ 75 h 75"/>
                  <a:gd name="T12" fmla="*/ 69 w 69"/>
                  <a:gd name="T13" fmla="*/ 0 h 75"/>
                  <a:gd name="T14" fmla="*/ 54 w 69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75">
                    <a:moveTo>
                      <a:pt x="54" y="0"/>
                    </a:moveTo>
                    <a:lnTo>
                      <a:pt x="23" y="57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13" y="75"/>
                    </a:lnTo>
                    <a:lnTo>
                      <a:pt x="29" y="75"/>
                    </a:lnTo>
                    <a:lnTo>
                      <a:pt x="69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$ḷíďé">
                <a:extLst>
                  <a:ext uri="{FF2B5EF4-FFF2-40B4-BE49-F238E27FC236}">
                    <a16:creationId xmlns:a16="http://schemas.microsoft.com/office/drawing/2014/main" xmlns="" id="{7671A5B6-AD71-0B4C-8A05-353DEA500655}"/>
                  </a:ext>
                </a:extLst>
              </p:cNvPr>
              <p:cNvSpPr/>
              <p:nvPr/>
            </p:nvSpPr>
            <p:spPr bwMode="auto">
              <a:xfrm>
                <a:off x="8037513" y="3521075"/>
                <a:ext cx="111125" cy="119063"/>
              </a:xfrm>
              <a:custGeom>
                <a:avLst/>
                <a:gdLst>
                  <a:gd name="T0" fmla="*/ 68 w 70"/>
                  <a:gd name="T1" fmla="*/ 12 h 75"/>
                  <a:gd name="T2" fmla="*/ 70 w 70"/>
                  <a:gd name="T3" fmla="*/ 0 h 75"/>
                  <a:gd name="T4" fmla="*/ 16 w 70"/>
                  <a:gd name="T5" fmla="*/ 0 h 75"/>
                  <a:gd name="T6" fmla="*/ 0 w 70"/>
                  <a:gd name="T7" fmla="*/ 75 h 75"/>
                  <a:gd name="T8" fmla="*/ 58 w 70"/>
                  <a:gd name="T9" fmla="*/ 75 h 75"/>
                  <a:gd name="T10" fmla="*/ 60 w 70"/>
                  <a:gd name="T11" fmla="*/ 63 h 75"/>
                  <a:gd name="T12" fmla="*/ 16 w 70"/>
                  <a:gd name="T13" fmla="*/ 63 h 75"/>
                  <a:gd name="T14" fmla="*/ 22 w 70"/>
                  <a:gd name="T15" fmla="*/ 42 h 75"/>
                  <a:gd name="T16" fmla="*/ 60 w 70"/>
                  <a:gd name="T17" fmla="*/ 42 h 75"/>
                  <a:gd name="T18" fmla="*/ 62 w 70"/>
                  <a:gd name="T19" fmla="*/ 29 h 75"/>
                  <a:gd name="T20" fmla="*/ 24 w 70"/>
                  <a:gd name="T21" fmla="*/ 29 h 75"/>
                  <a:gd name="T22" fmla="*/ 29 w 70"/>
                  <a:gd name="T23" fmla="*/ 12 h 75"/>
                  <a:gd name="T24" fmla="*/ 68 w 70"/>
                  <a:gd name="T25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5">
                    <a:moveTo>
                      <a:pt x="68" y="12"/>
                    </a:moveTo>
                    <a:lnTo>
                      <a:pt x="70" y="0"/>
                    </a:lnTo>
                    <a:lnTo>
                      <a:pt x="16" y="0"/>
                    </a:lnTo>
                    <a:lnTo>
                      <a:pt x="0" y="75"/>
                    </a:lnTo>
                    <a:lnTo>
                      <a:pt x="58" y="75"/>
                    </a:lnTo>
                    <a:lnTo>
                      <a:pt x="60" y="63"/>
                    </a:lnTo>
                    <a:lnTo>
                      <a:pt x="16" y="63"/>
                    </a:lnTo>
                    <a:lnTo>
                      <a:pt x="22" y="42"/>
                    </a:lnTo>
                    <a:lnTo>
                      <a:pt x="60" y="42"/>
                    </a:lnTo>
                    <a:lnTo>
                      <a:pt x="62" y="29"/>
                    </a:lnTo>
                    <a:lnTo>
                      <a:pt x="24" y="29"/>
                    </a:lnTo>
                    <a:lnTo>
                      <a:pt x="29" y="12"/>
                    </a:lnTo>
                    <a:lnTo>
                      <a:pt x="68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ṡlîďe">
                <a:extLst>
                  <a:ext uri="{FF2B5EF4-FFF2-40B4-BE49-F238E27FC236}">
                    <a16:creationId xmlns:a16="http://schemas.microsoft.com/office/drawing/2014/main" xmlns="" id="{D573AE25-B2A1-4546-9387-E4FDB82EFDE0}"/>
                  </a:ext>
                </a:extLst>
              </p:cNvPr>
              <p:cNvSpPr/>
              <p:nvPr/>
            </p:nvSpPr>
            <p:spPr bwMode="auto">
              <a:xfrm>
                <a:off x="8145463" y="3521075"/>
                <a:ext cx="115888" cy="119063"/>
              </a:xfrm>
              <a:custGeom>
                <a:avLst/>
                <a:gdLst>
                  <a:gd name="T0" fmla="*/ 30 w 35"/>
                  <a:gd name="T1" fmla="*/ 1 h 36"/>
                  <a:gd name="T2" fmla="*/ 24 w 35"/>
                  <a:gd name="T3" fmla="*/ 0 h 36"/>
                  <a:gd name="T4" fmla="*/ 8 w 35"/>
                  <a:gd name="T5" fmla="*/ 0 h 36"/>
                  <a:gd name="T6" fmla="*/ 0 w 35"/>
                  <a:gd name="T7" fmla="*/ 36 h 36"/>
                  <a:gd name="T8" fmla="*/ 8 w 35"/>
                  <a:gd name="T9" fmla="*/ 36 h 36"/>
                  <a:gd name="T10" fmla="*/ 11 w 35"/>
                  <a:gd name="T11" fmla="*/ 21 h 36"/>
                  <a:gd name="T12" fmla="*/ 14 w 35"/>
                  <a:gd name="T13" fmla="*/ 21 h 36"/>
                  <a:gd name="T14" fmla="*/ 17 w 35"/>
                  <a:gd name="T15" fmla="*/ 22 h 36"/>
                  <a:gd name="T16" fmla="*/ 21 w 35"/>
                  <a:gd name="T17" fmla="*/ 26 h 36"/>
                  <a:gd name="T18" fmla="*/ 24 w 35"/>
                  <a:gd name="T19" fmla="*/ 36 h 36"/>
                  <a:gd name="T20" fmla="*/ 32 w 35"/>
                  <a:gd name="T21" fmla="*/ 36 h 36"/>
                  <a:gd name="T22" fmla="*/ 27 w 35"/>
                  <a:gd name="T23" fmla="*/ 24 h 36"/>
                  <a:gd name="T24" fmla="*/ 24 w 35"/>
                  <a:gd name="T25" fmla="*/ 21 h 36"/>
                  <a:gd name="T26" fmla="*/ 32 w 35"/>
                  <a:gd name="T27" fmla="*/ 17 h 36"/>
                  <a:gd name="T28" fmla="*/ 35 w 35"/>
                  <a:gd name="T29" fmla="*/ 9 h 36"/>
                  <a:gd name="T30" fmla="*/ 34 w 35"/>
                  <a:gd name="T31" fmla="*/ 4 h 36"/>
                  <a:gd name="T32" fmla="*/ 30 w 35"/>
                  <a:gd name="T33" fmla="*/ 1 h 36"/>
                  <a:gd name="T34" fmla="*/ 27 w 35"/>
                  <a:gd name="T35" fmla="*/ 13 h 36"/>
                  <a:gd name="T36" fmla="*/ 24 w 35"/>
                  <a:gd name="T37" fmla="*/ 15 h 36"/>
                  <a:gd name="T38" fmla="*/ 16 w 35"/>
                  <a:gd name="T39" fmla="*/ 16 h 36"/>
                  <a:gd name="T40" fmla="*/ 12 w 35"/>
                  <a:gd name="T41" fmla="*/ 16 h 36"/>
                  <a:gd name="T42" fmla="*/ 14 w 35"/>
                  <a:gd name="T43" fmla="*/ 6 h 36"/>
                  <a:gd name="T44" fmla="*/ 22 w 35"/>
                  <a:gd name="T45" fmla="*/ 6 h 36"/>
                  <a:gd name="T46" fmla="*/ 26 w 35"/>
                  <a:gd name="T47" fmla="*/ 7 h 36"/>
                  <a:gd name="T48" fmla="*/ 28 w 35"/>
                  <a:gd name="T49" fmla="*/ 10 h 36"/>
                  <a:gd name="T50" fmla="*/ 27 w 35"/>
                  <a:gd name="T51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36">
                    <a:moveTo>
                      <a:pt x="30" y="1"/>
                    </a:moveTo>
                    <a:cubicBezTo>
                      <a:pt x="28" y="0"/>
                      <a:pt x="26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7" y="21"/>
                      <a:pt x="17" y="22"/>
                    </a:cubicBezTo>
                    <a:cubicBezTo>
                      <a:pt x="18" y="22"/>
                      <a:pt x="20" y="24"/>
                      <a:pt x="21" y="26"/>
                    </a:cubicBezTo>
                    <a:cubicBezTo>
                      <a:pt x="22" y="31"/>
                      <a:pt x="24" y="34"/>
                      <a:pt x="24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0" y="31"/>
                      <a:pt x="28" y="27"/>
                      <a:pt x="27" y="24"/>
                    </a:cubicBezTo>
                    <a:cubicBezTo>
                      <a:pt x="26" y="23"/>
                      <a:pt x="25" y="21"/>
                      <a:pt x="24" y="21"/>
                    </a:cubicBezTo>
                    <a:cubicBezTo>
                      <a:pt x="28" y="20"/>
                      <a:pt x="30" y="19"/>
                      <a:pt x="32" y="17"/>
                    </a:cubicBezTo>
                    <a:cubicBezTo>
                      <a:pt x="34" y="15"/>
                      <a:pt x="35" y="13"/>
                      <a:pt x="35" y="9"/>
                    </a:cubicBezTo>
                    <a:cubicBezTo>
                      <a:pt x="35" y="7"/>
                      <a:pt x="34" y="6"/>
                      <a:pt x="34" y="4"/>
                    </a:cubicBezTo>
                    <a:cubicBezTo>
                      <a:pt x="33" y="3"/>
                      <a:pt x="31" y="2"/>
                      <a:pt x="30" y="1"/>
                    </a:cubicBezTo>
                    <a:close/>
                    <a:moveTo>
                      <a:pt x="27" y="13"/>
                    </a:moveTo>
                    <a:cubicBezTo>
                      <a:pt x="26" y="14"/>
                      <a:pt x="25" y="14"/>
                      <a:pt x="24" y="15"/>
                    </a:cubicBezTo>
                    <a:cubicBezTo>
                      <a:pt x="22" y="15"/>
                      <a:pt x="20" y="16"/>
                      <a:pt x="16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4" y="6"/>
                      <a:pt x="25" y="6"/>
                      <a:pt x="26" y="7"/>
                    </a:cubicBezTo>
                    <a:cubicBezTo>
                      <a:pt x="27" y="7"/>
                      <a:pt x="28" y="8"/>
                      <a:pt x="28" y="10"/>
                    </a:cubicBezTo>
                    <a:cubicBezTo>
                      <a:pt x="28" y="11"/>
                      <a:pt x="27" y="12"/>
                      <a:pt x="27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şľîḍé">
                <a:extLst>
                  <a:ext uri="{FF2B5EF4-FFF2-40B4-BE49-F238E27FC236}">
                    <a16:creationId xmlns:a16="http://schemas.microsoft.com/office/drawing/2014/main" xmlns="" id="{DAA77A07-9AE0-6441-BE32-53516CF95171}"/>
                  </a:ext>
                </a:extLst>
              </p:cNvPr>
              <p:cNvSpPr/>
              <p:nvPr/>
            </p:nvSpPr>
            <p:spPr bwMode="auto">
              <a:xfrm>
                <a:off x="8267701" y="3521075"/>
                <a:ext cx="98425" cy="119063"/>
              </a:xfrm>
              <a:custGeom>
                <a:avLst/>
                <a:gdLst>
                  <a:gd name="T0" fmla="*/ 17 w 30"/>
                  <a:gd name="T1" fmla="*/ 5 h 36"/>
                  <a:gd name="T2" fmla="*/ 22 w 30"/>
                  <a:gd name="T3" fmla="*/ 7 h 36"/>
                  <a:gd name="T4" fmla="*/ 23 w 30"/>
                  <a:gd name="T5" fmla="*/ 11 h 36"/>
                  <a:gd name="T6" fmla="*/ 30 w 30"/>
                  <a:gd name="T7" fmla="*/ 10 h 36"/>
                  <a:gd name="T8" fmla="*/ 27 w 30"/>
                  <a:gd name="T9" fmla="*/ 3 h 36"/>
                  <a:gd name="T10" fmla="*/ 17 w 30"/>
                  <a:gd name="T11" fmla="*/ 0 h 36"/>
                  <a:gd name="T12" fmla="*/ 8 w 30"/>
                  <a:gd name="T13" fmla="*/ 3 h 36"/>
                  <a:gd name="T14" fmla="*/ 4 w 30"/>
                  <a:gd name="T15" fmla="*/ 10 h 36"/>
                  <a:gd name="T16" fmla="*/ 6 w 30"/>
                  <a:gd name="T17" fmla="*/ 14 h 36"/>
                  <a:gd name="T18" fmla="*/ 8 w 30"/>
                  <a:gd name="T19" fmla="*/ 18 h 36"/>
                  <a:gd name="T20" fmla="*/ 15 w 30"/>
                  <a:gd name="T21" fmla="*/ 21 h 36"/>
                  <a:gd name="T22" fmla="*/ 20 w 30"/>
                  <a:gd name="T23" fmla="*/ 23 h 36"/>
                  <a:gd name="T24" fmla="*/ 21 w 30"/>
                  <a:gd name="T25" fmla="*/ 26 h 36"/>
                  <a:gd name="T26" fmla="*/ 19 w 30"/>
                  <a:gd name="T27" fmla="*/ 29 h 36"/>
                  <a:gd name="T28" fmla="*/ 14 w 30"/>
                  <a:gd name="T29" fmla="*/ 30 h 36"/>
                  <a:gd name="T30" fmla="*/ 8 w 30"/>
                  <a:gd name="T31" fmla="*/ 28 h 36"/>
                  <a:gd name="T32" fmla="*/ 7 w 30"/>
                  <a:gd name="T33" fmla="*/ 24 h 36"/>
                  <a:gd name="T34" fmla="*/ 0 w 30"/>
                  <a:gd name="T35" fmla="*/ 24 h 36"/>
                  <a:gd name="T36" fmla="*/ 1 w 30"/>
                  <a:gd name="T37" fmla="*/ 30 h 36"/>
                  <a:gd name="T38" fmla="*/ 6 w 30"/>
                  <a:gd name="T39" fmla="*/ 35 h 36"/>
                  <a:gd name="T40" fmla="*/ 14 w 30"/>
                  <a:gd name="T41" fmla="*/ 36 h 36"/>
                  <a:gd name="T42" fmla="*/ 24 w 30"/>
                  <a:gd name="T43" fmla="*/ 33 h 36"/>
                  <a:gd name="T44" fmla="*/ 28 w 30"/>
                  <a:gd name="T45" fmla="*/ 25 h 36"/>
                  <a:gd name="T46" fmla="*/ 26 w 30"/>
                  <a:gd name="T47" fmla="*/ 19 h 36"/>
                  <a:gd name="T48" fmla="*/ 18 w 30"/>
                  <a:gd name="T49" fmla="*/ 14 h 36"/>
                  <a:gd name="T50" fmla="*/ 13 w 30"/>
                  <a:gd name="T51" fmla="*/ 12 h 36"/>
                  <a:gd name="T52" fmla="*/ 11 w 30"/>
                  <a:gd name="T53" fmla="*/ 9 h 36"/>
                  <a:gd name="T54" fmla="*/ 13 w 30"/>
                  <a:gd name="T55" fmla="*/ 6 h 36"/>
                  <a:gd name="T56" fmla="*/ 17 w 30"/>
                  <a:gd name="T5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36">
                    <a:moveTo>
                      <a:pt x="17" y="5"/>
                    </a:moveTo>
                    <a:cubicBezTo>
                      <a:pt x="19" y="5"/>
                      <a:pt x="21" y="6"/>
                      <a:pt x="22" y="7"/>
                    </a:cubicBezTo>
                    <a:cubicBezTo>
                      <a:pt x="23" y="8"/>
                      <a:pt x="23" y="9"/>
                      <a:pt x="23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7"/>
                      <a:pt x="29" y="4"/>
                      <a:pt x="27" y="3"/>
                    </a:cubicBezTo>
                    <a:cubicBezTo>
                      <a:pt x="24" y="1"/>
                      <a:pt x="21" y="0"/>
                      <a:pt x="17" y="0"/>
                    </a:cubicBezTo>
                    <a:cubicBezTo>
                      <a:pt x="13" y="0"/>
                      <a:pt x="10" y="1"/>
                      <a:pt x="8" y="3"/>
                    </a:cubicBezTo>
                    <a:cubicBezTo>
                      <a:pt x="5" y="5"/>
                      <a:pt x="4" y="7"/>
                      <a:pt x="4" y="10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6" y="16"/>
                      <a:pt x="7" y="17"/>
                      <a:pt x="8" y="18"/>
                    </a:cubicBezTo>
                    <a:cubicBezTo>
                      <a:pt x="10" y="18"/>
                      <a:pt x="12" y="19"/>
                      <a:pt x="15" y="21"/>
                    </a:cubicBezTo>
                    <a:cubicBezTo>
                      <a:pt x="17" y="22"/>
                      <a:pt x="19" y="23"/>
                      <a:pt x="20" y="23"/>
                    </a:cubicBezTo>
                    <a:cubicBezTo>
                      <a:pt x="20" y="24"/>
                      <a:pt x="21" y="25"/>
                      <a:pt x="21" y="26"/>
                    </a:cubicBezTo>
                    <a:cubicBezTo>
                      <a:pt x="21" y="27"/>
                      <a:pt x="20" y="28"/>
                      <a:pt x="19" y="29"/>
                    </a:cubicBezTo>
                    <a:cubicBezTo>
                      <a:pt x="18" y="30"/>
                      <a:pt x="16" y="30"/>
                      <a:pt x="14" y="30"/>
                    </a:cubicBezTo>
                    <a:cubicBezTo>
                      <a:pt x="11" y="30"/>
                      <a:pt x="9" y="30"/>
                      <a:pt x="8" y="28"/>
                    </a:cubicBezTo>
                    <a:cubicBezTo>
                      <a:pt x="8" y="28"/>
                      <a:pt x="7" y="26"/>
                      <a:pt x="7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0" y="29"/>
                      <a:pt x="1" y="30"/>
                    </a:cubicBezTo>
                    <a:cubicBezTo>
                      <a:pt x="2" y="32"/>
                      <a:pt x="4" y="34"/>
                      <a:pt x="6" y="35"/>
                    </a:cubicBezTo>
                    <a:cubicBezTo>
                      <a:pt x="8" y="36"/>
                      <a:pt x="11" y="36"/>
                      <a:pt x="14" y="36"/>
                    </a:cubicBezTo>
                    <a:cubicBezTo>
                      <a:pt x="18" y="36"/>
                      <a:pt x="22" y="35"/>
                      <a:pt x="24" y="33"/>
                    </a:cubicBezTo>
                    <a:cubicBezTo>
                      <a:pt x="27" y="31"/>
                      <a:pt x="28" y="28"/>
                      <a:pt x="28" y="25"/>
                    </a:cubicBezTo>
                    <a:cubicBezTo>
                      <a:pt x="28" y="22"/>
                      <a:pt x="27" y="20"/>
                      <a:pt x="26" y="19"/>
                    </a:cubicBezTo>
                    <a:cubicBezTo>
                      <a:pt x="25" y="18"/>
                      <a:pt x="22" y="16"/>
                      <a:pt x="18" y="14"/>
                    </a:cubicBezTo>
                    <a:cubicBezTo>
                      <a:pt x="15" y="13"/>
                      <a:pt x="13" y="12"/>
                      <a:pt x="13" y="12"/>
                    </a:cubicBezTo>
                    <a:cubicBezTo>
                      <a:pt x="12" y="11"/>
                      <a:pt x="11" y="10"/>
                      <a:pt x="11" y="9"/>
                    </a:cubicBezTo>
                    <a:cubicBezTo>
                      <a:pt x="11" y="8"/>
                      <a:pt x="12" y="7"/>
                      <a:pt x="13" y="6"/>
                    </a:cubicBezTo>
                    <a:cubicBezTo>
                      <a:pt x="14" y="6"/>
                      <a:pt x="15" y="5"/>
                      <a:pt x="1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ṩľîďe">
                <a:extLst>
                  <a:ext uri="{FF2B5EF4-FFF2-40B4-BE49-F238E27FC236}">
                    <a16:creationId xmlns:a16="http://schemas.microsoft.com/office/drawing/2014/main" xmlns="" id="{7A50FA7C-E3EF-4E43-ABA0-385B47DAEC26}"/>
                  </a:ext>
                </a:extLst>
              </p:cNvPr>
              <p:cNvSpPr/>
              <p:nvPr/>
            </p:nvSpPr>
            <p:spPr bwMode="auto">
              <a:xfrm>
                <a:off x="8374063" y="3521075"/>
                <a:ext cx="46038" cy="119063"/>
              </a:xfrm>
              <a:custGeom>
                <a:avLst/>
                <a:gdLst>
                  <a:gd name="T0" fmla="*/ 0 w 29"/>
                  <a:gd name="T1" fmla="*/ 75 h 75"/>
                  <a:gd name="T2" fmla="*/ 14 w 29"/>
                  <a:gd name="T3" fmla="*/ 75 h 75"/>
                  <a:gd name="T4" fmla="*/ 29 w 29"/>
                  <a:gd name="T5" fmla="*/ 0 h 75"/>
                  <a:gd name="T6" fmla="*/ 14 w 29"/>
                  <a:gd name="T7" fmla="*/ 0 h 75"/>
                  <a:gd name="T8" fmla="*/ 0 w 2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5">
                    <a:moveTo>
                      <a:pt x="0" y="75"/>
                    </a:moveTo>
                    <a:lnTo>
                      <a:pt x="14" y="75"/>
                    </a:lnTo>
                    <a:lnTo>
                      <a:pt x="29" y="0"/>
                    </a:lnTo>
                    <a:lnTo>
                      <a:pt x="14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S1idè">
                <a:extLst>
                  <a:ext uri="{FF2B5EF4-FFF2-40B4-BE49-F238E27FC236}">
                    <a16:creationId xmlns:a16="http://schemas.microsoft.com/office/drawing/2014/main" xmlns="" id="{12C68202-BEDE-DD48-99FC-CFC59A6C36E0}"/>
                  </a:ext>
                </a:extLst>
              </p:cNvPr>
              <p:cNvSpPr/>
              <p:nvPr/>
            </p:nvSpPr>
            <p:spPr bwMode="auto">
              <a:xfrm>
                <a:off x="8432801" y="3521075"/>
                <a:ext cx="95250" cy="119063"/>
              </a:xfrm>
              <a:custGeom>
                <a:avLst/>
                <a:gdLst>
                  <a:gd name="T0" fmla="*/ 0 w 60"/>
                  <a:gd name="T1" fmla="*/ 12 h 75"/>
                  <a:gd name="T2" fmla="*/ 21 w 60"/>
                  <a:gd name="T3" fmla="*/ 12 h 75"/>
                  <a:gd name="T4" fmla="*/ 8 w 60"/>
                  <a:gd name="T5" fmla="*/ 75 h 75"/>
                  <a:gd name="T6" fmla="*/ 23 w 60"/>
                  <a:gd name="T7" fmla="*/ 75 h 75"/>
                  <a:gd name="T8" fmla="*/ 35 w 60"/>
                  <a:gd name="T9" fmla="*/ 12 h 75"/>
                  <a:gd name="T10" fmla="*/ 58 w 60"/>
                  <a:gd name="T11" fmla="*/ 12 h 75"/>
                  <a:gd name="T12" fmla="*/ 60 w 60"/>
                  <a:gd name="T13" fmla="*/ 0 h 75"/>
                  <a:gd name="T14" fmla="*/ 2 w 60"/>
                  <a:gd name="T15" fmla="*/ 0 h 75"/>
                  <a:gd name="T16" fmla="*/ 0 w 60"/>
                  <a:gd name="T1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75">
                    <a:moveTo>
                      <a:pt x="0" y="12"/>
                    </a:moveTo>
                    <a:lnTo>
                      <a:pt x="21" y="12"/>
                    </a:lnTo>
                    <a:lnTo>
                      <a:pt x="8" y="75"/>
                    </a:lnTo>
                    <a:lnTo>
                      <a:pt x="23" y="75"/>
                    </a:lnTo>
                    <a:lnTo>
                      <a:pt x="35" y="12"/>
                    </a:lnTo>
                    <a:lnTo>
                      <a:pt x="58" y="12"/>
                    </a:lnTo>
                    <a:lnTo>
                      <a:pt x="60" y="0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ṣḷîḋe">
                <a:extLst>
                  <a:ext uri="{FF2B5EF4-FFF2-40B4-BE49-F238E27FC236}">
                    <a16:creationId xmlns:a16="http://schemas.microsoft.com/office/drawing/2014/main" xmlns="" id="{48712756-E53C-8B44-BBD0-F56C5E085419}"/>
                  </a:ext>
                </a:extLst>
              </p:cNvPr>
              <p:cNvSpPr/>
              <p:nvPr/>
            </p:nvSpPr>
            <p:spPr bwMode="auto">
              <a:xfrm>
                <a:off x="8531226" y="3521075"/>
                <a:ext cx="109538" cy="119063"/>
              </a:xfrm>
              <a:custGeom>
                <a:avLst/>
                <a:gdLst>
                  <a:gd name="T0" fmla="*/ 25 w 33"/>
                  <a:gd name="T1" fmla="*/ 0 h 36"/>
                  <a:gd name="T2" fmla="*/ 19 w 33"/>
                  <a:gd name="T3" fmla="*/ 7 h 36"/>
                  <a:gd name="T4" fmla="*/ 16 w 33"/>
                  <a:gd name="T5" fmla="*/ 12 h 36"/>
                  <a:gd name="T6" fmla="*/ 14 w 33"/>
                  <a:gd name="T7" fmla="*/ 15 h 36"/>
                  <a:gd name="T8" fmla="*/ 12 w 33"/>
                  <a:gd name="T9" fmla="*/ 10 h 36"/>
                  <a:gd name="T10" fmla="*/ 8 w 33"/>
                  <a:gd name="T11" fmla="*/ 0 h 36"/>
                  <a:gd name="T12" fmla="*/ 0 w 33"/>
                  <a:gd name="T13" fmla="*/ 0 h 36"/>
                  <a:gd name="T14" fmla="*/ 10 w 33"/>
                  <a:gd name="T15" fmla="*/ 22 h 36"/>
                  <a:gd name="T16" fmla="*/ 7 w 33"/>
                  <a:gd name="T17" fmla="*/ 36 h 36"/>
                  <a:gd name="T18" fmla="*/ 14 w 33"/>
                  <a:gd name="T19" fmla="*/ 36 h 36"/>
                  <a:gd name="T20" fmla="*/ 17 w 33"/>
                  <a:gd name="T21" fmla="*/ 23 h 36"/>
                  <a:gd name="T22" fmla="*/ 33 w 33"/>
                  <a:gd name="T23" fmla="*/ 0 h 36"/>
                  <a:gd name="T24" fmla="*/ 25 w 33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36">
                    <a:moveTo>
                      <a:pt x="25" y="0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4"/>
                      <a:pt x="14" y="15"/>
                    </a:cubicBezTo>
                    <a:cubicBezTo>
                      <a:pt x="14" y="14"/>
                      <a:pt x="13" y="13"/>
                      <a:pt x="12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EF0A6A6D-8CAB-9C45-99A1-D38EA5939B6B}"/>
              </a:ext>
            </a:extLst>
          </p:cNvPr>
          <p:cNvSpPr txBox="1"/>
          <p:nvPr/>
        </p:nvSpPr>
        <p:spPr>
          <a:xfrm>
            <a:off x="3333973" y="1677382"/>
            <a:ext cx="961802" cy="688092"/>
          </a:xfrm>
          <a:prstGeom prst="rect">
            <a:avLst/>
          </a:prstGeom>
          <a:noFill/>
        </p:spPr>
        <p:txBody>
          <a:bodyPr wrap="none" lIns="0" tIns="180000" rIns="0" bIns="180000" rtlCol="0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矢量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9F19D5AB-2788-3945-8803-00C0B8DB15D9}"/>
              </a:ext>
            </a:extLst>
          </p:cNvPr>
          <p:cNvSpPr txBox="1"/>
          <p:nvPr/>
        </p:nvSpPr>
        <p:spPr>
          <a:xfrm>
            <a:off x="3374613" y="2898229"/>
            <a:ext cx="923330" cy="688092"/>
          </a:xfrm>
          <a:prstGeom prst="rect">
            <a:avLst/>
          </a:prstGeom>
          <a:noFill/>
        </p:spPr>
        <p:txBody>
          <a:bodyPr wrap="none" lIns="0" tIns="180000" rIns="0" bIns="180000" rtlCol="0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矢量校名</a:t>
            </a:r>
          </a:p>
        </p:txBody>
      </p:sp>
      <p:pic>
        <p:nvPicPr>
          <p:cNvPr id="106" name="图片 105" descr="图片包含 自行车, 室内, 建筑物, 窗户&#10;&#10;描述已自动生成">
            <a:extLst>
              <a:ext uri="{FF2B5EF4-FFF2-40B4-BE49-F238E27FC236}">
                <a16:creationId xmlns:a16="http://schemas.microsoft.com/office/drawing/2014/main" xmlns="" id="{4581ADC0-EAC7-F643-985A-F59D6002A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750" y="4155023"/>
            <a:ext cx="749697" cy="1686819"/>
          </a:xfrm>
          <a:prstGeom prst="rect">
            <a:avLst/>
          </a:prstGeom>
        </p:spPr>
      </p:pic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25EEFE17-9042-B84D-B06A-3EC95951911B}"/>
              </a:ext>
            </a:extLst>
          </p:cNvPr>
          <p:cNvSpPr txBox="1"/>
          <p:nvPr/>
        </p:nvSpPr>
        <p:spPr>
          <a:xfrm>
            <a:off x="3806910" y="4654387"/>
            <a:ext cx="461665" cy="688092"/>
          </a:xfrm>
          <a:prstGeom prst="rect">
            <a:avLst/>
          </a:prstGeom>
          <a:noFill/>
        </p:spPr>
        <p:txBody>
          <a:bodyPr wrap="none" lIns="0" tIns="180000" rIns="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校训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50DAF1B0-56FB-6545-A773-56095C2F937B}"/>
              </a:ext>
            </a:extLst>
          </p:cNvPr>
          <p:cNvSpPr txBox="1"/>
          <p:nvPr/>
        </p:nvSpPr>
        <p:spPr>
          <a:xfrm>
            <a:off x="7907608" y="1719177"/>
            <a:ext cx="1782539" cy="688092"/>
          </a:xfrm>
          <a:prstGeom prst="rect">
            <a:avLst/>
          </a:prstGeom>
          <a:noFill/>
        </p:spPr>
        <p:txBody>
          <a:bodyPr wrap="none" lIns="0" tIns="180000" rIns="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来自 </a:t>
            </a:r>
            <a:r>
              <a:rPr kumimoji="1"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iSlide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插图库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110415B3-64AC-8348-9743-43D32A729FC7}"/>
              </a:ext>
            </a:extLst>
          </p:cNvPr>
          <p:cNvSpPr txBox="1"/>
          <p:nvPr/>
        </p:nvSpPr>
        <p:spPr>
          <a:xfrm>
            <a:off x="7907608" y="2837532"/>
            <a:ext cx="1782539" cy="688092"/>
          </a:xfrm>
          <a:prstGeom prst="rect">
            <a:avLst/>
          </a:prstGeom>
          <a:noFill/>
        </p:spPr>
        <p:txBody>
          <a:bodyPr wrap="none" lIns="0" tIns="180000" rIns="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来自 </a:t>
            </a:r>
            <a:r>
              <a:rPr kumimoji="1"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iSlide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插图库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3EA33781-E495-194F-A39C-EE06DE9AB8F7}"/>
              </a:ext>
            </a:extLst>
          </p:cNvPr>
          <p:cNvSpPr txBox="1"/>
          <p:nvPr/>
        </p:nvSpPr>
        <p:spPr>
          <a:xfrm>
            <a:off x="7875549" y="4654386"/>
            <a:ext cx="1846659" cy="688092"/>
          </a:xfrm>
          <a:prstGeom prst="rect">
            <a:avLst/>
          </a:prstGeom>
          <a:noFill/>
        </p:spPr>
        <p:txBody>
          <a:bodyPr wrap="none" lIns="0" tIns="180000" rIns="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来自武汉大学官网</a:t>
            </a:r>
          </a:p>
        </p:txBody>
      </p:sp>
    </p:spTree>
    <p:extLst>
      <p:ext uri="{BB962C8B-B14F-4D97-AF65-F5344CB8AC3E}">
        <p14:creationId xmlns:p14="http://schemas.microsoft.com/office/powerpoint/2010/main" val="35439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816955-CDA4-BB4B-B319-8BBCED08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作者信息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5844B05-1603-B04F-A72A-A0F23F51A667}"/>
              </a:ext>
            </a:extLst>
          </p:cNvPr>
          <p:cNvSpPr txBox="1"/>
          <p:nvPr/>
        </p:nvSpPr>
        <p:spPr>
          <a:xfrm>
            <a:off x="1195453" y="3215271"/>
            <a:ext cx="2562572" cy="1546588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模板作者：川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微信：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Chuan_CY</a:t>
            </a:r>
          </a:p>
          <a:p>
            <a:pPr algn="ctr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  <a:spcAft>
                <a:spcPts val="600"/>
              </a:spcAft>
            </a:pP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  <a:spcAft>
                <a:spcPts val="600"/>
              </a:spcAft>
            </a:pPr>
            <a:endParaRPr kumimoji="1" lang="en-US" altLang="zh-CN" sz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31C6E4-8B91-C546-8D83-4B99F10C5232}"/>
              </a:ext>
            </a:extLst>
          </p:cNvPr>
          <p:cNvSpPr txBox="1"/>
          <p:nvPr/>
        </p:nvSpPr>
        <p:spPr>
          <a:xfrm>
            <a:off x="4318254" y="2456625"/>
            <a:ext cx="6998145" cy="2534491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norm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2014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年我毕业于武汉大学资源与环境科学学院，至今再没机会回珞珈山看看。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刚好现在在学习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，所以我想借这次活动，送母校一个模板。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比赛结束后，我还会继续改进和增加模板，希望能方便武大学子和老师们，如果需要最新版，可以在微信上联系到我。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kumimoji="1" lang="en-US" altLang="zh-CN" sz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0E49F46-3CC6-C94D-AE8E-1CD3353BA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857" y="2248290"/>
            <a:ext cx="875764" cy="875764"/>
          </a:xfrm>
          <a:prstGeom prst="ellipse">
            <a:avLst/>
          </a:prstGeom>
          <a:ln w="19050" cmpd="thickThin">
            <a:solidFill>
              <a:schemeClr val="accent2"/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B58E49C-4E0C-2A46-8AAD-53B436EF841C}"/>
              </a:ext>
            </a:extLst>
          </p:cNvPr>
          <p:cNvSpPr/>
          <p:nvPr/>
        </p:nvSpPr>
        <p:spPr>
          <a:xfrm>
            <a:off x="818773" y="6235700"/>
            <a:ext cx="2000548" cy="308674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z="1200" dirty="0">
                <a:solidFill>
                  <a:schemeClr val="tx2"/>
                </a:solidFill>
              </a:rPr>
              <a:t>愿你出走半生，归来仍是少年</a:t>
            </a:r>
            <a:endParaRPr kumimoji="1" lang="en-US" altLang="zh-CN" sz="1200" dirty="0">
              <a:solidFill>
                <a:schemeClr val="tx2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56592BD-FFCF-4F4A-A5F1-970C822ADFAC}"/>
              </a:ext>
            </a:extLst>
          </p:cNvPr>
          <p:cNvGrpSpPr/>
          <p:nvPr/>
        </p:nvGrpSpPr>
        <p:grpSpPr>
          <a:xfrm>
            <a:off x="1118627" y="2694928"/>
            <a:ext cx="2719627" cy="1874544"/>
            <a:chOff x="1118627" y="2999874"/>
            <a:chExt cx="2719627" cy="1874544"/>
          </a:xfrm>
        </p:grpSpPr>
        <p:cxnSp>
          <p:nvCxnSpPr>
            <p:cNvPr id="8" name="直线连接符 7">
              <a:extLst>
                <a:ext uri="{FF2B5EF4-FFF2-40B4-BE49-F238E27FC236}">
                  <a16:creationId xmlns:a16="http://schemas.microsoft.com/office/drawing/2014/main" xmlns="" id="{702CFC43-96A7-A545-8ED8-7BCFC36ED276}"/>
                </a:ext>
              </a:extLst>
            </p:cNvPr>
            <p:cNvCxnSpPr/>
            <p:nvPr/>
          </p:nvCxnSpPr>
          <p:spPr>
            <a:xfrm>
              <a:off x="1123735" y="2999874"/>
              <a:ext cx="0" cy="1874544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>
              <a:extLst>
                <a:ext uri="{FF2B5EF4-FFF2-40B4-BE49-F238E27FC236}">
                  <a16:creationId xmlns:a16="http://schemas.microsoft.com/office/drawing/2014/main" xmlns="" id="{8ECC8533-E078-5849-AEEF-E5A1CCFACBE9}"/>
                </a:ext>
              </a:extLst>
            </p:cNvPr>
            <p:cNvCxnSpPr/>
            <p:nvPr/>
          </p:nvCxnSpPr>
          <p:spPr>
            <a:xfrm>
              <a:off x="3834851" y="2999874"/>
              <a:ext cx="0" cy="1874544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EEB0D225-6D1D-534D-8366-A7F71FEC072B}"/>
                </a:ext>
              </a:extLst>
            </p:cNvPr>
            <p:cNvCxnSpPr>
              <a:cxnSpLocks/>
            </p:cNvCxnSpPr>
            <p:nvPr/>
          </p:nvCxnSpPr>
          <p:spPr>
            <a:xfrm>
              <a:off x="1123735" y="4874418"/>
              <a:ext cx="2711116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>
              <a:extLst>
                <a:ext uri="{FF2B5EF4-FFF2-40B4-BE49-F238E27FC236}">
                  <a16:creationId xmlns:a16="http://schemas.microsoft.com/office/drawing/2014/main" xmlns="" id="{18F04066-8576-6F4E-B78F-6F7FA083BEA7}"/>
                </a:ext>
              </a:extLst>
            </p:cNvPr>
            <p:cNvCxnSpPr>
              <a:cxnSpLocks/>
            </p:cNvCxnSpPr>
            <p:nvPr/>
          </p:nvCxnSpPr>
          <p:spPr>
            <a:xfrm>
              <a:off x="1118627" y="3004982"/>
              <a:ext cx="5400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>
              <a:extLst>
                <a:ext uri="{FF2B5EF4-FFF2-40B4-BE49-F238E27FC236}">
                  <a16:creationId xmlns:a16="http://schemas.microsoft.com/office/drawing/2014/main" xmlns="" id="{9C98A204-31C2-6840-A6B1-A2F229664D19}"/>
                </a:ext>
              </a:extLst>
            </p:cNvPr>
            <p:cNvCxnSpPr>
              <a:cxnSpLocks/>
            </p:cNvCxnSpPr>
            <p:nvPr/>
          </p:nvCxnSpPr>
          <p:spPr>
            <a:xfrm>
              <a:off x="3298254" y="3000277"/>
              <a:ext cx="5400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7A186EF-6277-2A42-BA92-F8ABA6128BCA}"/>
              </a:ext>
            </a:extLst>
          </p:cNvPr>
          <p:cNvGrpSpPr/>
          <p:nvPr/>
        </p:nvGrpSpPr>
        <p:grpSpPr>
          <a:xfrm>
            <a:off x="1195453" y="2763266"/>
            <a:ext cx="2567564" cy="1733747"/>
            <a:chOff x="1118627" y="2999874"/>
            <a:chExt cx="2721523" cy="1874544"/>
          </a:xfrm>
        </p:grpSpPr>
        <p:cxnSp>
          <p:nvCxnSpPr>
            <p:cNvPr id="19" name="直线连接符 18">
              <a:extLst>
                <a:ext uri="{FF2B5EF4-FFF2-40B4-BE49-F238E27FC236}">
                  <a16:creationId xmlns:a16="http://schemas.microsoft.com/office/drawing/2014/main" xmlns="" id="{1D29D0DA-AF41-2D49-AB0B-91A540E72033}"/>
                </a:ext>
              </a:extLst>
            </p:cNvPr>
            <p:cNvCxnSpPr/>
            <p:nvPr/>
          </p:nvCxnSpPr>
          <p:spPr>
            <a:xfrm>
              <a:off x="1123735" y="2999874"/>
              <a:ext cx="0" cy="1874544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>
              <a:extLst>
                <a:ext uri="{FF2B5EF4-FFF2-40B4-BE49-F238E27FC236}">
                  <a16:creationId xmlns:a16="http://schemas.microsoft.com/office/drawing/2014/main" xmlns="" id="{A46BBE54-E57E-E24D-9A7F-709E04280EDD}"/>
                </a:ext>
              </a:extLst>
            </p:cNvPr>
            <p:cNvCxnSpPr/>
            <p:nvPr/>
          </p:nvCxnSpPr>
          <p:spPr>
            <a:xfrm>
              <a:off x="3834851" y="2999874"/>
              <a:ext cx="0" cy="1874544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>
              <a:extLst>
                <a:ext uri="{FF2B5EF4-FFF2-40B4-BE49-F238E27FC236}">
                  <a16:creationId xmlns:a16="http://schemas.microsoft.com/office/drawing/2014/main" xmlns="" id="{64A7B99A-E829-7940-904F-4CF49E5F2CC6}"/>
                </a:ext>
              </a:extLst>
            </p:cNvPr>
            <p:cNvCxnSpPr>
              <a:cxnSpLocks/>
            </p:cNvCxnSpPr>
            <p:nvPr/>
          </p:nvCxnSpPr>
          <p:spPr>
            <a:xfrm>
              <a:off x="1123735" y="4874418"/>
              <a:ext cx="2711116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>
              <a:extLst>
                <a:ext uri="{FF2B5EF4-FFF2-40B4-BE49-F238E27FC236}">
                  <a16:creationId xmlns:a16="http://schemas.microsoft.com/office/drawing/2014/main" xmlns="" id="{FE13BAAD-D019-8D4D-BE94-F9A21364C68C}"/>
                </a:ext>
              </a:extLst>
            </p:cNvPr>
            <p:cNvCxnSpPr>
              <a:cxnSpLocks/>
            </p:cNvCxnSpPr>
            <p:nvPr/>
          </p:nvCxnSpPr>
          <p:spPr>
            <a:xfrm>
              <a:off x="1118627" y="3004982"/>
              <a:ext cx="381587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>
              <a:extLst>
                <a:ext uri="{FF2B5EF4-FFF2-40B4-BE49-F238E27FC236}">
                  <a16:creationId xmlns:a16="http://schemas.microsoft.com/office/drawing/2014/main" xmlns="" id="{302BA2A4-BB30-8A4C-95D1-E52E9E05B130}"/>
                </a:ext>
              </a:extLst>
            </p:cNvPr>
            <p:cNvCxnSpPr>
              <a:cxnSpLocks/>
            </p:cNvCxnSpPr>
            <p:nvPr/>
          </p:nvCxnSpPr>
          <p:spPr>
            <a:xfrm>
              <a:off x="3458563" y="3000277"/>
              <a:ext cx="381587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84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61B409C-6DF5-654F-81A4-524FF21D753D}"/>
              </a:ext>
            </a:extLst>
          </p:cNvPr>
          <p:cNvSpPr txBox="1"/>
          <p:nvPr/>
        </p:nvSpPr>
        <p:spPr>
          <a:xfrm>
            <a:off x="5102102" y="1696052"/>
            <a:ext cx="2060821" cy="2215991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l"/>
            <a:r>
              <a:rPr kumimoji="1" lang="en-US" altLang="zh-CN" sz="13800" b="1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rPr>
              <a:t>01</a:t>
            </a:r>
            <a:endParaRPr kumimoji="1" lang="zh-CN" altLang="en-US" sz="13800" b="1" dirty="0"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" name="文本占位符 39">
            <a:extLst>
              <a:ext uri="{FF2B5EF4-FFF2-40B4-BE49-F238E27FC236}">
                <a16:creationId xmlns:a16="http://schemas.microsoft.com/office/drawing/2014/main" xmlns="" id="{FDF01BB6-2A63-CD46-AFA0-9CF49DACFE14}"/>
              </a:ext>
            </a:extLst>
          </p:cNvPr>
          <p:cNvSpPr txBox="1">
            <a:spLocks/>
          </p:cNvSpPr>
          <p:nvPr/>
        </p:nvSpPr>
        <p:spPr>
          <a:xfrm>
            <a:off x="3078999" y="3028846"/>
            <a:ext cx="6034004" cy="88319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sz="6000" b="1" dirty="0">
                <a:solidFill>
                  <a:schemeClr val="accent2"/>
                </a:solidFill>
              </a:rPr>
              <a:t>研究背景与意义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C644B40C-C065-9D48-9E2A-C82C17560B15}"/>
              </a:ext>
            </a:extLst>
          </p:cNvPr>
          <p:cNvSpPr txBox="1"/>
          <p:nvPr/>
        </p:nvSpPr>
        <p:spPr>
          <a:xfrm>
            <a:off x="3123235" y="3836589"/>
            <a:ext cx="5990558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dist"/>
            <a:r>
              <a:rPr kumimoji="1" lang="en-US" altLang="zh-CN" sz="2000" dirty="0">
                <a:solidFill>
                  <a:schemeClr val="tx2"/>
                </a:solidFill>
              </a:rPr>
              <a:t>Background and Purpose</a:t>
            </a:r>
            <a:endParaRPr kumimoji="1" lang="zh-CN" alt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93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A28C33-48DF-DB44-8AAF-7B1A4D89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模板及素材禁止商用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E97FA46-A54C-1843-9FB5-4A6E86A24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092" y="3702977"/>
            <a:ext cx="1800000" cy="1800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40959A5-3BCB-7246-9798-5FCDD133C443}"/>
              </a:ext>
            </a:extLst>
          </p:cNvPr>
          <p:cNvSpPr/>
          <p:nvPr/>
        </p:nvSpPr>
        <p:spPr>
          <a:xfrm>
            <a:off x="8177322" y="3228945"/>
            <a:ext cx="9573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chemeClr val="accent2"/>
                </a:solidFill>
              </a:rPr>
              <a:t>@</a:t>
            </a:r>
            <a:r>
              <a:rPr kumimoji="1" lang="zh-CN" altLang="en-US" sz="2000" b="1" dirty="0">
                <a:solidFill>
                  <a:schemeClr val="accent2"/>
                </a:solidFill>
              </a:rPr>
              <a:t>潘某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0E26720-5316-F549-8256-42D300A31586}"/>
              </a:ext>
            </a:extLst>
          </p:cNvPr>
          <p:cNvSpPr/>
          <p:nvPr/>
        </p:nvSpPr>
        <p:spPr>
          <a:xfrm>
            <a:off x="803275" y="1433061"/>
            <a:ext cx="10585450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本模板可以免费使用，但仅限于学术交流，禁止商用。如需使用模板中素材、</a:t>
            </a:r>
            <a:r>
              <a:rPr kumimoji="1" lang="zh-CN" alt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照片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或字体，需向原作者或公司购买商用版权。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模板中使用的主视觉照片（封面的老图屋檐），作者为包罗万象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巨胃，其他照片来源如下。如果照片作者看到这个模板，可以随时联系我在模板中加上作者信息，我的联系方式见上页。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91B7282-658C-0D4D-B060-44F4AB34C519}"/>
              </a:ext>
            </a:extLst>
          </p:cNvPr>
          <p:cNvSpPr txBox="1"/>
          <p:nvPr/>
        </p:nvSpPr>
        <p:spPr>
          <a:xfrm>
            <a:off x="2533512" y="3066968"/>
            <a:ext cx="1902398" cy="724064"/>
          </a:xfrm>
          <a:prstGeom prst="rect">
            <a:avLst/>
          </a:prstGeom>
          <a:noFill/>
        </p:spPr>
        <p:txBody>
          <a:bodyPr wrap="non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z="2000" b="1" dirty="0">
                <a:solidFill>
                  <a:schemeClr val="accent2"/>
                </a:solidFill>
              </a:rPr>
              <a:t>武汉大学官网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4C26DCA-5DD3-ED41-BD5B-D6D902EC65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7000"/>
                    </a14:imgEffect>
                  </a14:imgLayer>
                </a14:imgProps>
              </a:ext>
            </a:extLst>
          </a:blip>
          <a:srcRect l="7678" t="26097" r="69190" b="33067"/>
          <a:stretch/>
        </p:blipFill>
        <p:spPr>
          <a:xfrm>
            <a:off x="2539527" y="3738875"/>
            <a:ext cx="1756248" cy="172820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B85A565-7E64-0E48-987F-67FD4219138B}"/>
              </a:ext>
            </a:extLst>
          </p:cNvPr>
          <p:cNvSpPr txBox="1"/>
          <p:nvPr/>
        </p:nvSpPr>
        <p:spPr>
          <a:xfrm>
            <a:off x="1266108" y="5318325"/>
            <a:ext cx="4302858" cy="1048190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根据武汉大学官网，作者包括王志敏、舒佩、张然、李霄鹍、胡国亮、陈勇等。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939EF06-3E29-BC4B-ADF7-3F41C8CB75C7}"/>
              </a:ext>
            </a:extLst>
          </p:cNvPr>
          <p:cNvSpPr txBox="1"/>
          <p:nvPr/>
        </p:nvSpPr>
        <p:spPr>
          <a:xfrm>
            <a:off x="6957191" y="5318325"/>
            <a:ext cx="3972284" cy="1046203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感谢潘师兄提供自己拍摄的照片作为模板素材。</a:t>
            </a:r>
          </a:p>
        </p:txBody>
      </p:sp>
    </p:spTree>
    <p:extLst>
      <p:ext uri="{BB962C8B-B14F-4D97-AF65-F5344CB8AC3E}">
        <p14:creationId xmlns:p14="http://schemas.microsoft.com/office/powerpoint/2010/main" val="123682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3275" y="4396318"/>
            <a:ext cx="8970989" cy="66357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授权发布作品，仅供学习参考之用，禁止商用。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941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46150DD-6BFD-F640-A5D2-BB5E5E3789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Thanks for Your Attention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FD5906FD-A821-8A40-812A-4AF25E7A6E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感谢老师的悉心指导</a:t>
            </a:r>
          </a:p>
        </p:txBody>
      </p:sp>
      <p:pic>
        <p:nvPicPr>
          <p:cNvPr id="8" name="图片占位符 7" descr="图片包含 天空, 户外, 建筑物, 日落&#10;&#10;描述已自动生成">
            <a:extLst>
              <a:ext uri="{FF2B5EF4-FFF2-40B4-BE49-F238E27FC236}">
                <a16:creationId xmlns:a16="http://schemas.microsoft.com/office/drawing/2014/main" xmlns="" id="{FEAD5655-493F-1B4D-AB22-472B5645CBC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5" r="30085"/>
          <a:stretch/>
        </p:blipFill>
        <p:spPr/>
      </p:pic>
    </p:spTree>
    <p:extLst>
      <p:ext uri="{BB962C8B-B14F-4D97-AF65-F5344CB8AC3E}">
        <p14:creationId xmlns:p14="http://schemas.microsoft.com/office/powerpoint/2010/main" val="295118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树, 户外, 天空, 火车&#10;&#10;描述已自动生成">
            <a:extLst>
              <a:ext uri="{FF2B5EF4-FFF2-40B4-BE49-F238E27FC236}">
                <a16:creationId xmlns:a16="http://schemas.microsoft.com/office/drawing/2014/main" xmlns="" id="{BDFD44B1-1555-DD42-BED0-07A9C2DCF17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" b="5667"/>
          <a:stretch>
            <a:fillRect/>
          </a:stretch>
        </p:blipFill>
        <p:spPr/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xmlns="" id="{A453CE20-6C14-4C4C-84F7-26422658A810}"/>
              </a:ext>
            </a:extLst>
          </p:cNvPr>
          <p:cNvSpPr txBox="1">
            <a:spLocks/>
          </p:cNvSpPr>
          <p:nvPr/>
        </p:nvSpPr>
        <p:spPr>
          <a:xfrm>
            <a:off x="803276" y="4218521"/>
            <a:ext cx="10585448" cy="892503"/>
          </a:xfrm>
          <a:prstGeom prst="rect">
            <a:avLst/>
          </a:prstGeom>
        </p:spPr>
        <p:txBody>
          <a:bodyPr tIns="0" bIns="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>
                <a:solidFill>
                  <a:schemeClr val="accent2"/>
                </a:solidFill>
              </a:rPr>
              <a:t>武汉大学学术答辩通用模板</a:t>
            </a:r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831FADC7-207E-7B4E-8BBD-42F82FE1F818}"/>
              </a:ext>
            </a:extLst>
          </p:cNvPr>
          <p:cNvSpPr txBox="1">
            <a:spLocks/>
          </p:cNvSpPr>
          <p:nvPr/>
        </p:nvSpPr>
        <p:spPr>
          <a:xfrm>
            <a:off x="803276" y="4827145"/>
            <a:ext cx="10585448" cy="508452"/>
          </a:xfrm>
          <a:prstGeom prst="rect">
            <a:avLst/>
          </a:prstGeom>
        </p:spPr>
        <p:txBody>
          <a:bodyPr anchor="ctr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chemeClr val="tx2"/>
                </a:solidFill>
              </a:rPr>
              <a:t>Template for Thesis Defense in Wuhan University</a:t>
            </a:r>
            <a:endParaRPr lang="zh-CN" altLang="en-US" sz="1800" dirty="0">
              <a:solidFill>
                <a:schemeClr val="tx2"/>
              </a:solidFill>
            </a:endParaRPr>
          </a:p>
        </p:txBody>
      </p:sp>
      <p:sp>
        <p:nvSpPr>
          <p:cNvPr id="8" name="文本占位符 34">
            <a:extLst>
              <a:ext uri="{FF2B5EF4-FFF2-40B4-BE49-F238E27FC236}">
                <a16:creationId xmlns:a16="http://schemas.microsoft.com/office/drawing/2014/main" xmlns="" id="{863F15CD-989D-B145-8B27-B543A0C87DAD}"/>
              </a:ext>
            </a:extLst>
          </p:cNvPr>
          <p:cNvSpPr txBox="1">
            <a:spLocks/>
          </p:cNvSpPr>
          <p:nvPr/>
        </p:nvSpPr>
        <p:spPr>
          <a:xfrm>
            <a:off x="803275" y="5389478"/>
            <a:ext cx="10585450" cy="595123"/>
          </a:xfrm>
          <a:prstGeom prst="rect">
            <a:avLst/>
          </a:prstGeom>
        </p:spPr>
        <p:txBody>
          <a:bodyPr lIns="72000" tIns="0" rIns="72000" bIns="0" anchor="ctr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答辩人：川       指导老师：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时间：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2019</a:t>
            </a:r>
            <a:r>
              <a:rPr lang="en-GB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.0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GB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.0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658AE9C9-D6DF-AC4A-8C58-96D8B508AD86}"/>
              </a:ext>
            </a:extLst>
          </p:cNvPr>
          <p:cNvGrpSpPr/>
          <p:nvPr/>
        </p:nvGrpSpPr>
        <p:grpSpPr>
          <a:xfrm>
            <a:off x="5486400" y="3029505"/>
            <a:ext cx="1219200" cy="1231468"/>
            <a:chOff x="6678206" y="3208602"/>
            <a:chExt cx="1219200" cy="1231468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FC2E8121-0921-9C49-9EB9-3977A6592BC0}"/>
                </a:ext>
              </a:extLst>
            </p:cNvPr>
            <p:cNvSpPr/>
            <p:nvPr/>
          </p:nvSpPr>
          <p:spPr>
            <a:xfrm>
              <a:off x="6683774" y="3226438"/>
              <a:ext cx="1213632" cy="12136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6" name="íšḻîďê">
              <a:extLst>
                <a:ext uri="{FF2B5EF4-FFF2-40B4-BE49-F238E27FC236}">
                  <a16:creationId xmlns:a16="http://schemas.microsoft.com/office/drawing/2014/main" xmlns="" id="{27A2A223-AA10-A44B-8BCB-BB3440A6EF14}"/>
                </a:ext>
              </a:extLst>
            </p:cNvPr>
            <p:cNvGrpSpPr/>
            <p:nvPr/>
          </p:nvGrpSpPr>
          <p:grpSpPr>
            <a:xfrm>
              <a:off x="6678206" y="3208602"/>
              <a:ext cx="1219200" cy="1227234"/>
              <a:chOff x="3551238" y="3067050"/>
              <a:chExt cx="722313" cy="727075"/>
            </a:xfrm>
          </p:grpSpPr>
          <p:sp>
            <p:nvSpPr>
              <p:cNvPr id="87" name="ïş1íḍê">
                <a:extLst>
                  <a:ext uri="{FF2B5EF4-FFF2-40B4-BE49-F238E27FC236}">
                    <a16:creationId xmlns:a16="http://schemas.microsoft.com/office/drawing/2014/main" xmlns="" id="{D6C427BD-2BCA-974A-B85C-37420A6CDC0B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šḻïḍè">
                <a:extLst>
                  <a:ext uri="{FF2B5EF4-FFF2-40B4-BE49-F238E27FC236}">
                    <a16:creationId xmlns:a16="http://schemas.microsoft.com/office/drawing/2014/main" xmlns="" id="{7ABCFAB9-7B28-AA43-A1E0-8F2F4349A4A3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śľíḓé">
                <a:extLst>
                  <a:ext uri="{FF2B5EF4-FFF2-40B4-BE49-F238E27FC236}">
                    <a16:creationId xmlns:a16="http://schemas.microsoft.com/office/drawing/2014/main" xmlns="" id="{06F03871-580C-2C4A-9AD4-F27C3220F1FE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slíḍê">
                <a:extLst>
                  <a:ext uri="{FF2B5EF4-FFF2-40B4-BE49-F238E27FC236}">
                    <a16:creationId xmlns:a16="http://schemas.microsoft.com/office/drawing/2014/main" xmlns="" id="{74C65EEA-0082-6A47-847A-CB7F0C727205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ṡļïdê">
                <a:extLst>
                  <a:ext uri="{FF2B5EF4-FFF2-40B4-BE49-F238E27FC236}">
                    <a16:creationId xmlns:a16="http://schemas.microsoft.com/office/drawing/2014/main" xmlns="" id="{88671694-D603-EF4B-8791-A3794C4E4BA6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ş1ïďe">
                <a:extLst>
                  <a:ext uri="{FF2B5EF4-FFF2-40B4-BE49-F238E27FC236}">
                    <a16:creationId xmlns:a16="http://schemas.microsoft.com/office/drawing/2014/main" xmlns="" id="{114DF838-2155-8046-8BE5-C06FBDF994D1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ṩḷíḍé">
                <a:extLst>
                  <a:ext uri="{FF2B5EF4-FFF2-40B4-BE49-F238E27FC236}">
                    <a16:creationId xmlns:a16="http://schemas.microsoft.com/office/drawing/2014/main" xmlns="" id="{D8B40D1B-19F4-6E42-A648-6FE5D00A7E76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śľíḍè">
                <a:extLst>
                  <a:ext uri="{FF2B5EF4-FFF2-40B4-BE49-F238E27FC236}">
                    <a16:creationId xmlns:a16="http://schemas.microsoft.com/office/drawing/2014/main" xmlns="" id="{7A88E284-2F17-284A-B512-F994FFCE9A37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$ḻîḋè">
                <a:extLst>
                  <a:ext uri="{FF2B5EF4-FFF2-40B4-BE49-F238E27FC236}">
                    <a16:creationId xmlns:a16="http://schemas.microsoft.com/office/drawing/2014/main" xmlns="" id="{F16D615F-AE2F-8B44-A191-8E87FA71216A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ṣļíḋe">
                <a:extLst>
                  <a:ext uri="{FF2B5EF4-FFF2-40B4-BE49-F238E27FC236}">
                    <a16:creationId xmlns:a16="http://schemas.microsoft.com/office/drawing/2014/main" xmlns="" id="{F22EFB62-EBD0-6340-B1C2-2C0B0BA6B355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ṩḷiḓé">
                <a:extLst>
                  <a:ext uri="{FF2B5EF4-FFF2-40B4-BE49-F238E27FC236}">
                    <a16:creationId xmlns:a16="http://schemas.microsoft.com/office/drawing/2014/main" xmlns="" id="{59B8D585-6017-7F44-83BE-41B2C6C30C19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Sľiḍè">
                <a:extLst>
                  <a:ext uri="{FF2B5EF4-FFF2-40B4-BE49-F238E27FC236}">
                    <a16:creationId xmlns:a16="http://schemas.microsoft.com/office/drawing/2014/main" xmlns="" id="{A91DF793-8BBD-984C-A839-DEB298ACAF6E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ṩḷîḍe">
                <a:extLst>
                  <a:ext uri="{FF2B5EF4-FFF2-40B4-BE49-F238E27FC236}">
                    <a16:creationId xmlns:a16="http://schemas.microsoft.com/office/drawing/2014/main" xmlns="" id="{C101B781-0DEC-FE4C-93F0-54CAD9CF1E11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šḻiḑê">
                <a:extLst>
                  <a:ext uri="{FF2B5EF4-FFF2-40B4-BE49-F238E27FC236}">
                    <a16:creationId xmlns:a16="http://schemas.microsoft.com/office/drawing/2014/main" xmlns="" id="{8C78384E-2DE3-124C-9541-4DC43762AD1E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ṩļïďè">
                <a:extLst>
                  <a:ext uri="{FF2B5EF4-FFF2-40B4-BE49-F238E27FC236}">
                    <a16:creationId xmlns:a16="http://schemas.microsoft.com/office/drawing/2014/main" xmlns="" id="{146D6721-CC74-9048-A4B4-7A6A1341F70C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ṥlïḋê">
                <a:extLst>
                  <a:ext uri="{FF2B5EF4-FFF2-40B4-BE49-F238E27FC236}">
                    <a16:creationId xmlns:a16="http://schemas.microsoft.com/office/drawing/2014/main" xmlns="" id="{1A729DB2-1B1D-2045-A414-E2441AB266C8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ṧľïdè">
                <a:extLst>
                  <a:ext uri="{FF2B5EF4-FFF2-40B4-BE49-F238E27FC236}">
                    <a16:creationId xmlns:a16="http://schemas.microsoft.com/office/drawing/2014/main" xmlns="" id="{FBADE8CD-37DD-D34E-A1F3-7CFDFC0E72E6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Sḷîḓê">
                <a:extLst>
                  <a:ext uri="{FF2B5EF4-FFF2-40B4-BE49-F238E27FC236}">
                    <a16:creationId xmlns:a16="http://schemas.microsoft.com/office/drawing/2014/main" xmlns="" id="{8BCECA74-365B-9D41-9E4B-3CF26B2904E5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ślíďè">
                <a:extLst>
                  <a:ext uri="{FF2B5EF4-FFF2-40B4-BE49-F238E27FC236}">
                    <a16:creationId xmlns:a16="http://schemas.microsoft.com/office/drawing/2014/main" xmlns="" id="{6807021B-2F32-2F4B-9029-5EE53C71FFD4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Sḻïḍè">
                <a:extLst>
                  <a:ext uri="{FF2B5EF4-FFF2-40B4-BE49-F238E27FC236}">
                    <a16:creationId xmlns:a16="http://schemas.microsoft.com/office/drawing/2014/main" xmlns="" id="{5E4AB633-3CEF-AC42-8FA7-FFFC898607A2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ṡliḑê">
                <a:extLst>
                  <a:ext uri="{FF2B5EF4-FFF2-40B4-BE49-F238E27FC236}">
                    <a16:creationId xmlns:a16="http://schemas.microsoft.com/office/drawing/2014/main" xmlns="" id="{F0AD6C8A-26CF-C841-856D-48461458D336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lïďé">
                <a:extLst>
                  <a:ext uri="{FF2B5EF4-FFF2-40B4-BE49-F238E27FC236}">
                    <a16:creationId xmlns:a16="http://schemas.microsoft.com/office/drawing/2014/main" xmlns="" id="{5FA3D9D1-DD68-0841-9E1C-9B764D7435E2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ṥḷîdé">
                <a:extLst>
                  <a:ext uri="{FF2B5EF4-FFF2-40B4-BE49-F238E27FC236}">
                    <a16:creationId xmlns:a16="http://schemas.microsoft.com/office/drawing/2014/main" xmlns="" id="{8D787F81-0CC4-FC46-881C-94FD1632C9BA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sḷîḋé">
                <a:extLst>
                  <a:ext uri="{FF2B5EF4-FFF2-40B4-BE49-F238E27FC236}">
                    <a16:creationId xmlns:a16="http://schemas.microsoft.com/office/drawing/2014/main" xmlns="" id="{25FA8ABA-4E18-1041-ADE9-948D7BD00842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śḷïḑè">
                <a:extLst>
                  <a:ext uri="{FF2B5EF4-FFF2-40B4-BE49-F238E27FC236}">
                    <a16:creationId xmlns:a16="http://schemas.microsoft.com/office/drawing/2014/main" xmlns="" id="{BCDA8C55-2D57-9C44-85A4-54CDC3F6B3B2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ṧľiďé">
                <a:extLst>
                  <a:ext uri="{FF2B5EF4-FFF2-40B4-BE49-F238E27FC236}">
                    <a16:creationId xmlns:a16="http://schemas.microsoft.com/office/drawing/2014/main" xmlns="" id="{F6C730BA-8B9B-C54D-BCBF-A12BA5AF07E9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šľïḍé">
                <a:extLst>
                  <a:ext uri="{FF2B5EF4-FFF2-40B4-BE49-F238E27FC236}">
                    <a16:creationId xmlns:a16="http://schemas.microsoft.com/office/drawing/2014/main" xmlns="" id="{605DBC13-CC73-8F40-89BB-4C805E261389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ŝlîḑè">
                <a:extLst>
                  <a:ext uri="{FF2B5EF4-FFF2-40B4-BE49-F238E27FC236}">
                    <a16:creationId xmlns:a16="http://schemas.microsoft.com/office/drawing/2014/main" xmlns="" id="{1D7EC8E8-8B85-6C42-9F59-2499816DF8BA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ṩḻíḓe">
                <a:extLst>
                  <a:ext uri="{FF2B5EF4-FFF2-40B4-BE49-F238E27FC236}">
                    <a16:creationId xmlns:a16="http://schemas.microsoft.com/office/drawing/2014/main" xmlns="" id="{88D90B07-C5EB-BA44-8702-690906AE3863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$1îdè">
                <a:extLst>
                  <a:ext uri="{FF2B5EF4-FFF2-40B4-BE49-F238E27FC236}">
                    <a16:creationId xmlns:a16="http://schemas.microsoft.com/office/drawing/2014/main" xmlns="" id="{AA4CD3F9-924A-FA44-8E80-11525568ED34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śľïḓe">
                <a:extLst>
                  <a:ext uri="{FF2B5EF4-FFF2-40B4-BE49-F238E27FC236}">
                    <a16:creationId xmlns:a16="http://schemas.microsoft.com/office/drawing/2014/main" xmlns="" id="{68D19551-2529-6D40-8FC2-54D2BD647414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ṣļïḑè">
                <a:extLst>
                  <a:ext uri="{FF2B5EF4-FFF2-40B4-BE49-F238E27FC236}">
                    <a16:creationId xmlns:a16="http://schemas.microsoft.com/office/drawing/2014/main" xmlns="" id="{875DB722-8CA4-DE43-A3FC-AF102014EDB3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ṡḷidé">
                <a:extLst>
                  <a:ext uri="{FF2B5EF4-FFF2-40B4-BE49-F238E27FC236}">
                    <a16:creationId xmlns:a16="http://schemas.microsoft.com/office/drawing/2014/main" xmlns="" id="{3C1F0B3B-F409-3044-9520-EA1EFA069FAB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ṡḷíḋe">
                <a:extLst>
                  <a:ext uri="{FF2B5EF4-FFF2-40B4-BE49-F238E27FC236}">
                    <a16:creationId xmlns:a16="http://schemas.microsoft.com/office/drawing/2014/main" xmlns="" id="{BF4029E5-5269-2C48-80E9-9D1DBDB61AFE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ŝ1iḑê">
                <a:extLst>
                  <a:ext uri="{FF2B5EF4-FFF2-40B4-BE49-F238E27FC236}">
                    <a16:creationId xmlns:a16="http://schemas.microsoft.com/office/drawing/2014/main" xmlns="" id="{F0824E82-E9B1-E44F-AEA5-94FB6F1E07A3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ṩḷiḑe">
                <a:extLst>
                  <a:ext uri="{FF2B5EF4-FFF2-40B4-BE49-F238E27FC236}">
                    <a16:creationId xmlns:a16="http://schemas.microsoft.com/office/drawing/2014/main" xmlns="" id="{A6726D3A-C42E-DC46-9C26-CA85BF17E629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ṧḻiḑê">
                <a:extLst>
                  <a:ext uri="{FF2B5EF4-FFF2-40B4-BE49-F238E27FC236}">
                    <a16:creationId xmlns:a16="http://schemas.microsoft.com/office/drawing/2014/main" xmlns="" id="{DAA28EF3-1505-904F-889E-9A7E0B18A940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ṣḻîḋè">
                <a:extLst>
                  <a:ext uri="{FF2B5EF4-FFF2-40B4-BE49-F238E27FC236}">
                    <a16:creationId xmlns:a16="http://schemas.microsoft.com/office/drawing/2014/main" xmlns="" id="{888B84EF-2E36-DD4A-9FA6-1C4E39BF181D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ṡ1îḍé">
                <a:extLst>
                  <a:ext uri="{FF2B5EF4-FFF2-40B4-BE49-F238E27FC236}">
                    <a16:creationId xmlns:a16="http://schemas.microsoft.com/office/drawing/2014/main" xmlns="" id="{BCED4EEE-9594-594E-B4ED-8529C128196E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š1íḑe">
                <a:extLst>
                  <a:ext uri="{FF2B5EF4-FFF2-40B4-BE49-F238E27FC236}">
                    <a16:creationId xmlns:a16="http://schemas.microsoft.com/office/drawing/2014/main" xmlns="" id="{563B8DFE-AA86-9449-A8DF-414DCBACB9F1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š1ïḍe">
                <a:extLst>
                  <a:ext uri="{FF2B5EF4-FFF2-40B4-BE49-F238E27FC236}">
                    <a16:creationId xmlns:a16="http://schemas.microsoft.com/office/drawing/2014/main" xmlns="" id="{8EABF1AD-EA43-E84D-9229-76422EDA4499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Sḻîde">
                <a:extLst>
                  <a:ext uri="{FF2B5EF4-FFF2-40B4-BE49-F238E27FC236}">
                    <a16:creationId xmlns:a16="http://schemas.microsoft.com/office/drawing/2014/main" xmlns="" id="{63E8C197-B704-D942-ABCC-3C4C4023A3C3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$ḻîḑé">
                <a:extLst>
                  <a:ext uri="{FF2B5EF4-FFF2-40B4-BE49-F238E27FC236}">
                    <a16:creationId xmlns:a16="http://schemas.microsoft.com/office/drawing/2014/main" xmlns="" id="{CA5B9F0A-3B56-8A47-80D4-F93391852CD6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ŝļïḓe">
                <a:extLst>
                  <a:ext uri="{FF2B5EF4-FFF2-40B4-BE49-F238E27FC236}">
                    <a16:creationId xmlns:a16="http://schemas.microsoft.com/office/drawing/2014/main" xmlns="" id="{CB445766-F070-3140-9B5B-5ACFEBE21D9C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S1iḍé">
                <a:extLst>
                  <a:ext uri="{FF2B5EF4-FFF2-40B4-BE49-F238E27FC236}">
                    <a16:creationId xmlns:a16="http://schemas.microsoft.com/office/drawing/2014/main" xmlns="" id="{76CFD226-5F11-7949-AB01-FA0CA24EC807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šlïdé">
                <a:extLst>
                  <a:ext uri="{FF2B5EF4-FFF2-40B4-BE49-F238E27FC236}">
                    <a16:creationId xmlns:a16="http://schemas.microsoft.com/office/drawing/2014/main" xmlns="" id="{7603449A-E2A7-D44A-B469-F507D8C15CFD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Slïde">
                <a:extLst>
                  <a:ext uri="{FF2B5EF4-FFF2-40B4-BE49-F238E27FC236}">
                    <a16:creationId xmlns:a16="http://schemas.microsoft.com/office/drawing/2014/main" xmlns="" id="{4FC8BA9D-E97F-0447-822D-D0A211DFA6B1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şľïďe">
                <a:extLst>
                  <a:ext uri="{FF2B5EF4-FFF2-40B4-BE49-F238E27FC236}">
                    <a16:creationId xmlns:a16="http://schemas.microsoft.com/office/drawing/2014/main" xmlns="" id="{6AB80447-D0E6-F544-8517-DC643EAEFEE8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şľíďê">
                <a:extLst>
                  <a:ext uri="{FF2B5EF4-FFF2-40B4-BE49-F238E27FC236}">
                    <a16:creationId xmlns:a16="http://schemas.microsoft.com/office/drawing/2014/main" xmlns="" id="{A59C1FE1-C423-2040-8CEE-37E0F50D3145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íś1ïdè">
                <a:extLst>
                  <a:ext uri="{FF2B5EF4-FFF2-40B4-BE49-F238E27FC236}">
                    <a16:creationId xmlns:a16="http://schemas.microsoft.com/office/drawing/2014/main" xmlns="" id="{5EBCDD8A-7483-A646-B809-57E218420F0B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ṩḷiḍe">
                <a:extLst>
                  <a:ext uri="{FF2B5EF4-FFF2-40B4-BE49-F238E27FC236}">
                    <a16:creationId xmlns:a16="http://schemas.microsoft.com/office/drawing/2014/main" xmlns="" id="{323D0754-A199-6042-8ADB-04676AFFFD4A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ïŝ1iďè">
                <a:extLst>
                  <a:ext uri="{FF2B5EF4-FFF2-40B4-BE49-F238E27FC236}">
                    <a16:creationId xmlns:a16="http://schemas.microsoft.com/office/drawing/2014/main" xmlns="" id="{E6A20DAB-F020-8642-8A20-D8B04C6C30BE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ṩļíḋê">
                <a:extLst>
                  <a:ext uri="{FF2B5EF4-FFF2-40B4-BE49-F238E27FC236}">
                    <a16:creationId xmlns:a16="http://schemas.microsoft.com/office/drawing/2014/main" xmlns="" id="{345CF231-1990-AB44-ACB1-C2381589D300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ïṧ1ïdè">
                <a:extLst>
                  <a:ext uri="{FF2B5EF4-FFF2-40B4-BE49-F238E27FC236}">
                    <a16:creationId xmlns:a16="http://schemas.microsoft.com/office/drawing/2014/main" xmlns="" id="{9E19E00A-55BB-8449-B18C-31DEB55114EE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ŝḻîḍé">
                <a:extLst>
                  <a:ext uri="{FF2B5EF4-FFF2-40B4-BE49-F238E27FC236}">
                    <a16:creationId xmlns:a16="http://schemas.microsoft.com/office/drawing/2014/main" xmlns="" id="{715A5D24-F6A6-D74A-AFDA-F1EE5F0C5F6E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şḻïḓé">
                <a:extLst>
                  <a:ext uri="{FF2B5EF4-FFF2-40B4-BE49-F238E27FC236}">
                    <a16:creationId xmlns:a16="http://schemas.microsoft.com/office/drawing/2014/main" xmlns="" id="{83B9836A-AFCD-D946-A4A8-1B4B21FDFC2B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śļíďè">
                <a:extLst>
                  <a:ext uri="{FF2B5EF4-FFF2-40B4-BE49-F238E27FC236}">
                    <a16:creationId xmlns:a16="http://schemas.microsoft.com/office/drawing/2014/main" xmlns="" id="{0352FC17-36A0-0D4A-8EF0-9EB6F3D86061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ŝ1ïdé">
                <a:extLst>
                  <a:ext uri="{FF2B5EF4-FFF2-40B4-BE49-F238E27FC236}">
                    <a16:creationId xmlns:a16="http://schemas.microsoft.com/office/drawing/2014/main" xmlns="" id="{18597A7C-B137-BB4B-9A18-CF77E4BA2AE6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is1ídè">
                <a:extLst>
                  <a:ext uri="{FF2B5EF4-FFF2-40B4-BE49-F238E27FC236}">
                    <a16:creationId xmlns:a16="http://schemas.microsoft.com/office/drawing/2014/main" xmlns="" id="{44EDC03C-F7E1-D246-BFB0-2BB6D227CAAF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slíďê">
                <a:extLst>
                  <a:ext uri="{FF2B5EF4-FFF2-40B4-BE49-F238E27FC236}">
                    <a16:creationId xmlns:a16="http://schemas.microsoft.com/office/drawing/2014/main" xmlns="" id="{F989141C-CA8B-7246-87C7-6679EB92D1EB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ṩlíḑê">
                <a:extLst>
                  <a:ext uri="{FF2B5EF4-FFF2-40B4-BE49-F238E27FC236}">
                    <a16:creationId xmlns:a16="http://schemas.microsoft.com/office/drawing/2014/main" xmlns="" id="{E7268F10-AB9F-844C-8D96-D40FB18BCD45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îṥḷïďê">
                <a:extLst>
                  <a:ext uri="{FF2B5EF4-FFF2-40B4-BE49-F238E27FC236}">
                    <a16:creationId xmlns:a16="http://schemas.microsoft.com/office/drawing/2014/main" xmlns="" id="{BE9EC57F-67EB-7642-9FEA-D114543C70AF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ṥḻïďè">
                <a:extLst>
                  <a:ext uri="{FF2B5EF4-FFF2-40B4-BE49-F238E27FC236}">
                    <a16:creationId xmlns:a16="http://schemas.microsoft.com/office/drawing/2014/main" xmlns="" id="{076ABC04-189E-574C-82F3-85DD9A8BC834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ṡḷíḍè">
                <a:extLst>
                  <a:ext uri="{FF2B5EF4-FFF2-40B4-BE49-F238E27FC236}">
                    <a16:creationId xmlns:a16="http://schemas.microsoft.com/office/drawing/2014/main" xmlns="" id="{9F943233-EC58-AE4E-8DC7-68947B9C8F65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$ḷîḑé">
                <a:extLst>
                  <a:ext uri="{FF2B5EF4-FFF2-40B4-BE49-F238E27FC236}">
                    <a16:creationId xmlns:a16="http://schemas.microsoft.com/office/drawing/2014/main" xmlns="" id="{0A588D86-41AF-CA43-88F7-95D6B009B2A6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$ľîdè">
                <a:extLst>
                  <a:ext uri="{FF2B5EF4-FFF2-40B4-BE49-F238E27FC236}">
                    <a16:creationId xmlns:a16="http://schemas.microsoft.com/office/drawing/2014/main" xmlns="" id="{6FABFD47-2734-4446-B795-B9787EF2711A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ṥ1iḍè">
                <a:extLst>
                  <a:ext uri="{FF2B5EF4-FFF2-40B4-BE49-F238E27FC236}">
                    <a16:creationId xmlns:a16="http://schemas.microsoft.com/office/drawing/2014/main" xmlns="" id="{D3E4FC17-F1FD-D54F-A3C3-4B453B55FB15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slidé">
                <a:extLst>
                  <a:ext uri="{FF2B5EF4-FFF2-40B4-BE49-F238E27FC236}">
                    <a16:creationId xmlns:a16="http://schemas.microsoft.com/office/drawing/2014/main" xmlns="" id="{54435714-66DC-9440-94A4-20580E060162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íṡlïďè">
                <a:extLst>
                  <a:ext uri="{FF2B5EF4-FFF2-40B4-BE49-F238E27FC236}">
                    <a16:creationId xmlns:a16="http://schemas.microsoft.com/office/drawing/2014/main" xmlns="" id="{3C0D1BC8-F765-174B-B52E-0C25F380F634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ṧ1ïḓè">
                <a:extLst>
                  <a:ext uri="{FF2B5EF4-FFF2-40B4-BE49-F238E27FC236}">
                    <a16:creationId xmlns:a16="http://schemas.microsoft.com/office/drawing/2014/main" xmlns="" id="{D8B395CA-8099-F34B-8458-3E462716FB64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57" name="矩形 156">
            <a:extLst>
              <a:ext uri="{FF2B5EF4-FFF2-40B4-BE49-F238E27FC236}">
                <a16:creationId xmlns:a16="http://schemas.microsoft.com/office/drawing/2014/main" xmlns="" id="{752274E9-6CD8-164F-A448-48D8BF6118A2}"/>
              </a:ext>
            </a:extLst>
          </p:cNvPr>
          <p:cNvSpPr/>
          <p:nvPr/>
        </p:nvSpPr>
        <p:spPr>
          <a:xfrm>
            <a:off x="0" y="0"/>
            <a:ext cx="12192000" cy="16328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2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图片占位符 110" descr="图片包含 树, 户外, 天空, 火车&#10;&#10;描述已自动生成">
            <a:extLst>
              <a:ext uri="{FF2B5EF4-FFF2-40B4-BE49-F238E27FC236}">
                <a16:creationId xmlns:a16="http://schemas.microsoft.com/office/drawing/2014/main" xmlns="" id="{77DF3EC3-2D08-8B42-949A-66720B831F0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" b="5667"/>
          <a:stretch>
            <a:fillRect/>
          </a:stretch>
        </p:blipFill>
        <p:spPr/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46150DD-6BFD-F640-A5D2-BB5E5E3789A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183992" y="5008365"/>
            <a:ext cx="5655208" cy="508452"/>
          </a:xfrm>
        </p:spPr>
        <p:txBody>
          <a:bodyPr>
            <a:normAutofit/>
          </a:bodyPr>
          <a:lstStyle/>
          <a:p>
            <a:pPr marL="0" indent="0" algn="dist">
              <a:buNone/>
            </a:pPr>
            <a:r>
              <a:rPr lang="en-US" altLang="zh-CN" sz="1800" dirty="0">
                <a:solidFill>
                  <a:schemeClr val="tx2"/>
                </a:solidFill>
              </a:rPr>
              <a:t>Thanks for Your Attention</a:t>
            </a:r>
            <a:endParaRPr lang="zh-CN" altLang="en-US" sz="1800" dirty="0">
              <a:solidFill>
                <a:schemeClr val="tx2"/>
              </a:solidFill>
            </a:endParaRP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F54531EB-9B22-0D45-B063-7F7DE031013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83992" y="4414630"/>
            <a:ext cx="5655208" cy="781631"/>
          </a:xfrm>
        </p:spPr>
        <p:txBody>
          <a:bodyPr>
            <a:normAutofit/>
          </a:bodyPr>
          <a:lstStyle/>
          <a:p>
            <a:pPr marL="0" indent="0" algn="dist">
              <a:buNone/>
            </a:pPr>
            <a:r>
              <a:rPr lang="zh-CN" altLang="en-US" sz="4000" b="1" dirty="0">
                <a:solidFill>
                  <a:schemeClr val="accent2"/>
                </a:solidFill>
              </a:rPr>
              <a:t>感谢老师的悉心指导</a:t>
            </a: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8D09C88B-CEFC-F747-A224-757F779B2C2E}"/>
              </a:ext>
            </a:extLst>
          </p:cNvPr>
          <p:cNvGrpSpPr/>
          <p:nvPr/>
        </p:nvGrpSpPr>
        <p:grpSpPr>
          <a:xfrm>
            <a:off x="5486400" y="3029505"/>
            <a:ext cx="1219200" cy="1231468"/>
            <a:chOff x="6678206" y="3208602"/>
            <a:chExt cx="1219200" cy="1231468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8A52637F-1B6C-724F-9C84-19E265363821}"/>
                </a:ext>
              </a:extLst>
            </p:cNvPr>
            <p:cNvSpPr/>
            <p:nvPr/>
          </p:nvSpPr>
          <p:spPr>
            <a:xfrm>
              <a:off x="6683774" y="3226438"/>
              <a:ext cx="1213632" cy="12136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l">
                <a:lnSpc>
                  <a:spcPct val="130000"/>
                </a:lnSpc>
              </a:pP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" name="íšḻîďê">
              <a:extLst>
                <a:ext uri="{FF2B5EF4-FFF2-40B4-BE49-F238E27FC236}">
                  <a16:creationId xmlns:a16="http://schemas.microsoft.com/office/drawing/2014/main" xmlns="" id="{F4B41965-BBFA-CF45-88B3-6F45D22BF5F1}"/>
                </a:ext>
              </a:extLst>
            </p:cNvPr>
            <p:cNvGrpSpPr/>
            <p:nvPr/>
          </p:nvGrpSpPr>
          <p:grpSpPr>
            <a:xfrm>
              <a:off x="6678206" y="3208602"/>
              <a:ext cx="1219200" cy="1227234"/>
              <a:chOff x="3551238" y="3067050"/>
              <a:chExt cx="722313" cy="727075"/>
            </a:xfrm>
          </p:grpSpPr>
          <p:sp>
            <p:nvSpPr>
              <p:cNvPr id="9" name="ïş1íḍê">
                <a:extLst>
                  <a:ext uri="{FF2B5EF4-FFF2-40B4-BE49-F238E27FC236}">
                    <a16:creationId xmlns:a16="http://schemas.microsoft.com/office/drawing/2014/main" xmlns="" id="{9C1CC83F-F552-C847-B12D-A9480F2683C5}"/>
                  </a:ext>
                </a:extLst>
              </p:cNvPr>
              <p:cNvSpPr/>
              <p:nvPr/>
            </p:nvSpPr>
            <p:spPr bwMode="auto">
              <a:xfrm>
                <a:off x="3575051" y="3087688"/>
                <a:ext cx="673100" cy="679450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2 h 204"/>
                  <a:gd name="T8" fmla="*/ 102 w 204"/>
                  <a:gd name="T9" fmla="*/ 0 h 204"/>
                  <a:gd name="T10" fmla="*/ 102 w 204"/>
                  <a:gd name="T11" fmla="*/ 25 h 204"/>
                  <a:gd name="T12" fmla="*/ 24 w 204"/>
                  <a:gd name="T13" fmla="*/ 103 h 204"/>
                  <a:gd name="T14" fmla="*/ 102 w 204"/>
                  <a:gd name="T15" fmla="*/ 181 h 204"/>
                  <a:gd name="T16" fmla="*/ 180 w 204"/>
                  <a:gd name="T17" fmla="*/ 103 h 204"/>
                  <a:gd name="T18" fmla="*/ 102 w 204"/>
                  <a:gd name="T19" fmla="*/ 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9" y="0"/>
                      <a:pt x="204" y="46"/>
                      <a:pt x="204" y="102"/>
                    </a:cubicBezTo>
                    <a:cubicBezTo>
                      <a:pt x="204" y="158"/>
                      <a:pt x="159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02" y="25"/>
                    </a:moveTo>
                    <a:cubicBezTo>
                      <a:pt x="59" y="25"/>
                      <a:pt x="24" y="60"/>
                      <a:pt x="24" y="103"/>
                    </a:cubicBezTo>
                    <a:cubicBezTo>
                      <a:pt x="24" y="146"/>
                      <a:pt x="59" y="181"/>
                      <a:pt x="102" y="181"/>
                    </a:cubicBezTo>
                    <a:cubicBezTo>
                      <a:pt x="145" y="181"/>
                      <a:pt x="180" y="146"/>
                      <a:pt x="180" y="103"/>
                    </a:cubicBezTo>
                    <a:cubicBezTo>
                      <a:pt x="180" y="60"/>
                      <a:pt x="145" y="25"/>
                      <a:pt x="102" y="25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íšḻïḍè">
                <a:extLst>
                  <a:ext uri="{FF2B5EF4-FFF2-40B4-BE49-F238E27FC236}">
                    <a16:creationId xmlns:a16="http://schemas.microsoft.com/office/drawing/2014/main" xmlns="" id="{EA65E863-AE54-0846-9269-42611348B9BC}"/>
                  </a:ext>
                </a:extLst>
              </p:cNvPr>
              <p:cNvSpPr/>
              <p:nvPr/>
            </p:nvSpPr>
            <p:spPr bwMode="auto">
              <a:xfrm>
                <a:off x="3621088" y="3103563"/>
                <a:ext cx="584200" cy="203200"/>
              </a:xfrm>
              <a:custGeom>
                <a:avLst/>
                <a:gdLst>
                  <a:gd name="T0" fmla="*/ 8 w 177"/>
                  <a:gd name="T1" fmla="*/ 53 h 61"/>
                  <a:gd name="T2" fmla="*/ 0 w 177"/>
                  <a:gd name="T3" fmla="*/ 56 h 61"/>
                  <a:gd name="T4" fmla="*/ 5 w 177"/>
                  <a:gd name="T5" fmla="*/ 52 h 61"/>
                  <a:gd name="T6" fmla="*/ 4 w 177"/>
                  <a:gd name="T7" fmla="*/ 50 h 61"/>
                  <a:gd name="T8" fmla="*/ 5 w 177"/>
                  <a:gd name="T9" fmla="*/ 48 h 61"/>
                  <a:gd name="T10" fmla="*/ 10 w 177"/>
                  <a:gd name="T11" fmla="*/ 41 h 61"/>
                  <a:gd name="T12" fmla="*/ 17 w 177"/>
                  <a:gd name="T13" fmla="*/ 50 h 61"/>
                  <a:gd name="T14" fmla="*/ 14 w 177"/>
                  <a:gd name="T15" fmla="*/ 35 h 61"/>
                  <a:gd name="T16" fmla="*/ 23 w 177"/>
                  <a:gd name="T17" fmla="*/ 46 h 61"/>
                  <a:gd name="T18" fmla="*/ 31 w 177"/>
                  <a:gd name="T19" fmla="*/ 38 h 61"/>
                  <a:gd name="T20" fmla="*/ 29 w 177"/>
                  <a:gd name="T21" fmla="*/ 40 h 61"/>
                  <a:gd name="T22" fmla="*/ 18 w 177"/>
                  <a:gd name="T23" fmla="*/ 32 h 61"/>
                  <a:gd name="T24" fmla="*/ 19 w 177"/>
                  <a:gd name="T25" fmla="*/ 30 h 61"/>
                  <a:gd name="T26" fmla="*/ 21 w 177"/>
                  <a:gd name="T27" fmla="*/ 27 h 61"/>
                  <a:gd name="T28" fmla="*/ 41 w 177"/>
                  <a:gd name="T29" fmla="*/ 29 h 61"/>
                  <a:gd name="T30" fmla="*/ 43 w 177"/>
                  <a:gd name="T31" fmla="*/ 29 h 61"/>
                  <a:gd name="T32" fmla="*/ 35 w 177"/>
                  <a:gd name="T33" fmla="*/ 35 h 61"/>
                  <a:gd name="T34" fmla="*/ 31 w 177"/>
                  <a:gd name="T35" fmla="*/ 21 h 61"/>
                  <a:gd name="T36" fmla="*/ 46 w 177"/>
                  <a:gd name="T37" fmla="*/ 11 h 61"/>
                  <a:gd name="T38" fmla="*/ 47 w 177"/>
                  <a:gd name="T39" fmla="*/ 11 h 61"/>
                  <a:gd name="T40" fmla="*/ 47 w 177"/>
                  <a:gd name="T41" fmla="*/ 26 h 61"/>
                  <a:gd name="T42" fmla="*/ 39 w 177"/>
                  <a:gd name="T43" fmla="*/ 15 h 61"/>
                  <a:gd name="T44" fmla="*/ 72 w 177"/>
                  <a:gd name="T45" fmla="*/ 16 h 61"/>
                  <a:gd name="T46" fmla="*/ 71 w 177"/>
                  <a:gd name="T47" fmla="*/ 2 h 61"/>
                  <a:gd name="T48" fmla="*/ 65 w 177"/>
                  <a:gd name="T49" fmla="*/ 15 h 61"/>
                  <a:gd name="T50" fmla="*/ 64 w 177"/>
                  <a:gd name="T51" fmla="*/ 4 h 61"/>
                  <a:gd name="T52" fmla="*/ 84 w 177"/>
                  <a:gd name="T53" fmla="*/ 1 h 61"/>
                  <a:gd name="T54" fmla="*/ 84 w 177"/>
                  <a:gd name="T55" fmla="*/ 1 h 61"/>
                  <a:gd name="T56" fmla="*/ 78 w 177"/>
                  <a:gd name="T57" fmla="*/ 16 h 61"/>
                  <a:gd name="T58" fmla="*/ 77 w 177"/>
                  <a:gd name="T59" fmla="*/ 15 h 61"/>
                  <a:gd name="T60" fmla="*/ 90 w 177"/>
                  <a:gd name="T61" fmla="*/ 1 h 61"/>
                  <a:gd name="T62" fmla="*/ 94 w 177"/>
                  <a:gd name="T63" fmla="*/ 15 h 61"/>
                  <a:gd name="T64" fmla="*/ 92 w 177"/>
                  <a:gd name="T65" fmla="*/ 15 h 61"/>
                  <a:gd name="T66" fmla="*/ 113 w 177"/>
                  <a:gd name="T67" fmla="*/ 3 h 61"/>
                  <a:gd name="T68" fmla="*/ 102 w 177"/>
                  <a:gd name="T69" fmla="*/ 2 h 61"/>
                  <a:gd name="T70" fmla="*/ 105 w 177"/>
                  <a:gd name="T71" fmla="*/ 14 h 61"/>
                  <a:gd name="T72" fmla="*/ 117 w 177"/>
                  <a:gd name="T73" fmla="*/ 5 h 61"/>
                  <a:gd name="T74" fmla="*/ 122 w 177"/>
                  <a:gd name="T75" fmla="*/ 19 h 61"/>
                  <a:gd name="T76" fmla="*/ 119 w 177"/>
                  <a:gd name="T77" fmla="*/ 13 h 61"/>
                  <a:gd name="T78" fmla="*/ 121 w 177"/>
                  <a:gd name="T79" fmla="*/ 12 h 61"/>
                  <a:gd name="T80" fmla="*/ 124 w 177"/>
                  <a:gd name="T81" fmla="*/ 10 h 61"/>
                  <a:gd name="T82" fmla="*/ 131 w 177"/>
                  <a:gd name="T83" fmla="*/ 26 h 61"/>
                  <a:gd name="T84" fmla="*/ 126 w 177"/>
                  <a:gd name="T85" fmla="*/ 23 h 61"/>
                  <a:gd name="T86" fmla="*/ 124 w 177"/>
                  <a:gd name="T87" fmla="*/ 23 h 61"/>
                  <a:gd name="T88" fmla="*/ 137 w 177"/>
                  <a:gd name="T89" fmla="*/ 14 h 61"/>
                  <a:gd name="T90" fmla="*/ 133 w 177"/>
                  <a:gd name="T91" fmla="*/ 11 h 61"/>
                  <a:gd name="T92" fmla="*/ 137 w 177"/>
                  <a:gd name="T93" fmla="*/ 32 h 61"/>
                  <a:gd name="T94" fmla="*/ 137 w 177"/>
                  <a:gd name="T95" fmla="*/ 32 h 61"/>
                  <a:gd name="T96" fmla="*/ 145 w 177"/>
                  <a:gd name="T97" fmla="*/ 19 h 61"/>
                  <a:gd name="T98" fmla="*/ 146 w 177"/>
                  <a:gd name="T99" fmla="*/ 19 h 61"/>
                  <a:gd name="T100" fmla="*/ 159 w 177"/>
                  <a:gd name="T101" fmla="*/ 31 h 61"/>
                  <a:gd name="T102" fmla="*/ 149 w 177"/>
                  <a:gd name="T103" fmla="*/ 42 h 61"/>
                  <a:gd name="T104" fmla="*/ 155 w 177"/>
                  <a:gd name="T105" fmla="*/ 27 h 61"/>
                  <a:gd name="T106" fmla="*/ 166 w 177"/>
                  <a:gd name="T107" fmla="*/ 40 h 61"/>
                  <a:gd name="T108" fmla="*/ 160 w 177"/>
                  <a:gd name="T109" fmla="*/ 37 h 61"/>
                  <a:gd name="T110" fmla="*/ 153 w 177"/>
                  <a:gd name="T111" fmla="*/ 46 h 61"/>
                  <a:gd name="T112" fmla="*/ 177 w 177"/>
                  <a:gd name="T113" fmla="*/ 55 h 61"/>
                  <a:gd name="T114" fmla="*/ 162 w 177"/>
                  <a:gd name="T115" fmla="*/ 60 h 61"/>
                  <a:gd name="T116" fmla="*/ 165 w 177"/>
                  <a:gd name="T117" fmla="*/ 55 h 61"/>
                  <a:gd name="T118" fmla="*/ 173 w 177"/>
                  <a:gd name="T119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61">
                    <a:moveTo>
                      <a:pt x="6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1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22" y="48"/>
                    </a:moveTo>
                    <a:cubicBezTo>
                      <a:pt x="22" y="49"/>
                      <a:pt x="21" y="49"/>
                      <a:pt x="21" y="49"/>
                    </a:cubicBezTo>
                    <a:cubicBezTo>
                      <a:pt x="20" y="50"/>
                      <a:pt x="19" y="49"/>
                      <a:pt x="18" y="48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9" y="51"/>
                      <a:pt x="20" y="50"/>
                    </a:cubicBezTo>
                    <a:cubicBezTo>
                      <a:pt x="21" y="50"/>
                      <a:pt x="22" y="50"/>
                      <a:pt x="23" y="49"/>
                    </a:cubicBezTo>
                    <a:cubicBezTo>
                      <a:pt x="24" y="48"/>
                      <a:pt x="24" y="47"/>
                      <a:pt x="24" y="46"/>
                    </a:cubicBezTo>
                    <a:cubicBezTo>
                      <a:pt x="24" y="45"/>
                      <a:pt x="23" y="44"/>
                      <a:pt x="22" y="4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7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5"/>
                      <a:pt x="23" y="46"/>
                    </a:cubicBezTo>
                    <a:cubicBezTo>
                      <a:pt x="23" y="47"/>
                      <a:pt x="23" y="47"/>
                      <a:pt x="22" y="48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4" y="36"/>
                      <a:pt x="34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9" y="41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8" y="26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9"/>
                      <a:pt x="42" y="2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6"/>
                      <a:pt x="38" y="26"/>
                      <a:pt x="38" y="26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51" y="21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6"/>
                      <a:pt x="45" y="2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51" y="21"/>
                      <a:pt x="51" y="21"/>
                      <a:pt x="51" y="2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1" y="17"/>
                      <a:pt x="72" y="16"/>
                    </a:cubicBezTo>
                    <a:cubicBezTo>
                      <a:pt x="72" y="15"/>
                      <a:pt x="72" y="14"/>
                      <a:pt x="72" y="1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5"/>
                      <a:pt x="73" y="16"/>
                      <a:pt x="72" y="16"/>
                    </a:cubicBezTo>
                    <a:cubicBezTo>
                      <a:pt x="71" y="17"/>
                      <a:pt x="71" y="18"/>
                      <a:pt x="70" y="18"/>
                    </a:cubicBezTo>
                    <a:cubicBezTo>
                      <a:pt x="68" y="18"/>
                      <a:pt x="67" y="18"/>
                      <a:pt x="66" y="18"/>
                    </a:cubicBezTo>
                    <a:cubicBezTo>
                      <a:pt x="66" y="17"/>
                      <a:pt x="65" y="17"/>
                      <a:pt x="65" y="1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7" y="17"/>
                      <a:pt x="67" y="17"/>
                    </a:cubicBezTo>
                    <a:cubicBezTo>
                      <a:pt x="68" y="18"/>
                      <a:pt x="69" y="18"/>
                      <a:pt x="70" y="17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8" y="15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7" y="16"/>
                      <a:pt x="77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5" y="1"/>
                      <a:pt x="75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90" y="1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1"/>
                      <a:pt x="95" y="1"/>
                      <a:pt x="95" y="2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5" y="15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90" y="1"/>
                      <a:pt x="90" y="1"/>
                      <a:pt x="90" y="1"/>
                    </a:cubicBezTo>
                    <a:close/>
                    <a:moveTo>
                      <a:pt x="109" y="3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2" y="3"/>
                      <a:pt x="112" y="3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9"/>
                      <a:pt x="120" y="20"/>
                      <a:pt x="120" y="20"/>
                    </a:cubicBezTo>
                    <a:cubicBezTo>
                      <a:pt x="119" y="21"/>
                      <a:pt x="118" y="21"/>
                      <a:pt x="11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20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0" y="14"/>
                    </a:cubicBezTo>
                    <a:cubicBezTo>
                      <a:pt x="120" y="14"/>
                      <a:pt x="120" y="15"/>
                      <a:pt x="120" y="15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0" y="13"/>
                      <a:pt x="120" y="13"/>
                      <a:pt x="119" y="12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6"/>
                      <a:pt x="119" y="6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7"/>
                      <a:pt x="123" y="7"/>
                      <a:pt x="123" y="8"/>
                    </a:cubicBezTo>
                    <a:cubicBezTo>
                      <a:pt x="124" y="8"/>
                      <a:pt x="124" y="9"/>
                      <a:pt x="124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36" y="17"/>
                    </a:moveTo>
                    <a:cubicBezTo>
                      <a:pt x="136" y="18"/>
                      <a:pt x="135" y="19"/>
                      <a:pt x="134" y="19"/>
                    </a:cubicBezTo>
                    <a:cubicBezTo>
                      <a:pt x="133" y="19"/>
                      <a:pt x="133" y="19"/>
                      <a:pt x="132" y="19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6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5" y="24"/>
                      <a:pt x="125" y="24"/>
                      <a:pt x="126" y="24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3"/>
                      <a:pt x="124" y="23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5" y="12"/>
                      <a:pt x="136" y="13"/>
                      <a:pt x="137" y="14"/>
                    </a:cubicBezTo>
                    <a:cubicBezTo>
                      <a:pt x="137" y="15"/>
                      <a:pt x="137" y="16"/>
                      <a:pt x="136" y="17"/>
                    </a:cubicBezTo>
                    <a:close/>
                    <a:moveTo>
                      <a:pt x="129" y="17"/>
                    </a:move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18"/>
                      <a:pt x="132" y="18"/>
                      <a:pt x="133" y="18"/>
                    </a:cubicBezTo>
                    <a:cubicBezTo>
                      <a:pt x="134" y="18"/>
                      <a:pt x="134" y="17"/>
                      <a:pt x="135" y="16"/>
                    </a:cubicBezTo>
                    <a:cubicBezTo>
                      <a:pt x="135" y="15"/>
                      <a:pt x="136" y="15"/>
                      <a:pt x="135" y="14"/>
                    </a:cubicBezTo>
                    <a:cubicBezTo>
                      <a:pt x="135" y="13"/>
                      <a:pt x="135" y="12"/>
                      <a:pt x="133" y="1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2" y="11"/>
                      <a:pt x="132" y="11"/>
                      <a:pt x="132" y="12"/>
                    </a:cubicBezTo>
                    <a:cubicBezTo>
                      <a:pt x="129" y="17"/>
                      <a:pt x="129" y="17"/>
                      <a:pt x="129" y="17"/>
                    </a:cubicBezTo>
                    <a:close/>
                    <a:moveTo>
                      <a:pt x="141" y="25"/>
                    </a:moveTo>
                    <a:cubicBezTo>
                      <a:pt x="142" y="27"/>
                      <a:pt x="142" y="28"/>
                      <a:pt x="142" y="28"/>
                    </a:cubicBezTo>
                    <a:cubicBezTo>
                      <a:pt x="142" y="29"/>
                      <a:pt x="142" y="30"/>
                      <a:pt x="142" y="30"/>
                    </a:cubicBezTo>
                    <a:cubicBezTo>
                      <a:pt x="141" y="31"/>
                      <a:pt x="141" y="32"/>
                      <a:pt x="140" y="32"/>
                    </a:cubicBezTo>
                    <a:cubicBezTo>
                      <a:pt x="139" y="32"/>
                      <a:pt x="138" y="32"/>
                      <a:pt x="137" y="32"/>
                    </a:cubicBezTo>
                    <a:cubicBezTo>
                      <a:pt x="137" y="31"/>
                      <a:pt x="136" y="30"/>
                      <a:pt x="136" y="29"/>
                    </a:cubicBezTo>
                    <a:cubicBezTo>
                      <a:pt x="135" y="28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5" y="30"/>
                      <a:pt x="135" y="30"/>
                      <a:pt x="136" y="31"/>
                    </a:cubicBezTo>
                    <a:cubicBezTo>
                      <a:pt x="136" y="31"/>
                      <a:pt x="136" y="32"/>
                      <a:pt x="137" y="32"/>
                    </a:cubicBezTo>
                    <a:cubicBezTo>
                      <a:pt x="138" y="33"/>
                      <a:pt x="139" y="33"/>
                      <a:pt x="140" y="33"/>
                    </a:cubicBezTo>
                    <a:cubicBezTo>
                      <a:pt x="142" y="33"/>
                      <a:pt x="142" y="32"/>
                      <a:pt x="143" y="31"/>
                    </a:cubicBezTo>
                    <a:cubicBezTo>
                      <a:pt x="144" y="30"/>
                      <a:pt x="144" y="29"/>
                      <a:pt x="144" y="28"/>
                    </a:cubicBezTo>
                    <a:cubicBezTo>
                      <a:pt x="144" y="27"/>
                      <a:pt x="143" y="26"/>
                      <a:pt x="142" y="25"/>
                    </a:cubicBezTo>
                    <a:cubicBezTo>
                      <a:pt x="141" y="23"/>
                      <a:pt x="141" y="22"/>
                      <a:pt x="141" y="22"/>
                    </a:cubicBezTo>
                    <a:cubicBezTo>
                      <a:pt x="141" y="21"/>
                      <a:pt x="141" y="20"/>
                      <a:pt x="141" y="20"/>
                    </a:cubicBezTo>
                    <a:cubicBezTo>
                      <a:pt x="142" y="19"/>
                      <a:pt x="142" y="19"/>
                      <a:pt x="143" y="19"/>
                    </a:cubicBezTo>
                    <a:cubicBezTo>
                      <a:pt x="144" y="18"/>
                      <a:pt x="144" y="18"/>
                      <a:pt x="145" y="19"/>
                    </a:cubicBezTo>
                    <a:cubicBezTo>
                      <a:pt x="146" y="20"/>
                      <a:pt x="147" y="20"/>
                      <a:pt x="147" y="21"/>
                    </a:cubicBezTo>
                    <a:cubicBezTo>
                      <a:pt x="147" y="22"/>
                      <a:pt x="147" y="23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47" y="20"/>
                      <a:pt x="147" y="20"/>
                    </a:cubicBezTo>
                    <a:cubicBezTo>
                      <a:pt x="147" y="19"/>
                      <a:pt x="146" y="19"/>
                      <a:pt x="146" y="19"/>
                    </a:cubicBezTo>
                    <a:cubicBezTo>
                      <a:pt x="145" y="18"/>
                      <a:pt x="144" y="18"/>
                      <a:pt x="143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39" y="20"/>
                      <a:pt x="139" y="21"/>
                      <a:pt x="139" y="22"/>
                    </a:cubicBezTo>
                    <a:cubicBezTo>
                      <a:pt x="140" y="23"/>
                      <a:pt x="140" y="24"/>
                      <a:pt x="141" y="25"/>
                    </a:cubicBezTo>
                    <a:close/>
                    <a:moveTo>
                      <a:pt x="154" y="26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6" y="30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7" y="39"/>
                      <a:pt x="147" y="39"/>
                      <a:pt x="147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6" y="28"/>
                      <a:pt x="156" y="28"/>
                    </a:cubicBezTo>
                    <a:cubicBezTo>
                      <a:pt x="156" y="28"/>
                      <a:pt x="155" y="28"/>
                      <a:pt x="155" y="27"/>
                    </a:cubicBezTo>
                    <a:cubicBezTo>
                      <a:pt x="154" y="26"/>
                      <a:pt x="154" y="26"/>
                      <a:pt x="154" y="26"/>
                    </a:cubicBezTo>
                    <a:close/>
                    <a:moveTo>
                      <a:pt x="155" y="50"/>
                    </a:moveTo>
                    <a:cubicBezTo>
                      <a:pt x="156" y="50"/>
                      <a:pt x="156" y="50"/>
                      <a:pt x="156" y="5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55" y="49"/>
                      <a:pt x="155" y="48"/>
                      <a:pt x="155" y="48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6" y="40"/>
                      <a:pt x="166" y="40"/>
                      <a:pt x="167" y="40"/>
                    </a:cubicBezTo>
                    <a:cubicBezTo>
                      <a:pt x="167" y="41"/>
                      <a:pt x="167" y="42"/>
                      <a:pt x="167" y="42"/>
                    </a:cubicBezTo>
                    <a:cubicBezTo>
                      <a:pt x="167" y="43"/>
                      <a:pt x="167" y="43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2" y="37"/>
                      <a:pt x="163" y="37"/>
                      <a:pt x="163" y="37"/>
                    </a:cubicBezTo>
                    <a:cubicBezTo>
                      <a:pt x="163" y="37"/>
                      <a:pt x="164" y="37"/>
                      <a:pt x="164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65" y="39"/>
                      <a:pt x="165" y="39"/>
                      <a:pt x="164" y="39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7"/>
                      <a:pt x="153" y="47"/>
                      <a:pt x="153" y="47"/>
                    </a:cubicBezTo>
                    <a:cubicBezTo>
                      <a:pt x="153" y="46"/>
                      <a:pt x="153" y="46"/>
                      <a:pt x="153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5" y="50"/>
                      <a:pt x="155" y="50"/>
                      <a:pt x="155" y="50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5" y="54"/>
                      <a:pt x="175" y="53"/>
                    </a:cubicBezTo>
                    <a:cubicBezTo>
                      <a:pt x="175" y="53"/>
                      <a:pt x="175" y="53"/>
                      <a:pt x="174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6" y="55"/>
                      <a:pt x="176" y="55"/>
                      <a:pt x="175" y="55"/>
                    </a:cubicBezTo>
                    <a:cubicBezTo>
                      <a:pt x="175" y="55"/>
                      <a:pt x="175" y="55"/>
                      <a:pt x="174" y="55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1" y="59"/>
                      <a:pt x="162" y="59"/>
                      <a:pt x="162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5"/>
                      <a:pt x="167" y="55"/>
                      <a:pt x="167" y="55"/>
                    </a:cubicBezTo>
                    <a:lnTo>
                      <a:pt x="174" y="5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śľíḓé">
                <a:extLst>
                  <a:ext uri="{FF2B5EF4-FFF2-40B4-BE49-F238E27FC236}">
                    <a16:creationId xmlns:a16="http://schemas.microsoft.com/office/drawing/2014/main" xmlns="" id="{EDEF243E-D486-EE48-BE96-1A9CD2622FF0}"/>
                  </a:ext>
                </a:extLst>
              </p:cNvPr>
              <p:cNvSpPr/>
              <p:nvPr/>
            </p:nvSpPr>
            <p:spPr bwMode="auto">
              <a:xfrm>
                <a:off x="3667126" y="3184525"/>
                <a:ext cx="492125" cy="496888"/>
              </a:xfrm>
              <a:custGeom>
                <a:avLst/>
                <a:gdLst>
                  <a:gd name="T0" fmla="*/ 74 w 149"/>
                  <a:gd name="T1" fmla="*/ 0 h 149"/>
                  <a:gd name="T2" fmla="*/ 149 w 149"/>
                  <a:gd name="T3" fmla="*/ 74 h 149"/>
                  <a:gd name="T4" fmla="*/ 74 w 149"/>
                  <a:gd name="T5" fmla="*/ 149 h 149"/>
                  <a:gd name="T6" fmla="*/ 0 w 149"/>
                  <a:gd name="T7" fmla="*/ 74 h 149"/>
                  <a:gd name="T8" fmla="*/ 74 w 149"/>
                  <a:gd name="T9" fmla="*/ 0 h 149"/>
                  <a:gd name="T10" fmla="*/ 74 w 149"/>
                  <a:gd name="T11" fmla="*/ 2 h 149"/>
                  <a:gd name="T12" fmla="*/ 2 w 149"/>
                  <a:gd name="T13" fmla="*/ 74 h 149"/>
                  <a:gd name="T14" fmla="*/ 74 w 149"/>
                  <a:gd name="T15" fmla="*/ 146 h 149"/>
                  <a:gd name="T16" fmla="*/ 146 w 149"/>
                  <a:gd name="T17" fmla="*/ 74 h 149"/>
                  <a:gd name="T18" fmla="*/ 74 w 149"/>
                  <a:gd name="T1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9">
                    <a:moveTo>
                      <a:pt x="74" y="0"/>
                    </a:move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115"/>
                      <a:pt x="115" y="149"/>
                      <a:pt x="74" y="149"/>
                    </a:cubicBezTo>
                    <a:cubicBezTo>
                      <a:pt x="33" y="149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74" y="2"/>
                    </a:moveTo>
                    <a:cubicBezTo>
                      <a:pt x="35" y="2"/>
                      <a:pt x="2" y="34"/>
                      <a:pt x="2" y="74"/>
                    </a:cubicBezTo>
                    <a:cubicBezTo>
                      <a:pt x="2" y="114"/>
                      <a:pt x="35" y="146"/>
                      <a:pt x="74" y="146"/>
                    </a:cubicBezTo>
                    <a:cubicBezTo>
                      <a:pt x="114" y="146"/>
                      <a:pt x="146" y="114"/>
                      <a:pt x="146" y="74"/>
                    </a:cubicBezTo>
                    <a:cubicBezTo>
                      <a:pt x="146" y="34"/>
                      <a:pt x="114" y="2"/>
                      <a:pt x="74" y="2"/>
                    </a:cubicBezTo>
                    <a:close/>
                  </a:path>
                </a:pathLst>
              </a:custGeom>
              <a:solidFill>
                <a:srgbClr val="005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slíḍê">
                <a:extLst>
                  <a:ext uri="{FF2B5EF4-FFF2-40B4-BE49-F238E27FC236}">
                    <a16:creationId xmlns:a16="http://schemas.microsoft.com/office/drawing/2014/main" xmlns="" id="{C8815998-5F5B-EB49-B9A5-FF5ED55CD406}"/>
                  </a:ext>
                </a:extLst>
              </p:cNvPr>
              <p:cNvSpPr/>
              <p:nvPr/>
            </p:nvSpPr>
            <p:spPr bwMode="auto">
              <a:xfrm>
                <a:off x="3775076" y="3248025"/>
                <a:ext cx="274638" cy="146050"/>
              </a:xfrm>
              <a:custGeom>
                <a:avLst/>
                <a:gdLst>
                  <a:gd name="T0" fmla="*/ 10 w 83"/>
                  <a:gd name="T1" fmla="*/ 43 h 44"/>
                  <a:gd name="T2" fmla="*/ 18 w 83"/>
                  <a:gd name="T3" fmla="*/ 39 h 44"/>
                  <a:gd name="T4" fmla="*/ 67 w 83"/>
                  <a:gd name="T5" fmla="*/ 39 h 44"/>
                  <a:gd name="T6" fmla="*/ 73 w 83"/>
                  <a:gd name="T7" fmla="*/ 42 h 44"/>
                  <a:gd name="T8" fmla="*/ 76 w 83"/>
                  <a:gd name="T9" fmla="*/ 43 h 44"/>
                  <a:gd name="T10" fmla="*/ 83 w 83"/>
                  <a:gd name="T11" fmla="*/ 35 h 44"/>
                  <a:gd name="T12" fmla="*/ 76 w 83"/>
                  <a:gd name="T13" fmla="*/ 37 h 44"/>
                  <a:gd name="T14" fmla="*/ 69 w 83"/>
                  <a:gd name="T15" fmla="*/ 33 h 44"/>
                  <a:gd name="T16" fmla="*/ 70 w 83"/>
                  <a:gd name="T17" fmla="*/ 26 h 44"/>
                  <a:gd name="T18" fmla="*/ 64 w 83"/>
                  <a:gd name="T19" fmla="*/ 30 h 44"/>
                  <a:gd name="T20" fmla="*/ 59 w 83"/>
                  <a:gd name="T21" fmla="*/ 31 h 44"/>
                  <a:gd name="T22" fmla="*/ 56 w 83"/>
                  <a:gd name="T23" fmla="*/ 29 h 44"/>
                  <a:gd name="T24" fmla="*/ 56 w 83"/>
                  <a:gd name="T25" fmla="*/ 24 h 44"/>
                  <a:gd name="T26" fmla="*/ 58 w 83"/>
                  <a:gd name="T27" fmla="*/ 23 h 44"/>
                  <a:gd name="T28" fmla="*/ 58 w 83"/>
                  <a:gd name="T29" fmla="*/ 19 h 44"/>
                  <a:gd name="T30" fmla="*/ 54 w 83"/>
                  <a:gd name="T31" fmla="*/ 19 h 44"/>
                  <a:gd name="T32" fmla="*/ 53 w 83"/>
                  <a:gd name="T33" fmla="*/ 21 h 44"/>
                  <a:gd name="T34" fmla="*/ 44 w 83"/>
                  <a:gd name="T35" fmla="*/ 21 h 44"/>
                  <a:gd name="T36" fmla="*/ 43 w 83"/>
                  <a:gd name="T37" fmla="*/ 18 h 44"/>
                  <a:gd name="T38" fmla="*/ 44 w 83"/>
                  <a:gd name="T39" fmla="*/ 13 h 44"/>
                  <a:gd name="T40" fmla="*/ 43 w 83"/>
                  <a:gd name="T41" fmla="*/ 8 h 44"/>
                  <a:gd name="T42" fmla="*/ 43 w 83"/>
                  <a:gd name="T43" fmla="*/ 6 h 44"/>
                  <a:gd name="T44" fmla="*/ 43 w 83"/>
                  <a:gd name="T45" fmla="*/ 2 h 44"/>
                  <a:gd name="T46" fmla="*/ 43 w 83"/>
                  <a:gd name="T47" fmla="*/ 0 h 44"/>
                  <a:gd name="T48" fmla="*/ 40 w 83"/>
                  <a:gd name="T49" fmla="*/ 0 h 44"/>
                  <a:gd name="T50" fmla="*/ 39 w 83"/>
                  <a:gd name="T51" fmla="*/ 2 h 44"/>
                  <a:gd name="T52" fmla="*/ 39 w 83"/>
                  <a:gd name="T53" fmla="*/ 6 h 44"/>
                  <a:gd name="T54" fmla="*/ 39 w 83"/>
                  <a:gd name="T55" fmla="*/ 8 h 44"/>
                  <a:gd name="T56" fmla="*/ 38 w 83"/>
                  <a:gd name="T57" fmla="*/ 13 h 44"/>
                  <a:gd name="T58" fmla="*/ 38 w 83"/>
                  <a:gd name="T59" fmla="*/ 18 h 44"/>
                  <a:gd name="T60" fmla="*/ 38 w 83"/>
                  <a:gd name="T61" fmla="*/ 21 h 44"/>
                  <a:gd name="T62" fmla="*/ 30 w 83"/>
                  <a:gd name="T63" fmla="*/ 21 h 44"/>
                  <a:gd name="T64" fmla="*/ 29 w 83"/>
                  <a:gd name="T65" fmla="*/ 19 h 44"/>
                  <a:gd name="T66" fmla="*/ 25 w 83"/>
                  <a:gd name="T67" fmla="*/ 19 h 44"/>
                  <a:gd name="T68" fmla="*/ 25 w 83"/>
                  <a:gd name="T69" fmla="*/ 23 h 44"/>
                  <a:gd name="T70" fmla="*/ 26 w 83"/>
                  <a:gd name="T71" fmla="*/ 24 h 44"/>
                  <a:gd name="T72" fmla="*/ 27 w 83"/>
                  <a:gd name="T73" fmla="*/ 29 h 44"/>
                  <a:gd name="T74" fmla="*/ 22 w 83"/>
                  <a:gd name="T75" fmla="*/ 31 h 44"/>
                  <a:gd name="T76" fmla="*/ 13 w 83"/>
                  <a:gd name="T77" fmla="*/ 26 h 44"/>
                  <a:gd name="T78" fmla="*/ 13 w 83"/>
                  <a:gd name="T79" fmla="*/ 35 h 44"/>
                  <a:gd name="T80" fmla="*/ 7 w 83"/>
                  <a:gd name="T81" fmla="*/ 37 h 44"/>
                  <a:gd name="T82" fmla="*/ 0 w 83"/>
                  <a:gd name="T83" fmla="*/ 34 h 44"/>
                  <a:gd name="T84" fmla="*/ 5 w 83"/>
                  <a:gd name="T85" fmla="*/ 42 h 44"/>
                  <a:gd name="T86" fmla="*/ 10 w 83"/>
                  <a:gd name="T87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" h="44">
                    <a:moveTo>
                      <a:pt x="10" y="43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4" y="43"/>
                      <a:pt x="75" y="43"/>
                      <a:pt x="76" y="43"/>
                    </a:cubicBezTo>
                    <a:cubicBezTo>
                      <a:pt x="80" y="42"/>
                      <a:pt x="83" y="35"/>
                      <a:pt x="83" y="35"/>
                    </a:cubicBezTo>
                    <a:cubicBezTo>
                      <a:pt x="83" y="35"/>
                      <a:pt x="79" y="38"/>
                      <a:pt x="76" y="37"/>
                    </a:cubicBezTo>
                    <a:cubicBezTo>
                      <a:pt x="73" y="37"/>
                      <a:pt x="69" y="36"/>
                      <a:pt x="69" y="33"/>
                    </a:cubicBezTo>
                    <a:cubicBezTo>
                      <a:pt x="69" y="30"/>
                      <a:pt x="70" y="27"/>
                      <a:pt x="70" y="26"/>
                    </a:cubicBezTo>
                    <a:cubicBezTo>
                      <a:pt x="70" y="26"/>
                      <a:pt x="67" y="29"/>
                      <a:pt x="64" y="30"/>
                    </a:cubicBezTo>
                    <a:cubicBezTo>
                      <a:pt x="61" y="32"/>
                      <a:pt x="60" y="31"/>
                      <a:pt x="59" y="31"/>
                    </a:cubicBezTo>
                    <a:cubicBezTo>
                      <a:pt x="57" y="30"/>
                      <a:pt x="56" y="29"/>
                      <a:pt x="56" y="2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21"/>
                      <a:pt x="53" y="21"/>
                    </a:cubicBezTo>
                    <a:cubicBezTo>
                      <a:pt x="52" y="21"/>
                      <a:pt x="44" y="21"/>
                      <a:pt x="44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4" y="17"/>
                      <a:pt x="44" y="17"/>
                      <a:pt x="44" y="13"/>
                    </a:cubicBezTo>
                    <a:cubicBezTo>
                      <a:pt x="44" y="10"/>
                      <a:pt x="44" y="9"/>
                      <a:pt x="43" y="8"/>
                    </a:cubicBezTo>
                    <a:cubicBezTo>
                      <a:pt x="43" y="7"/>
                      <a:pt x="42" y="7"/>
                      <a:pt x="43" y="6"/>
                    </a:cubicBezTo>
                    <a:cubicBezTo>
                      <a:pt x="44" y="5"/>
                      <a:pt x="44" y="4"/>
                      <a:pt x="43" y="2"/>
                    </a:cubicBezTo>
                    <a:cubicBezTo>
                      <a:pt x="42" y="1"/>
                      <a:pt x="43" y="2"/>
                      <a:pt x="4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40" y="1"/>
                      <a:pt x="39" y="2"/>
                    </a:cubicBezTo>
                    <a:cubicBezTo>
                      <a:pt x="38" y="3"/>
                      <a:pt x="38" y="5"/>
                      <a:pt x="39" y="6"/>
                    </a:cubicBezTo>
                    <a:cubicBezTo>
                      <a:pt x="39" y="7"/>
                      <a:pt x="40" y="7"/>
                      <a:pt x="39" y="8"/>
                    </a:cubicBezTo>
                    <a:cubicBezTo>
                      <a:pt x="38" y="9"/>
                      <a:pt x="38" y="10"/>
                      <a:pt x="38" y="13"/>
                    </a:cubicBezTo>
                    <a:cubicBezTo>
                      <a:pt x="38" y="16"/>
                      <a:pt x="38" y="17"/>
                      <a:pt x="38" y="18"/>
                    </a:cubicBezTo>
                    <a:cubicBezTo>
                      <a:pt x="39" y="20"/>
                      <a:pt x="38" y="21"/>
                      <a:pt x="38" y="21"/>
                    </a:cubicBezTo>
                    <a:cubicBezTo>
                      <a:pt x="37" y="21"/>
                      <a:pt x="30" y="21"/>
                      <a:pt x="30" y="21"/>
                    </a:cubicBezTo>
                    <a:cubicBezTo>
                      <a:pt x="30" y="21"/>
                      <a:pt x="29" y="20"/>
                      <a:pt x="29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4" y="31"/>
                      <a:pt x="22" y="31"/>
                    </a:cubicBezTo>
                    <a:cubicBezTo>
                      <a:pt x="19" y="31"/>
                      <a:pt x="13" y="26"/>
                      <a:pt x="13" y="26"/>
                    </a:cubicBezTo>
                    <a:cubicBezTo>
                      <a:pt x="13" y="26"/>
                      <a:pt x="14" y="33"/>
                      <a:pt x="13" y="35"/>
                    </a:cubicBezTo>
                    <a:cubicBezTo>
                      <a:pt x="13" y="37"/>
                      <a:pt x="10" y="37"/>
                      <a:pt x="7" y="37"/>
                    </a:cubicBezTo>
                    <a:cubicBezTo>
                      <a:pt x="4" y="37"/>
                      <a:pt x="0" y="35"/>
                      <a:pt x="0" y="34"/>
                    </a:cubicBezTo>
                    <a:cubicBezTo>
                      <a:pt x="0" y="34"/>
                      <a:pt x="3" y="40"/>
                      <a:pt x="5" y="42"/>
                    </a:cubicBezTo>
                    <a:cubicBezTo>
                      <a:pt x="7" y="44"/>
                      <a:pt x="10" y="43"/>
                      <a:pt x="10" y="4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ṡļïdê">
                <a:extLst>
                  <a:ext uri="{FF2B5EF4-FFF2-40B4-BE49-F238E27FC236}">
                    <a16:creationId xmlns:a16="http://schemas.microsoft.com/office/drawing/2014/main" xmlns="" id="{E919B6A6-59F4-C74D-A76A-89B7D8A4B87C}"/>
                  </a:ext>
                </a:extLst>
              </p:cNvPr>
              <p:cNvSpPr/>
              <p:nvPr/>
            </p:nvSpPr>
            <p:spPr bwMode="auto">
              <a:xfrm>
                <a:off x="3614738" y="3370263"/>
                <a:ext cx="596900" cy="241300"/>
              </a:xfrm>
              <a:custGeom>
                <a:avLst/>
                <a:gdLst>
                  <a:gd name="T0" fmla="*/ 58 w 181"/>
                  <a:gd name="T1" fmla="*/ 72 h 72"/>
                  <a:gd name="T2" fmla="*/ 8 w 181"/>
                  <a:gd name="T3" fmla="*/ 72 h 72"/>
                  <a:gd name="T4" fmla="*/ 3 w 181"/>
                  <a:gd name="T5" fmla="*/ 63 h 72"/>
                  <a:gd name="T6" fmla="*/ 6 w 181"/>
                  <a:gd name="T7" fmla="*/ 63 h 72"/>
                  <a:gd name="T8" fmla="*/ 11 w 181"/>
                  <a:gd name="T9" fmla="*/ 55 h 72"/>
                  <a:gd name="T10" fmla="*/ 14 w 181"/>
                  <a:gd name="T11" fmla="*/ 55 h 72"/>
                  <a:gd name="T12" fmla="*/ 14 w 181"/>
                  <a:gd name="T13" fmla="*/ 29 h 72"/>
                  <a:gd name="T14" fmla="*/ 0 w 181"/>
                  <a:gd name="T15" fmla="*/ 4 h 72"/>
                  <a:gd name="T16" fmla="*/ 30 w 181"/>
                  <a:gd name="T17" fmla="*/ 0 h 72"/>
                  <a:gd name="T18" fmla="*/ 58 w 181"/>
                  <a:gd name="T19" fmla="*/ 8 h 72"/>
                  <a:gd name="T20" fmla="*/ 51 w 181"/>
                  <a:gd name="T21" fmla="*/ 25 h 72"/>
                  <a:gd name="T22" fmla="*/ 131 w 181"/>
                  <a:gd name="T23" fmla="*/ 25 h 72"/>
                  <a:gd name="T24" fmla="*/ 122 w 181"/>
                  <a:gd name="T25" fmla="*/ 8 h 72"/>
                  <a:gd name="T26" fmla="*/ 150 w 181"/>
                  <a:gd name="T27" fmla="*/ 0 h 72"/>
                  <a:gd name="T28" fmla="*/ 181 w 181"/>
                  <a:gd name="T29" fmla="*/ 5 h 72"/>
                  <a:gd name="T30" fmla="*/ 166 w 181"/>
                  <a:gd name="T31" fmla="*/ 28 h 72"/>
                  <a:gd name="T32" fmla="*/ 166 w 181"/>
                  <a:gd name="T33" fmla="*/ 55 h 72"/>
                  <a:gd name="T34" fmla="*/ 171 w 181"/>
                  <a:gd name="T35" fmla="*/ 55 h 72"/>
                  <a:gd name="T36" fmla="*/ 178 w 181"/>
                  <a:gd name="T37" fmla="*/ 65 h 72"/>
                  <a:gd name="T38" fmla="*/ 174 w 181"/>
                  <a:gd name="T39" fmla="*/ 72 h 72"/>
                  <a:gd name="T40" fmla="*/ 58 w 181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72">
                    <a:moveTo>
                      <a:pt x="58" y="72"/>
                    </a:moveTo>
                    <a:cubicBezTo>
                      <a:pt x="8" y="72"/>
                      <a:pt x="8" y="72"/>
                      <a:pt x="8" y="7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7" y="61"/>
                      <a:pt x="10" y="57"/>
                      <a:pt x="11" y="55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45"/>
                      <a:pt x="14" y="39"/>
                      <a:pt x="14" y="29"/>
                    </a:cubicBezTo>
                    <a:cubicBezTo>
                      <a:pt x="6" y="25"/>
                      <a:pt x="0" y="19"/>
                      <a:pt x="0" y="4"/>
                    </a:cubicBezTo>
                    <a:cubicBezTo>
                      <a:pt x="13" y="19"/>
                      <a:pt x="25" y="20"/>
                      <a:pt x="30" y="0"/>
                    </a:cubicBezTo>
                    <a:cubicBezTo>
                      <a:pt x="40" y="22"/>
                      <a:pt x="50" y="16"/>
                      <a:pt x="58" y="8"/>
                    </a:cubicBezTo>
                    <a:cubicBezTo>
                      <a:pt x="59" y="17"/>
                      <a:pt x="51" y="24"/>
                      <a:pt x="51" y="25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28" y="21"/>
                      <a:pt x="123" y="15"/>
                      <a:pt x="122" y="8"/>
                    </a:cubicBezTo>
                    <a:cubicBezTo>
                      <a:pt x="131" y="18"/>
                      <a:pt x="141" y="23"/>
                      <a:pt x="150" y="0"/>
                    </a:cubicBezTo>
                    <a:cubicBezTo>
                      <a:pt x="160" y="23"/>
                      <a:pt x="169" y="16"/>
                      <a:pt x="181" y="5"/>
                    </a:cubicBezTo>
                    <a:cubicBezTo>
                      <a:pt x="178" y="23"/>
                      <a:pt x="174" y="23"/>
                      <a:pt x="166" y="28"/>
                    </a:cubicBezTo>
                    <a:cubicBezTo>
                      <a:pt x="166" y="38"/>
                      <a:pt x="166" y="45"/>
                      <a:pt x="166" y="55"/>
                    </a:cubicBezTo>
                    <a:cubicBezTo>
                      <a:pt x="168" y="55"/>
                      <a:pt x="169" y="55"/>
                      <a:pt x="171" y="5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5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ş1ïďe">
                <a:extLst>
                  <a:ext uri="{FF2B5EF4-FFF2-40B4-BE49-F238E27FC236}">
                    <a16:creationId xmlns:a16="http://schemas.microsoft.com/office/drawing/2014/main" xmlns="" id="{3C703A15-A701-9F46-BDDE-88BCEAAB8E37}"/>
                  </a:ext>
                </a:extLst>
              </p:cNvPr>
              <p:cNvSpPr/>
              <p:nvPr/>
            </p:nvSpPr>
            <p:spPr bwMode="auto">
              <a:xfrm>
                <a:off x="3624263" y="3381375"/>
                <a:ext cx="577850" cy="200025"/>
              </a:xfrm>
              <a:custGeom>
                <a:avLst/>
                <a:gdLst>
                  <a:gd name="T0" fmla="*/ 130 w 175"/>
                  <a:gd name="T1" fmla="*/ 51 h 60"/>
                  <a:gd name="T2" fmla="*/ 130 w 175"/>
                  <a:gd name="T3" fmla="*/ 50 h 60"/>
                  <a:gd name="T4" fmla="*/ 48 w 175"/>
                  <a:gd name="T5" fmla="*/ 50 h 60"/>
                  <a:gd name="T6" fmla="*/ 48 w 175"/>
                  <a:gd name="T7" fmla="*/ 51 h 60"/>
                  <a:gd name="T8" fmla="*/ 52 w 175"/>
                  <a:gd name="T9" fmla="*/ 51 h 60"/>
                  <a:gd name="T10" fmla="*/ 48 w 175"/>
                  <a:gd name="T11" fmla="*/ 60 h 60"/>
                  <a:gd name="T12" fmla="*/ 7 w 175"/>
                  <a:gd name="T13" fmla="*/ 60 h 60"/>
                  <a:gd name="T14" fmla="*/ 10 w 175"/>
                  <a:gd name="T15" fmla="*/ 54 h 60"/>
                  <a:gd name="T16" fmla="*/ 14 w 175"/>
                  <a:gd name="T17" fmla="*/ 54 h 60"/>
                  <a:gd name="T18" fmla="*/ 13 w 175"/>
                  <a:gd name="T19" fmla="*/ 25 h 60"/>
                  <a:gd name="T20" fmla="*/ 0 w 175"/>
                  <a:gd name="T21" fmla="*/ 7 h 60"/>
                  <a:gd name="T22" fmla="*/ 28 w 175"/>
                  <a:gd name="T23" fmla="*/ 0 h 60"/>
                  <a:gd name="T24" fmla="*/ 55 w 175"/>
                  <a:gd name="T25" fmla="*/ 7 h 60"/>
                  <a:gd name="T26" fmla="*/ 48 w 175"/>
                  <a:gd name="T27" fmla="*/ 22 h 60"/>
                  <a:gd name="T28" fmla="*/ 127 w 175"/>
                  <a:gd name="T29" fmla="*/ 22 h 60"/>
                  <a:gd name="T30" fmla="*/ 119 w 175"/>
                  <a:gd name="T31" fmla="*/ 7 h 60"/>
                  <a:gd name="T32" fmla="*/ 147 w 175"/>
                  <a:gd name="T33" fmla="*/ 0 h 60"/>
                  <a:gd name="T34" fmla="*/ 175 w 175"/>
                  <a:gd name="T35" fmla="*/ 7 h 60"/>
                  <a:gd name="T36" fmla="*/ 161 w 175"/>
                  <a:gd name="T37" fmla="*/ 24 h 60"/>
                  <a:gd name="T38" fmla="*/ 161 w 175"/>
                  <a:gd name="T39" fmla="*/ 53 h 60"/>
                  <a:gd name="T40" fmla="*/ 165 w 175"/>
                  <a:gd name="T41" fmla="*/ 53 h 60"/>
                  <a:gd name="T42" fmla="*/ 169 w 175"/>
                  <a:gd name="T43" fmla="*/ 60 h 60"/>
                  <a:gd name="T44" fmla="*/ 128 w 175"/>
                  <a:gd name="T45" fmla="*/ 60 h 60"/>
                  <a:gd name="T46" fmla="*/ 124 w 175"/>
                  <a:gd name="T47" fmla="*/ 51 h 60"/>
                  <a:gd name="T48" fmla="*/ 130 w 175"/>
                  <a:gd name="T4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5" h="60">
                    <a:moveTo>
                      <a:pt x="130" y="51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34" y="60"/>
                      <a:pt x="20" y="60"/>
                      <a:pt x="7" y="60"/>
                    </a:cubicBezTo>
                    <a:cubicBezTo>
                      <a:pt x="8" y="58"/>
                      <a:pt x="9" y="56"/>
                      <a:pt x="10" y="54"/>
                    </a:cubicBezTo>
                    <a:cubicBezTo>
                      <a:pt x="11" y="54"/>
                      <a:pt x="12" y="54"/>
                      <a:pt x="14" y="54"/>
                    </a:cubicBezTo>
                    <a:cubicBezTo>
                      <a:pt x="14" y="44"/>
                      <a:pt x="13" y="34"/>
                      <a:pt x="13" y="25"/>
                    </a:cubicBezTo>
                    <a:cubicBezTo>
                      <a:pt x="5" y="20"/>
                      <a:pt x="1" y="14"/>
                      <a:pt x="0" y="7"/>
                    </a:cubicBezTo>
                    <a:cubicBezTo>
                      <a:pt x="12" y="18"/>
                      <a:pt x="22" y="17"/>
                      <a:pt x="28" y="0"/>
                    </a:cubicBezTo>
                    <a:cubicBezTo>
                      <a:pt x="37" y="22"/>
                      <a:pt x="47" y="15"/>
                      <a:pt x="55" y="7"/>
                    </a:cubicBezTo>
                    <a:cubicBezTo>
                      <a:pt x="55" y="14"/>
                      <a:pt x="50" y="17"/>
                      <a:pt x="48" y="22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5" y="18"/>
                      <a:pt x="120" y="14"/>
                      <a:pt x="119" y="7"/>
                    </a:cubicBezTo>
                    <a:cubicBezTo>
                      <a:pt x="127" y="15"/>
                      <a:pt x="137" y="22"/>
                      <a:pt x="147" y="0"/>
                    </a:cubicBezTo>
                    <a:cubicBezTo>
                      <a:pt x="153" y="17"/>
                      <a:pt x="163" y="18"/>
                      <a:pt x="175" y="7"/>
                    </a:cubicBezTo>
                    <a:cubicBezTo>
                      <a:pt x="173" y="14"/>
                      <a:pt x="169" y="19"/>
                      <a:pt x="161" y="24"/>
                    </a:cubicBezTo>
                    <a:cubicBezTo>
                      <a:pt x="161" y="34"/>
                      <a:pt x="161" y="44"/>
                      <a:pt x="161" y="53"/>
                    </a:cubicBezTo>
                    <a:cubicBezTo>
                      <a:pt x="162" y="53"/>
                      <a:pt x="164" y="53"/>
                      <a:pt x="165" y="53"/>
                    </a:cubicBezTo>
                    <a:cubicBezTo>
                      <a:pt x="166" y="55"/>
                      <a:pt x="167" y="58"/>
                      <a:pt x="169" y="60"/>
                    </a:cubicBezTo>
                    <a:cubicBezTo>
                      <a:pt x="155" y="60"/>
                      <a:pt x="142" y="60"/>
                      <a:pt x="128" y="60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ṩḷíḍé">
                <a:extLst>
                  <a:ext uri="{FF2B5EF4-FFF2-40B4-BE49-F238E27FC236}">
                    <a16:creationId xmlns:a16="http://schemas.microsoft.com/office/drawing/2014/main" xmlns="" id="{43D3E5B0-F7C8-BC4C-9697-D33CF2FED921}"/>
                  </a:ext>
                </a:extLst>
              </p:cNvPr>
              <p:cNvSpPr/>
              <p:nvPr/>
            </p:nvSpPr>
            <p:spPr bwMode="auto">
              <a:xfrm>
                <a:off x="4065588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śľíḍè">
                <a:extLst>
                  <a:ext uri="{FF2B5EF4-FFF2-40B4-BE49-F238E27FC236}">
                    <a16:creationId xmlns:a16="http://schemas.microsoft.com/office/drawing/2014/main" xmlns="" id="{7EF65927-0C9D-AB41-9DFB-2B8ECA2B4F18}"/>
                  </a:ext>
                </a:extLst>
              </p:cNvPr>
              <p:cNvSpPr/>
              <p:nvPr/>
            </p:nvSpPr>
            <p:spPr bwMode="auto">
              <a:xfrm>
                <a:off x="3740151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$ḻîḋè">
                <a:extLst>
                  <a:ext uri="{FF2B5EF4-FFF2-40B4-BE49-F238E27FC236}">
                    <a16:creationId xmlns:a16="http://schemas.microsoft.com/office/drawing/2014/main" xmlns="" id="{435585C8-CA28-184A-AC97-FBA91BBCE425}"/>
                  </a:ext>
                </a:extLst>
              </p:cNvPr>
              <p:cNvSpPr/>
              <p:nvPr/>
            </p:nvSpPr>
            <p:spPr bwMode="auto">
              <a:xfrm>
                <a:off x="4125913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ṣļíḋe">
                <a:extLst>
                  <a:ext uri="{FF2B5EF4-FFF2-40B4-BE49-F238E27FC236}">
                    <a16:creationId xmlns:a16="http://schemas.microsoft.com/office/drawing/2014/main" xmlns="" id="{1BF28AC5-26DA-294F-B6C5-C9FE6642A687}"/>
                  </a:ext>
                </a:extLst>
              </p:cNvPr>
              <p:cNvSpPr/>
              <p:nvPr/>
            </p:nvSpPr>
            <p:spPr bwMode="auto">
              <a:xfrm>
                <a:off x="3709988" y="3490913"/>
                <a:ext cx="15875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ṩḷiḓé">
                <a:extLst>
                  <a:ext uri="{FF2B5EF4-FFF2-40B4-BE49-F238E27FC236}">
                    <a16:creationId xmlns:a16="http://schemas.microsoft.com/office/drawing/2014/main" xmlns="" id="{2CA482C5-EB4C-F840-8D7A-E476B5FDE2E5}"/>
                  </a:ext>
                </a:extLst>
              </p:cNvPr>
              <p:cNvSpPr/>
              <p:nvPr/>
            </p:nvSpPr>
            <p:spPr bwMode="auto">
              <a:xfrm>
                <a:off x="4095751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Sľiḍè">
                <a:extLst>
                  <a:ext uri="{FF2B5EF4-FFF2-40B4-BE49-F238E27FC236}">
                    <a16:creationId xmlns:a16="http://schemas.microsoft.com/office/drawing/2014/main" xmlns="" id="{915EE667-AADD-5840-9D3D-FC08F07D956E}"/>
                  </a:ext>
                </a:extLst>
              </p:cNvPr>
              <p:cNvSpPr/>
              <p:nvPr/>
            </p:nvSpPr>
            <p:spPr bwMode="auto">
              <a:xfrm>
                <a:off x="3663951" y="3460750"/>
                <a:ext cx="4953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ṩḷîḍe">
                <a:extLst>
                  <a:ext uri="{FF2B5EF4-FFF2-40B4-BE49-F238E27FC236}">
                    <a16:creationId xmlns:a16="http://schemas.microsoft.com/office/drawing/2014/main" xmlns="" id="{EF785517-B0EA-C540-8DAC-2C8C14B1A2A7}"/>
                  </a:ext>
                </a:extLst>
              </p:cNvPr>
              <p:cNvSpPr/>
              <p:nvPr/>
            </p:nvSpPr>
            <p:spPr bwMode="auto">
              <a:xfrm>
                <a:off x="3663951" y="3473450"/>
                <a:ext cx="11588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šḻiḑê">
                <a:extLst>
                  <a:ext uri="{FF2B5EF4-FFF2-40B4-BE49-F238E27FC236}">
                    <a16:creationId xmlns:a16="http://schemas.microsoft.com/office/drawing/2014/main" xmlns="" id="{AD2184DD-623E-1E4F-B8C5-92FF7C8CBD8A}"/>
                  </a:ext>
                </a:extLst>
              </p:cNvPr>
              <p:cNvSpPr/>
              <p:nvPr/>
            </p:nvSpPr>
            <p:spPr bwMode="auto">
              <a:xfrm>
                <a:off x="3789363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ṩļïďè">
                <a:extLst>
                  <a:ext uri="{FF2B5EF4-FFF2-40B4-BE49-F238E27FC236}">
                    <a16:creationId xmlns:a16="http://schemas.microsoft.com/office/drawing/2014/main" xmlns="" id="{1748668E-E7CD-B642-BF4A-60488EECDC89}"/>
                  </a:ext>
                </a:extLst>
              </p:cNvPr>
              <p:cNvSpPr/>
              <p:nvPr/>
            </p:nvSpPr>
            <p:spPr bwMode="auto">
              <a:xfrm>
                <a:off x="3851276" y="3473450"/>
                <a:ext cx="571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ṥlïḋê">
                <a:extLst>
                  <a:ext uri="{FF2B5EF4-FFF2-40B4-BE49-F238E27FC236}">
                    <a16:creationId xmlns:a16="http://schemas.microsoft.com/office/drawing/2014/main" xmlns="" id="{B4FEB053-77AC-BB41-8B09-28C4DB2832BC}"/>
                  </a:ext>
                </a:extLst>
              </p:cNvPr>
              <p:cNvSpPr/>
              <p:nvPr/>
            </p:nvSpPr>
            <p:spPr bwMode="auto">
              <a:xfrm>
                <a:off x="3917951" y="3473450"/>
                <a:ext cx="555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ṧľïdè">
                <a:extLst>
                  <a:ext uri="{FF2B5EF4-FFF2-40B4-BE49-F238E27FC236}">
                    <a16:creationId xmlns:a16="http://schemas.microsoft.com/office/drawing/2014/main" xmlns="" id="{14199E0C-8289-1443-B1AC-03B9B6713925}"/>
                  </a:ext>
                </a:extLst>
              </p:cNvPr>
              <p:cNvSpPr/>
              <p:nvPr/>
            </p:nvSpPr>
            <p:spPr bwMode="auto">
              <a:xfrm>
                <a:off x="3994151" y="3473450"/>
                <a:ext cx="4286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ḷîḓê">
                <a:extLst>
                  <a:ext uri="{FF2B5EF4-FFF2-40B4-BE49-F238E27FC236}">
                    <a16:creationId xmlns:a16="http://schemas.microsoft.com/office/drawing/2014/main" xmlns="" id="{4707C1D3-3E41-7141-8C0B-994535144645}"/>
                  </a:ext>
                </a:extLst>
              </p:cNvPr>
              <p:cNvSpPr/>
              <p:nvPr/>
            </p:nvSpPr>
            <p:spPr bwMode="auto">
              <a:xfrm>
                <a:off x="4046538" y="3473450"/>
                <a:ext cx="112713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ślíďè">
                <a:extLst>
                  <a:ext uri="{FF2B5EF4-FFF2-40B4-BE49-F238E27FC236}">
                    <a16:creationId xmlns:a16="http://schemas.microsoft.com/office/drawing/2014/main" xmlns="" id="{F2D7B6CD-7787-BD4C-A8EF-26915208517C}"/>
                  </a:ext>
                </a:extLst>
              </p:cNvPr>
              <p:cNvSpPr/>
              <p:nvPr/>
            </p:nvSpPr>
            <p:spPr bwMode="auto">
              <a:xfrm>
                <a:off x="3979863" y="3473450"/>
                <a:ext cx="7938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ḻïḍè">
                <a:extLst>
                  <a:ext uri="{FF2B5EF4-FFF2-40B4-BE49-F238E27FC236}">
                    <a16:creationId xmlns:a16="http://schemas.microsoft.com/office/drawing/2014/main" xmlns="" id="{FA624CDE-1CD2-634B-91D6-162DE3125E05}"/>
                  </a:ext>
                </a:extLst>
              </p:cNvPr>
              <p:cNvSpPr/>
              <p:nvPr/>
            </p:nvSpPr>
            <p:spPr bwMode="auto">
              <a:xfrm>
                <a:off x="3838576" y="3473450"/>
                <a:ext cx="635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ṡliḑê">
                <a:extLst>
                  <a:ext uri="{FF2B5EF4-FFF2-40B4-BE49-F238E27FC236}">
                    <a16:creationId xmlns:a16="http://schemas.microsoft.com/office/drawing/2014/main" xmlns="" id="{171BB672-0E2B-A448-8B67-47555E80E380}"/>
                  </a:ext>
                </a:extLst>
              </p:cNvPr>
              <p:cNvSpPr/>
              <p:nvPr/>
            </p:nvSpPr>
            <p:spPr bwMode="auto">
              <a:xfrm>
                <a:off x="3851276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lïďé">
                <a:extLst>
                  <a:ext uri="{FF2B5EF4-FFF2-40B4-BE49-F238E27FC236}">
                    <a16:creationId xmlns:a16="http://schemas.microsoft.com/office/drawing/2014/main" xmlns="" id="{7FE731BD-7A1A-3F49-ABCE-FA616BAA094D}"/>
                  </a:ext>
                </a:extLst>
              </p:cNvPr>
              <p:cNvSpPr/>
              <p:nvPr/>
            </p:nvSpPr>
            <p:spPr bwMode="auto">
              <a:xfrm>
                <a:off x="3817938" y="3384550"/>
                <a:ext cx="26988" cy="15875"/>
              </a:xfrm>
              <a:custGeom>
                <a:avLst/>
                <a:gdLst>
                  <a:gd name="T0" fmla="*/ 7 w 8"/>
                  <a:gd name="T1" fmla="*/ 0 h 5"/>
                  <a:gd name="T2" fmla="*/ 8 w 8"/>
                  <a:gd name="T3" fmla="*/ 2 h 5"/>
                  <a:gd name="T4" fmla="*/ 1 w 8"/>
                  <a:gd name="T5" fmla="*/ 5 h 5"/>
                  <a:gd name="T6" fmla="*/ 7 w 8"/>
                  <a:gd name="T7" fmla="*/ 0 h 5"/>
                  <a:gd name="T8" fmla="*/ 7 w 8"/>
                  <a:gd name="T9" fmla="*/ 0 h 5"/>
                  <a:gd name="T10" fmla="*/ 7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2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ṥḷîdé">
                <a:extLst>
                  <a:ext uri="{FF2B5EF4-FFF2-40B4-BE49-F238E27FC236}">
                    <a16:creationId xmlns:a16="http://schemas.microsoft.com/office/drawing/2014/main" xmlns="" id="{E631C7D0-96EE-244E-8210-CBA3ED7D68B2}"/>
                  </a:ext>
                </a:extLst>
              </p:cNvPr>
              <p:cNvSpPr/>
              <p:nvPr/>
            </p:nvSpPr>
            <p:spPr bwMode="auto">
              <a:xfrm>
                <a:off x="3983038" y="3384550"/>
                <a:ext cx="26988" cy="15875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2 h 5"/>
                  <a:gd name="T4" fmla="*/ 7 w 8"/>
                  <a:gd name="T5" fmla="*/ 5 h 5"/>
                  <a:gd name="T6" fmla="*/ 1 w 8"/>
                  <a:gd name="T7" fmla="*/ 0 h 5"/>
                  <a:gd name="T8" fmla="*/ 1 w 8"/>
                  <a:gd name="T9" fmla="*/ 0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2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sḷîḋé">
                <a:extLst>
                  <a:ext uri="{FF2B5EF4-FFF2-40B4-BE49-F238E27FC236}">
                    <a16:creationId xmlns:a16="http://schemas.microsoft.com/office/drawing/2014/main" xmlns="" id="{EEC1EC42-2866-9B45-9450-DB2F94BC2733}"/>
                  </a:ext>
                </a:extLst>
              </p:cNvPr>
              <p:cNvSpPr/>
              <p:nvPr/>
            </p:nvSpPr>
            <p:spPr bwMode="auto">
              <a:xfrm>
                <a:off x="3884613" y="3384550"/>
                <a:ext cx="26988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śḷïḑè">
                <a:extLst>
                  <a:ext uri="{FF2B5EF4-FFF2-40B4-BE49-F238E27FC236}">
                    <a16:creationId xmlns:a16="http://schemas.microsoft.com/office/drawing/2014/main" xmlns="" id="{F464B577-D23A-7249-ABDF-B8F75233BF6F}"/>
                  </a:ext>
                </a:extLst>
              </p:cNvPr>
              <p:cNvSpPr/>
              <p:nvPr/>
            </p:nvSpPr>
            <p:spPr bwMode="auto">
              <a:xfrm>
                <a:off x="3917951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ṧľiďé">
                <a:extLst>
                  <a:ext uri="{FF2B5EF4-FFF2-40B4-BE49-F238E27FC236}">
                    <a16:creationId xmlns:a16="http://schemas.microsoft.com/office/drawing/2014/main" xmlns="" id="{EA193BB8-BFDB-FF4C-A26E-2E09BEBF7119}"/>
                  </a:ext>
                </a:extLst>
              </p:cNvPr>
              <p:cNvSpPr/>
              <p:nvPr/>
            </p:nvSpPr>
            <p:spPr bwMode="auto">
              <a:xfrm>
                <a:off x="3951288" y="3384550"/>
                <a:ext cx="25400" cy="6350"/>
              </a:xfrm>
              <a:custGeom>
                <a:avLst/>
                <a:gdLst>
                  <a:gd name="T0" fmla="*/ 8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8 w 8"/>
                  <a:gd name="T7" fmla="*/ 0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šľïḍé">
                <a:extLst>
                  <a:ext uri="{FF2B5EF4-FFF2-40B4-BE49-F238E27FC236}">
                    <a16:creationId xmlns:a16="http://schemas.microsoft.com/office/drawing/2014/main" xmlns="" id="{8777A717-958B-924E-B042-9EDC839C9D2A}"/>
                  </a:ext>
                </a:extLst>
              </p:cNvPr>
              <p:cNvSpPr/>
              <p:nvPr/>
            </p:nvSpPr>
            <p:spPr bwMode="auto">
              <a:xfrm>
                <a:off x="3771901" y="3484563"/>
                <a:ext cx="7938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ŝlîḑè">
                <a:extLst>
                  <a:ext uri="{FF2B5EF4-FFF2-40B4-BE49-F238E27FC236}">
                    <a16:creationId xmlns:a16="http://schemas.microsoft.com/office/drawing/2014/main" xmlns="" id="{BD7E17AC-C19E-1142-975A-B7B64FF75393}"/>
                  </a:ext>
                </a:extLst>
              </p:cNvPr>
              <p:cNvSpPr/>
              <p:nvPr/>
            </p:nvSpPr>
            <p:spPr bwMode="auto">
              <a:xfrm>
                <a:off x="3786188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20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20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ḻíḓe">
                <a:extLst>
                  <a:ext uri="{FF2B5EF4-FFF2-40B4-BE49-F238E27FC236}">
                    <a16:creationId xmlns:a16="http://schemas.microsoft.com/office/drawing/2014/main" xmlns="" id="{262520F5-D08F-EE43-9657-5217845C208B}"/>
                  </a:ext>
                </a:extLst>
              </p:cNvPr>
              <p:cNvSpPr/>
              <p:nvPr/>
            </p:nvSpPr>
            <p:spPr bwMode="auto">
              <a:xfrm>
                <a:off x="3994151" y="3484563"/>
                <a:ext cx="46038" cy="60325"/>
              </a:xfrm>
              <a:custGeom>
                <a:avLst/>
                <a:gdLst>
                  <a:gd name="T0" fmla="*/ 8 w 29"/>
                  <a:gd name="T1" fmla="*/ 0 h 38"/>
                  <a:gd name="T2" fmla="*/ 18 w 29"/>
                  <a:gd name="T3" fmla="*/ 0 h 38"/>
                  <a:gd name="T4" fmla="*/ 29 w 29"/>
                  <a:gd name="T5" fmla="*/ 8 h 38"/>
                  <a:gd name="T6" fmla="*/ 29 w 29"/>
                  <a:gd name="T7" fmla="*/ 38 h 38"/>
                  <a:gd name="T8" fmla="*/ 0 w 29"/>
                  <a:gd name="T9" fmla="*/ 38 h 38"/>
                  <a:gd name="T10" fmla="*/ 0 w 29"/>
                  <a:gd name="T11" fmla="*/ 8 h 38"/>
                  <a:gd name="T12" fmla="*/ 8 w 2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8" y="0"/>
                    </a:moveTo>
                    <a:lnTo>
                      <a:pt x="18" y="0"/>
                    </a:lnTo>
                    <a:lnTo>
                      <a:pt x="29" y="8"/>
                    </a:lnTo>
                    <a:lnTo>
                      <a:pt x="29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$1îdè">
                <a:extLst>
                  <a:ext uri="{FF2B5EF4-FFF2-40B4-BE49-F238E27FC236}">
                    <a16:creationId xmlns:a16="http://schemas.microsoft.com/office/drawing/2014/main" xmlns="" id="{7B138166-3B9B-0E4C-8CD3-10EB8356C1CB}"/>
                  </a:ext>
                </a:extLst>
              </p:cNvPr>
              <p:cNvSpPr/>
              <p:nvPr/>
            </p:nvSpPr>
            <p:spPr bwMode="auto">
              <a:xfrm>
                <a:off x="3851276" y="3484563"/>
                <a:ext cx="122238" cy="60325"/>
              </a:xfrm>
              <a:custGeom>
                <a:avLst/>
                <a:gdLst>
                  <a:gd name="T0" fmla="*/ 9 w 77"/>
                  <a:gd name="T1" fmla="*/ 0 h 38"/>
                  <a:gd name="T2" fmla="*/ 69 w 77"/>
                  <a:gd name="T3" fmla="*/ 0 h 38"/>
                  <a:gd name="T4" fmla="*/ 77 w 77"/>
                  <a:gd name="T5" fmla="*/ 8 h 38"/>
                  <a:gd name="T6" fmla="*/ 77 w 77"/>
                  <a:gd name="T7" fmla="*/ 38 h 38"/>
                  <a:gd name="T8" fmla="*/ 0 w 77"/>
                  <a:gd name="T9" fmla="*/ 38 h 38"/>
                  <a:gd name="T10" fmla="*/ 0 w 77"/>
                  <a:gd name="T11" fmla="*/ 8 h 38"/>
                  <a:gd name="T12" fmla="*/ 9 w 77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9" y="0"/>
                    </a:moveTo>
                    <a:lnTo>
                      <a:pt x="69" y="0"/>
                    </a:lnTo>
                    <a:lnTo>
                      <a:pt x="77" y="8"/>
                    </a:lnTo>
                    <a:lnTo>
                      <a:pt x="77" y="38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śľïḓe">
                <a:extLst>
                  <a:ext uri="{FF2B5EF4-FFF2-40B4-BE49-F238E27FC236}">
                    <a16:creationId xmlns:a16="http://schemas.microsoft.com/office/drawing/2014/main" xmlns="" id="{9B0F7CAD-72E5-B545-8D4C-863F2F50227E}"/>
                  </a:ext>
                </a:extLst>
              </p:cNvPr>
              <p:cNvSpPr/>
              <p:nvPr/>
            </p:nvSpPr>
            <p:spPr bwMode="auto">
              <a:xfrm>
                <a:off x="4046538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ṣļïḑè">
                <a:extLst>
                  <a:ext uri="{FF2B5EF4-FFF2-40B4-BE49-F238E27FC236}">
                    <a16:creationId xmlns:a16="http://schemas.microsoft.com/office/drawing/2014/main" xmlns="" id="{37FBEF1F-A2D8-E449-8EB4-8F9F7240A799}"/>
                  </a:ext>
                </a:extLst>
              </p:cNvPr>
              <p:cNvSpPr/>
              <p:nvPr/>
            </p:nvSpPr>
            <p:spPr bwMode="auto">
              <a:xfrm>
                <a:off x="3838576" y="3484563"/>
                <a:ext cx="6350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ṡḷidé">
                <a:extLst>
                  <a:ext uri="{FF2B5EF4-FFF2-40B4-BE49-F238E27FC236}">
                    <a16:creationId xmlns:a16="http://schemas.microsoft.com/office/drawing/2014/main" xmlns="" id="{44F013AB-2AFE-D448-8736-48C66B84A317}"/>
                  </a:ext>
                </a:extLst>
              </p:cNvPr>
              <p:cNvSpPr/>
              <p:nvPr/>
            </p:nvSpPr>
            <p:spPr bwMode="auto">
              <a:xfrm>
                <a:off x="3979863" y="3484563"/>
                <a:ext cx="3175" cy="60325"/>
              </a:xfrm>
              <a:prstGeom prst="rect">
                <a:avLst/>
              </a:pr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ṡḷíḋe">
                <a:extLst>
                  <a:ext uri="{FF2B5EF4-FFF2-40B4-BE49-F238E27FC236}">
                    <a16:creationId xmlns:a16="http://schemas.microsoft.com/office/drawing/2014/main" xmlns="" id="{B15D1F15-52DD-D44B-90A9-F1F90C2E7329}"/>
                  </a:ext>
                </a:extLst>
              </p:cNvPr>
              <p:cNvSpPr/>
              <p:nvPr/>
            </p:nvSpPr>
            <p:spPr bwMode="auto">
              <a:xfrm>
                <a:off x="3811588" y="3551238"/>
                <a:ext cx="2047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ŝ1iḑê">
                <a:extLst>
                  <a:ext uri="{FF2B5EF4-FFF2-40B4-BE49-F238E27FC236}">
                    <a16:creationId xmlns:a16="http://schemas.microsoft.com/office/drawing/2014/main" xmlns="" id="{CEACBB59-E38A-4344-B516-2BE4832131BB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14313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ṩḷiḑe">
                <a:extLst>
                  <a:ext uri="{FF2B5EF4-FFF2-40B4-BE49-F238E27FC236}">
                    <a16:creationId xmlns:a16="http://schemas.microsoft.com/office/drawing/2014/main" xmlns="" id="{3F9BE792-AE88-F942-8CBA-D7981C6A1B1D}"/>
                  </a:ext>
                </a:extLst>
              </p:cNvPr>
              <p:cNvSpPr/>
              <p:nvPr/>
            </p:nvSpPr>
            <p:spPr bwMode="auto">
              <a:xfrm>
                <a:off x="3802063" y="3567113"/>
                <a:ext cx="220663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ṧḻiḑê">
                <a:extLst>
                  <a:ext uri="{FF2B5EF4-FFF2-40B4-BE49-F238E27FC236}">
                    <a16:creationId xmlns:a16="http://schemas.microsoft.com/office/drawing/2014/main" xmlns="" id="{BC4904DB-C7DA-E64E-8587-44AA4005337E}"/>
                  </a:ext>
                </a:extLst>
              </p:cNvPr>
              <p:cNvSpPr/>
              <p:nvPr/>
            </p:nvSpPr>
            <p:spPr bwMode="auto">
              <a:xfrm>
                <a:off x="3802063" y="3570288"/>
                <a:ext cx="2238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ṣḻîḋè">
                <a:extLst>
                  <a:ext uri="{FF2B5EF4-FFF2-40B4-BE49-F238E27FC236}">
                    <a16:creationId xmlns:a16="http://schemas.microsoft.com/office/drawing/2014/main" xmlns="" id="{DDCB1052-8B82-9F44-B4FB-B4D10FEBC591}"/>
                  </a:ext>
                </a:extLst>
              </p:cNvPr>
              <p:cNvSpPr/>
              <p:nvPr/>
            </p:nvSpPr>
            <p:spPr bwMode="auto">
              <a:xfrm>
                <a:off x="3795713" y="3581400"/>
                <a:ext cx="234950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ṡ1îḍé">
                <a:extLst>
                  <a:ext uri="{FF2B5EF4-FFF2-40B4-BE49-F238E27FC236}">
                    <a16:creationId xmlns:a16="http://schemas.microsoft.com/office/drawing/2014/main" xmlns="" id="{C36127AF-A4DB-8143-B786-33F2B4CB0EA2}"/>
                  </a:ext>
                </a:extLst>
              </p:cNvPr>
              <p:cNvSpPr/>
              <p:nvPr/>
            </p:nvSpPr>
            <p:spPr bwMode="auto">
              <a:xfrm>
                <a:off x="3633788" y="3587750"/>
                <a:ext cx="560388" cy="6350"/>
              </a:xfrm>
              <a:custGeom>
                <a:avLst/>
                <a:gdLst>
                  <a:gd name="T0" fmla="*/ 0 w 353"/>
                  <a:gd name="T1" fmla="*/ 0 h 4"/>
                  <a:gd name="T2" fmla="*/ 353 w 353"/>
                  <a:gd name="T3" fmla="*/ 0 h 4"/>
                  <a:gd name="T4" fmla="*/ 351 w 353"/>
                  <a:gd name="T5" fmla="*/ 4 h 4"/>
                  <a:gd name="T6" fmla="*/ 2 w 353"/>
                  <a:gd name="T7" fmla="*/ 4 h 4"/>
                  <a:gd name="T8" fmla="*/ 0 w 35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">
                    <a:moveTo>
                      <a:pt x="0" y="0"/>
                    </a:moveTo>
                    <a:lnTo>
                      <a:pt x="353" y="0"/>
                    </a:lnTo>
                    <a:lnTo>
                      <a:pt x="351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š1íḑe">
                <a:extLst>
                  <a:ext uri="{FF2B5EF4-FFF2-40B4-BE49-F238E27FC236}">
                    <a16:creationId xmlns:a16="http://schemas.microsoft.com/office/drawing/2014/main" xmlns="" id="{1761B148-8E78-2A47-A7BD-3ED3DCA6AE12}"/>
                  </a:ext>
                </a:extLst>
              </p:cNvPr>
              <p:cNvSpPr/>
              <p:nvPr/>
            </p:nvSpPr>
            <p:spPr bwMode="auto">
              <a:xfrm>
                <a:off x="3640138" y="3600450"/>
                <a:ext cx="547688" cy="6350"/>
              </a:xfrm>
              <a:custGeom>
                <a:avLst/>
                <a:gdLst>
                  <a:gd name="T0" fmla="*/ 0 w 345"/>
                  <a:gd name="T1" fmla="*/ 0 h 4"/>
                  <a:gd name="T2" fmla="*/ 345 w 345"/>
                  <a:gd name="T3" fmla="*/ 0 h 4"/>
                  <a:gd name="T4" fmla="*/ 343 w 345"/>
                  <a:gd name="T5" fmla="*/ 4 h 4"/>
                  <a:gd name="T6" fmla="*/ 2 w 345"/>
                  <a:gd name="T7" fmla="*/ 4 h 4"/>
                  <a:gd name="T8" fmla="*/ 0 w 34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">
                    <a:moveTo>
                      <a:pt x="0" y="0"/>
                    </a:moveTo>
                    <a:lnTo>
                      <a:pt x="345" y="0"/>
                    </a:lnTo>
                    <a:lnTo>
                      <a:pt x="343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š1ïḍe">
                <a:extLst>
                  <a:ext uri="{FF2B5EF4-FFF2-40B4-BE49-F238E27FC236}">
                    <a16:creationId xmlns:a16="http://schemas.microsoft.com/office/drawing/2014/main" xmlns="" id="{56780715-BC15-F042-9214-0E9BD4A96AA7}"/>
                  </a:ext>
                </a:extLst>
              </p:cNvPr>
              <p:cNvSpPr/>
              <p:nvPr/>
            </p:nvSpPr>
            <p:spPr bwMode="auto">
              <a:xfrm>
                <a:off x="3736976" y="3406775"/>
                <a:ext cx="352425" cy="4763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ḻîde">
                <a:extLst>
                  <a:ext uri="{FF2B5EF4-FFF2-40B4-BE49-F238E27FC236}">
                    <a16:creationId xmlns:a16="http://schemas.microsoft.com/office/drawing/2014/main" xmlns="" id="{86D0D5C7-D1C1-A243-96D9-E8CBE68B9A04}"/>
                  </a:ext>
                </a:extLst>
              </p:cNvPr>
              <p:cNvSpPr/>
              <p:nvPr/>
            </p:nvSpPr>
            <p:spPr bwMode="auto">
              <a:xfrm>
                <a:off x="3746501" y="3417888"/>
                <a:ext cx="3333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$ḻîḑé">
                <a:extLst>
                  <a:ext uri="{FF2B5EF4-FFF2-40B4-BE49-F238E27FC236}">
                    <a16:creationId xmlns:a16="http://schemas.microsoft.com/office/drawing/2014/main" xmlns="" id="{2A4DD4D8-E5A5-4C4C-A47C-4F07AE7C61DE}"/>
                  </a:ext>
                </a:extLst>
              </p:cNvPr>
              <p:cNvSpPr/>
              <p:nvPr/>
            </p:nvSpPr>
            <p:spPr bwMode="auto">
              <a:xfrm>
                <a:off x="3805238" y="3417888"/>
                <a:ext cx="211138" cy="1588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ŝļïḓe">
                <a:extLst>
                  <a:ext uri="{FF2B5EF4-FFF2-40B4-BE49-F238E27FC236}">
                    <a16:creationId xmlns:a16="http://schemas.microsoft.com/office/drawing/2014/main" xmlns="" id="{495B5B25-0AA3-F34C-A32C-EAB41E37DA15}"/>
                  </a:ext>
                </a:extLst>
              </p:cNvPr>
              <p:cNvSpPr/>
              <p:nvPr/>
            </p:nvSpPr>
            <p:spPr bwMode="auto">
              <a:xfrm>
                <a:off x="3811588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S1iḍé">
                <a:extLst>
                  <a:ext uri="{FF2B5EF4-FFF2-40B4-BE49-F238E27FC236}">
                    <a16:creationId xmlns:a16="http://schemas.microsoft.com/office/drawing/2014/main" xmlns="" id="{8454DBF6-A8EA-5A4B-9471-4F91F5873921}"/>
                  </a:ext>
                </a:extLst>
              </p:cNvPr>
              <p:cNvSpPr/>
              <p:nvPr/>
            </p:nvSpPr>
            <p:spPr bwMode="auto">
              <a:xfrm>
                <a:off x="3802063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šlïdé">
                <a:extLst>
                  <a:ext uri="{FF2B5EF4-FFF2-40B4-BE49-F238E27FC236}">
                    <a16:creationId xmlns:a16="http://schemas.microsoft.com/office/drawing/2014/main" xmlns="" id="{6BDDB261-1282-7D43-BA1F-D2D97F379B93}"/>
                  </a:ext>
                </a:extLst>
              </p:cNvPr>
              <p:cNvSpPr/>
              <p:nvPr/>
            </p:nvSpPr>
            <p:spPr bwMode="auto">
              <a:xfrm>
                <a:off x="3789363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lïde">
                <a:extLst>
                  <a:ext uri="{FF2B5EF4-FFF2-40B4-BE49-F238E27FC236}">
                    <a16:creationId xmlns:a16="http://schemas.microsoft.com/office/drawing/2014/main" xmlns="" id="{04E0D829-4853-C54F-ABAF-AACD44C3E7C7}"/>
                  </a:ext>
                </a:extLst>
              </p:cNvPr>
              <p:cNvSpPr/>
              <p:nvPr/>
            </p:nvSpPr>
            <p:spPr bwMode="auto">
              <a:xfrm>
                <a:off x="3822701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şľïďe">
                <a:extLst>
                  <a:ext uri="{FF2B5EF4-FFF2-40B4-BE49-F238E27FC236}">
                    <a16:creationId xmlns:a16="http://schemas.microsoft.com/office/drawing/2014/main" xmlns="" id="{F3C7A712-A9B3-3E47-A9B4-28A3D9CA905E}"/>
                  </a:ext>
                </a:extLst>
              </p:cNvPr>
              <p:cNvSpPr/>
              <p:nvPr/>
            </p:nvSpPr>
            <p:spPr bwMode="auto">
              <a:xfrm>
                <a:off x="38322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şľíďê">
                <a:extLst>
                  <a:ext uri="{FF2B5EF4-FFF2-40B4-BE49-F238E27FC236}">
                    <a16:creationId xmlns:a16="http://schemas.microsoft.com/office/drawing/2014/main" xmlns="" id="{F4689957-38E9-7A43-88A0-52E9BE580933}"/>
                  </a:ext>
                </a:extLst>
              </p:cNvPr>
              <p:cNvSpPr/>
              <p:nvPr/>
            </p:nvSpPr>
            <p:spPr bwMode="auto">
              <a:xfrm>
                <a:off x="38449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ś1ïdè">
                <a:extLst>
                  <a:ext uri="{FF2B5EF4-FFF2-40B4-BE49-F238E27FC236}">
                    <a16:creationId xmlns:a16="http://schemas.microsoft.com/office/drawing/2014/main" xmlns="" id="{F67219FF-E3C7-8D41-8A5F-2177B432CB1A}"/>
                  </a:ext>
                </a:extLst>
              </p:cNvPr>
              <p:cNvSpPr/>
              <p:nvPr/>
            </p:nvSpPr>
            <p:spPr bwMode="auto">
              <a:xfrm>
                <a:off x="3854451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ṩḷiḍe">
                <a:extLst>
                  <a:ext uri="{FF2B5EF4-FFF2-40B4-BE49-F238E27FC236}">
                    <a16:creationId xmlns:a16="http://schemas.microsoft.com/office/drawing/2014/main" xmlns="" id="{BE684F64-EEF8-E146-8908-C7442327A731}"/>
                  </a:ext>
                </a:extLst>
              </p:cNvPr>
              <p:cNvSpPr/>
              <p:nvPr/>
            </p:nvSpPr>
            <p:spPr bwMode="auto">
              <a:xfrm>
                <a:off x="386556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ŝ1iďè">
                <a:extLst>
                  <a:ext uri="{FF2B5EF4-FFF2-40B4-BE49-F238E27FC236}">
                    <a16:creationId xmlns:a16="http://schemas.microsoft.com/office/drawing/2014/main" xmlns="" id="{67F7DE51-8A5B-6943-AAB2-3007948A7AC3}"/>
                  </a:ext>
                </a:extLst>
              </p:cNvPr>
              <p:cNvSpPr/>
              <p:nvPr/>
            </p:nvSpPr>
            <p:spPr bwMode="auto">
              <a:xfrm>
                <a:off x="3878263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ṩļíḋê">
                <a:extLst>
                  <a:ext uri="{FF2B5EF4-FFF2-40B4-BE49-F238E27FC236}">
                    <a16:creationId xmlns:a16="http://schemas.microsoft.com/office/drawing/2014/main" xmlns="" id="{E71E4DD3-712B-E24D-814D-2090B2A8FF0A}"/>
                  </a:ext>
                </a:extLst>
              </p:cNvPr>
              <p:cNvSpPr/>
              <p:nvPr/>
            </p:nvSpPr>
            <p:spPr bwMode="auto">
              <a:xfrm>
                <a:off x="38877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ṧ1ïdè">
                <a:extLst>
                  <a:ext uri="{FF2B5EF4-FFF2-40B4-BE49-F238E27FC236}">
                    <a16:creationId xmlns:a16="http://schemas.microsoft.com/office/drawing/2014/main" xmlns="" id="{5A3CE25E-7EBC-E649-A798-DD1FBA2090D8}"/>
                  </a:ext>
                </a:extLst>
              </p:cNvPr>
              <p:cNvSpPr/>
              <p:nvPr/>
            </p:nvSpPr>
            <p:spPr bwMode="auto">
              <a:xfrm>
                <a:off x="3897313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ŝḻîḍé">
                <a:extLst>
                  <a:ext uri="{FF2B5EF4-FFF2-40B4-BE49-F238E27FC236}">
                    <a16:creationId xmlns:a16="http://schemas.microsoft.com/office/drawing/2014/main" xmlns="" id="{A2214773-DDF4-2E47-B6AD-5F0642A55BED}"/>
                  </a:ext>
                </a:extLst>
              </p:cNvPr>
              <p:cNvSpPr/>
              <p:nvPr/>
            </p:nvSpPr>
            <p:spPr bwMode="auto">
              <a:xfrm>
                <a:off x="3908426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şḻïḓé">
                <a:extLst>
                  <a:ext uri="{FF2B5EF4-FFF2-40B4-BE49-F238E27FC236}">
                    <a16:creationId xmlns:a16="http://schemas.microsoft.com/office/drawing/2014/main" xmlns="" id="{1DF60659-3F9F-CA44-BAC0-FF1788088E39}"/>
                  </a:ext>
                </a:extLst>
              </p:cNvPr>
              <p:cNvSpPr/>
              <p:nvPr/>
            </p:nvSpPr>
            <p:spPr bwMode="auto">
              <a:xfrm>
                <a:off x="39211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śļíďè">
                <a:extLst>
                  <a:ext uri="{FF2B5EF4-FFF2-40B4-BE49-F238E27FC236}">
                    <a16:creationId xmlns:a16="http://schemas.microsoft.com/office/drawing/2014/main" xmlns="" id="{B0C6DF3E-8657-FB4A-9706-45E163C7A1DB}"/>
                  </a:ext>
                </a:extLst>
              </p:cNvPr>
              <p:cNvSpPr/>
              <p:nvPr/>
            </p:nvSpPr>
            <p:spPr bwMode="auto">
              <a:xfrm>
                <a:off x="3930651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ŝ1ïdé">
                <a:extLst>
                  <a:ext uri="{FF2B5EF4-FFF2-40B4-BE49-F238E27FC236}">
                    <a16:creationId xmlns:a16="http://schemas.microsoft.com/office/drawing/2014/main" xmlns="" id="{CEE5CBEC-58ED-1C49-91C0-BCDE80411FC2}"/>
                  </a:ext>
                </a:extLst>
              </p:cNvPr>
              <p:cNvSpPr/>
              <p:nvPr/>
            </p:nvSpPr>
            <p:spPr bwMode="auto">
              <a:xfrm>
                <a:off x="3940176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s1ídè">
                <a:extLst>
                  <a:ext uri="{FF2B5EF4-FFF2-40B4-BE49-F238E27FC236}">
                    <a16:creationId xmlns:a16="http://schemas.microsoft.com/office/drawing/2014/main" xmlns="" id="{AF536E42-54CF-DD4F-8E0A-362AB15EB88E}"/>
                  </a:ext>
                </a:extLst>
              </p:cNvPr>
              <p:cNvSpPr/>
              <p:nvPr/>
            </p:nvSpPr>
            <p:spPr bwMode="auto">
              <a:xfrm>
                <a:off x="3951288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slíďê">
                <a:extLst>
                  <a:ext uri="{FF2B5EF4-FFF2-40B4-BE49-F238E27FC236}">
                    <a16:creationId xmlns:a16="http://schemas.microsoft.com/office/drawing/2014/main" xmlns="" id="{CB637674-FB73-564D-8C92-E75CF52DD3A3}"/>
                  </a:ext>
                </a:extLst>
              </p:cNvPr>
              <p:cNvSpPr/>
              <p:nvPr/>
            </p:nvSpPr>
            <p:spPr bwMode="auto">
              <a:xfrm>
                <a:off x="3963988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ṩlíḑê">
                <a:extLst>
                  <a:ext uri="{FF2B5EF4-FFF2-40B4-BE49-F238E27FC236}">
                    <a16:creationId xmlns:a16="http://schemas.microsoft.com/office/drawing/2014/main" xmlns="" id="{69BCF001-D19B-B042-82C2-1EA0E952CC42}"/>
                  </a:ext>
                </a:extLst>
              </p:cNvPr>
              <p:cNvSpPr/>
              <p:nvPr/>
            </p:nvSpPr>
            <p:spPr bwMode="auto">
              <a:xfrm>
                <a:off x="3973513" y="3421063"/>
                <a:ext cx="6350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ṥḷïďê">
                <a:extLst>
                  <a:ext uri="{FF2B5EF4-FFF2-40B4-BE49-F238E27FC236}">
                    <a16:creationId xmlns:a16="http://schemas.microsoft.com/office/drawing/2014/main" xmlns="" id="{C13C990D-30B4-FB48-9695-1AA596A0B317}"/>
                  </a:ext>
                </a:extLst>
              </p:cNvPr>
              <p:cNvSpPr/>
              <p:nvPr/>
            </p:nvSpPr>
            <p:spPr bwMode="auto">
              <a:xfrm>
                <a:off x="3983038" y="3421063"/>
                <a:ext cx="7938" cy="30163"/>
              </a:xfrm>
              <a:custGeom>
                <a:avLst/>
                <a:gdLst>
                  <a:gd name="T0" fmla="*/ 0 w 2"/>
                  <a:gd name="T1" fmla="*/ 0 h 9"/>
                  <a:gd name="T2" fmla="*/ 2 w 2"/>
                  <a:gd name="T3" fmla="*/ 0 h 9"/>
                  <a:gd name="T4" fmla="*/ 2 w 2"/>
                  <a:gd name="T5" fmla="*/ 9 h 9"/>
                  <a:gd name="T6" fmla="*/ 0 w 2"/>
                  <a:gd name="T7" fmla="*/ 9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ḻïďè">
                <a:extLst>
                  <a:ext uri="{FF2B5EF4-FFF2-40B4-BE49-F238E27FC236}">
                    <a16:creationId xmlns:a16="http://schemas.microsoft.com/office/drawing/2014/main" xmlns="" id="{8FE17319-EDCF-1D42-8792-9587D40DD4DF}"/>
                  </a:ext>
                </a:extLst>
              </p:cNvPr>
              <p:cNvSpPr/>
              <p:nvPr/>
            </p:nvSpPr>
            <p:spPr bwMode="auto">
              <a:xfrm>
                <a:off x="3997326" y="3421063"/>
                <a:ext cx="3175" cy="30163"/>
              </a:xfrm>
              <a:custGeom>
                <a:avLst/>
                <a:gdLst>
                  <a:gd name="T0" fmla="*/ 0 w 1"/>
                  <a:gd name="T1" fmla="*/ 0 h 9"/>
                  <a:gd name="T2" fmla="*/ 1 w 1"/>
                  <a:gd name="T3" fmla="*/ 0 h 9"/>
                  <a:gd name="T4" fmla="*/ 1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ṡḷíḍè">
                <a:extLst>
                  <a:ext uri="{FF2B5EF4-FFF2-40B4-BE49-F238E27FC236}">
                    <a16:creationId xmlns:a16="http://schemas.microsoft.com/office/drawing/2014/main" xmlns="" id="{E349998A-915C-2B44-BE25-E8FA5FC94F1A}"/>
                  </a:ext>
                </a:extLst>
              </p:cNvPr>
              <p:cNvSpPr/>
              <p:nvPr/>
            </p:nvSpPr>
            <p:spPr bwMode="auto">
              <a:xfrm>
                <a:off x="4006851" y="3421063"/>
                <a:ext cx="3175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$ḷîḑé">
                <a:extLst>
                  <a:ext uri="{FF2B5EF4-FFF2-40B4-BE49-F238E27FC236}">
                    <a16:creationId xmlns:a16="http://schemas.microsoft.com/office/drawing/2014/main" xmlns="" id="{FFFA5303-F084-2949-80EA-08C3D9ABF5E8}"/>
                  </a:ext>
                </a:extLst>
              </p:cNvPr>
              <p:cNvSpPr/>
              <p:nvPr/>
            </p:nvSpPr>
            <p:spPr bwMode="auto">
              <a:xfrm>
                <a:off x="4016376" y="3421063"/>
                <a:ext cx="6350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$ľîdè">
                <a:extLst>
                  <a:ext uri="{FF2B5EF4-FFF2-40B4-BE49-F238E27FC236}">
                    <a16:creationId xmlns:a16="http://schemas.microsoft.com/office/drawing/2014/main" xmlns="" id="{76DC0357-EBCD-D342-9169-E656D7625C76}"/>
                  </a:ext>
                </a:extLst>
              </p:cNvPr>
              <p:cNvSpPr/>
              <p:nvPr/>
            </p:nvSpPr>
            <p:spPr bwMode="auto">
              <a:xfrm>
                <a:off x="4025901" y="3421063"/>
                <a:ext cx="7938" cy="301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ṥ1iḍè">
                <a:extLst>
                  <a:ext uri="{FF2B5EF4-FFF2-40B4-BE49-F238E27FC236}">
                    <a16:creationId xmlns:a16="http://schemas.microsoft.com/office/drawing/2014/main" xmlns="" id="{84D1D820-A6C8-094B-9C3B-0FB30E854823}"/>
                  </a:ext>
                </a:extLst>
              </p:cNvPr>
              <p:cNvSpPr/>
              <p:nvPr/>
            </p:nvSpPr>
            <p:spPr bwMode="auto">
              <a:xfrm>
                <a:off x="4040188" y="3417888"/>
                <a:ext cx="39688" cy="3175"/>
              </a:xfrm>
              <a:prstGeom prst="rect">
                <a:avLst/>
              </a:pr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slidé">
                <a:extLst>
                  <a:ext uri="{FF2B5EF4-FFF2-40B4-BE49-F238E27FC236}">
                    <a16:creationId xmlns:a16="http://schemas.microsoft.com/office/drawing/2014/main" xmlns="" id="{2441E1D7-D06F-6C4C-B364-59EAA25AC0C0}"/>
                  </a:ext>
                </a:extLst>
              </p:cNvPr>
              <p:cNvSpPr/>
              <p:nvPr/>
            </p:nvSpPr>
            <p:spPr bwMode="auto">
              <a:xfrm>
                <a:off x="3679826" y="3490913"/>
                <a:ext cx="17463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ṡlïďè">
                <a:extLst>
                  <a:ext uri="{FF2B5EF4-FFF2-40B4-BE49-F238E27FC236}">
                    <a16:creationId xmlns:a16="http://schemas.microsoft.com/office/drawing/2014/main" xmlns="" id="{B5E88D79-B19B-6A4A-9803-8170239B3FA3}"/>
                  </a:ext>
                </a:extLst>
              </p:cNvPr>
              <p:cNvSpPr/>
              <p:nvPr/>
            </p:nvSpPr>
            <p:spPr bwMode="auto">
              <a:xfrm>
                <a:off x="3884613" y="3490913"/>
                <a:ext cx="55563" cy="53975"/>
              </a:xfrm>
              <a:custGeom>
                <a:avLst/>
                <a:gdLst>
                  <a:gd name="T0" fmla="*/ 0 w 35"/>
                  <a:gd name="T1" fmla="*/ 0 h 34"/>
                  <a:gd name="T2" fmla="*/ 35 w 35"/>
                  <a:gd name="T3" fmla="*/ 0 h 34"/>
                  <a:gd name="T4" fmla="*/ 35 w 35"/>
                  <a:gd name="T5" fmla="*/ 34 h 34"/>
                  <a:gd name="T6" fmla="*/ 0 w 35"/>
                  <a:gd name="T7" fmla="*/ 34 h 34"/>
                  <a:gd name="T8" fmla="*/ 0 w 35"/>
                  <a:gd name="T9" fmla="*/ 0 h 34"/>
                  <a:gd name="T10" fmla="*/ 0 w 35"/>
                  <a:gd name="T11" fmla="*/ 0 h 34"/>
                  <a:gd name="T12" fmla="*/ 4 w 35"/>
                  <a:gd name="T13" fmla="*/ 8 h 34"/>
                  <a:gd name="T14" fmla="*/ 4 w 35"/>
                  <a:gd name="T15" fmla="*/ 27 h 34"/>
                  <a:gd name="T16" fmla="*/ 8 w 35"/>
                  <a:gd name="T17" fmla="*/ 27 h 34"/>
                  <a:gd name="T18" fmla="*/ 8 w 35"/>
                  <a:gd name="T19" fmla="*/ 8 h 34"/>
                  <a:gd name="T20" fmla="*/ 4 w 35"/>
                  <a:gd name="T21" fmla="*/ 8 h 34"/>
                  <a:gd name="T22" fmla="*/ 4 w 35"/>
                  <a:gd name="T23" fmla="*/ 8 h 34"/>
                  <a:gd name="T24" fmla="*/ 29 w 35"/>
                  <a:gd name="T25" fmla="*/ 8 h 34"/>
                  <a:gd name="T26" fmla="*/ 29 w 35"/>
                  <a:gd name="T27" fmla="*/ 27 h 34"/>
                  <a:gd name="T28" fmla="*/ 31 w 35"/>
                  <a:gd name="T29" fmla="*/ 27 h 34"/>
                  <a:gd name="T30" fmla="*/ 31 w 35"/>
                  <a:gd name="T31" fmla="*/ 8 h 34"/>
                  <a:gd name="T32" fmla="*/ 29 w 35"/>
                  <a:gd name="T3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0" y="0"/>
                    </a:moveTo>
                    <a:lnTo>
                      <a:pt x="35" y="0"/>
                    </a:lnTo>
                    <a:lnTo>
                      <a:pt x="35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" y="8"/>
                    </a:moveTo>
                    <a:lnTo>
                      <a:pt x="4" y="27"/>
                    </a:lnTo>
                    <a:lnTo>
                      <a:pt x="8" y="27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  <a:moveTo>
                      <a:pt x="29" y="8"/>
                    </a:moveTo>
                    <a:lnTo>
                      <a:pt x="29" y="27"/>
                    </a:lnTo>
                    <a:lnTo>
                      <a:pt x="31" y="27"/>
                    </a:lnTo>
                    <a:lnTo>
                      <a:pt x="31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ṧ1ïḓè">
                <a:extLst>
                  <a:ext uri="{FF2B5EF4-FFF2-40B4-BE49-F238E27FC236}">
                    <a16:creationId xmlns:a16="http://schemas.microsoft.com/office/drawing/2014/main" xmlns="" id="{DDACFCBD-C36B-7249-875C-036D035891F3}"/>
                  </a:ext>
                </a:extLst>
              </p:cNvPr>
              <p:cNvSpPr/>
              <p:nvPr/>
            </p:nvSpPr>
            <p:spPr bwMode="auto">
              <a:xfrm>
                <a:off x="3551238" y="3067050"/>
                <a:ext cx="722313" cy="727075"/>
              </a:xfrm>
              <a:custGeom>
                <a:avLst/>
                <a:gdLst>
                  <a:gd name="T0" fmla="*/ 109 w 219"/>
                  <a:gd name="T1" fmla="*/ 0 h 218"/>
                  <a:gd name="T2" fmla="*/ 219 w 219"/>
                  <a:gd name="T3" fmla="*/ 109 h 218"/>
                  <a:gd name="T4" fmla="*/ 109 w 219"/>
                  <a:gd name="T5" fmla="*/ 218 h 218"/>
                  <a:gd name="T6" fmla="*/ 0 w 219"/>
                  <a:gd name="T7" fmla="*/ 109 h 218"/>
                  <a:gd name="T8" fmla="*/ 109 w 219"/>
                  <a:gd name="T9" fmla="*/ 0 h 218"/>
                  <a:gd name="T10" fmla="*/ 109 w 219"/>
                  <a:gd name="T11" fmla="*/ 3 h 218"/>
                  <a:gd name="T12" fmla="*/ 4 w 219"/>
                  <a:gd name="T13" fmla="*/ 109 h 218"/>
                  <a:gd name="T14" fmla="*/ 109 w 219"/>
                  <a:gd name="T15" fmla="*/ 215 h 218"/>
                  <a:gd name="T16" fmla="*/ 215 w 219"/>
                  <a:gd name="T17" fmla="*/ 109 h 218"/>
                  <a:gd name="T18" fmla="*/ 109 w 219"/>
                  <a:gd name="T19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9" h="218">
                    <a:moveTo>
                      <a:pt x="109" y="0"/>
                    </a:moveTo>
                    <a:cubicBezTo>
                      <a:pt x="170" y="0"/>
                      <a:pt x="219" y="49"/>
                      <a:pt x="219" y="109"/>
                    </a:cubicBezTo>
                    <a:cubicBezTo>
                      <a:pt x="219" y="169"/>
                      <a:pt x="170" y="218"/>
                      <a:pt x="109" y="218"/>
                    </a:cubicBezTo>
                    <a:cubicBezTo>
                      <a:pt x="49" y="218"/>
                      <a:pt x="0" y="16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lose/>
                    <a:moveTo>
                      <a:pt x="109" y="3"/>
                    </a:moveTo>
                    <a:cubicBezTo>
                      <a:pt x="51" y="3"/>
                      <a:pt x="4" y="51"/>
                      <a:pt x="4" y="109"/>
                    </a:cubicBezTo>
                    <a:cubicBezTo>
                      <a:pt x="4" y="167"/>
                      <a:pt x="51" y="215"/>
                      <a:pt x="109" y="215"/>
                    </a:cubicBezTo>
                    <a:cubicBezTo>
                      <a:pt x="168" y="215"/>
                      <a:pt x="215" y="167"/>
                      <a:pt x="215" y="109"/>
                    </a:cubicBezTo>
                    <a:cubicBezTo>
                      <a:pt x="215" y="51"/>
                      <a:pt x="168" y="3"/>
                      <a:pt x="109" y="3"/>
                    </a:cubicBezTo>
                    <a:close/>
                  </a:path>
                </a:pathLst>
              </a:custGeom>
              <a:solidFill>
                <a:srgbClr val="1E2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30" name="矩形 129">
            <a:extLst>
              <a:ext uri="{FF2B5EF4-FFF2-40B4-BE49-F238E27FC236}">
                <a16:creationId xmlns:a16="http://schemas.microsoft.com/office/drawing/2014/main" xmlns="" id="{E3727B8C-3EB9-6C4C-82E4-61F7B01509D5}"/>
              </a:ext>
            </a:extLst>
          </p:cNvPr>
          <p:cNvSpPr/>
          <p:nvPr/>
        </p:nvSpPr>
        <p:spPr>
          <a:xfrm>
            <a:off x="0" y="0"/>
            <a:ext cx="12192000" cy="16328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l">
              <a:lnSpc>
                <a:spcPct val="130000"/>
              </a:lnSpc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61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61B409C-6DF5-654F-81A4-524FF21D753D}"/>
              </a:ext>
            </a:extLst>
          </p:cNvPr>
          <p:cNvSpPr txBox="1"/>
          <p:nvPr/>
        </p:nvSpPr>
        <p:spPr>
          <a:xfrm>
            <a:off x="5102102" y="1696052"/>
            <a:ext cx="2060821" cy="2215991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l"/>
            <a:r>
              <a:rPr kumimoji="1" lang="en-US" altLang="zh-CN" sz="13800" b="1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rPr>
              <a:t>01</a:t>
            </a:r>
            <a:endParaRPr kumimoji="1" lang="zh-CN" altLang="en-US" sz="13800" b="1" dirty="0"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" name="文本占位符 39">
            <a:extLst>
              <a:ext uri="{FF2B5EF4-FFF2-40B4-BE49-F238E27FC236}">
                <a16:creationId xmlns:a16="http://schemas.microsoft.com/office/drawing/2014/main" xmlns="" id="{FDF01BB6-2A63-CD46-AFA0-9CF49DACFE14}"/>
              </a:ext>
            </a:extLst>
          </p:cNvPr>
          <p:cNvSpPr txBox="1">
            <a:spLocks/>
          </p:cNvSpPr>
          <p:nvPr/>
        </p:nvSpPr>
        <p:spPr>
          <a:xfrm>
            <a:off x="3078999" y="3028846"/>
            <a:ext cx="6034004" cy="88319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sz="6000" b="1" dirty="0">
                <a:solidFill>
                  <a:schemeClr val="accent2"/>
                </a:solidFill>
              </a:rPr>
              <a:t>纯文字页面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C644B40C-C065-9D48-9E2A-C82C17560B15}"/>
              </a:ext>
            </a:extLst>
          </p:cNvPr>
          <p:cNvSpPr txBox="1"/>
          <p:nvPr/>
        </p:nvSpPr>
        <p:spPr>
          <a:xfrm>
            <a:off x="3078999" y="3836589"/>
            <a:ext cx="6034794" cy="3224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dist"/>
            <a:r>
              <a:rPr kumimoji="1" lang="en-US" altLang="zh-CN" sz="2000" dirty="0">
                <a:solidFill>
                  <a:schemeClr val="tx2"/>
                </a:solidFill>
              </a:rPr>
              <a:t>Slides of Plain Text</a:t>
            </a:r>
            <a:endParaRPr kumimoji="1" lang="zh-CN" alt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17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74996"/>
      </a:accent1>
      <a:accent2>
        <a:srgbClr val="F30017"/>
      </a:accent2>
      <a:accent3>
        <a:srgbClr val="FC5960"/>
      </a:accent3>
      <a:accent4>
        <a:srgbClr val="0D86D9"/>
      </a:accent4>
      <a:accent5>
        <a:srgbClr val="1E7CB1"/>
      </a:accent5>
      <a:accent6>
        <a:srgbClr val="93CCEB"/>
      </a:accent6>
      <a:hlink>
        <a:srgbClr val="4472C4"/>
      </a:hlink>
      <a:folHlink>
        <a:srgbClr val="BFBFBF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accent2"/>
          </a:solidFill>
        </a:ln>
      </a:spPr>
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<a:prstTxWarp prst="textNoShape">
          <a:avLst/>
        </a:prstTxWarp>
        <a:normAutofit/>
      </a:bodyPr>
      <a:lstStyle>
        <a:defPPr algn="l">
          <a:lnSpc>
            <a:spcPct val="130000"/>
          </a:lnSpc>
          <a:defRPr kumimoji="1" sz="20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180000" tIns="180000" rIns="180000" bIns="180000" rtlCol="0">
        <a:spAutoFit/>
      </a:bodyPr>
      <a:lstStyle>
        <a:defPPr algn="just">
          <a:lnSpc>
            <a:spcPct val="130000"/>
          </a:lnSpc>
          <a:spcAft>
            <a:spcPts val="600"/>
          </a:spcAft>
          <a:defRPr kumimoji="1" dirty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74996"/>
    </a:accent1>
    <a:accent2>
      <a:srgbClr val="F30017"/>
    </a:accent2>
    <a:accent3>
      <a:srgbClr val="FC5960"/>
    </a:accent3>
    <a:accent4>
      <a:srgbClr val="0D86D9"/>
    </a:accent4>
    <a:accent5>
      <a:srgbClr val="1E7CB1"/>
    </a:accent5>
    <a:accent6>
      <a:srgbClr val="93CCEB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74996"/>
    </a:accent1>
    <a:accent2>
      <a:srgbClr val="F30017"/>
    </a:accent2>
    <a:accent3>
      <a:srgbClr val="FC5960"/>
    </a:accent3>
    <a:accent4>
      <a:srgbClr val="0D86D9"/>
    </a:accent4>
    <a:accent5>
      <a:srgbClr val="1E7CB1"/>
    </a:accent5>
    <a:accent6>
      <a:srgbClr val="93CCEB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74996"/>
    </a:accent1>
    <a:accent2>
      <a:srgbClr val="F30017"/>
    </a:accent2>
    <a:accent3>
      <a:srgbClr val="FC5960"/>
    </a:accent3>
    <a:accent4>
      <a:srgbClr val="0D86D9"/>
    </a:accent4>
    <a:accent5>
      <a:srgbClr val="1E7CB1"/>
    </a:accent5>
    <a:accent6>
      <a:srgbClr val="93CCEB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5219</TotalTime>
  <Words>5903</Words>
  <Application>Microsoft Office PowerPoint</Application>
  <PresentationFormat>宽屏</PresentationFormat>
  <Paragraphs>321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51</vt:i4>
      </vt:variant>
    </vt:vector>
  </HeadingPairs>
  <TitlesOfParts>
    <vt:vector size="64" baseType="lpstr">
      <vt:lpstr>Century Gothic</vt:lpstr>
      <vt:lpstr>DINCond-Bold</vt:lpstr>
      <vt:lpstr>等线</vt:lpstr>
      <vt:lpstr>宋体</vt:lpstr>
      <vt:lpstr>微软雅黑</vt:lpstr>
      <vt:lpstr>微软雅黑 Light</vt:lpstr>
      <vt:lpstr>Arial</vt:lpstr>
      <vt:lpstr>Calibri</vt:lpstr>
      <vt:lpstr>Segoe UI</vt:lpstr>
      <vt:lpstr>Segoe UI Light</vt:lpstr>
      <vt:lpstr>Office 主题​​</vt:lpstr>
      <vt:lpstr>1_OfficePLUS</vt:lpstr>
      <vt:lpstr>2_OfficePLUS</vt:lpstr>
      <vt:lpstr> 武汉大学 学术答辩通用模板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名人名言引用</vt:lpstr>
      <vt:lpstr>大段文字</vt:lpstr>
      <vt:lpstr>两段文字</vt:lpstr>
      <vt:lpstr>三段文字</vt:lpstr>
      <vt:lpstr>三段文字</vt:lpstr>
      <vt:lpstr>四段文字</vt:lpstr>
      <vt:lpstr>PowerPoint 演示文稿</vt:lpstr>
      <vt:lpstr>一张图片</vt:lpstr>
      <vt:lpstr>一张图片</vt:lpstr>
      <vt:lpstr>一张图片</vt:lpstr>
      <vt:lpstr>两张图片</vt:lpstr>
      <vt:lpstr>三张图片</vt:lpstr>
      <vt:lpstr>三张图片或三人人物介绍</vt:lpstr>
      <vt:lpstr>四张图片</vt:lpstr>
      <vt:lpstr>PowerPoint 演示文稿</vt:lpstr>
      <vt:lpstr>表格</vt:lpstr>
      <vt:lpstr>条形图</vt:lpstr>
      <vt:lpstr>柱状图</vt:lpstr>
      <vt:lpstr>面积图</vt:lpstr>
      <vt:lpstr>折线图</vt:lpstr>
      <vt:lpstr>饼图</vt:lpstr>
      <vt:lpstr>圆环图</vt:lpstr>
      <vt:lpstr>PowerPoint 演示文稿</vt:lpstr>
      <vt:lpstr>三角循环图示</vt:lpstr>
      <vt:lpstr>三角模型图示</vt:lpstr>
      <vt:lpstr>金字塔模型图示</vt:lpstr>
      <vt:lpstr>六点论证图示</vt:lpstr>
      <vt:lpstr>文字替换</vt:lpstr>
      <vt:lpstr>版式更改</vt:lpstr>
      <vt:lpstr>固定内容更改（如logo）</vt:lpstr>
      <vt:lpstr>一键恢复原版式</vt:lpstr>
      <vt:lpstr>一键换色</vt:lpstr>
      <vt:lpstr>图片替换</vt:lpstr>
      <vt:lpstr>图片替换</vt:lpstr>
      <vt:lpstr>在Excel中更改图表数据</vt:lpstr>
      <vt:lpstr>图标素材</vt:lpstr>
      <vt:lpstr>图标素材</vt:lpstr>
      <vt:lpstr>图标素材</vt:lpstr>
      <vt:lpstr>武大素材</vt:lpstr>
      <vt:lpstr>作者信息</vt:lpstr>
      <vt:lpstr>模板及素材禁止商用</vt:lpstr>
      <vt:lpstr>授权发布作品，仅供学习参考之用，禁止商用。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zhou</dc:creator>
  <cp:keywords>51PPT模板网</cp:keywords>
  <cp:lastModifiedBy>阳光 男孩</cp:lastModifiedBy>
  <cp:revision>272</cp:revision>
  <cp:lastPrinted>2019-04-07T21:47:54Z</cp:lastPrinted>
  <dcterms:created xsi:type="dcterms:W3CDTF">2019-03-13T22:13:12Z</dcterms:created>
  <dcterms:modified xsi:type="dcterms:W3CDTF">2019-06-03T13:33:48Z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2019-05-10T09:28:08.0350032Z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a3d39c64-67eb-4225-a22b-7af955a92bde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