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8675" r:id="rId2"/>
    <p:sldId id="8676" r:id="rId3"/>
    <p:sldId id="8677" r:id="rId4"/>
    <p:sldId id="8682" r:id="rId5"/>
    <p:sldId id="8678" r:id="rId6"/>
    <p:sldId id="8681" r:id="rId7"/>
    <p:sldId id="8683" r:id="rId8"/>
    <p:sldId id="8694" r:id="rId9"/>
    <p:sldId id="8685" r:id="rId10"/>
    <p:sldId id="8686" r:id="rId11"/>
    <p:sldId id="8699" r:id="rId12"/>
    <p:sldId id="8688" r:id="rId13"/>
    <p:sldId id="8691" r:id="rId14"/>
    <p:sldId id="8693" r:id="rId15"/>
    <p:sldId id="8695" r:id="rId16"/>
    <p:sldId id="8697" r:id="rId17"/>
    <p:sldId id="8698" r:id="rId18"/>
    <p:sldId id="8700" r:id="rId19"/>
    <p:sldId id="8701" r:id="rId20"/>
    <p:sldId id="8702" r:id="rId21"/>
    <p:sldId id="8703" r:id="rId22"/>
    <p:sldId id="8704" r:id="rId23"/>
    <p:sldId id="8705" r:id="rId24"/>
    <p:sldId id="8706" r:id="rId25"/>
    <p:sldId id="870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4A5"/>
    <a:srgbClr val="E99000"/>
    <a:srgbClr val="FFD01F"/>
    <a:srgbClr val="6E4852"/>
    <a:srgbClr val="815669"/>
    <a:srgbClr val="DAE7EC"/>
    <a:srgbClr val="9DB900"/>
    <a:srgbClr val="C1CBE8"/>
    <a:srgbClr val="4E7BBE"/>
    <a:srgbClr val="FFF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7" autoAdjust="0"/>
    <p:restoredTop sz="93953" autoAdjust="0"/>
  </p:normalViewPr>
  <p:slideViewPr>
    <p:cSldViewPr snapToGrid="0">
      <p:cViewPr>
        <p:scale>
          <a:sx n="50" d="100"/>
          <a:sy n="50" d="100"/>
        </p:scale>
        <p:origin x="1548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62203-9D3E-40AF-9021-74521AA71F96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8A6AD-F5A1-4067-94D3-813992C07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87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08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46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77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74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50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1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41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737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64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62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22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01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8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78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27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07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94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20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93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03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49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24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5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97D23F-CF4D-4FC0-897D-9550A6014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067241-51E5-434B-B9A4-1CC619AA1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7CF17F-11B5-43BC-93A0-AE7B61CD7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5970F3-6628-45FB-BEBD-155D7AC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B995FB-3283-4388-AAA1-F8064C7BE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64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2A49BF-4686-4053-80D9-9A788E1E3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23F4542-4774-4403-9F41-8B58D82250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D87918-DA36-4575-86B6-2A7B3553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A5CC5B-FB18-4D4B-87D7-67EC3B1C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880E9B-4D52-4633-977F-A517DBF37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74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FDB57C7-DB21-45F0-A6C3-B7B122F7AB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5749F6-D89F-4BAA-976C-61ECB2A49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0AC281-C3B3-4887-8B18-23CF0BA9B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323AA9-8E16-4D3A-BD47-7DE4FF130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5C34A9-8584-46BD-9E5E-AB6902F2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60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AB2F5F-5B3D-4F39-9FDD-CA5EB2C8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F2F49-4592-450D-AF26-954205EFC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5A5565-63C5-4097-8338-032F49A84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642D3B-E031-4BF2-A8DF-9361CBD7F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B45456-8552-4063-AE0B-F48BF590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64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DC12DB-F01C-4E64-8E18-FFED8D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60927E-DB4C-4876-A45B-E99D530C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B7F915-4587-4B39-B56B-617549170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F017CD-D680-4A06-A217-2767CB23A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FD0B76-36D7-4775-955D-63FC6E93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90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531344-38C9-4BBD-9764-18268345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CC1B85-AD7C-42DB-AA16-F0044828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E6874A-92AE-46CD-A646-3721A4511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E362D8-9EB2-45ED-98F1-645CA3F9E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93D09E-E1F7-454C-B4C3-D840DF2A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0025D5-39A1-4BBE-9348-FBC78BB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8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C2F822-EDDB-432A-BC97-B86594AC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EA9C4A-5DAC-4256-B1C1-A9457121C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DE821AE-5447-4CB5-B748-00B46CE4A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8DDC4-3ED0-4187-904F-5F74F771A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9107532-4F1A-47BF-8051-770B2C1BD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3E972A9-376F-4CFE-BF21-4BF6622F9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68918A8-6FBB-4161-A59B-837827814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9F8547C-B031-401C-9B36-49C756CA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21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BBD538-7B7B-4CF7-91D5-70996431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680D02-9900-4A09-8CD0-2CF95EDFF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2611BAA-811A-4F18-98E7-ACAE9D7B2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5025BC0-0621-4A17-8999-6F8CE4AA7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0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1D9B83C-F7C5-4F35-9E10-9A12CBE62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CE2D35-9BD8-4FEA-8266-2608A17E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C48F75-AB76-4DDF-B819-A2069E1B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143DE1-4271-4592-A091-D48FC1EE6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DB5824-961B-4F74-8E4E-75E094BBE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931356-A34D-4903-B46B-93630698A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BDAE9B-385F-4F27-A6FA-B0A1DCA7B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504EE8-CBE9-4625-B096-09B51ADA1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52B8AA-63F0-42E7-A335-D16E3B9AA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7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558878-D6EC-4223-8D72-DB1695608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C6AB8B-32C3-462F-8761-7A9764B138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01A19E-5EDE-44FA-B386-B2DB26268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CF96AF-7AE0-41CC-B9AC-E1A3EB2A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E846DD-0207-487C-97AC-8BDA538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E97AF8-CFB9-4333-8ED0-8B61EB7D0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13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46090A-BE49-466F-87F5-B31A0A77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9291C7-40D6-47F5-BD9A-510FA8423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2A4E78-AE2A-4CE0-AE66-A403F9497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905FC-CF9B-4ECA-A0B9-752F163B5B5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777C89-5121-4E0F-8655-7E285C84D3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932CC7-ACB3-4B30-AE3E-3A14C2544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8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10" Type="http://schemas.openxmlformats.org/officeDocument/2006/relationships/image" Target="../media/image25.jpeg"/><Relationship Id="rId4" Type="http://schemas.openxmlformats.org/officeDocument/2006/relationships/image" Target="../media/image2.pn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10" Type="http://schemas.openxmlformats.org/officeDocument/2006/relationships/image" Target="../media/image29.jpe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163" y="3656693"/>
            <a:ext cx="4828560" cy="27162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8C19E6-55DD-4C23-A5BC-41D79C317C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40" t="18505" r="14023" b="14490"/>
          <a:stretch/>
        </p:blipFill>
        <p:spPr>
          <a:xfrm>
            <a:off x="4287560" y="844250"/>
            <a:ext cx="3800534" cy="17030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ED2AB13-E038-4855-AC66-329112F5877A}"/>
              </a:ext>
            </a:extLst>
          </p:cNvPr>
          <p:cNvSpPr txBox="1"/>
          <p:nvPr/>
        </p:nvSpPr>
        <p:spPr>
          <a:xfrm>
            <a:off x="3013736" y="2573797"/>
            <a:ext cx="6370655" cy="7848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sym typeface="+mn-lt"/>
              </a:rPr>
              <a:t>传统文化端午节</a:t>
            </a:r>
            <a:r>
              <a:rPr lang="en-US" altLang="zh-CN" dirty="0">
                <a:latin typeface="+mn-ea"/>
                <a:ea typeface="+mn-ea"/>
                <a:sym typeface="+mn-lt"/>
              </a:rPr>
              <a:t>PPT</a:t>
            </a:r>
            <a:r>
              <a:rPr lang="zh-CN" altLang="en-US" dirty="0">
                <a:latin typeface="+mn-ea"/>
                <a:ea typeface="+mn-ea"/>
                <a:sym typeface="+mn-lt"/>
              </a:rPr>
              <a:t>模板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1ADD407-80F6-43B8-A857-15F124FCC2A6}"/>
              </a:ext>
            </a:extLst>
          </p:cNvPr>
          <p:cNvSpPr txBox="1"/>
          <p:nvPr/>
        </p:nvSpPr>
        <p:spPr>
          <a:xfrm>
            <a:off x="2859281" y="3415520"/>
            <a:ext cx="6679565" cy="4124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汇报人：</a:t>
            </a:r>
            <a:r>
              <a:rPr lang="en-US" altLang="zh-CN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 </a:t>
            </a:r>
            <a:r>
              <a:rPr lang="en-US" altLang="zh-CN" sz="1600" dirty="0" err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</a:t>
            </a:r>
            <a:r>
              <a:rPr lang="en-US" altLang="zh-CN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</a:t>
            </a:r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汇报时间：</a:t>
            </a:r>
            <a:r>
              <a:rPr lang="en-US" altLang="zh-CN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20XX.5</a:t>
            </a:r>
            <a:endParaRPr lang="zh-CN" altLang="en-US" sz="1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4227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343" name="Group 13">
            <a:extLst>
              <a:ext uri="{FF2B5EF4-FFF2-40B4-BE49-F238E27FC236}">
                <a16:creationId xmlns:a16="http://schemas.microsoft.com/office/drawing/2014/main" id="{167200DF-70C5-408C-9F8F-B155EA3325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95555" y="4624500"/>
            <a:ext cx="1420812" cy="604838"/>
            <a:chOff x="2932" y="3067"/>
            <a:chExt cx="895" cy="381"/>
          </a:xfrm>
          <a:solidFill>
            <a:schemeClr val="bg1"/>
          </a:solidFill>
        </p:grpSpPr>
        <p:sp>
          <p:nvSpPr>
            <p:cNvPr id="344" name="Freeform 14">
              <a:extLst>
                <a:ext uri="{FF2B5EF4-FFF2-40B4-BE49-F238E27FC236}">
                  <a16:creationId xmlns:a16="http://schemas.microsoft.com/office/drawing/2014/main" id="{4094148A-65BA-49BF-A79B-D0EB91663EE2}"/>
                </a:ext>
              </a:extLst>
            </p:cNvPr>
            <p:cNvSpPr/>
            <p:nvPr/>
          </p:nvSpPr>
          <p:spPr bwMode="auto">
            <a:xfrm>
              <a:off x="2932" y="3067"/>
              <a:ext cx="643" cy="365"/>
            </a:xfrm>
            <a:custGeom>
              <a:avLst/>
              <a:gdLst>
                <a:gd name="T0" fmla="*/ 142 w 211"/>
                <a:gd name="T1" fmla="*/ 36 h 118"/>
                <a:gd name="T2" fmla="*/ 134 w 211"/>
                <a:gd name="T3" fmla="*/ 62 h 118"/>
                <a:gd name="T4" fmla="*/ 73 w 211"/>
                <a:gd name="T5" fmla="*/ 66 h 118"/>
                <a:gd name="T6" fmla="*/ 79 w 211"/>
                <a:gd name="T7" fmla="*/ 36 h 118"/>
                <a:gd name="T8" fmla="*/ 98 w 211"/>
                <a:gd name="T9" fmla="*/ 9 h 118"/>
                <a:gd name="T10" fmla="*/ 137 w 211"/>
                <a:gd name="T11" fmla="*/ 16 h 118"/>
                <a:gd name="T12" fmla="*/ 176 w 211"/>
                <a:gd name="T13" fmla="*/ 7 h 118"/>
                <a:gd name="T14" fmla="*/ 190 w 211"/>
                <a:gd name="T15" fmla="*/ 33 h 118"/>
                <a:gd name="T16" fmla="*/ 188 w 211"/>
                <a:gd name="T17" fmla="*/ 74 h 118"/>
                <a:gd name="T18" fmla="*/ 135 w 211"/>
                <a:gd name="T19" fmla="*/ 107 h 118"/>
                <a:gd name="T20" fmla="*/ 68 w 211"/>
                <a:gd name="T21" fmla="*/ 97 h 118"/>
                <a:gd name="T22" fmla="*/ 0 w 211"/>
                <a:gd name="T23" fmla="*/ 118 h 118"/>
                <a:gd name="T24" fmla="*/ 33 w 211"/>
                <a:gd name="T25" fmla="*/ 85 h 118"/>
                <a:gd name="T26" fmla="*/ 97 w 211"/>
                <a:gd name="T27" fmla="*/ 89 h 118"/>
                <a:gd name="T28" fmla="*/ 150 w 211"/>
                <a:gd name="T29" fmla="*/ 77 h 118"/>
                <a:gd name="T30" fmla="*/ 167 w 211"/>
                <a:gd name="T31" fmla="*/ 32 h 118"/>
                <a:gd name="T32" fmla="*/ 143 w 211"/>
                <a:gd name="T33" fmla="*/ 22 h 118"/>
                <a:gd name="T34" fmla="*/ 113 w 211"/>
                <a:gd name="T35" fmla="*/ 26 h 118"/>
                <a:gd name="T36" fmla="*/ 102 w 211"/>
                <a:gd name="T37" fmla="*/ 50 h 118"/>
                <a:gd name="T38" fmla="*/ 126 w 211"/>
                <a:gd name="T39" fmla="*/ 56 h 118"/>
                <a:gd name="T40" fmla="*/ 142 w 211"/>
                <a:gd name="T41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118">
                  <a:moveTo>
                    <a:pt x="142" y="36"/>
                  </a:moveTo>
                  <a:cubicBezTo>
                    <a:pt x="142" y="36"/>
                    <a:pt x="153" y="51"/>
                    <a:pt x="134" y="62"/>
                  </a:cubicBezTo>
                  <a:cubicBezTo>
                    <a:pt x="116" y="72"/>
                    <a:pt x="89" y="78"/>
                    <a:pt x="73" y="66"/>
                  </a:cubicBezTo>
                  <a:cubicBezTo>
                    <a:pt x="58" y="55"/>
                    <a:pt x="71" y="40"/>
                    <a:pt x="79" y="36"/>
                  </a:cubicBezTo>
                  <a:cubicBezTo>
                    <a:pt x="79" y="36"/>
                    <a:pt x="80" y="13"/>
                    <a:pt x="98" y="9"/>
                  </a:cubicBezTo>
                  <a:cubicBezTo>
                    <a:pt x="116" y="6"/>
                    <a:pt x="122" y="9"/>
                    <a:pt x="137" y="16"/>
                  </a:cubicBezTo>
                  <a:cubicBezTo>
                    <a:pt x="137" y="16"/>
                    <a:pt x="162" y="0"/>
                    <a:pt x="176" y="7"/>
                  </a:cubicBezTo>
                  <a:cubicBezTo>
                    <a:pt x="189" y="15"/>
                    <a:pt x="193" y="30"/>
                    <a:pt x="190" y="33"/>
                  </a:cubicBezTo>
                  <a:cubicBezTo>
                    <a:pt x="190" y="33"/>
                    <a:pt x="211" y="50"/>
                    <a:pt x="188" y="74"/>
                  </a:cubicBezTo>
                  <a:cubicBezTo>
                    <a:pt x="166" y="97"/>
                    <a:pt x="155" y="103"/>
                    <a:pt x="135" y="107"/>
                  </a:cubicBezTo>
                  <a:cubicBezTo>
                    <a:pt x="115" y="110"/>
                    <a:pt x="94" y="108"/>
                    <a:pt x="68" y="97"/>
                  </a:cubicBezTo>
                  <a:cubicBezTo>
                    <a:pt x="42" y="87"/>
                    <a:pt x="25" y="88"/>
                    <a:pt x="0" y="118"/>
                  </a:cubicBezTo>
                  <a:cubicBezTo>
                    <a:pt x="0" y="118"/>
                    <a:pt x="10" y="94"/>
                    <a:pt x="33" y="85"/>
                  </a:cubicBezTo>
                  <a:cubicBezTo>
                    <a:pt x="55" y="76"/>
                    <a:pt x="75" y="82"/>
                    <a:pt x="97" y="89"/>
                  </a:cubicBezTo>
                  <a:cubicBezTo>
                    <a:pt x="118" y="96"/>
                    <a:pt x="137" y="88"/>
                    <a:pt x="150" y="77"/>
                  </a:cubicBezTo>
                  <a:cubicBezTo>
                    <a:pt x="162" y="66"/>
                    <a:pt x="173" y="49"/>
                    <a:pt x="167" y="32"/>
                  </a:cubicBezTo>
                  <a:cubicBezTo>
                    <a:pt x="161" y="15"/>
                    <a:pt x="145" y="21"/>
                    <a:pt x="143" y="22"/>
                  </a:cubicBezTo>
                  <a:cubicBezTo>
                    <a:pt x="140" y="23"/>
                    <a:pt x="123" y="20"/>
                    <a:pt x="113" y="26"/>
                  </a:cubicBezTo>
                  <a:cubicBezTo>
                    <a:pt x="113" y="26"/>
                    <a:pt x="96" y="37"/>
                    <a:pt x="102" y="50"/>
                  </a:cubicBezTo>
                  <a:cubicBezTo>
                    <a:pt x="108" y="62"/>
                    <a:pt x="117" y="60"/>
                    <a:pt x="126" y="56"/>
                  </a:cubicBezTo>
                  <a:cubicBezTo>
                    <a:pt x="134" y="53"/>
                    <a:pt x="142" y="45"/>
                    <a:pt x="14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5">
              <a:extLst>
                <a:ext uri="{FF2B5EF4-FFF2-40B4-BE49-F238E27FC236}">
                  <a16:creationId xmlns:a16="http://schemas.microsoft.com/office/drawing/2014/main" id="{7FCFC515-28B9-4F45-87FC-E67FD8CE349A}"/>
                </a:ext>
              </a:extLst>
            </p:cNvPr>
            <p:cNvSpPr/>
            <p:nvPr/>
          </p:nvSpPr>
          <p:spPr bwMode="auto">
            <a:xfrm>
              <a:off x="3432" y="3222"/>
              <a:ext cx="395" cy="226"/>
            </a:xfrm>
            <a:custGeom>
              <a:avLst/>
              <a:gdLst>
                <a:gd name="T0" fmla="*/ 87 w 130"/>
                <a:gd name="T1" fmla="*/ 23 h 73"/>
                <a:gd name="T2" fmla="*/ 83 w 130"/>
                <a:gd name="T3" fmla="*/ 38 h 73"/>
                <a:gd name="T4" fmla="*/ 45 w 130"/>
                <a:gd name="T5" fmla="*/ 41 h 73"/>
                <a:gd name="T6" fmla="*/ 49 w 130"/>
                <a:gd name="T7" fmla="*/ 23 h 73"/>
                <a:gd name="T8" fmla="*/ 60 w 130"/>
                <a:gd name="T9" fmla="*/ 6 h 73"/>
                <a:gd name="T10" fmla="*/ 85 w 130"/>
                <a:gd name="T11" fmla="*/ 10 h 73"/>
                <a:gd name="T12" fmla="*/ 108 w 130"/>
                <a:gd name="T13" fmla="*/ 5 h 73"/>
                <a:gd name="T14" fmla="*/ 117 w 130"/>
                <a:gd name="T15" fmla="*/ 21 h 73"/>
                <a:gd name="T16" fmla="*/ 116 w 130"/>
                <a:gd name="T17" fmla="*/ 46 h 73"/>
                <a:gd name="T18" fmla="*/ 83 w 130"/>
                <a:gd name="T19" fmla="*/ 66 h 73"/>
                <a:gd name="T20" fmla="*/ 42 w 130"/>
                <a:gd name="T21" fmla="*/ 60 h 73"/>
                <a:gd name="T22" fmla="*/ 0 w 130"/>
                <a:gd name="T23" fmla="*/ 73 h 73"/>
                <a:gd name="T24" fmla="*/ 20 w 130"/>
                <a:gd name="T25" fmla="*/ 53 h 73"/>
                <a:gd name="T26" fmla="*/ 60 w 130"/>
                <a:gd name="T27" fmla="*/ 55 h 73"/>
                <a:gd name="T28" fmla="*/ 92 w 130"/>
                <a:gd name="T29" fmla="*/ 48 h 73"/>
                <a:gd name="T30" fmla="*/ 103 w 130"/>
                <a:gd name="T31" fmla="*/ 20 h 73"/>
                <a:gd name="T32" fmla="*/ 88 w 130"/>
                <a:gd name="T33" fmla="*/ 14 h 73"/>
                <a:gd name="T34" fmla="*/ 69 w 130"/>
                <a:gd name="T35" fmla="*/ 16 h 73"/>
                <a:gd name="T36" fmla="*/ 63 w 130"/>
                <a:gd name="T37" fmla="*/ 31 h 73"/>
                <a:gd name="T38" fmla="*/ 77 w 130"/>
                <a:gd name="T39" fmla="*/ 35 h 73"/>
                <a:gd name="T40" fmla="*/ 87 w 130"/>
                <a:gd name="T41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73">
                  <a:moveTo>
                    <a:pt x="87" y="23"/>
                  </a:moveTo>
                  <a:cubicBezTo>
                    <a:pt x="87" y="23"/>
                    <a:pt x="94" y="32"/>
                    <a:pt x="83" y="38"/>
                  </a:cubicBezTo>
                  <a:cubicBezTo>
                    <a:pt x="71" y="45"/>
                    <a:pt x="55" y="49"/>
                    <a:pt x="45" y="41"/>
                  </a:cubicBezTo>
                  <a:cubicBezTo>
                    <a:pt x="35" y="34"/>
                    <a:pt x="44" y="25"/>
                    <a:pt x="49" y="23"/>
                  </a:cubicBezTo>
                  <a:cubicBezTo>
                    <a:pt x="49" y="23"/>
                    <a:pt x="49" y="8"/>
                    <a:pt x="60" y="6"/>
                  </a:cubicBezTo>
                  <a:cubicBezTo>
                    <a:pt x="71" y="4"/>
                    <a:pt x="75" y="6"/>
                    <a:pt x="85" y="10"/>
                  </a:cubicBezTo>
                  <a:cubicBezTo>
                    <a:pt x="85" y="10"/>
                    <a:pt x="100" y="0"/>
                    <a:pt x="108" y="5"/>
                  </a:cubicBezTo>
                  <a:cubicBezTo>
                    <a:pt x="117" y="9"/>
                    <a:pt x="119" y="19"/>
                    <a:pt x="117" y="21"/>
                  </a:cubicBezTo>
                  <a:cubicBezTo>
                    <a:pt x="117" y="21"/>
                    <a:pt x="130" y="31"/>
                    <a:pt x="116" y="46"/>
                  </a:cubicBezTo>
                  <a:cubicBezTo>
                    <a:pt x="102" y="60"/>
                    <a:pt x="96" y="64"/>
                    <a:pt x="83" y="66"/>
                  </a:cubicBezTo>
                  <a:cubicBezTo>
                    <a:pt x="71" y="68"/>
                    <a:pt x="58" y="67"/>
                    <a:pt x="42" y="60"/>
                  </a:cubicBezTo>
                  <a:cubicBezTo>
                    <a:pt x="26" y="54"/>
                    <a:pt x="16" y="55"/>
                    <a:pt x="0" y="73"/>
                  </a:cubicBezTo>
                  <a:cubicBezTo>
                    <a:pt x="0" y="73"/>
                    <a:pt x="6" y="59"/>
                    <a:pt x="20" y="53"/>
                  </a:cubicBezTo>
                  <a:cubicBezTo>
                    <a:pt x="34" y="47"/>
                    <a:pt x="46" y="51"/>
                    <a:pt x="60" y="55"/>
                  </a:cubicBezTo>
                  <a:cubicBezTo>
                    <a:pt x="73" y="60"/>
                    <a:pt x="85" y="55"/>
                    <a:pt x="92" y="48"/>
                  </a:cubicBezTo>
                  <a:cubicBezTo>
                    <a:pt x="100" y="41"/>
                    <a:pt x="107" y="31"/>
                    <a:pt x="103" y="20"/>
                  </a:cubicBezTo>
                  <a:cubicBezTo>
                    <a:pt x="99" y="10"/>
                    <a:pt x="90" y="13"/>
                    <a:pt x="88" y="14"/>
                  </a:cubicBezTo>
                  <a:cubicBezTo>
                    <a:pt x="86" y="14"/>
                    <a:pt x="76" y="13"/>
                    <a:pt x="69" y="16"/>
                  </a:cubicBezTo>
                  <a:cubicBezTo>
                    <a:pt x="69" y="16"/>
                    <a:pt x="59" y="23"/>
                    <a:pt x="63" y="31"/>
                  </a:cubicBezTo>
                  <a:cubicBezTo>
                    <a:pt x="67" y="39"/>
                    <a:pt x="72" y="37"/>
                    <a:pt x="77" y="35"/>
                  </a:cubicBezTo>
                  <a:cubicBezTo>
                    <a:pt x="82" y="33"/>
                    <a:pt x="88" y="28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DBEBF5-1FCA-4758-A705-44925C45FC96}"/>
              </a:ext>
            </a:extLst>
          </p:cNvPr>
          <p:cNvGrpSpPr/>
          <p:nvPr/>
        </p:nvGrpSpPr>
        <p:grpSpPr>
          <a:xfrm>
            <a:off x="6638222" y="2338159"/>
            <a:ext cx="3915478" cy="1258643"/>
            <a:chOff x="6638222" y="2338159"/>
            <a:chExt cx="3915478" cy="1258643"/>
          </a:xfrm>
        </p:grpSpPr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626A5495-052D-4E6F-BDCD-DD50DD369A33}"/>
                </a:ext>
              </a:extLst>
            </p:cNvPr>
            <p:cNvSpPr txBox="1"/>
            <p:nvPr/>
          </p:nvSpPr>
          <p:spPr>
            <a:xfrm>
              <a:off x="6638222" y="2338159"/>
              <a:ext cx="16040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354" name="TextBox 28">
              <a:extLst>
                <a:ext uri="{FF2B5EF4-FFF2-40B4-BE49-F238E27FC236}">
                  <a16:creationId xmlns:a16="http://schemas.microsoft.com/office/drawing/2014/main" id="{67EDBFE1-A3CB-46FD-88EC-89319D360100}"/>
                </a:ext>
              </a:extLst>
            </p:cNvPr>
            <p:cNvSpPr txBox="1"/>
            <p:nvPr/>
          </p:nvSpPr>
          <p:spPr>
            <a:xfrm>
              <a:off x="6691829" y="2764908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5D67E1-8F50-42AA-9B0A-89558210A956}"/>
              </a:ext>
            </a:extLst>
          </p:cNvPr>
          <p:cNvGrpSpPr/>
          <p:nvPr/>
        </p:nvGrpSpPr>
        <p:grpSpPr>
          <a:xfrm>
            <a:off x="6601422" y="3933906"/>
            <a:ext cx="3902540" cy="1270032"/>
            <a:chOff x="6601422" y="3933906"/>
            <a:chExt cx="3902540" cy="1270032"/>
          </a:xfrm>
        </p:grpSpPr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69E5FDC0-B4DD-4F47-AF20-ADB21DEDFE11}"/>
                </a:ext>
              </a:extLst>
            </p:cNvPr>
            <p:cNvSpPr txBox="1"/>
            <p:nvPr/>
          </p:nvSpPr>
          <p:spPr>
            <a:xfrm>
              <a:off x="6601422" y="3933906"/>
              <a:ext cx="1819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355" name="TextBox 28">
              <a:extLst>
                <a:ext uri="{FF2B5EF4-FFF2-40B4-BE49-F238E27FC236}">
                  <a16:creationId xmlns:a16="http://schemas.microsoft.com/office/drawing/2014/main" id="{5E4A121A-DDB1-4477-A49E-498E34C5926C}"/>
                </a:ext>
              </a:extLst>
            </p:cNvPr>
            <p:cNvSpPr txBox="1"/>
            <p:nvPr/>
          </p:nvSpPr>
          <p:spPr>
            <a:xfrm>
              <a:off x="6642091" y="4372044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383" name="Freeform 1778">
            <a:extLst>
              <a:ext uri="{FF2B5EF4-FFF2-40B4-BE49-F238E27FC236}">
                <a16:creationId xmlns:a16="http://schemas.microsoft.com/office/drawing/2014/main" id="{0223DF75-F9FA-416F-941B-889F1B8F3FED}"/>
              </a:ext>
            </a:extLst>
          </p:cNvPr>
          <p:cNvSpPr>
            <a:spLocks noEditPoints="1"/>
          </p:cNvSpPr>
          <p:nvPr/>
        </p:nvSpPr>
        <p:spPr bwMode="auto">
          <a:xfrm>
            <a:off x="1258882" y="2160978"/>
            <a:ext cx="5006765" cy="3245627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9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pic>
        <p:nvPicPr>
          <p:cNvPr id="325" name="图片 324">
            <a:extLst>
              <a:ext uri="{FF2B5EF4-FFF2-40B4-BE49-F238E27FC236}">
                <a16:creationId xmlns:a16="http://schemas.microsoft.com/office/drawing/2014/main" id="{14563963-8AAE-4137-B5D2-F6EA4E2A0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984" y="1860838"/>
            <a:ext cx="2834134" cy="4254249"/>
          </a:xfrm>
          <a:prstGeom prst="rect">
            <a:avLst/>
          </a:prstGeom>
        </p:spPr>
      </p:pic>
      <p:sp>
        <p:nvSpPr>
          <p:cNvPr id="330" name="Rectangle 4">
            <a:extLst>
              <a:ext uri="{FF2B5EF4-FFF2-40B4-BE49-F238E27FC236}">
                <a16:creationId xmlns:a16="http://schemas.microsoft.com/office/drawing/2014/main" id="{64B39F8D-18C0-444A-89FC-93ABDD243D20}"/>
              </a:ext>
            </a:extLst>
          </p:cNvPr>
          <p:cNvSpPr/>
          <p:nvPr/>
        </p:nvSpPr>
        <p:spPr>
          <a:xfrm>
            <a:off x="7067550" y="3067685"/>
            <a:ext cx="721995" cy="721995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vi-V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3" name="Rectangle 5">
            <a:extLst>
              <a:ext uri="{FF2B5EF4-FFF2-40B4-BE49-F238E27FC236}">
                <a16:creationId xmlns:a16="http://schemas.microsoft.com/office/drawing/2014/main" id="{2728CADB-A3A2-4E62-8762-E2E48136F011}"/>
              </a:ext>
            </a:extLst>
          </p:cNvPr>
          <p:cNvSpPr/>
          <p:nvPr/>
        </p:nvSpPr>
        <p:spPr>
          <a:xfrm>
            <a:off x="7067550" y="4717415"/>
            <a:ext cx="721995" cy="721995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vi-V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6" name="文本框 335">
            <a:extLst>
              <a:ext uri="{FF2B5EF4-FFF2-40B4-BE49-F238E27FC236}">
                <a16:creationId xmlns:a16="http://schemas.microsoft.com/office/drawing/2014/main" id="{422D4DF7-4E76-4F59-9A18-0D7F426BA759}"/>
              </a:ext>
            </a:extLst>
          </p:cNvPr>
          <p:cNvSpPr txBox="1"/>
          <p:nvPr/>
        </p:nvSpPr>
        <p:spPr>
          <a:xfrm>
            <a:off x="7970520" y="2862580"/>
            <a:ext cx="3031897" cy="10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  <a:p>
            <a:pPr algn="l" fontAlgn="auto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A9D61E8D-27F4-44EE-89D7-05378107BC9F}"/>
              </a:ext>
            </a:extLst>
          </p:cNvPr>
          <p:cNvSpPr txBox="1"/>
          <p:nvPr/>
        </p:nvSpPr>
        <p:spPr>
          <a:xfrm>
            <a:off x="7970520" y="4512310"/>
            <a:ext cx="2990443" cy="10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8" name="文本框 337">
            <a:extLst>
              <a:ext uri="{FF2B5EF4-FFF2-40B4-BE49-F238E27FC236}">
                <a16:creationId xmlns:a16="http://schemas.microsoft.com/office/drawing/2014/main" id="{E7A3A721-1A6D-407F-97A1-E7893AC75ACF}"/>
              </a:ext>
            </a:extLst>
          </p:cNvPr>
          <p:cNvSpPr txBox="1"/>
          <p:nvPr/>
        </p:nvSpPr>
        <p:spPr>
          <a:xfrm>
            <a:off x="1411369" y="4047298"/>
            <a:ext cx="3116580" cy="219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此处简单描述该章节具体内容，文字言简意赅，不必繁琐。此处简单描述该章节具体内容，文字言简意赅，不必繁琐，注意调整版面，美观度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文字言简意赅，不必繁琐，注意调整版面，美观。此处简单描述该章节具体内容，文字言简意赅，不必繁琐。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9" name="TextBox 11">
            <a:extLst>
              <a:ext uri="{FF2B5EF4-FFF2-40B4-BE49-F238E27FC236}">
                <a16:creationId xmlns:a16="http://schemas.microsoft.com/office/drawing/2014/main" id="{2D23048A-F666-4C60-B500-E171C405575A}"/>
              </a:ext>
            </a:extLst>
          </p:cNvPr>
          <p:cNvSpPr txBox="1"/>
          <p:nvPr/>
        </p:nvSpPr>
        <p:spPr>
          <a:xfrm>
            <a:off x="1653540" y="3610507"/>
            <a:ext cx="2862580" cy="458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23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0" grpId="0" animBg="1"/>
      <p:bldP spid="333" grpId="0" animBg="1"/>
      <p:bldP spid="336" grpId="0"/>
      <p:bldP spid="336" grpId="1"/>
      <p:bldP spid="337" grpId="0"/>
      <p:bldP spid="337" grpId="1"/>
      <p:bldP spid="338" grpId="0"/>
      <p:bldP spid="338" grpId="1"/>
      <p:bldP spid="3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46F5354-E2CB-45EB-A6DD-51E60F42F5F2}"/>
              </a:ext>
            </a:extLst>
          </p:cNvPr>
          <p:cNvSpPr>
            <a:spLocks/>
          </p:cNvSpPr>
          <p:nvPr/>
        </p:nvSpPr>
        <p:spPr bwMode="auto">
          <a:xfrm>
            <a:off x="1794512" y="2011788"/>
            <a:ext cx="3862857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CC8A0B4-B9FA-4B3D-B9DD-73A8AD9F7F97}"/>
              </a:ext>
            </a:extLst>
          </p:cNvPr>
          <p:cNvSpPr/>
          <p:nvPr/>
        </p:nvSpPr>
        <p:spPr>
          <a:xfrm>
            <a:off x="3142813" y="4082027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C38BA3F-725F-45C7-8C84-3B7A095140BB}"/>
              </a:ext>
            </a:extLst>
          </p:cNvPr>
          <p:cNvSpPr/>
          <p:nvPr/>
        </p:nvSpPr>
        <p:spPr>
          <a:xfrm>
            <a:off x="2226700" y="4528949"/>
            <a:ext cx="3277185" cy="1088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8265ED4-6F11-48BA-B40C-C8436DF619AF}"/>
              </a:ext>
            </a:extLst>
          </p:cNvPr>
          <p:cNvSpPr>
            <a:spLocks/>
          </p:cNvSpPr>
          <p:nvPr/>
        </p:nvSpPr>
        <p:spPr bwMode="auto">
          <a:xfrm>
            <a:off x="6327173" y="1962833"/>
            <a:ext cx="3862857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0670EE3-CFBB-417E-B26D-4CED82BF021E}"/>
              </a:ext>
            </a:extLst>
          </p:cNvPr>
          <p:cNvSpPr/>
          <p:nvPr/>
        </p:nvSpPr>
        <p:spPr>
          <a:xfrm>
            <a:off x="7675474" y="4033072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BDD2393-B234-4E54-92F2-369A549F6AAE}"/>
              </a:ext>
            </a:extLst>
          </p:cNvPr>
          <p:cNvSpPr/>
          <p:nvPr/>
        </p:nvSpPr>
        <p:spPr>
          <a:xfrm>
            <a:off x="6759361" y="4479994"/>
            <a:ext cx="3277185" cy="1088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7610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7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2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8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/>
      <p:bldP spid="11" grpId="0"/>
      <p:bldP spid="12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03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6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民间活动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63629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67577C-A501-47F2-9AEA-1CD671FC2E0E}"/>
              </a:ext>
            </a:extLst>
          </p:cNvPr>
          <p:cNvSpPr txBox="1"/>
          <p:nvPr/>
        </p:nvSpPr>
        <p:spPr>
          <a:xfrm>
            <a:off x="1907325" y="2566204"/>
            <a:ext cx="2165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E65551-7562-426C-A439-8F9DD5913403}"/>
              </a:ext>
            </a:extLst>
          </p:cNvPr>
          <p:cNvSpPr txBox="1"/>
          <p:nvPr/>
        </p:nvSpPr>
        <p:spPr>
          <a:xfrm>
            <a:off x="1928065" y="2948589"/>
            <a:ext cx="4374515" cy="8318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A25EA4-30DD-4452-B15D-4A327639880F}"/>
              </a:ext>
            </a:extLst>
          </p:cNvPr>
          <p:cNvSpPr txBox="1"/>
          <p:nvPr/>
        </p:nvSpPr>
        <p:spPr>
          <a:xfrm>
            <a:off x="1978893" y="4214457"/>
            <a:ext cx="2165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输入你的标题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C5CA21-44C8-41CD-8667-EBD64EB0A300}"/>
              </a:ext>
            </a:extLst>
          </p:cNvPr>
          <p:cNvSpPr txBox="1"/>
          <p:nvPr/>
        </p:nvSpPr>
        <p:spPr>
          <a:xfrm>
            <a:off x="1939837" y="4539397"/>
            <a:ext cx="4374515" cy="8318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8A8F166-5A84-4391-915D-76FF5B7CDD4F}"/>
              </a:ext>
            </a:extLst>
          </p:cNvPr>
          <p:cNvGrpSpPr/>
          <p:nvPr/>
        </p:nvGrpSpPr>
        <p:grpSpPr>
          <a:xfrm>
            <a:off x="5819981" y="2406438"/>
            <a:ext cx="5361195" cy="3063081"/>
            <a:chOff x="4838768" y="3890963"/>
            <a:chExt cx="2443197" cy="1097051"/>
          </a:xfrm>
          <a:blipFill dpi="0"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9" name="Group 594">
              <a:extLst>
                <a:ext uri="{FF2B5EF4-FFF2-40B4-BE49-F238E27FC236}">
                  <a16:creationId xmlns:a16="http://schemas.microsoft.com/office/drawing/2014/main" id="{F166472D-6C69-44AC-B87F-CE7B975A6AC4}"/>
                </a:ext>
              </a:extLst>
            </p:cNvPr>
            <p:cNvGrpSpPr/>
            <p:nvPr/>
          </p:nvGrpSpPr>
          <p:grpSpPr bwMode="auto">
            <a:xfrm>
              <a:off x="4838768" y="3968821"/>
              <a:ext cx="2443197" cy="1019193"/>
              <a:chOff x="3048" y="2500"/>
              <a:chExt cx="1539" cy="642"/>
            </a:xfrm>
            <a:grpFill/>
          </p:grpSpPr>
          <p:sp>
            <p:nvSpPr>
              <p:cNvPr id="63" name="Freeform 394">
                <a:extLst>
                  <a:ext uri="{FF2B5EF4-FFF2-40B4-BE49-F238E27FC236}">
                    <a16:creationId xmlns:a16="http://schemas.microsoft.com/office/drawing/2014/main" id="{62074C0B-412D-499F-8426-95D925DFC1F6}"/>
                  </a:ext>
                </a:extLst>
              </p:cNvPr>
              <p:cNvSpPr/>
              <p:nvPr/>
            </p:nvSpPr>
            <p:spPr bwMode="auto">
              <a:xfrm>
                <a:off x="3061" y="2904"/>
                <a:ext cx="6" cy="6"/>
              </a:xfrm>
              <a:custGeom>
                <a:avLst/>
                <a:gdLst>
                  <a:gd name="T0" fmla="*/ 1 w 3"/>
                  <a:gd name="T1" fmla="*/ 1 h 3"/>
                  <a:gd name="T2" fmla="*/ 3 w 3"/>
                  <a:gd name="T3" fmla="*/ 1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2" y="3"/>
                      <a:pt x="2" y="0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395">
                <a:extLst>
                  <a:ext uri="{FF2B5EF4-FFF2-40B4-BE49-F238E27FC236}">
                    <a16:creationId xmlns:a16="http://schemas.microsoft.com/office/drawing/2014/main" id="{DA4E4361-446B-45D1-A61D-4DC0FEA22631}"/>
                  </a:ext>
                </a:extLst>
              </p:cNvPr>
              <p:cNvSpPr/>
              <p:nvPr/>
            </p:nvSpPr>
            <p:spPr bwMode="auto">
              <a:xfrm>
                <a:off x="3063" y="2893"/>
                <a:ext cx="10" cy="3"/>
              </a:xfrm>
              <a:custGeom>
                <a:avLst/>
                <a:gdLst>
                  <a:gd name="T0" fmla="*/ 0 w 5"/>
                  <a:gd name="T1" fmla="*/ 1 h 1"/>
                  <a:gd name="T2" fmla="*/ 1 w 5"/>
                  <a:gd name="T3" fmla="*/ 0 h 1"/>
                  <a:gd name="T4" fmla="*/ 4 w 5"/>
                  <a:gd name="T5" fmla="*/ 1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5" y="0"/>
                      <a:pt x="4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96">
                <a:extLst>
                  <a:ext uri="{FF2B5EF4-FFF2-40B4-BE49-F238E27FC236}">
                    <a16:creationId xmlns:a16="http://schemas.microsoft.com/office/drawing/2014/main" id="{C68C3164-C743-49E2-ACD3-6C6CCFBCDF07}"/>
                  </a:ext>
                </a:extLst>
              </p:cNvPr>
              <p:cNvSpPr/>
              <p:nvPr/>
            </p:nvSpPr>
            <p:spPr bwMode="auto">
              <a:xfrm>
                <a:off x="3096" y="2906"/>
                <a:ext cx="11" cy="6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3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1"/>
                      <a:pt x="5" y="0"/>
                      <a:pt x="5" y="3"/>
                    </a:cubicBezTo>
                    <a:cubicBezTo>
                      <a:pt x="4" y="2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397">
                <a:extLst>
                  <a:ext uri="{FF2B5EF4-FFF2-40B4-BE49-F238E27FC236}">
                    <a16:creationId xmlns:a16="http://schemas.microsoft.com/office/drawing/2014/main" id="{1F485EEC-545C-418E-AD06-049906C9394E}"/>
                  </a:ext>
                </a:extLst>
              </p:cNvPr>
              <p:cNvSpPr/>
              <p:nvPr/>
            </p:nvSpPr>
            <p:spPr bwMode="auto">
              <a:xfrm>
                <a:off x="3105" y="2740"/>
                <a:ext cx="10" cy="6"/>
              </a:xfrm>
              <a:custGeom>
                <a:avLst/>
                <a:gdLst>
                  <a:gd name="T0" fmla="*/ 5 w 5"/>
                  <a:gd name="T1" fmla="*/ 1 h 3"/>
                  <a:gd name="T2" fmla="*/ 5 w 5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0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98">
                <a:extLst>
                  <a:ext uri="{FF2B5EF4-FFF2-40B4-BE49-F238E27FC236}">
                    <a16:creationId xmlns:a16="http://schemas.microsoft.com/office/drawing/2014/main" id="{9DD368A7-349A-48BD-91B7-8A9567EF6D14}"/>
                  </a:ext>
                </a:extLst>
              </p:cNvPr>
              <p:cNvSpPr/>
              <p:nvPr/>
            </p:nvSpPr>
            <p:spPr bwMode="auto">
              <a:xfrm>
                <a:off x="3132" y="2912"/>
                <a:ext cx="8" cy="9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0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0"/>
                      <a:pt x="2" y="1"/>
                      <a:pt x="4" y="2"/>
                    </a:cubicBezTo>
                    <a:cubicBezTo>
                      <a:pt x="3" y="4"/>
                      <a:pt x="1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99">
                <a:extLst>
                  <a:ext uri="{FF2B5EF4-FFF2-40B4-BE49-F238E27FC236}">
                    <a16:creationId xmlns:a16="http://schemas.microsoft.com/office/drawing/2014/main" id="{AE0F048D-7623-4C80-AFDF-68C474926F30}"/>
                  </a:ext>
                </a:extLst>
              </p:cNvPr>
              <p:cNvSpPr/>
              <p:nvPr/>
            </p:nvSpPr>
            <p:spPr bwMode="auto">
              <a:xfrm>
                <a:off x="3145" y="2761"/>
                <a:ext cx="4" cy="8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0 h 4"/>
                  <a:gd name="T4" fmla="*/ 1 w 2"/>
                  <a:gd name="T5" fmla="*/ 4 h 4"/>
                  <a:gd name="T6" fmla="*/ 0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1"/>
                      <a:pt x="1" y="2"/>
                      <a:pt x="1" y="4"/>
                    </a:cubicBezTo>
                    <a:cubicBezTo>
                      <a:pt x="0" y="4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400">
                <a:extLst>
                  <a:ext uri="{FF2B5EF4-FFF2-40B4-BE49-F238E27FC236}">
                    <a16:creationId xmlns:a16="http://schemas.microsoft.com/office/drawing/2014/main" id="{F55DB259-FB35-43E3-83E4-FC3DFB875148}"/>
                  </a:ext>
                </a:extLst>
              </p:cNvPr>
              <p:cNvSpPr/>
              <p:nvPr/>
            </p:nvSpPr>
            <p:spPr bwMode="auto">
              <a:xfrm>
                <a:off x="3187" y="2763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401">
                <a:extLst>
                  <a:ext uri="{FF2B5EF4-FFF2-40B4-BE49-F238E27FC236}">
                    <a16:creationId xmlns:a16="http://schemas.microsoft.com/office/drawing/2014/main" id="{24EEED6B-6C28-45A5-BDF0-811D335FDC82}"/>
                  </a:ext>
                </a:extLst>
              </p:cNvPr>
              <p:cNvSpPr/>
              <p:nvPr/>
            </p:nvSpPr>
            <p:spPr bwMode="auto">
              <a:xfrm>
                <a:off x="3189" y="291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0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402">
                <a:extLst>
                  <a:ext uri="{FF2B5EF4-FFF2-40B4-BE49-F238E27FC236}">
                    <a16:creationId xmlns:a16="http://schemas.microsoft.com/office/drawing/2014/main" id="{E1AA7C58-62A9-469C-84B6-D3D16836A2DB}"/>
                  </a:ext>
                </a:extLst>
              </p:cNvPr>
              <p:cNvSpPr/>
              <p:nvPr/>
            </p:nvSpPr>
            <p:spPr bwMode="auto">
              <a:xfrm>
                <a:off x="3189" y="2710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3" y="1"/>
                      <a:pt x="2" y="2"/>
                    </a:cubicBezTo>
                    <a:cubicBezTo>
                      <a:pt x="1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403">
                <a:extLst>
                  <a:ext uri="{FF2B5EF4-FFF2-40B4-BE49-F238E27FC236}">
                    <a16:creationId xmlns:a16="http://schemas.microsoft.com/office/drawing/2014/main" id="{802377AB-B239-408E-96F2-C07968087010}"/>
                  </a:ext>
                </a:extLst>
              </p:cNvPr>
              <p:cNvSpPr/>
              <p:nvPr/>
            </p:nvSpPr>
            <p:spPr bwMode="auto">
              <a:xfrm>
                <a:off x="3195" y="2919"/>
                <a:ext cx="13" cy="4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3" y="0"/>
                      <a:pt x="3" y="1"/>
                      <a:pt x="6" y="0"/>
                    </a:cubicBezTo>
                    <a:cubicBezTo>
                      <a:pt x="5" y="2"/>
                      <a:pt x="3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404">
                <a:extLst>
                  <a:ext uri="{FF2B5EF4-FFF2-40B4-BE49-F238E27FC236}">
                    <a16:creationId xmlns:a16="http://schemas.microsoft.com/office/drawing/2014/main" id="{5A0097C4-05F2-472C-BF14-E442ABE9B905}"/>
                  </a:ext>
                </a:extLst>
              </p:cNvPr>
              <p:cNvSpPr/>
              <p:nvPr/>
            </p:nvSpPr>
            <p:spPr bwMode="auto">
              <a:xfrm>
                <a:off x="3208" y="2940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3"/>
                      <a:pt x="3" y="2"/>
                    </a:cubicBezTo>
                    <a:cubicBezTo>
                      <a:pt x="2" y="3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405">
                <a:extLst>
                  <a:ext uri="{FF2B5EF4-FFF2-40B4-BE49-F238E27FC236}">
                    <a16:creationId xmlns:a16="http://schemas.microsoft.com/office/drawing/2014/main" id="{EDC2E9B0-9ADB-47CD-8DCD-D3B771B5854E}"/>
                  </a:ext>
                </a:extLst>
              </p:cNvPr>
              <p:cNvSpPr/>
              <p:nvPr/>
            </p:nvSpPr>
            <p:spPr bwMode="auto">
              <a:xfrm>
                <a:off x="3216" y="294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406">
                <a:extLst>
                  <a:ext uri="{FF2B5EF4-FFF2-40B4-BE49-F238E27FC236}">
                    <a16:creationId xmlns:a16="http://schemas.microsoft.com/office/drawing/2014/main" id="{987DA232-978E-400D-9080-B1CC95357B8C}"/>
                  </a:ext>
                </a:extLst>
              </p:cNvPr>
              <p:cNvSpPr/>
              <p:nvPr/>
            </p:nvSpPr>
            <p:spPr bwMode="auto">
              <a:xfrm>
                <a:off x="3216" y="2917"/>
                <a:ext cx="11" cy="8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0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1" y="2"/>
                      <a:pt x="3" y="1"/>
                      <a:pt x="5" y="1"/>
                    </a:cubicBezTo>
                    <a:cubicBezTo>
                      <a:pt x="4" y="2"/>
                      <a:pt x="1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407">
                <a:extLst>
                  <a:ext uri="{FF2B5EF4-FFF2-40B4-BE49-F238E27FC236}">
                    <a16:creationId xmlns:a16="http://schemas.microsoft.com/office/drawing/2014/main" id="{173DE742-1B18-4D23-92A3-EA81DA432979}"/>
                  </a:ext>
                </a:extLst>
              </p:cNvPr>
              <p:cNvSpPr/>
              <p:nvPr/>
            </p:nvSpPr>
            <p:spPr bwMode="auto">
              <a:xfrm>
                <a:off x="3220" y="3138"/>
                <a:ext cx="11" cy="4"/>
              </a:xfrm>
              <a:custGeom>
                <a:avLst/>
                <a:gdLst>
                  <a:gd name="T0" fmla="*/ 1 w 5"/>
                  <a:gd name="T1" fmla="*/ 2 h 2"/>
                  <a:gd name="T2" fmla="*/ 2 w 5"/>
                  <a:gd name="T3" fmla="*/ 1 h 2"/>
                  <a:gd name="T4" fmla="*/ 1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5" y="1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408">
                <a:extLst>
                  <a:ext uri="{FF2B5EF4-FFF2-40B4-BE49-F238E27FC236}">
                    <a16:creationId xmlns:a16="http://schemas.microsoft.com/office/drawing/2014/main" id="{87CADEDD-55EA-408D-B9BD-ABC2FC67572F}"/>
                  </a:ext>
                </a:extLst>
              </p:cNvPr>
              <p:cNvSpPr/>
              <p:nvPr/>
            </p:nvSpPr>
            <p:spPr bwMode="auto">
              <a:xfrm>
                <a:off x="3218" y="2765"/>
                <a:ext cx="6" cy="4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3" y="2"/>
                      <a:pt x="1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409">
                <a:extLst>
                  <a:ext uri="{FF2B5EF4-FFF2-40B4-BE49-F238E27FC236}">
                    <a16:creationId xmlns:a16="http://schemas.microsoft.com/office/drawing/2014/main" id="{C77B78F6-3BDA-410A-A0A0-C4EDDC271AC4}"/>
                  </a:ext>
                </a:extLst>
              </p:cNvPr>
              <p:cNvSpPr/>
              <p:nvPr/>
            </p:nvSpPr>
            <p:spPr bwMode="auto">
              <a:xfrm>
                <a:off x="3235" y="2877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0"/>
                      <a:pt x="2" y="0"/>
                      <a:pt x="3" y="1"/>
                    </a:cubicBezTo>
                    <a:cubicBezTo>
                      <a:pt x="2" y="2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410">
                <a:extLst>
                  <a:ext uri="{FF2B5EF4-FFF2-40B4-BE49-F238E27FC236}">
                    <a16:creationId xmlns:a16="http://schemas.microsoft.com/office/drawing/2014/main" id="{A3DACB67-9D95-438B-A368-CC157594EC11}"/>
                  </a:ext>
                </a:extLst>
              </p:cNvPr>
              <p:cNvSpPr/>
              <p:nvPr/>
            </p:nvSpPr>
            <p:spPr bwMode="auto">
              <a:xfrm>
                <a:off x="3237" y="2902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1 h 3"/>
                  <a:gd name="T4" fmla="*/ 2 w 2"/>
                  <a:gd name="T5" fmla="*/ 2 h 3"/>
                  <a:gd name="T6" fmla="*/ 0 w 2"/>
                  <a:gd name="T7" fmla="*/ 3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411">
                <a:extLst>
                  <a:ext uri="{FF2B5EF4-FFF2-40B4-BE49-F238E27FC236}">
                    <a16:creationId xmlns:a16="http://schemas.microsoft.com/office/drawing/2014/main" id="{66D2D9D1-ABD3-4AF8-ADBF-4A7194048BB3}"/>
                  </a:ext>
                </a:extLst>
              </p:cNvPr>
              <p:cNvSpPr/>
              <p:nvPr/>
            </p:nvSpPr>
            <p:spPr bwMode="auto">
              <a:xfrm>
                <a:off x="3245" y="2866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2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412">
                <a:extLst>
                  <a:ext uri="{FF2B5EF4-FFF2-40B4-BE49-F238E27FC236}">
                    <a16:creationId xmlns:a16="http://schemas.microsoft.com/office/drawing/2014/main" id="{035C4AA5-8CFA-4440-8A5B-3BA0AF522DD0}"/>
                  </a:ext>
                </a:extLst>
              </p:cNvPr>
              <p:cNvSpPr/>
              <p:nvPr/>
            </p:nvSpPr>
            <p:spPr bwMode="auto">
              <a:xfrm>
                <a:off x="3254" y="2765"/>
                <a:ext cx="8" cy="4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0 h 2"/>
                  <a:gd name="T4" fmla="*/ 1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2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413">
                <a:extLst>
                  <a:ext uri="{FF2B5EF4-FFF2-40B4-BE49-F238E27FC236}">
                    <a16:creationId xmlns:a16="http://schemas.microsoft.com/office/drawing/2014/main" id="{AE3217CC-BE1B-4EC9-893D-71906C3627A0}"/>
                  </a:ext>
                </a:extLst>
              </p:cNvPr>
              <p:cNvSpPr/>
              <p:nvPr/>
            </p:nvSpPr>
            <p:spPr bwMode="auto">
              <a:xfrm>
                <a:off x="3264" y="2811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414">
                <a:extLst>
                  <a:ext uri="{FF2B5EF4-FFF2-40B4-BE49-F238E27FC236}">
                    <a16:creationId xmlns:a16="http://schemas.microsoft.com/office/drawing/2014/main" id="{9C74D8DD-5260-4CC6-AAFD-AECB4008E622}"/>
                  </a:ext>
                </a:extLst>
              </p:cNvPr>
              <p:cNvSpPr/>
              <p:nvPr/>
            </p:nvSpPr>
            <p:spPr bwMode="auto">
              <a:xfrm>
                <a:off x="3277" y="2803"/>
                <a:ext cx="6" cy="8"/>
              </a:xfrm>
              <a:custGeom>
                <a:avLst/>
                <a:gdLst>
                  <a:gd name="T0" fmla="*/ 0 w 3"/>
                  <a:gd name="T1" fmla="*/ 3 h 4"/>
                  <a:gd name="T2" fmla="*/ 3 w 3"/>
                  <a:gd name="T3" fmla="*/ 3 h 4"/>
                  <a:gd name="T4" fmla="*/ 0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0"/>
                      <a:pt x="2" y="3"/>
                      <a:pt x="3" y="3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415">
                <a:extLst>
                  <a:ext uri="{FF2B5EF4-FFF2-40B4-BE49-F238E27FC236}">
                    <a16:creationId xmlns:a16="http://schemas.microsoft.com/office/drawing/2014/main" id="{ADCB63D6-01DE-4CD2-8A85-210A70C894FA}"/>
                  </a:ext>
                </a:extLst>
              </p:cNvPr>
              <p:cNvSpPr/>
              <p:nvPr/>
            </p:nvSpPr>
            <p:spPr bwMode="auto">
              <a:xfrm>
                <a:off x="3292" y="2978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416">
                <a:extLst>
                  <a:ext uri="{FF2B5EF4-FFF2-40B4-BE49-F238E27FC236}">
                    <a16:creationId xmlns:a16="http://schemas.microsoft.com/office/drawing/2014/main" id="{8F9C70B1-2FF5-4CEF-A78C-5B9D29A8ADE0}"/>
                  </a:ext>
                </a:extLst>
              </p:cNvPr>
              <p:cNvSpPr/>
              <p:nvPr/>
            </p:nvSpPr>
            <p:spPr bwMode="auto">
              <a:xfrm>
                <a:off x="3311" y="2843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417">
                <a:extLst>
                  <a:ext uri="{FF2B5EF4-FFF2-40B4-BE49-F238E27FC236}">
                    <a16:creationId xmlns:a16="http://schemas.microsoft.com/office/drawing/2014/main" id="{693A6565-B6E9-4216-8EEE-792B0ABE7758}"/>
                  </a:ext>
                </a:extLst>
              </p:cNvPr>
              <p:cNvSpPr/>
              <p:nvPr/>
            </p:nvSpPr>
            <p:spPr bwMode="auto">
              <a:xfrm>
                <a:off x="3321" y="2843"/>
                <a:ext cx="8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0"/>
                      <a:pt x="3" y="2"/>
                      <a:pt x="4" y="1"/>
                    </a:cubicBezTo>
                    <a:cubicBezTo>
                      <a:pt x="4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418">
                <a:extLst>
                  <a:ext uri="{FF2B5EF4-FFF2-40B4-BE49-F238E27FC236}">
                    <a16:creationId xmlns:a16="http://schemas.microsoft.com/office/drawing/2014/main" id="{72E04B9C-C5DC-4A21-AC51-3E7900A729E5}"/>
                  </a:ext>
                </a:extLst>
              </p:cNvPr>
              <p:cNvSpPr/>
              <p:nvPr/>
            </p:nvSpPr>
            <p:spPr bwMode="auto">
              <a:xfrm>
                <a:off x="3338" y="2984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0"/>
                      <a:pt x="2" y="2"/>
                    </a:cubicBezTo>
                    <a:cubicBezTo>
                      <a:pt x="1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419">
                <a:extLst>
                  <a:ext uri="{FF2B5EF4-FFF2-40B4-BE49-F238E27FC236}">
                    <a16:creationId xmlns:a16="http://schemas.microsoft.com/office/drawing/2014/main" id="{99551429-8B8C-465E-8137-845E3CBC9BA5}"/>
                  </a:ext>
                </a:extLst>
              </p:cNvPr>
              <p:cNvSpPr/>
              <p:nvPr/>
            </p:nvSpPr>
            <p:spPr bwMode="auto">
              <a:xfrm>
                <a:off x="3338" y="2851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0 h 3"/>
                  <a:gd name="T4" fmla="*/ 2 w 3"/>
                  <a:gd name="T5" fmla="*/ 2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1" y="1"/>
                      <a:pt x="2" y="2"/>
                    </a:cubicBezTo>
                    <a:cubicBezTo>
                      <a:pt x="2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420">
                <a:extLst>
                  <a:ext uri="{FF2B5EF4-FFF2-40B4-BE49-F238E27FC236}">
                    <a16:creationId xmlns:a16="http://schemas.microsoft.com/office/drawing/2014/main" id="{610A0F0C-2394-487D-A454-CC5CBA149760}"/>
                  </a:ext>
                </a:extLst>
              </p:cNvPr>
              <p:cNvSpPr/>
              <p:nvPr/>
            </p:nvSpPr>
            <p:spPr bwMode="auto">
              <a:xfrm>
                <a:off x="3346" y="2849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421">
                <a:extLst>
                  <a:ext uri="{FF2B5EF4-FFF2-40B4-BE49-F238E27FC236}">
                    <a16:creationId xmlns:a16="http://schemas.microsoft.com/office/drawing/2014/main" id="{74F07CF8-4EAF-4018-B2F2-04E78EF41037}"/>
                  </a:ext>
                </a:extLst>
              </p:cNvPr>
              <p:cNvSpPr/>
              <p:nvPr/>
            </p:nvSpPr>
            <p:spPr bwMode="auto">
              <a:xfrm>
                <a:off x="3348" y="2845"/>
                <a:ext cx="7" cy="8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2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0"/>
                      <a:pt x="2" y="3"/>
                      <a:pt x="3" y="2"/>
                    </a:cubicBezTo>
                    <a:cubicBezTo>
                      <a:pt x="3" y="4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422">
                <a:extLst>
                  <a:ext uri="{FF2B5EF4-FFF2-40B4-BE49-F238E27FC236}">
                    <a16:creationId xmlns:a16="http://schemas.microsoft.com/office/drawing/2014/main" id="{737C78E9-A34A-45BA-9198-233D4C0B6B62}"/>
                  </a:ext>
                </a:extLst>
              </p:cNvPr>
              <p:cNvSpPr/>
              <p:nvPr/>
            </p:nvSpPr>
            <p:spPr bwMode="auto">
              <a:xfrm>
                <a:off x="3357" y="2677"/>
                <a:ext cx="4" cy="8"/>
              </a:xfrm>
              <a:custGeom>
                <a:avLst/>
                <a:gdLst>
                  <a:gd name="T0" fmla="*/ 1 w 2"/>
                  <a:gd name="T1" fmla="*/ 2 h 4"/>
                  <a:gd name="T2" fmla="*/ 2 w 2"/>
                  <a:gd name="T3" fmla="*/ 2 h 4"/>
                  <a:gd name="T4" fmla="*/ 1 w 2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0" y="0"/>
                      <a:pt x="2" y="2"/>
                      <a:pt x="2" y="2"/>
                    </a:cubicBezTo>
                    <a:cubicBezTo>
                      <a:pt x="2" y="4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423">
                <a:extLst>
                  <a:ext uri="{FF2B5EF4-FFF2-40B4-BE49-F238E27FC236}">
                    <a16:creationId xmlns:a16="http://schemas.microsoft.com/office/drawing/2014/main" id="{6A091EAD-71D0-47B1-87FE-6B0EFFFC4AEE}"/>
                  </a:ext>
                </a:extLst>
              </p:cNvPr>
              <p:cNvSpPr/>
              <p:nvPr/>
            </p:nvSpPr>
            <p:spPr bwMode="auto">
              <a:xfrm>
                <a:off x="3374" y="275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424">
                <a:extLst>
                  <a:ext uri="{FF2B5EF4-FFF2-40B4-BE49-F238E27FC236}">
                    <a16:creationId xmlns:a16="http://schemas.microsoft.com/office/drawing/2014/main" id="{FCF3871B-231F-4A5C-8E58-80D1E283C135}"/>
                  </a:ext>
                </a:extLst>
              </p:cNvPr>
              <p:cNvSpPr/>
              <p:nvPr/>
            </p:nvSpPr>
            <p:spPr bwMode="auto">
              <a:xfrm>
                <a:off x="3386" y="2712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2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425">
                <a:extLst>
                  <a:ext uri="{FF2B5EF4-FFF2-40B4-BE49-F238E27FC236}">
                    <a16:creationId xmlns:a16="http://schemas.microsoft.com/office/drawing/2014/main" id="{2C965ECB-9E46-41FA-A719-8A63E8276763}"/>
                  </a:ext>
                </a:extLst>
              </p:cNvPr>
              <p:cNvSpPr/>
              <p:nvPr/>
            </p:nvSpPr>
            <p:spPr bwMode="auto">
              <a:xfrm>
                <a:off x="3392" y="2540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426">
                <a:extLst>
                  <a:ext uri="{FF2B5EF4-FFF2-40B4-BE49-F238E27FC236}">
                    <a16:creationId xmlns:a16="http://schemas.microsoft.com/office/drawing/2014/main" id="{DEC75925-F571-42C1-8350-49DDFC2A16E4}"/>
                  </a:ext>
                </a:extLst>
              </p:cNvPr>
              <p:cNvSpPr/>
              <p:nvPr/>
            </p:nvSpPr>
            <p:spPr bwMode="auto">
              <a:xfrm>
                <a:off x="3426" y="2811"/>
                <a:ext cx="27" cy="15"/>
              </a:xfrm>
              <a:custGeom>
                <a:avLst/>
                <a:gdLst>
                  <a:gd name="T0" fmla="*/ 0 w 13"/>
                  <a:gd name="T1" fmla="*/ 2 h 7"/>
                  <a:gd name="T2" fmla="*/ 13 w 13"/>
                  <a:gd name="T3" fmla="*/ 2 h 7"/>
                  <a:gd name="T4" fmla="*/ 0 w 13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0" y="2"/>
                    </a:moveTo>
                    <a:cubicBezTo>
                      <a:pt x="5" y="0"/>
                      <a:pt x="9" y="2"/>
                      <a:pt x="13" y="2"/>
                    </a:cubicBezTo>
                    <a:cubicBezTo>
                      <a:pt x="9" y="7"/>
                      <a:pt x="5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427">
                <a:extLst>
                  <a:ext uri="{FF2B5EF4-FFF2-40B4-BE49-F238E27FC236}">
                    <a16:creationId xmlns:a16="http://schemas.microsoft.com/office/drawing/2014/main" id="{2634992F-885A-4F4F-94E7-1FE4EC64081F}"/>
                  </a:ext>
                </a:extLst>
              </p:cNvPr>
              <p:cNvSpPr/>
              <p:nvPr/>
            </p:nvSpPr>
            <p:spPr bwMode="auto">
              <a:xfrm>
                <a:off x="3422" y="2637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1"/>
                      <a:pt x="2" y="0"/>
                      <a:pt x="2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428">
                <a:extLst>
                  <a:ext uri="{FF2B5EF4-FFF2-40B4-BE49-F238E27FC236}">
                    <a16:creationId xmlns:a16="http://schemas.microsoft.com/office/drawing/2014/main" id="{F355309A-145D-4A21-8859-84B213D53E04}"/>
                  </a:ext>
                </a:extLst>
              </p:cNvPr>
              <p:cNvSpPr/>
              <p:nvPr/>
            </p:nvSpPr>
            <p:spPr bwMode="auto">
              <a:xfrm>
                <a:off x="3426" y="2596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0"/>
                      <a:pt x="2" y="1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429">
                <a:extLst>
                  <a:ext uri="{FF2B5EF4-FFF2-40B4-BE49-F238E27FC236}">
                    <a16:creationId xmlns:a16="http://schemas.microsoft.com/office/drawing/2014/main" id="{AC7EB6AB-6603-417F-A7C3-E9A015DB7B7B}"/>
                  </a:ext>
                </a:extLst>
              </p:cNvPr>
              <p:cNvSpPr/>
              <p:nvPr/>
            </p:nvSpPr>
            <p:spPr bwMode="auto">
              <a:xfrm>
                <a:off x="3434" y="2639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430">
                <a:extLst>
                  <a:ext uri="{FF2B5EF4-FFF2-40B4-BE49-F238E27FC236}">
                    <a16:creationId xmlns:a16="http://schemas.microsoft.com/office/drawing/2014/main" id="{B6812ECD-1AD8-45EB-953D-4D9B89C94556}"/>
                  </a:ext>
                </a:extLst>
              </p:cNvPr>
              <p:cNvSpPr/>
              <p:nvPr/>
            </p:nvSpPr>
            <p:spPr bwMode="auto">
              <a:xfrm>
                <a:off x="3439" y="2624"/>
                <a:ext cx="8" cy="6"/>
              </a:xfrm>
              <a:custGeom>
                <a:avLst/>
                <a:gdLst>
                  <a:gd name="T0" fmla="*/ 2 w 4"/>
                  <a:gd name="T1" fmla="*/ 2 h 3"/>
                  <a:gd name="T2" fmla="*/ 3 w 4"/>
                  <a:gd name="T3" fmla="*/ 2 h 3"/>
                  <a:gd name="T4" fmla="*/ 2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0" y="1"/>
                      <a:pt x="4" y="0"/>
                      <a:pt x="3" y="2"/>
                    </a:cubicBezTo>
                    <a:cubicBezTo>
                      <a:pt x="3" y="3"/>
                      <a:pt x="2" y="1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431">
                <a:extLst>
                  <a:ext uri="{FF2B5EF4-FFF2-40B4-BE49-F238E27FC236}">
                    <a16:creationId xmlns:a16="http://schemas.microsoft.com/office/drawing/2014/main" id="{2B839BE4-7C2C-4C0F-ACCC-6CDB9CA067CE}"/>
                  </a:ext>
                </a:extLst>
              </p:cNvPr>
              <p:cNvSpPr/>
              <p:nvPr/>
            </p:nvSpPr>
            <p:spPr bwMode="auto">
              <a:xfrm>
                <a:off x="3447" y="2624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3" y="0"/>
                      <a:pt x="2" y="2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432">
                <a:extLst>
                  <a:ext uri="{FF2B5EF4-FFF2-40B4-BE49-F238E27FC236}">
                    <a16:creationId xmlns:a16="http://schemas.microsoft.com/office/drawing/2014/main" id="{B2E2F3A5-36FD-4985-A800-F59AB68F0C99}"/>
                  </a:ext>
                </a:extLst>
              </p:cNvPr>
              <p:cNvSpPr/>
              <p:nvPr/>
            </p:nvSpPr>
            <p:spPr bwMode="auto">
              <a:xfrm>
                <a:off x="3455" y="2813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3 w 3"/>
                  <a:gd name="T5" fmla="*/ 1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2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433">
                <a:extLst>
                  <a:ext uri="{FF2B5EF4-FFF2-40B4-BE49-F238E27FC236}">
                    <a16:creationId xmlns:a16="http://schemas.microsoft.com/office/drawing/2014/main" id="{F1159196-DEEA-44D5-A935-5CFF15E1BE0F}"/>
                  </a:ext>
                </a:extLst>
              </p:cNvPr>
              <p:cNvSpPr/>
              <p:nvPr/>
            </p:nvSpPr>
            <p:spPr bwMode="auto">
              <a:xfrm>
                <a:off x="3462" y="2769"/>
                <a:ext cx="6" cy="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3 w 3"/>
                  <a:gd name="T5" fmla="*/ 1 h 2"/>
                  <a:gd name="T6" fmla="*/ 3 w 3"/>
                  <a:gd name="T7" fmla="*/ 2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434">
                <a:extLst>
                  <a:ext uri="{FF2B5EF4-FFF2-40B4-BE49-F238E27FC236}">
                    <a16:creationId xmlns:a16="http://schemas.microsoft.com/office/drawing/2014/main" id="{2E732F40-1D07-47E6-85AC-C60E50CD0752}"/>
                  </a:ext>
                </a:extLst>
              </p:cNvPr>
              <p:cNvSpPr/>
              <p:nvPr/>
            </p:nvSpPr>
            <p:spPr bwMode="auto">
              <a:xfrm>
                <a:off x="3474" y="2771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1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435">
                <a:extLst>
                  <a:ext uri="{FF2B5EF4-FFF2-40B4-BE49-F238E27FC236}">
                    <a16:creationId xmlns:a16="http://schemas.microsoft.com/office/drawing/2014/main" id="{13804561-7019-4B2A-A790-E3CC4E59C053}"/>
                  </a:ext>
                </a:extLst>
              </p:cNvPr>
              <p:cNvSpPr/>
              <p:nvPr/>
            </p:nvSpPr>
            <p:spPr bwMode="auto">
              <a:xfrm>
                <a:off x="3476" y="2677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436">
                <a:extLst>
                  <a:ext uri="{FF2B5EF4-FFF2-40B4-BE49-F238E27FC236}">
                    <a16:creationId xmlns:a16="http://schemas.microsoft.com/office/drawing/2014/main" id="{AC9DC823-E503-42E6-9F8F-3F60A647BFB3}"/>
                  </a:ext>
                </a:extLst>
              </p:cNvPr>
              <p:cNvSpPr/>
              <p:nvPr/>
            </p:nvSpPr>
            <p:spPr bwMode="auto">
              <a:xfrm>
                <a:off x="3476" y="2620"/>
                <a:ext cx="5" cy="6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437">
                <a:extLst>
                  <a:ext uri="{FF2B5EF4-FFF2-40B4-BE49-F238E27FC236}">
                    <a16:creationId xmlns:a16="http://schemas.microsoft.com/office/drawing/2014/main" id="{7BFBDFA1-1C6A-4C27-8DA8-F000017CD810}"/>
                  </a:ext>
                </a:extLst>
              </p:cNvPr>
              <p:cNvSpPr/>
              <p:nvPr/>
            </p:nvSpPr>
            <p:spPr bwMode="auto">
              <a:xfrm>
                <a:off x="3476" y="2535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438">
                <a:extLst>
                  <a:ext uri="{FF2B5EF4-FFF2-40B4-BE49-F238E27FC236}">
                    <a16:creationId xmlns:a16="http://schemas.microsoft.com/office/drawing/2014/main" id="{4E981C9A-5BAE-44D0-A292-9611CDEB30CD}"/>
                  </a:ext>
                </a:extLst>
              </p:cNvPr>
              <p:cNvSpPr/>
              <p:nvPr/>
            </p:nvSpPr>
            <p:spPr bwMode="auto">
              <a:xfrm>
                <a:off x="3514" y="3020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439">
                <a:extLst>
                  <a:ext uri="{FF2B5EF4-FFF2-40B4-BE49-F238E27FC236}">
                    <a16:creationId xmlns:a16="http://schemas.microsoft.com/office/drawing/2014/main" id="{5C3F8C93-F6F3-4E8A-82AD-3BB686327B3E}"/>
                  </a:ext>
                </a:extLst>
              </p:cNvPr>
              <p:cNvSpPr/>
              <p:nvPr/>
            </p:nvSpPr>
            <p:spPr bwMode="auto">
              <a:xfrm>
                <a:off x="3506" y="2639"/>
                <a:ext cx="6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440">
                <a:extLst>
                  <a:ext uri="{FF2B5EF4-FFF2-40B4-BE49-F238E27FC236}">
                    <a16:creationId xmlns:a16="http://schemas.microsoft.com/office/drawing/2014/main" id="{E2302D29-27C1-41D5-9F8B-DA5A29E326F7}"/>
                  </a:ext>
                </a:extLst>
              </p:cNvPr>
              <p:cNvSpPr/>
              <p:nvPr/>
            </p:nvSpPr>
            <p:spPr bwMode="auto">
              <a:xfrm>
                <a:off x="3527" y="3043"/>
                <a:ext cx="10" cy="4"/>
              </a:xfrm>
              <a:custGeom>
                <a:avLst/>
                <a:gdLst>
                  <a:gd name="T0" fmla="*/ 0 w 5"/>
                  <a:gd name="T1" fmla="*/ 1 h 2"/>
                  <a:gd name="T2" fmla="*/ 1 w 5"/>
                  <a:gd name="T3" fmla="*/ 0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" y="2"/>
                      <a:pt x="2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441">
                <a:extLst>
                  <a:ext uri="{FF2B5EF4-FFF2-40B4-BE49-F238E27FC236}">
                    <a16:creationId xmlns:a16="http://schemas.microsoft.com/office/drawing/2014/main" id="{870A5B0B-FE3E-4533-9BC9-AAF6FB0CD837}"/>
                  </a:ext>
                </a:extLst>
              </p:cNvPr>
              <p:cNvSpPr/>
              <p:nvPr/>
            </p:nvSpPr>
            <p:spPr bwMode="auto">
              <a:xfrm>
                <a:off x="3531" y="3005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442">
                <a:extLst>
                  <a:ext uri="{FF2B5EF4-FFF2-40B4-BE49-F238E27FC236}">
                    <a16:creationId xmlns:a16="http://schemas.microsoft.com/office/drawing/2014/main" id="{02688C05-3A4D-4349-A4D5-99024D6BC62A}"/>
                  </a:ext>
                </a:extLst>
              </p:cNvPr>
              <p:cNvSpPr/>
              <p:nvPr/>
            </p:nvSpPr>
            <p:spPr bwMode="auto">
              <a:xfrm>
                <a:off x="3537" y="3039"/>
                <a:ext cx="15" cy="8"/>
              </a:xfrm>
              <a:custGeom>
                <a:avLst/>
                <a:gdLst>
                  <a:gd name="T0" fmla="*/ 1 w 7"/>
                  <a:gd name="T1" fmla="*/ 3 h 4"/>
                  <a:gd name="T2" fmla="*/ 2 w 7"/>
                  <a:gd name="T3" fmla="*/ 1 h 4"/>
                  <a:gd name="T4" fmla="*/ 3 w 7"/>
                  <a:gd name="T5" fmla="*/ 2 h 4"/>
                  <a:gd name="T6" fmla="*/ 3 w 7"/>
                  <a:gd name="T7" fmla="*/ 2 h 4"/>
                  <a:gd name="T8" fmla="*/ 2 w 7"/>
                  <a:gd name="T9" fmla="*/ 3 h 4"/>
                  <a:gd name="T10" fmla="*/ 1 w 7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0" y="0"/>
                      <a:pt x="3" y="3"/>
                      <a:pt x="2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7" y="1"/>
                      <a:pt x="4" y="3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443">
                <a:extLst>
                  <a:ext uri="{FF2B5EF4-FFF2-40B4-BE49-F238E27FC236}">
                    <a16:creationId xmlns:a16="http://schemas.microsoft.com/office/drawing/2014/main" id="{9ADAC73B-47E9-46BC-AF6B-DF804D59033C}"/>
                  </a:ext>
                </a:extLst>
              </p:cNvPr>
              <p:cNvSpPr/>
              <p:nvPr/>
            </p:nvSpPr>
            <p:spPr bwMode="auto">
              <a:xfrm>
                <a:off x="3525" y="2588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444">
                <a:extLst>
                  <a:ext uri="{FF2B5EF4-FFF2-40B4-BE49-F238E27FC236}">
                    <a16:creationId xmlns:a16="http://schemas.microsoft.com/office/drawing/2014/main" id="{45024BC2-7A15-4C78-BCBF-468BE099A72A}"/>
                  </a:ext>
                </a:extLst>
              </p:cNvPr>
              <p:cNvSpPr/>
              <p:nvPr/>
            </p:nvSpPr>
            <p:spPr bwMode="auto">
              <a:xfrm>
                <a:off x="3529" y="2634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0 h 3"/>
                  <a:gd name="T4" fmla="*/ 3 w 3"/>
                  <a:gd name="T5" fmla="*/ 2 h 3"/>
                  <a:gd name="T6" fmla="*/ 1 w 3"/>
                  <a:gd name="T7" fmla="*/ 3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445">
                <a:extLst>
                  <a:ext uri="{FF2B5EF4-FFF2-40B4-BE49-F238E27FC236}">
                    <a16:creationId xmlns:a16="http://schemas.microsoft.com/office/drawing/2014/main" id="{BF0F61D6-49B5-4331-9EA7-26B6A2653A77}"/>
                  </a:ext>
                </a:extLst>
              </p:cNvPr>
              <p:cNvSpPr/>
              <p:nvPr/>
            </p:nvSpPr>
            <p:spPr bwMode="auto">
              <a:xfrm>
                <a:off x="3531" y="2615"/>
                <a:ext cx="13" cy="11"/>
              </a:xfrm>
              <a:custGeom>
                <a:avLst/>
                <a:gdLst>
                  <a:gd name="T0" fmla="*/ 0 w 6"/>
                  <a:gd name="T1" fmla="*/ 4 h 5"/>
                  <a:gd name="T2" fmla="*/ 6 w 6"/>
                  <a:gd name="T3" fmla="*/ 1 h 5"/>
                  <a:gd name="T4" fmla="*/ 4 w 6"/>
                  <a:gd name="T5" fmla="*/ 2 h 5"/>
                  <a:gd name="T6" fmla="*/ 6 w 6"/>
                  <a:gd name="T7" fmla="*/ 3 h 5"/>
                  <a:gd name="T8" fmla="*/ 0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2" y="3"/>
                      <a:pt x="4" y="0"/>
                      <a:pt x="6" y="1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3"/>
                      <a:pt x="6" y="3"/>
                      <a:pt x="6" y="3"/>
                    </a:cubicBezTo>
                    <a:cubicBezTo>
                      <a:pt x="5" y="4"/>
                      <a:pt x="1" y="5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446">
                <a:extLst>
                  <a:ext uri="{FF2B5EF4-FFF2-40B4-BE49-F238E27FC236}">
                    <a16:creationId xmlns:a16="http://schemas.microsoft.com/office/drawing/2014/main" id="{67925BE3-D890-4113-B308-6F3A16B69C1E}"/>
                  </a:ext>
                </a:extLst>
              </p:cNvPr>
              <p:cNvSpPr/>
              <p:nvPr/>
            </p:nvSpPr>
            <p:spPr bwMode="auto">
              <a:xfrm>
                <a:off x="3552" y="304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447">
                <a:extLst>
                  <a:ext uri="{FF2B5EF4-FFF2-40B4-BE49-F238E27FC236}">
                    <a16:creationId xmlns:a16="http://schemas.microsoft.com/office/drawing/2014/main" id="{5B697C23-CB2E-4EAB-9D63-7B4E927475F7}"/>
                  </a:ext>
                </a:extLst>
              </p:cNvPr>
              <p:cNvSpPr/>
              <p:nvPr/>
            </p:nvSpPr>
            <p:spPr bwMode="auto">
              <a:xfrm>
                <a:off x="3558" y="3041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448">
                <a:extLst>
                  <a:ext uri="{FF2B5EF4-FFF2-40B4-BE49-F238E27FC236}">
                    <a16:creationId xmlns:a16="http://schemas.microsoft.com/office/drawing/2014/main" id="{1EC3E50A-275D-47ED-A4B7-9432FB9E7A6A}"/>
                  </a:ext>
                </a:extLst>
              </p:cNvPr>
              <p:cNvSpPr/>
              <p:nvPr/>
            </p:nvSpPr>
            <p:spPr bwMode="auto">
              <a:xfrm>
                <a:off x="3563" y="3037"/>
                <a:ext cx="8" cy="10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1 h 5"/>
                  <a:gd name="T4" fmla="*/ 4 w 4"/>
                  <a:gd name="T5" fmla="*/ 4 h 5"/>
                  <a:gd name="T6" fmla="*/ 0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0" y="0"/>
                      <a:pt x="4" y="5"/>
                      <a:pt x="4" y="1"/>
                    </a:cubicBezTo>
                    <a:cubicBezTo>
                      <a:pt x="4" y="2"/>
                      <a:pt x="4" y="3"/>
                      <a:pt x="4" y="4"/>
                    </a:cubicBezTo>
                    <a:cubicBezTo>
                      <a:pt x="2" y="3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449">
                <a:extLst>
                  <a:ext uri="{FF2B5EF4-FFF2-40B4-BE49-F238E27FC236}">
                    <a16:creationId xmlns:a16="http://schemas.microsoft.com/office/drawing/2014/main" id="{896A47B3-3ED3-40DF-85CF-C0A820B3F1A2}"/>
                  </a:ext>
                </a:extLst>
              </p:cNvPr>
              <p:cNvSpPr/>
              <p:nvPr/>
            </p:nvSpPr>
            <p:spPr bwMode="auto">
              <a:xfrm>
                <a:off x="3554" y="2618"/>
                <a:ext cx="6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3 w 3"/>
                  <a:gd name="T5" fmla="*/ 0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0"/>
                    </a:cubicBezTo>
                    <a:cubicBezTo>
                      <a:pt x="3" y="2"/>
                      <a:pt x="1" y="0"/>
                      <a:pt x="2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450">
                <a:extLst>
                  <a:ext uri="{FF2B5EF4-FFF2-40B4-BE49-F238E27FC236}">
                    <a16:creationId xmlns:a16="http://schemas.microsoft.com/office/drawing/2014/main" id="{04EBD71E-047B-4EB1-8751-056A29B43A13}"/>
                  </a:ext>
                </a:extLst>
              </p:cNvPr>
              <p:cNvSpPr/>
              <p:nvPr/>
            </p:nvSpPr>
            <p:spPr bwMode="auto">
              <a:xfrm>
                <a:off x="3560" y="2788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0"/>
                      <a:pt x="3" y="2"/>
                    </a:cubicBezTo>
                    <a:cubicBezTo>
                      <a:pt x="2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451">
                <a:extLst>
                  <a:ext uri="{FF2B5EF4-FFF2-40B4-BE49-F238E27FC236}">
                    <a16:creationId xmlns:a16="http://schemas.microsoft.com/office/drawing/2014/main" id="{15052B6A-003B-46D1-BECA-068747B3A99F}"/>
                  </a:ext>
                </a:extLst>
              </p:cNvPr>
              <p:cNvSpPr/>
              <p:nvPr/>
            </p:nvSpPr>
            <p:spPr bwMode="auto">
              <a:xfrm>
                <a:off x="3560" y="2615"/>
                <a:ext cx="7" cy="9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1 h 4"/>
                  <a:gd name="T4" fmla="*/ 2 w 3"/>
                  <a:gd name="T5" fmla="*/ 0 h 4"/>
                  <a:gd name="T6" fmla="*/ 3 w 3"/>
                  <a:gd name="T7" fmla="*/ 2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3"/>
                      <a:pt x="1" y="3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3" y="0"/>
                      <a:pt x="2" y="3"/>
                      <a:pt x="3" y="2"/>
                    </a:cubicBezTo>
                    <a:cubicBezTo>
                      <a:pt x="2" y="3"/>
                      <a:pt x="1" y="4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452">
                <a:extLst>
                  <a:ext uri="{FF2B5EF4-FFF2-40B4-BE49-F238E27FC236}">
                    <a16:creationId xmlns:a16="http://schemas.microsoft.com/office/drawing/2014/main" id="{72083745-5B72-4ECC-95C8-03E044FD97BE}"/>
                  </a:ext>
                </a:extLst>
              </p:cNvPr>
              <p:cNvSpPr/>
              <p:nvPr/>
            </p:nvSpPr>
            <p:spPr bwMode="auto">
              <a:xfrm>
                <a:off x="3563" y="259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2" y="0"/>
                      <a:pt x="1" y="2"/>
                    </a:cubicBezTo>
                    <a:cubicBezTo>
                      <a:pt x="1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453">
                <a:extLst>
                  <a:ext uri="{FF2B5EF4-FFF2-40B4-BE49-F238E27FC236}">
                    <a16:creationId xmlns:a16="http://schemas.microsoft.com/office/drawing/2014/main" id="{2FCA37E7-EAF7-4A20-8D54-4E4D960006EB}"/>
                  </a:ext>
                </a:extLst>
              </p:cNvPr>
              <p:cNvSpPr/>
              <p:nvPr/>
            </p:nvSpPr>
            <p:spPr bwMode="auto">
              <a:xfrm>
                <a:off x="3567" y="2618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454">
                <a:extLst>
                  <a:ext uri="{FF2B5EF4-FFF2-40B4-BE49-F238E27FC236}">
                    <a16:creationId xmlns:a16="http://schemas.microsoft.com/office/drawing/2014/main" id="{CACFCC25-C953-4F19-A52D-A9CF4A5E702E}"/>
                  </a:ext>
                </a:extLst>
              </p:cNvPr>
              <p:cNvSpPr/>
              <p:nvPr/>
            </p:nvSpPr>
            <p:spPr bwMode="auto">
              <a:xfrm>
                <a:off x="3569" y="2622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455">
                <a:extLst>
                  <a:ext uri="{FF2B5EF4-FFF2-40B4-BE49-F238E27FC236}">
                    <a16:creationId xmlns:a16="http://schemas.microsoft.com/office/drawing/2014/main" id="{20A5C787-145D-4FAA-B2BD-6AA8522A6ED3}"/>
                  </a:ext>
                </a:extLst>
              </p:cNvPr>
              <p:cNvSpPr/>
              <p:nvPr/>
            </p:nvSpPr>
            <p:spPr bwMode="auto">
              <a:xfrm>
                <a:off x="3575" y="2599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3" y="0"/>
                      <a:pt x="3" y="0"/>
                    </a:cubicBezTo>
                    <a:cubicBezTo>
                      <a:pt x="3" y="1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56">
                <a:extLst>
                  <a:ext uri="{FF2B5EF4-FFF2-40B4-BE49-F238E27FC236}">
                    <a16:creationId xmlns:a16="http://schemas.microsoft.com/office/drawing/2014/main" id="{48691A37-CAC9-42F4-805C-081F492BB15B}"/>
                  </a:ext>
                </a:extLst>
              </p:cNvPr>
              <p:cNvSpPr/>
              <p:nvPr/>
            </p:nvSpPr>
            <p:spPr bwMode="auto">
              <a:xfrm>
                <a:off x="3594" y="3030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0 h 3"/>
                  <a:gd name="T4" fmla="*/ 1 w 1"/>
                  <a:gd name="T5" fmla="*/ 3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57">
                <a:extLst>
                  <a:ext uri="{FF2B5EF4-FFF2-40B4-BE49-F238E27FC236}">
                    <a16:creationId xmlns:a16="http://schemas.microsoft.com/office/drawing/2014/main" id="{EA2FF7D8-9B82-4C7E-9F63-C9F509703EF5}"/>
                  </a:ext>
                </a:extLst>
              </p:cNvPr>
              <p:cNvSpPr/>
              <p:nvPr/>
            </p:nvSpPr>
            <p:spPr bwMode="auto">
              <a:xfrm>
                <a:off x="3579" y="2626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1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4" y="0"/>
                      <a:pt x="4" y="1"/>
                    </a:cubicBezTo>
                    <a:cubicBezTo>
                      <a:pt x="4" y="1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58">
                <a:extLst>
                  <a:ext uri="{FF2B5EF4-FFF2-40B4-BE49-F238E27FC236}">
                    <a16:creationId xmlns:a16="http://schemas.microsoft.com/office/drawing/2014/main" id="{96A96F2D-23DE-4986-9CC3-2C550B79EC04}"/>
                  </a:ext>
                </a:extLst>
              </p:cNvPr>
              <p:cNvSpPr/>
              <p:nvPr/>
            </p:nvSpPr>
            <p:spPr bwMode="auto">
              <a:xfrm>
                <a:off x="3584" y="2548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3"/>
                      <a:pt x="1" y="3"/>
                    </a:cubicBezTo>
                    <a:cubicBezTo>
                      <a:pt x="1" y="1"/>
                      <a:pt x="0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59">
                <a:extLst>
                  <a:ext uri="{FF2B5EF4-FFF2-40B4-BE49-F238E27FC236}">
                    <a16:creationId xmlns:a16="http://schemas.microsoft.com/office/drawing/2014/main" id="{C0CD6989-D882-4D1A-BA88-A5FEF4C412DF}"/>
                  </a:ext>
                </a:extLst>
              </p:cNvPr>
              <p:cNvSpPr/>
              <p:nvPr/>
            </p:nvSpPr>
            <p:spPr bwMode="auto">
              <a:xfrm>
                <a:off x="3605" y="3011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60">
                <a:extLst>
                  <a:ext uri="{FF2B5EF4-FFF2-40B4-BE49-F238E27FC236}">
                    <a16:creationId xmlns:a16="http://schemas.microsoft.com/office/drawing/2014/main" id="{F998D5B2-56E4-485C-8C38-8EBB4A4F487F}"/>
                  </a:ext>
                </a:extLst>
              </p:cNvPr>
              <p:cNvSpPr/>
              <p:nvPr/>
            </p:nvSpPr>
            <p:spPr bwMode="auto">
              <a:xfrm>
                <a:off x="3613" y="3011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2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61">
                <a:extLst>
                  <a:ext uri="{FF2B5EF4-FFF2-40B4-BE49-F238E27FC236}">
                    <a16:creationId xmlns:a16="http://schemas.microsoft.com/office/drawing/2014/main" id="{4B27C3C5-3C45-4D0F-8D01-EBEC0E3837D9}"/>
                  </a:ext>
                </a:extLst>
              </p:cNvPr>
              <p:cNvSpPr/>
              <p:nvPr/>
            </p:nvSpPr>
            <p:spPr bwMode="auto">
              <a:xfrm>
                <a:off x="3600" y="261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0" y="2"/>
                      <a:pt x="0" y="0"/>
                    </a:cubicBezTo>
                    <a:cubicBezTo>
                      <a:pt x="1" y="1"/>
                      <a:pt x="2" y="1"/>
                      <a:pt x="1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62">
                <a:extLst>
                  <a:ext uri="{FF2B5EF4-FFF2-40B4-BE49-F238E27FC236}">
                    <a16:creationId xmlns:a16="http://schemas.microsoft.com/office/drawing/2014/main" id="{B632E9A7-D208-4F2D-AB1F-580B39F7391C}"/>
                  </a:ext>
                </a:extLst>
              </p:cNvPr>
              <p:cNvSpPr/>
              <p:nvPr/>
            </p:nvSpPr>
            <p:spPr bwMode="auto">
              <a:xfrm>
                <a:off x="3609" y="2624"/>
                <a:ext cx="2" cy="8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1 w 1"/>
                  <a:gd name="T5" fmla="*/ 2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4"/>
                      <a:pt x="0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63">
                <a:extLst>
                  <a:ext uri="{FF2B5EF4-FFF2-40B4-BE49-F238E27FC236}">
                    <a16:creationId xmlns:a16="http://schemas.microsoft.com/office/drawing/2014/main" id="{D68B6BE1-7247-40A4-86EC-5CA224B17C89}"/>
                  </a:ext>
                </a:extLst>
              </p:cNvPr>
              <p:cNvSpPr/>
              <p:nvPr/>
            </p:nvSpPr>
            <p:spPr bwMode="auto">
              <a:xfrm>
                <a:off x="3609" y="2571"/>
                <a:ext cx="8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2" y="2"/>
                      <a:pt x="4" y="1"/>
                    </a:cubicBezTo>
                    <a:cubicBezTo>
                      <a:pt x="4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64">
                <a:extLst>
                  <a:ext uri="{FF2B5EF4-FFF2-40B4-BE49-F238E27FC236}">
                    <a16:creationId xmlns:a16="http://schemas.microsoft.com/office/drawing/2014/main" id="{8FB7A771-BD83-4443-A72C-17BB830C1E01}"/>
                  </a:ext>
                </a:extLst>
              </p:cNvPr>
              <p:cNvSpPr/>
              <p:nvPr/>
            </p:nvSpPr>
            <p:spPr bwMode="auto">
              <a:xfrm>
                <a:off x="3615" y="2622"/>
                <a:ext cx="4" cy="8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0 h 4"/>
                  <a:gd name="T4" fmla="*/ 2 w 2"/>
                  <a:gd name="T5" fmla="*/ 1 h 4"/>
                  <a:gd name="T6" fmla="*/ 2 w 2"/>
                  <a:gd name="T7" fmla="*/ 3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2" y="3"/>
                    </a:cubicBezTo>
                    <a:cubicBezTo>
                      <a:pt x="1" y="4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65">
                <a:extLst>
                  <a:ext uri="{FF2B5EF4-FFF2-40B4-BE49-F238E27FC236}">
                    <a16:creationId xmlns:a16="http://schemas.microsoft.com/office/drawing/2014/main" id="{8666915C-328E-4454-B77B-AE2774FCD4B3}"/>
                  </a:ext>
                </a:extLst>
              </p:cNvPr>
              <p:cNvSpPr/>
              <p:nvPr/>
            </p:nvSpPr>
            <p:spPr bwMode="auto">
              <a:xfrm>
                <a:off x="3615" y="2609"/>
                <a:ext cx="8" cy="9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2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0"/>
                      <a:pt x="3" y="2"/>
                      <a:pt x="4" y="2"/>
                    </a:cubicBezTo>
                    <a:cubicBezTo>
                      <a:pt x="2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66">
                <a:extLst>
                  <a:ext uri="{FF2B5EF4-FFF2-40B4-BE49-F238E27FC236}">
                    <a16:creationId xmlns:a16="http://schemas.microsoft.com/office/drawing/2014/main" id="{F4D73197-1F62-4284-8DE5-933535FB7CA3}"/>
                  </a:ext>
                </a:extLst>
              </p:cNvPr>
              <p:cNvSpPr/>
              <p:nvPr/>
            </p:nvSpPr>
            <p:spPr bwMode="auto">
              <a:xfrm>
                <a:off x="3634" y="3018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0"/>
                      <a:pt x="2" y="2"/>
                      <a:pt x="3" y="2"/>
                    </a:cubicBezTo>
                    <a:cubicBezTo>
                      <a:pt x="3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67">
                <a:extLst>
                  <a:ext uri="{FF2B5EF4-FFF2-40B4-BE49-F238E27FC236}">
                    <a16:creationId xmlns:a16="http://schemas.microsoft.com/office/drawing/2014/main" id="{B07CE23C-1EC0-4304-81ED-2186BF0C5E57}"/>
                  </a:ext>
                </a:extLst>
              </p:cNvPr>
              <p:cNvSpPr/>
              <p:nvPr/>
            </p:nvSpPr>
            <p:spPr bwMode="auto">
              <a:xfrm>
                <a:off x="3634" y="2565"/>
                <a:ext cx="13" cy="10"/>
              </a:xfrm>
              <a:custGeom>
                <a:avLst/>
                <a:gdLst>
                  <a:gd name="T0" fmla="*/ 0 w 6"/>
                  <a:gd name="T1" fmla="*/ 5 h 5"/>
                  <a:gd name="T2" fmla="*/ 0 w 6"/>
                  <a:gd name="T3" fmla="*/ 3 h 5"/>
                  <a:gd name="T4" fmla="*/ 1 w 6"/>
                  <a:gd name="T5" fmla="*/ 1 h 5"/>
                  <a:gd name="T6" fmla="*/ 6 w 6"/>
                  <a:gd name="T7" fmla="*/ 0 h 5"/>
                  <a:gd name="T8" fmla="*/ 6 w 6"/>
                  <a:gd name="T9" fmla="*/ 2 h 5"/>
                  <a:gd name="T10" fmla="*/ 0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2" y="1"/>
                      <a:pt x="1" y="1"/>
                    </a:cubicBezTo>
                    <a:cubicBezTo>
                      <a:pt x="3" y="0"/>
                      <a:pt x="4" y="1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3" y="1"/>
                      <a:pt x="2" y="4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68">
                <a:extLst>
                  <a:ext uri="{FF2B5EF4-FFF2-40B4-BE49-F238E27FC236}">
                    <a16:creationId xmlns:a16="http://schemas.microsoft.com/office/drawing/2014/main" id="{D045CF5A-28CC-4ECA-A4A7-94211071C474}"/>
                  </a:ext>
                </a:extLst>
              </p:cNvPr>
              <p:cNvSpPr/>
              <p:nvPr/>
            </p:nvSpPr>
            <p:spPr bwMode="auto">
              <a:xfrm>
                <a:off x="3642" y="2613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3" y="0"/>
                      <a:pt x="2" y="2"/>
                    </a:cubicBezTo>
                    <a:cubicBezTo>
                      <a:pt x="1" y="1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69">
                <a:extLst>
                  <a:ext uri="{FF2B5EF4-FFF2-40B4-BE49-F238E27FC236}">
                    <a16:creationId xmlns:a16="http://schemas.microsoft.com/office/drawing/2014/main" id="{7EFE1BFC-37F9-4E27-ADAC-C451AB424C05}"/>
                  </a:ext>
                </a:extLst>
              </p:cNvPr>
              <p:cNvSpPr/>
              <p:nvPr/>
            </p:nvSpPr>
            <p:spPr bwMode="auto">
              <a:xfrm>
                <a:off x="3644" y="255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2" y="0"/>
                      <a:pt x="2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70">
                <a:extLst>
                  <a:ext uri="{FF2B5EF4-FFF2-40B4-BE49-F238E27FC236}">
                    <a16:creationId xmlns:a16="http://schemas.microsoft.com/office/drawing/2014/main" id="{483826F6-3351-4D7A-833B-7089ADE5EE65}"/>
                  </a:ext>
                </a:extLst>
              </p:cNvPr>
              <p:cNvSpPr/>
              <p:nvPr/>
            </p:nvSpPr>
            <p:spPr bwMode="auto">
              <a:xfrm>
                <a:off x="3647" y="2611"/>
                <a:ext cx="8" cy="7"/>
              </a:xfrm>
              <a:custGeom>
                <a:avLst/>
                <a:gdLst>
                  <a:gd name="T0" fmla="*/ 1 w 4"/>
                  <a:gd name="T1" fmla="*/ 1 h 3"/>
                  <a:gd name="T2" fmla="*/ 4 w 4"/>
                  <a:gd name="T3" fmla="*/ 0 h 3"/>
                  <a:gd name="T4" fmla="*/ 1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0" y="1"/>
                      <a:pt x="3" y="1"/>
                      <a:pt x="4" y="0"/>
                    </a:cubicBezTo>
                    <a:cubicBezTo>
                      <a:pt x="4" y="3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71">
                <a:extLst>
                  <a:ext uri="{FF2B5EF4-FFF2-40B4-BE49-F238E27FC236}">
                    <a16:creationId xmlns:a16="http://schemas.microsoft.com/office/drawing/2014/main" id="{3E62730B-30B0-4C9D-BE9F-815F54EE6B92}"/>
                  </a:ext>
                </a:extLst>
              </p:cNvPr>
              <p:cNvSpPr/>
              <p:nvPr/>
            </p:nvSpPr>
            <p:spPr bwMode="auto">
              <a:xfrm>
                <a:off x="3649" y="2615"/>
                <a:ext cx="12" cy="11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3 h 5"/>
                  <a:gd name="T4" fmla="*/ 0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2" y="0"/>
                      <a:pt x="5" y="2"/>
                      <a:pt x="6" y="3"/>
                    </a:cubicBezTo>
                    <a:cubicBezTo>
                      <a:pt x="5" y="5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72">
                <a:extLst>
                  <a:ext uri="{FF2B5EF4-FFF2-40B4-BE49-F238E27FC236}">
                    <a16:creationId xmlns:a16="http://schemas.microsoft.com/office/drawing/2014/main" id="{D6D2B138-E416-43F3-B6A2-4354BE2F3D49}"/>
                  </a:ext>
                </a:extLst>
              </p:cNvPr>
              <p:cNvSpPr/>
              <p:nvPr/>
            </p:nvSpPr>
            <p:spPr bwMode="auto">
              <a:xfrm>
                <a:off x="3647" y="2563"/>
                <a:ext cx="6" cy="8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2 h 4"/>
                  <a:gd name="T4" fmla="*/ 3 w 3"/>
                  <a:gd name="T5" fmla="*/ 4 h 4"/>
                  <a:gd name="T6" fmla="*/ 0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0"/>
                      <a:pt x="2" y="4"/>
                      <a:pt x="2" y="2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3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73">
                <a:extLst>
                  <a:ext uri="{FF2B5EF4-FFF2-40B4-BE49-F238E27FC236}">
                    <a16:creationId xmlns:a16="http://schemas.microsoft.com/office/drawing/2014/main" id="{73EE437D-8249-425C-9506-129175FC58A3}"/>
                  </a:ext>
                </a:extLst>
              </p:cNvPr>
              <p:cNvSpPr/>
              <p:nvPr/>
            </p:nvSpPr>
            <p:spPr bwMode="auto">
              <a:xfrm>
                <a:off x="3651" y="2603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2"/>
                      <a:pt x="2" y="1"/>
                      <a:pt x="2" y="3"/>
                    </a:cubicBezTo>
                    <a:cubicBezTo>
                      <a:pt x="1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74">
                <a:extLst>
                  <a:ext uri="{FF2B5EF4-FFF2-40B4-BE49-F238E27FC236}">
                    <a16:creationId xmlns:a16="http://schemas.microsoft.com/office/drawing/2014/main" id="{74AE9991-4584-47A5-AFE8-61B9272B0C22}"/>
                  </a:ext>
                </a:extLst>
              </p:cNvPr>
              <p:cNvSpPr/>
              <p:nvPr/>
            </p:nvSpPr>
            <p:spPr bwMode="auto">
              <a:xfrm>
                <a:off x="3655" y="2592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1" y="2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75">
                <a:extLst>
                  <a:ext uri="{FF2B5EF4-FFF2-40B4-BE49-F238E27FC236}">
                    <a16:creationId xmlns:a16="http://schemas.microsoft.com/office/drawing/2014/main" id="{B74360C6-A3A9-45E6-B510-887A4B7A6E8E}"/>
                  </a:ext>
                </a:extLst>
              </p:cNvPr>
              <p:cNvSpPr/>
              <p:nvPr/>
            </p:nvSpPr>
            <p:spPr bwMode="auto">
              <a:xfrm>
                <a:off x="3661" y="2599"/>
                <a:ext cx="9" cy="6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3" y="0"/>
                      <a:pt x="4" y="2"/>
                    </a:cubicBezTo>
                    <a:cubicBezTo>
                      <a:pt x="3" y="3"/>
                      <a:pt x="3" y="2"/>
                      <a:pt x="3" y="3"/>
                    </a:cubicBezTo>
                    <a:cubicBezTo>
                      <a:pt x="3" y="2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76">
                <a:extLst>
                  <a:ext uri="{FF2B5EF4-FFF2-40B4-BE49-F238E27FC236}">
                    <a16:creationId xmlns:a16="http://schemas.microsoft.com/office/drawing/2014/main" id="{146A4276-E4DB-4D26-9D35-EF2C7B70238A}"/>
                  </a:ext>
                </a:extLst>
              </p:cNvPr>
              <p:cNvSpPr/>
              <p:nvPr/>
            </p:nvSpPr>
            <p:spPr bwMode="auto">
              <a:xfrm>
                <a:off x="3684" y="2818"/>
                <a:ext cx="5" cy="6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2 w 2"/>
                  <a:gd name="T5" fmla="*/ 1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3"/>
                      <a:pt x="1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77">
                <a:extLst>
                  <a:ext uri="{FF2B5EF4-FFF2-40B4-BE49-F238E27FC236}">
                    <a16:creationId xmlns:a16="http://schemas.microsoft.com/office/drawing/2014/main" id="{F3489938-44F8-4698-8CE4-747E1D4A99ED}"/>
                  </a:ext>
                </a:extLst>
              </p:cNvPr>
              <p:cNvSpPr/>
              <p:nvPr/>
            </p:nvSpPr>
            <p:spPr bwMode="auto">
              <a:xfrm>
                <a:off x="3678" y="2601"/>
                <a:ext cx="13" cy="6"/>
              </a:xfrm>
              <a:custGeom>
                <a:avLst/>
                <a:gdLst>
                  <a:gd name="T0" fmla="*/ 1 w 6"/>
                  <a:gd name="T1" fmla="*/ 2 h 3"/>
                  <a:gd name="T2" fmla="*/ 6 w 6"/>
                  <a:gd name="T3" fmla="*/ 3 h 3"/>
                  <a:gd name="T4" fmla="*/ 5 w 6"/>
                  <a:gd name="T5" fmla="*/ 1 h 3"/>
                  <a:gd name="T6" fmla="*/ 1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0" y="0"/>
                      <a:pt x="6" y="0"/>
                      <a:pt x="6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4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78">
                <a:extLst>
                  <a:ext uri="{FF2B5EF4-FFF2-40B4-BE49-F238E27FC236}">
                    <a16:creationId xmlns:a16="http://schemas.microsoft.com/office/drawing/2014/main" id="{84B412C0-562E-4E5C-80FF-61C2B20F5BC6}"/>
                  </a:ext>
                </a:extLst>
              </p:cNvPr>
              <p:cNvSpPr/>
              <p:nvPr/>
            </p:nvSpPr>
            <p:spPr bwMode="auto">
              <a:xfrm>
                <a:off x="3699" y="2828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79">
                <a:extLst>
                  <a:ext uri="{FF2B5EF4-FFF2-40B4-BE49-F238E27FC236}">
                    <a16:creationId xmlns:a16="http://schemas.microsoft.com/office/drawing/2014/main" id="{CBB6CEBC-DFA5-47E2-AB56-99BFC1C0D3D6}"/>
                  </a:ext>
                </a:extLst>
              </p:cNvPr>
              <p:cNvSpPr/>
              <p:nvPr/>
            </p:nvSpPr>
            <p:spPr bwMode="auto">
              <a:xfrm>
                <a:off x="3705" y="2813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3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80">
                <a:extLst>
                  <a:ext uri="{FF2B5EF4-FFF2-40B4-BE49-F238E27FC236}">
                    <a16:creationId xmlns:a16="http://schemas.microsoft.com/office/drawing/2014/main" id="{408AD24B-A23D-4B16-93D6-738C6CCF211F}"/>
                  </a:ext>
                </a:extLst>
              </p:cNvPr>
              <p:cNvSpPr/>
              <p:nvPr/>
            </p:nvSpPr>
            <p:spPr bwMode="auto">
              <a:xfrm>
                <a:off x="3722" y="3028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81">
                <a:extLst>
                  <a:ext uri="{FF2B5EF4-FFF2-40B4-BE49-F238E27FC236}">
                    <a16:creationId xmlns:a16="http://schemas.microsoft.com/office/drawing/2014/main" id="{89A738D0-CDB7-40F5-A9E3-72109A8DEFCC}"/>
                  </a:ext>
                </a:extLst>
              </p:cNvPr>
              <p:cNvSpPr/>
              <p:nvPr/>
            </p:nvSpPr>
            <p:spPr bwMode="auto">
              <a:xfrm>
                <a:off x="3718" y="2824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1" y="0"/>
                      <a:pt x="2" y="0"/>
                    </a:cubicBezTo>
                    <a:cubicBezTo>
                      <a:pt x="2" y="1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82">
                <a:extLst>
                  <a:ext uri="{FF2B5EF4-FFF2-40B4-BE49-F238E27FC236}">
                    <a16:creationId xmlns:a16="http://schemas.microsoft.com/office/drawing/2014/main" id="{193B92D9-B767-4A7A-8882-773C115F3D6B}"/>
                  </a:ext>
                </a:extLst>
              </p:cNvPr>
              <p:cNvSpPr/>
              <p:nvPr/>
            </p:nvSpPr>
            <p:spPr bwMode="auto">
              <a:xfrm>
                <a:off x="3714" y="259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83">
                <a:extLst>
                  <a:ext uri="{FF2B5EF4-FFF2-40B4-BE49-F238E27FC236}">
                    <a16:creationId xmlns:a16="http://schemas.microsoft.com/office/drawing/2014/main" id="{913EBDE7-2C5E-4D83-9420-27A59D11A2B2}"/>
                  </a:ext>
                </a:extLst>
              </p:cNvPr>
              <p:cNvSpPr/>
              <p:nvPr/>
            </p:nvSpPr>
            <p:spPr bwMode="auto">
              <a:xfrm>
                <a:off x="3726" y="2820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84">
                <a:extLst>
                  <a:ext uri="{FF2B5EF4-FFF2-40B4-BE49-F238E27FC236}">
                    <a16:creationId xmlns:a16="http://schemas.microsoft.com/office/drawing/2014/main" id="{6E6D7E5E-648A-48EE-BB3F-FB8D5EFF62AB}"/>
                  </a:ext>
                </a:extLst>
              </p:cNvPr>
              <p:cNvSpPr/>
              <p:nvPr/>
            </p:nvSpPr>
            <p:spPr bwMode="auto">
              <a:xfrm>
                <a:off x="3749" y="3026"/>
                <a:ext cx="13" cy="4"/>
              </a:xfrm>
              <a:custGeom>
                <a:avLst/>
                <a:gdLst>
                  <a:gd name="T0" fmla="*/ 0 w 6"/>
                  <a:gd name="T1" fmla="*/ 2 h 2"/>
                  <a:gd name="T2" fmla="*/ 0 w 6"/>
                  <a:gd name="T3" fmla="*/ 0 h 2"/>
                  <a:gd name="T4" fmla="*/ 2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6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85">
                <a:extLst>
                  <a:ext uri="{FF2B5EF4-FFF2-40B4-BE49-F238E27FC236}">
                    <a16:creationId xmlns:a16="http://schemas.microsoft.com/office/drawing/2014/main" id="{719C9C7A-5943-4F6C-8DEE-D06354253297}"/>
                  </a:ext>
                </a:extLst>
              </p:cNvPr>
              <p:cNvSpPr/>
              <p:nvPr/>
            </p:nvSpPr>
            <p:spPr bwMode="auto">
              <a:xfrm>
                <a:off x="3754" y="3064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86">
                <a:extLst>
                  <a:ext uri="{FF2B5EF4-FFF2-40B4-BE49-F238E27FC236}">
                    <a16:creationId xmlns:a16="http://schemas.microsoft.com/office/drawing/2014/main" id="{D09D9627-9156-4B61-B242-50B073471E7F}"/>
                  </a:ext>
                </a:extLst>
              </p:cNvPr>
              <p:cNvSpPr/>
              <p:nvPr/>
            </p:nvSpPr>
            <p:spPr bwMode="auto">
              <a:xfrm>
                <a:off x="3754" y="2813"/>
                <a:ext cx="8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0"/>
                      <a:pt x="3" y="0"/>
                      <a:pt x="4" y="1"/>
                    </a:cubicBezTo>
                    <a:cubicBezTo>
                      <a:pt x="4" y="2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87">
                <a:extLst>
                  <a:ext uri="{FF2B5EF4-FFF2-40B4-BE49-F238E27FC236}">
                    <a16:creationId xmlns:a16="http://schemas.microsoft.com/office/drawing/2014/main" id="{3D0F83A6-653F-4F6D-9B39-F8E650550BCE}"/>
                  </a:ext>
                </a:extLst>
              </p:cNvPr>
              <p:cNvSpPr/>
              <p:nvPr/>
            </p:nvSpPr>
            <p:spPr bwMode="auto">
              <a:xfrm>
                <a:off x="3770" y="3062"/>
                <a:ext cx="5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1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1" y="0"/>
                      <a:pt x="2" y="1"/>
                    </a:cubicBezTo>
                    <a:cubicBezTo>
                      <a:pt x="1" y="2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88">
                <a:extLst>
                  <a:ext uri="{FF2B5EF4-FFF2-40B4-BE49-F238E27FC236}">
                    <a16:creationId xmlns:a16="http://schemas.microsoft.com/office/drawing/2014/main" id="{D7D117DA-E7DD-4E11-A79A-8AA33A30F761}"/>
                  </a:ext>
                </a:extLst>
              </p:cNvPr>
              <p:cNvSpPr/>
              <p:nvPr/>
            </p:nvSpPr>
            <p:spPr bwMode="auto">
              <a:xfrm>
                <a:off x="3775" y="3066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89">
                <a:extLst>
                  <a:ext uri="{FF2B5EF4-FFF2-40B4-BE49-F238E27FC236}">
                    <a16:creationId xmlns:a16="http://schemas.microsoft.com/office/drawing/2014/main" id="{AEE06AA3-5C35-4ED4-BE84-5D27774286EA}"/>
                  </a:ext>
                </a:extLst>
              </p:cNvPr>
              <p:cNvSpPr/>
              <p:nvPr/>
            </p:nvSpPr>
            <p:spPr bwMode="auto">
              <a:xfrm>
                <a:off x="3760" y="258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90">
                <a:extLst>
                  <a:ext uri="{FF2B5EF4-FFF2-40B4-BE49-F238E27FC236}">
                    <a16:creationId xmlns:a16="http://schemas.microsoft.com/office/drawing/2014/main" id="{AEB778BA-1DD8-4886-A285-7C12635811AC}"/>
                  </a:ext>
                </a:extLst>
              </p:cNvPr>
              <p:cNvSpPr/>
              <p:nvPr/>
            </p:nvSpPr>
            <p:spPr bwMode="auto">
              <a:xfrm>
                <a:off x="3783" y="3022"/>
                <a:ext cx="6" cy="4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  <a:cubicBezTo>
                      <a:pt x="2" y="2"/>
                      <a:pt x="1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91">
                <a:extLst>
                  <a:ext uri="{FF2B5EF4-FFF2-40B4-BE49-F238E27FC236}">
                    <a16:creationId xmlns:a16="http://schemas.microsoft.com/office/drawing/2014/main" id="{942FB096-858C-4847-9A08-2E3CEC7B8135}"/>
                  </a:ext>
                </a:extLst>
              </p:cNvPr>
              <p:cNvSpPr/>
              <p:nvPr/>
            </p:nvSpPr>
            <p:spPr bwMode="auto">
              <a:xfrm>
                <a:off x="3789" y="3058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1 h 3"/>
                  <a:gd name="T4" fmla="*/ 2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0"/>
                      <a:pt x="1" y="3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92">
                <a:extLst>
                  <a:ext uri="{FF2B5EF4-FFF2-40B4-BE49-F238E27FC236}">
                    <a16:creationId xmlns:a16="http://schemas.microsoft.com/office/drawing/2014/main" id="{A8AD116A-36A8-412C-8DD2-56848EF1C43A}"/>
                  </a:ext>
                </a:extLst>
              </p:cNvPr>
              <p:cNvSpPr/>
              <p:nvPr/>
            </p:nvSpPr>
            <p:spPr bwMode="auto">
              <a:xfrm>
                <a:off x="3789" y="3047"/>
                <a:ext cx="9" cy="6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0 h 3"/>
                  <a:gd name="T4" fmla="*/ 1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3" y="2"/>
                      <a:pt x="3" y="0"/>
                    </a:cubicBezTo>
                    <a:cubicBezTo>
                      <a:pt x="4" y="1"/>
                      <a:pt x="3" y="3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93">
                <a:extLst>
                  <a:ext uri="{FF2B5EF4-FFF2-40B4-BE49-F238E27FC236}">
                    <a16:creationId xmlns:a16="http://schemas.microsoft.com/office/drawing/2014/main" id="{5F49ED3D-FED7-4CC2-A947-FEDE67342F4D}"/>
                  </a:ext>
                </a:extLst>
              </p:cNvPr>
              <p:cNvSpPr/>
              <p:nvPr/>
            </p:nvSpPr>
            <p:spPr bwMode="auto">
              <a:xfrm>
                <a:off x="3800" y="306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94">
                <a:extLst>
                  <a:ext uri="{FF2B5EF4-FFF2-40B4-BE49-F238E27FC236}">
                    <a16:creationId xmlns:a16="http://schemas.microsoft.com/office/drawing/2014/main" id="{71B95972-008D-47B4-9B4F-3C35EF53206D}"/>
                  </a:ext>
                </a:extLst>
              </p:cNvPr>
              <p:cNvSpPr/>
              <p:nvPr/>
            </p:nvSpPr>
            <p:spPr bwMode="auto">
              <a:xfrm>
                <a:off x="3808" y="3045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95">
                <a:extLst>
                  <a:ext uri="{FF2B5EF4-FFF2-40B4-BE49-F238E27FC236}">
                    <a16:creationId xmlns:a16="http://schemas.microsoft.com/office/drawing/2014/main" id="{CD6A6DFA-EC5F-4A20-9347-2ECCBA1F2F63}"/>
                  </a:ext>
                </a:extLst>
              </p:cNvPr>
              <p:cNvSpPr/>
              <p:nvPr/>
            </p:nvSpPr>
            <p:spPr bwMode="auto">
              <a:xfrm>
                <a:off x="3825" y="3066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2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96">
                <a:extLst>
                  <a:ext uri="{FF2B5EF4-FFF2-40B4-BE49-F238E27FC236}">
                    <a16:creationId xmlns:a16="http://schemas.microsoft.com/office/drawing/2014/main" id="{5912D330-BF72-429E-B2A4-5E06740BA4FE}"/>
                  </a:ext>
                </a:extLst>
              </p:cNvPr>
              <p:cNvSpPr/>
              <p:nvPr/>
            </p:nvSpPr>
            <p:spPr bwMode="auto">
              <a:xfrm>
                <a:off x="3800" y="2580"/>
                <a:ext cx="8" cy="6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2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0"/>
                      <a:pt x="2" y="2"/>
                      <a:pt x="4" y="1"/>
                    </a:cubicBezTo>
                    <a:cubicBezTo>
                      <a:pt x="4" y="2"/>
                      <a:pt x="2" y="1"/>
                      <a:pt x="2" y="3"/>
                    </a:cubicBezTo>
                    <a:cubicBezTo>
                      <a:pt x="2" y="1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97">
                <a:extLst>
                  <a:ext uri="{FF2B5EF4-FFF2-40B4-BE49-F238E27FC236}">
                    <a16:creationId xmlns:a16="http://schemas.microsoft.com/office/drawing/2014/main" id="{3D372C1D-EADE-484F-B798-6415088CD844}"/>
                  </a:ext>
                </a:extLst>
              </p:cNvPr>
              <p:cNvSpPr/>
              <p:nvPr/>
            </p:nvSpPr>
            <p:spPr bwMode="auto">
              <a:xfrm>
                <a:off x="3890" y="3058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1 w 3"/>
                  <a:gd name="T5" fmla="*/ 2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3" y="3"/>
                      <a:pt x="1" y="2"/>
                    </a:cubicBezTo>
                    <a:cubicBezTo>
                      <a:pt x="2" y="0"/>
                      <a:pt x="2" y="2"/>
                      <a:pt x="3" y="2"/>
                    </a:cubicBezTo>
                    <a:cubicBezTo>
                      <a:pt x="3" y="3"/>
                      <a:pt x="2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98">
                <a:extLst>
                  <a:ext uri="{FF2B5EF4-FFF2-40B4-BE49-F238E27FC236}">
                    <a16:creationId xmlns:a16="http://schemas.microsoft.com/office/drawing/2014/main" id="{E33B3801-229A-41B9-A66D-043B6DD49531}"/>
                  </a:ext>
                </a:extLst>
              </p:cNvPr>
              <p:cNvSpPr/>
              <p:nvPr/>
            </p:nvSpPr>
            <p:spPr bwMode="auto">
              <a:xfrm>
                <a:off x="3928" y="3060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99">
                <a:extLst>
                  <a:ext uri="{FF2B5EF4-FFF2-40B4-BE49-F238E27FC236}">
                    <a16:creationId xmlns:a16="http://schemas.microsoft.com/office/drawing/2014/main" id="{427260A8-9F63-43BA-92A3-1494FC1EA819}"/>
                  </a:ext>
                </a:extLst>
              </p:cNvPr>
              <p:cNvSpPr/>
              <p:nvPr/>
            </p:nvSpPr>
            <p:spPr bwMode="auto">
              <a:xfrm>
                <a:off x="3901" y="2529"/>
                <a:ext cx="4" cy="11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3 h 5"/>
                  <a:gd name="T4" fmla="*/ 0 w 2"/>
                  <a:gd name="T5" fmla="*/ 2 h 5"/>
                  <a:gd name="T6" fmla="*/ 1 w 2"/>
                  <a:gd name="T7" fmla="*/ 4 h 5"/>
                  <a:gd name="T8" fmla="*/ 0 w 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0" y="3"/>
                      <a:pt x="1" y="4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0"/>
                      <a:pt x="2" y="2"/>
                      <a:pt x="1" y="4"/>
                    </a:cubicBezTo>
                    <a:cubicBezTo>
                      <a:pt x="0" y="3"/>
                      <a:pt x="0" y="5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500">
                <a:extLst>
                  <a:ext uri="{FF2B5EF4-FFF2-40B4-BE49-F238E27FC236}">
                    <a16:creationId xmlns:a16="http://schemas.microsoft.com/office/drawing/2014/main" id="{E6697C19-15B2-4B66-83AD-254A7AA10FE8}"/>
                  </a:ext>
                </a:extLst>
              </p:cNvPr>
              <p:cNvSpPr/>
              <p:nvPr/>
            </p:nvSpPr>
            <p:spPr bwMode="auto">
              <a:xfrm>
                <a:off x="3936" y="3032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501">
                <a:extLst>
                  <a:ext uri="{FF2B5EF4-FFF2-40B4-BE49-F238E27FC236}">
                    <a16:creationId xmlns:a16="http://schemas.microsoft.com/office/drawing/2014/main" id="{0FAD4B99-B317-4CAD-AAC3-2F38D04440B6}"/>
                  </a:ext>
                </a:extLst>
              </p:cNvPr>
              <p:cNvSpPr/>
              <p:nvPr/>
            </p:nvSpPr>
            <p:spPr bwMode="auto">
              <a:xfrm>
                <a:off x="3940" y="3045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2" y="1"/>
                      <a:pt x="3" y="1"/>
                    </a:cubicBezTo>
                    <a:cubicBezTo>
                      <a:pt x="3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502">
                <a:extLst>
                  <a:ext uri="{FF2B5EF4-FFF2-40B4-BE49-F238E27FC236}">
                    <a16:creationId xmlns:a16="http://schemas.microsoft.com/office/drawing/2014/main" id="{AB6E5198-F669-4AF5-ADBC-CBD355C7334D}"/>
                  </a:ext>
                </a:extLst>
              </p:cNvPr>
              <p:cNvSpPr/>
              <p:nvPr/>
            </p:nvSpPr>
            <p:spPr bwMode="auto">
              <a:xfrm>
                <a:off x="3943" y="3034"/>
                <a:ext cx="6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503">
                <a:extLst>
                  <a:ext uri="{FF2B5EF4-FFF2-40B4-BE49-F238E27FC236}">
                    <a16:creationId xmlns:a16="http://schemas.microsoft.com/office/drawing/2014/main" id="{F39FCFA0-AAE7-40C5-8386-57081E6216D8}"/>
                  </a:ext>
                </a:extLst>
              </p:cNvPr>
              <p:cNvSpPr/>
              <p:nvPr/>
            </p:nvSpPr>
            <p:spPr bwMode="auto">
              <a:xfrm>
                <a:off x="3976" y="3068"/>
                <a:ext cx="6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0"/>
                      <a:pt x="2" y="2"/>
                      <a:pt x="3" y="1"/>
                    </a:cubicBezTo>
                    <a:cubicBezTo>
                      <a:pt x="3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504">
                <a:extLst>
                  <a:ext uri="{FF2B5EF4-FFF2-40B4-BE49-F238E27FC236}">
                    <a16:creationId xmlns:a16="http://schemas.microsoft.com/office/drawing/2014/main" id="{1DB99D1C-193A-4D16-A841-9273F01AA907}"/>
                  </a:ext>
                </a:extLst>
              </p:cNvPr>
              <p:cNvSpPr/>
              <p:nvPr/>
            </p:nvSpPr>
            <p:spPr bwMode="auto">
              <a:xfrm>
                <a:off x="3974" y="3058"/>
                <a:ext cx="4" cy="6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0" y="0"/>
                      <a:pt x="2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505">
                <a:extLst>
                  <a:ext uri="{FF2B5EF4-FFF2-40B4-BE49-F238E27FC236}">
                    <a16:creationId xmlns:a16="http://schemas.microsoft.com/office/drawing/2014/main" id="{7042CCFC-F993-4E44-ABEC-4CBBF99780E8}"/>
                  </a:ext>
                </a:extLst>
              </p:cNvPr>
              <p:cNvSpPr/>
              <p:nvPr/>
            </p:nvSpPr>
            <p:spPr bwMode="auto">
              <a:xfrm>
                <a:off x="3978" y="3077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506">
                <a:extLst>
                  <a:ext uri="{FF2B5EF4-FFF2-40B4-BE49-F238E27FC236}">
                    <a16:creationId xmlns:a16="http://schemas.microsoft.com/office/drawing/2014/main" id="{D5CC5F9E-DB4F-44F2-A5BF-5D46A9F0ECC0}"/>
                  </a:ext>
                </a:extLst>
              </p:cNvPr>
              <p:cNvSpPr/>
              <p:nvPr/>
            </p:nvSpPr>
            <p:spPr bwMode="auto">
              <a:xfrm>
                <a:off x="3989" y="3056"/>
                <a:ext cx="8" cy="8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2 h 4"/>
                  <a:gd name="T4" fmla="*/ 3 w 4"/>
                  <a:gd name="T5" fmla="*/ 3 h 4"/>
                  <a:gd name="T6" fmla="*/ 1 w 4"/>
                  <a:gd name="T7" fmla="*/ 4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1"/>
                      <a:pt x="3" y="0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2"/>
                      <a:pt x="0" y="1"/>
                      <a:pt x="1" y="4"/>
                    </a:cubicBezTo>
                    <a:cubicBezTo>
                      <a:pt x="0" y="4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507">
                <a:extLst>
                  <a:ext uri="{FF2B5EF4-FFF2-40B4-BE49-F238E27FC236}">
                    <a16:creationId xmlns:a16="http://schemas.microsoft.com/office/drawing/2014/main" id="{A51C1298-CD80-462D-90DA-0941321567CD}"/>
                  </a:ext>
                </a:extLst>
              </p:cNvPr>
              <p:cNvSpPr/>
              <p:nvPr/>
            </p:nvSpPr>
            <p:spPr bwMode="auto">
              <a:xfrm>
                <a:off x="4012" y="3049"/>
                <a:ext cx="2" cy="7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0 h 3"/>
                  <a:gd name="T4" fmla="*/ 1 w 1"/>
                  <a:gd name="T5" fmla="*/ 1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1" y="1"/>
                    </a:cubicBezTo>
                    <a:cubicBezTo>
                      <a:pt x="1" y="3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508">
                <a:extLst>
                  <a:ext uri="{FF2B5EF4-FFF2-40B4-BE49-F238E27FC236}">
                    <a16:creationId xmlns:a16="http://schemas.microsoft.com/office/drawing/2014/main" id="{134E0E6D-4789-45D9-81C8-D9FEB1B05EC6}"/>
                  </a:ext>
                </a:extLst>
              </p:cNvPr>
              <p:cNvSpPr/>
              <p:nvPr/>
            </p:nvSpPr>
            <p:spPr bwMode="auto">
              <a:xfrm>
                <a:off x="4024" y="3056"/>
                <a:ext cx="5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0"/>
                      <a:pt x="1" y="3"/>
                      <a:pt x="2" y="1"/>
                    </a:cubicBezTo>
                    <a:cubicBezTo>
                      <a:pt x="2" y="3"/>
                      <a:pt x="0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509">
                <a:extLst>
                  <a:ext uri="{FF2B5EF4-FFF2-40B4-BE49-F238E27FC236}">
                    <a16:creationId xmlns:a16="http://schemas.microsoft.com/office/drawing/2014/main" id="{4A4E6369-5177-4015-82E9-2A6A1FA0939B}"/>
                  </a:ext>
                </a:extLst>
              </p:cNvPr>
              <p:cNvSpPr/>
              <p:nvPr/>
            </p:nvSpPr>
            <p:spPr bwMode="auto">
              <a:xfrm>
                <a:off x="4027" y="307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0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510">
                <a:extLst>
                  <a:ext uri="{FF2B5EF4-FFF2-40B4-BE49-F238E27FC236}">
                    <a16:creationId xmlns:a16="http://schemas.microsoft.com/office/drawing/2014/main" id="{CFD8DE8D-58AD-46A0-ACEA-2E896260B0EF}"/>
                  </a:ext>
                </a:extLst>
              </p:cNvPr>
              <p:cNvSpPr/>
              <p:nvPr/>
            </p:nvSpPr>
            <p:spPr bwMode="auto">
              <a:xfrm>
                <a:off x="4027" y="2529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511">
                <a:extLst>
                  <a:ext uri="{FF2B5EF4-FFF2-40B4-BE49-F238E27FC236}">
                    <a16:creationId xmlns:a16="http://schemas.microsoft.com/office/drawing/2014/main" id="{91699AFF-FD59-4B08-983F-E5E3402222B8}"/>
                  </a:ext>
                </a:extLst>
              </p:cNvPr>
              <p:cNvSpPr/>
              <p:nvPr/>
            </p:nvSpPr>
            <p:spPr bwMode="auto">
              <a:xfrm>
                <a:off x="4069" y="3100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3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512">
                <a:extLst>
                  <a:ext uri="{FF2B5EF4-FFF2-40B4-BE49-F238E27FC236}">
                    <a16:creationId xmlns:a16="http://schemas.microsoft.com/office/drawing/2014/main" id="{B2805A79-B5E2-4246-848B-1DCC95CAD43D}"/>
                  </a:ext>
                </a:extLst>
              </p:cNvPr>
              <p:cNvSpPr/>
              <p:nvPr/>
            </p:nvSpPr>
            <p:spPr bwMode="auto">
              <a:xfrm>
                <a:off x="4087" y="2525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513">
                <a:extLst>
                  <a:ext uri="{FF2B5EF4-FFF2-40B4-BE49-F238E27FC236}">
                    <a16:creationId xmlns:a16="http://schemas.microsoft.com/office/drawing/2014/main" id="{ADE2A5A8-FD59-429A-995D-481650AD250F}"/>
                  </a:ext>
                </a:extLst>
              </p:cNvPr>
              <p:cNvSpPr/>
              <p:nvPr/>
            </p:nvSpPr>
            <p:spPr bwMode="auto">
              <a:xfrm>
                <a:off x="4140" y="2508"/>
                <a:ext cx="10" cy="4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1 h 2"/>
                  <a:gd name="T4" fmla="*/ 5 w 5"/>
                  <a:gd name="T5" fmla="*/ 1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514">
                <a:extLst>
                  <a:ext uri="{FF2B5EF4-FFF2-40B4-BE49-F238E27FC236}">
                    <a16:creationId xmlns:a16="http://schemas.microsoft.com/office/drawing/2014/main" id="{D339620D-2611-4A87-AE70-7759481C7267}"/>
                  </a:ext>
                </a:extLst>
              </p:cNvPr>
              <p:cNvSpPr/>
              <p:nvPr/>
            </p:nvSpPr>
            <p:spPr bwMode="auto">
              <a:xfrm>
                <a:off x="4142" y="2519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3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515">
                <a:extLst>
                  <a:ext uri="{FF2B5EF4-FFF2-40B4-BE49-F238E27FC236}">
                    <a16:creationId xmlns:a16="http://schemas.microsoft.com/office/drawing/2014/main" id="{03D3A06F-5D26-4B29-BF33-BC753B65E82F}"/>
                  </a:ext>
                </a:extLst>
              </p:cNvPr>
              <p:cNvSpPr/>
              <p:nvPr/>
            </p:nvSpPr>
            <p:spPr bwMode="auto">
              <a:xfrm>
                <a:off x="4146" y="2510"/>
                <a:ext cx="7" cy="13"/>
              </a:xfrm>
              <a:custGeom>
                <a:avLst/>
                <a:gdLst>
                  <a:gd name="T0" fmla="*/ 2 w 3"/>
                  <a:gd name="T1" fmla="*/ 3 h 6"/>
                  <a:gd name="T2" fmla="*/ 1 w 3"/>
                  <a:gd name="T3" fmla="*/ 3 h 6"/>
                  <a:gd name="T4" fmla="*/ 3 w 3"/>
                  <a:gd name="T5" fmla="*/ 0 h 6"/>
                  <a:gd name="T6" fmla="*/ 3 w 3"/>
                  <a:gd name="T7" fmla="*/ 1 h 6"/>
                  <a:gd name="T8" fmla="*/ 3 w 3"/>
                  <a:gd name="T9" fmla="*/ 4 h 6"/>
                  <a:gd name="T10" fmla="*/ 1 w 3"/>
                  <a:gd name="T11" fmla="*/ 6 h 6"/>
                  <a:gd name="T12" fmla="*/ 0 w 3"/>
                  <a:gd name="T13" fmla="*/ 4 h 6"/>
                  <a:gd name="T14" fmla="*/ 2 w 3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2" y="3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2" y="2"/>
                      <a:pt x="3" y="2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2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1" y="2"/>
                      <a:pt x="2" y="5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516">
                <a:extLst>
                  <a:ext uri="{FF2B5EF4-FFF2-40B4-BE49-F238E27FC236}">
                    <a16:creationId xmlns:a16="http://schemas.microsoft.com/office/drawing/2014/main" id="{294B642F-3DF0-4A01-A3A5-D05701C84A63}"/>
                  </a:ext>
                </a:extLst>
              </p:cNvPr>
              <p:cNvSpPr/>
              <p:nvPr/>
            </p:nvSpPr>
            <p:spPr bwMode="auto">
              <a:xfrm>
                <a:off x="4153" y="2500"/>
                <a:ext cx="6" cy="8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3 h 4"/>
                  <a:gd name="T4" fmla="*/ 3 w 3"/>
                  <a:gd name="T5" fmla="*/ 3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2"/>
                      <a:pt x="1" y="3"/>
                      <a:pt x="2" y="3"/>
                    </a:cubicBezTo>
                    <a:cubicBezTo>
                      <a:pt x="3" y="2"/>
                      <a:pt x="1" y="0"/>
                      <a:pt x="3" y="3"/>
                    </a:cubicBezTo>
                    <a:cubicBezTo>
                      <a:pt x="2" y="4"/>
                      <a:pt x="1" y="3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517">
                <a:extLst>
                  <a:ext uri="{FF2B5EF4-FFF2-40B4-BE49-F238E27FC236}">
                    <a16:creationId xmlns:a16="http://schemas.microsoft.com/office/drawing/2014/main" id="{C080CB39-EDB8-4430-B099-C8499BF1F034}"/>
                  </a:ext>
                </a:extLst>
              </p:cNvPr>
              <p:cNvSpPr/>
              <p:nvPr/>
            </p:nvSpPr>
            <p:spPr bwMode="auto">
              <a:xfrm>
                <a:off x="4230" y="3083"/>
                <a:ext cx="7" cy="8"/>
              </a:xfrm>
              <a:custGeom>
                <a:avLst/>
                <a:gdLst>
                  <a:gd name="T0" fmla="*/ 0 w 3"/>
                  <a:gd name="T1" fmla="*/ 3 h 4"/>
                  <a:gd name="T2" fmla="*/ 3 w 3"/>
                  <a:gd name="T3" fmla="*/ 2 h 4"/>
                  <a:gd name="T4" fmla="*/ 0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0"/>
                      <a:pt x="2" y="4"/>
                      <a:pt x="3" y="2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518">
                <a:extLst>
                  <a:ext uri="{FF2B5EF4-FFF2-40B4-BE49-F238E27FC236}">
                    <a16:creationId xmlns:a16="http://schemas.microsoft.com/office/drawing/2014/main" id="{0AE84BCE-C487-41C7-BADE-D22110B5C917}"/>
                  </a:ext>
                </a:extLst>
              </p:cNvPr>
              <p:cNvSpPr/>
              <p:nvPr/>
            </p:nvSpPr>
            <p:spPr bwMode="auto">
              <a:xfrm>
                <a:off x="4169" y="2502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0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3" y="1"/>
                      <a:pt x="4" y="0"/>
                    </a:cubicBezTo>
                    <a:cubicBezTo>
                      <a:pt x="3" y="1"/>
                      <a:pt x="2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519">
                <a:extLst>
                  <a:ext uri="{FF2B5EF4-FFF2-40B4-BE49-F238E27FC236}">
                    <a16:creationId xmlns:a16="http://schemas.microsoft.com/office/drawing/2014/main" id="{72DD44D1-F684-4FC9-ABE0-E084469AF4B1}"/>
                  </a:ext>
                </a:extLst>
              </p:cNvPr>
              <p:cNvSpPr/>
              <p:nvPr/>
            </p:nvSpPr>
            <p:spPr bwMode="auto">
              <a:xfrm>
                <a:off x="4184" y="2510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520">
                <a:extLst>
                  <a:ext uri="{FF2B5EF4-FFF2-40B4-BE49-F238E27FC236}">
                    <a16:creationId xmlns:a16="http://schemas.microsoft.com/office/drawing/2014/main" id="{7095CCEC-FFFB-46A5-9D8E-696458031039}"/>
                  </a:ext>
                </a:extLst>
              </p:cNvPr>
              <p:cNvSpPr/>
              <p:nvPr/>
            </p:nvSpPr>
            <p:spPr bwMode="auto">
              <a:xfrm>
                <a:off x="4192" y="2525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521">
                <a:extLst>
                  <a:ext uri="{FF2B5EF4-FFF2-40B4-BE49-F238E27FC236}">
                    <a16:creationId xmlns:a16="http://schemas.microsoft.com/office/drawing/2014/main" id="{9EAD6132-9D98-4042-9729-4368887CDFB6}"/>
                  </a:ext>
                </a:extLst>
              </p:cNvPr>
              <p:cNvSpPr/>
              <p:nvPr/>
            </p:nvSpPr>
            <p:spPr bwMode="auto">
              <a:xfrm>
                <a:off x="4285" y="3098"/>
                <a:ext cx="6" cy="8"/>
              </a:xfrm>
              <a:custGeom>
                <a:avLst/>
                <a:gdLst>
                  <a:gd name="T0" fmla="*/ 0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3" y="2"/>
                      <a:pt x="0" y="4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522">
                <a:extLst>
                  <a:ext uri="{FF2B5EF4-FFF2-40B4-BE49-F238E27FC236}">
                    <a16:creationId xmlns:a16="http://schemas.microsoft.com/office/drawing/2014/main" id="{543F8B82-41FC-42F9-9825-7BC04711B5A9}"/>
                  </a:ext>
                </a:extLst>
              </p:cNvPr>
              <p:cNvSpPr/>
              <p:nvPr/>
            </p:nvSpPr>
            <p:spPr bwMode="auto">
              <a:xfrm>
                <a:off x="4220" y="2624"/>
                <a:ext cx="6" cy="6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2 h 3"/>
                  <a:gd name="T4" fmla="*/ 3 w 3"/>
                  <a:gd name="T5" fmla="*/ 1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2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523">
                <a:extLst>
                  <a:ext uri="{FF2B5EF4-FFF2-40B4-BE49-F238E27FC236}">
                    <a16:creationId xmlns:a16="http://schemas.microsoft.com/office/drawing/2014/main" id="{8954A2AB-D225-4645-ADD4-44A8F3D128CF}"/>
                  </a:ext>
                </a:extLst>
              </p:cNvPr>
              <p:cNvSpPr/>
              <p:nvPr/>
            </p:nvSpPr>
            <p:spPr bwMode="auto">
              <a:xfrm>
                <a:off x="4239" y="2588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524">
                <a:extLst>
                  <a:ext uri="{FF2B5EF4-FFF2-40B4-BE49-F238E27FC236}">
                    <a16:creationId xmlns:a16="http://schemas.microsoft.com/office/drawing/2014/main" id="{6654DFEC-9D7E-45AD-9EC5-214F18B8DD85}"/>
                  </a:ext>
                </a:extLst>
              </p:cNvPr>
              <p:cNvSpPr/>
              <p:nvPr/>
            </p:nvSpPr>
            <p:spPr bwMode="auto">
              <a:xfrm>
                <a:off x="4241" y="2584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525">
                <a:extLst>
                  <a:ext uri="{FF2B5EF4-FFF2-40B4-BE49-F238E27FC236}">
                    <a16:creationId xmlns:a16="http://schemas.microsoft.com/office/drawing/2014/main" id="{3E4804DD-1417-4B5D-8A59-EDE2B7515F95}"/>
                  </a:ext>
                </a:extLst>
              </p:cNvPr>
              <p:cNvSpPr/>
              <p:nvPr/>
            </p:nvSpPr>
            <p:spPr bwMode="auto">
              <a:xfrm>
                <a:off x="4243" y="2550"/>
                <a:ext cx="8" cy="6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0 h 3"/>
                  <a:gd name="T4" fmla="*/ 4 w 4"/>
                  <a:gd name="T5" fmla="*/ 1 h 3"/>
                  <a:gd name="T6" fmla="*/ 3 w 4"/>
                  <a:gd name="T7" fmla="*/ 2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2"/>
                      <a:pt x="2" y="1"/>
                      <a:pt x="3" y="2"/>
                    </a:cubicBezTo>
                    <a:cubicBezTo>
                      <a:pt x="2" y="2"/>
                      <a:pt x="2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526">
                <a:extLst>
                  <a:ext uri="{FF2B5EF4-FFF2-40B4-BE49-F238E27FC236}">
                    <a16:creationId xmlns:a16="http://schemas.microsoft.com/office/drawing/2014/main" id="{085E5F73-A0AC-477F-AD4E-B8BA9BA60B61}"/>
                  </a:ext>
                </a:extLst>
              </p:cNvPr>
              <p:cNvSpPr/>
              <p:nvPr/>
            </p:nvSpPr>
            <p:spPr bwMode="auto">
              <a:xfrm>
                <a:off x="4281" y="2647"/>
                <a:ext cx="14" cy="13"/>
              </a:xfrm>
              <a:custGeom>
                <a:avLst/>
                <a:gdLst>
                  <a:gd name="T0" fmla="*/ 1 w 7"/>
                  <a:gd name="T1" fmla="*/ 6 h 6"/>
                  <a:gd name="T2" fmla="*/ 4 w 7"/>
                  <a:gd name="T3" fmla="*/ 4 h 6"/>
                  <a:gd name="T4" fmla="*/ 1 w 7"/>
                  <a:gd name="T5" fmla="*/ 3 h 6"/>
                  <a:gd name="T6" fmla="*/ 4 w 7"/>
                  <a:gd name="T7" fmla="*/ 1 h 6"/>
                  <a:gd name="T8" fmla="*/ 6 w 7"/>
                  <a:gd name="T9" fmla="*/ 1 h 6"/>
                  <a:gd name="T10" fmla="*/ 5 w 7"/>
                  <a:gd name="T11" fmla="*/ 2 h 6"/>
                  <a:gd name="T12" fmla="*/ 6 w 7"/>
                  <a:gd name="T13" fmla="*/ 6 h 6"/>
                  <a:gd name="T14" fmla="*/ 1 w 7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0" y="3"/>
                      <a:pt x="3" y="6"/>
                      <a:pt x="4" y="4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0"/>
                      <a:pt x="5" y="5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2"/>
                      <a:pt x="5" y="1"/>
                      <a:pt x="5" y="2"/>
                    </a:cubicBezTo>
                    <a:cubicBezTo>
                      <a:pt x="6" y="4"/>
                      <a:pt x="4" y="4"/>
                      <a:pt x="6" y="6"/>
                    </a:cubicBezTo>
                    <a:cubicBezTo>
                      <a:pt x="4" y="5"/>
                      <a:pt x="3" y="5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27">
                <a:extLst>
                  <a:ext uri="{FF2B5EF4-FFF2-40B4-BE49-F238E27FC236}">
                    <a16:creationId xmlns:a16="http://schemas.microsoft.com/office/drawing/2014/main" id="{27390659-2C7E-4AB0-9841-DC248487ED88}"/>
                  </a:ext>
                </a:extLst>
              </p:cNvPr>
              <p:cNvSpPr/>
              <p:nvPr/>
            </p:nvSpPr>
            <p:spPr bwMode="auto">
              <a:xfrm>
                <a:off x="4354" y="3085"/>
                <a:ext cx="6" cy="13"/>
              </a:xfrm>
              <a:custGeom>
                <a:avLst/>
                <a:gdLst>
                  <a:gd name="T0" fmla="*/ 1 w 3"/>
                  <a:gd name="T1" fmla="*/ 2 h 6"/>
                  <a:gd name="T2" fmla="*/ 2 w 3"/>
                  <a:gd name="T3" fmla="*/ 0 h 6"/>
                  <a:gd name="T4" fmla="*/ 3 w 3"/>
                  <a:gd name="T5" fmla="*/ 4 h 6"/>
                  <a:gd name="T6" fmla="*/ 1 w 3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2"/>
                    </a:moveTo>
                    <a:cubicBezTo>
                      <a:pt x="0" y="0"/>
                      <a:pt x="2" y="2"/>
                      <a:pt x="2" y="0"/>
                    </a:cubicBezTo>
                    <a:cubicBezTo>
                      <a:pt x="3" y="1"/>
                      <a:pt x="1" y="3"/>
                      <a:pt x="3" y="4"/>
                    </a:cubicBezTo>
                    <a:cubicBezTo>
                      <a:pt x="2" y="6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528">
                <a:extLst>
                  <a:ext uri="{FF2B5EF4-FFF2-40B4-BE49-F238E27FC236}">
                    <a16:creationId xmlns:a16="http://schemas.microsoft.com/office/drawing/2014/main" id="{1A9D9D0B-9BE2-4B03-910B-386E9CF6FE11}"/>
                  </a:ext>
                </a:extLst>
              </p:cNvPr>
              <p:cNvSpPr/>
              <p:nvPr/>
            </p:nvSpPr>
            <p:spPr bwMode="auto">
              <a:xfrm>
                <a:off x="4369" y="3066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0 h 3"/>
                  <a:gd name="T4" fmla="*/ 3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529">
                <a:extLst>
                  <a:ext uri="{FF2B5EF4-FFF2-40B4-BE49-F238E27FC236}">
                    <a16:creationId xmlns:a16="http://schemas.microsoft.com/office/drawing/2014/main" id="{37D3BC77-8702-40D5-A30C-3E447E14E3E8}"/>
                  </a:ext>
                </a:extLst>
              </p:cNvPr>
              <p:cNvSpPr/>
              <p:nvPr/>
            </p:nvSpPr>
            <p:spPr bwMode="auto">
              <a:xfrm>
                <a:off x="4373" y="3056"/>
                <a:ext cx="15" cy="27"/>
              </a:xfrm>
              <a:custGeom>
                <a:avLst/>
                <a:gdLst>
                  <a:gd name="T0" fmla="*/ 1 w 7"/>
                  <a:gd name="T1" fmla="*/ 11 h 13"/>
                  <a:gd name="T2" fmla="*/ 5 w 7"/>
                  <a:gd name="T3" fmla="*/ 6 h 13"/>
                  <a:gd name="T4" fmla="*/ 4 w 7"/>
                  <a:gd name="T5" fmla="*/ 5 h 13"/>
                  <a:gd name="T6" fmla="*/ 2 w 7"/>
                  <a:gd name="T7" fmla="*/ 7 h 13"/>
                  <a:gd name="T8" fmla="*/ 0 w 7"/>
                  <a:gd name="T9" fmla="*/ 2 h 13"/>
                  <a:gd name="T10" fmla="*/ 5 w 7"/>
                  <a:gd name="T11" fmla="*/ 4 h 13"/>
                  <a:gd name="T12" fmla="*/ 7 w 7"/>
                  <a:gd name="T13" fmla="*/ 9 h 13"/>
                  <a:gd name="T14" fmla="*/ 5 w 7"/>
                  <a:gd name="T15" fmla="*/ 12 h 13"/>
                  <a:gd name="T16" fmla="*/ 3 w 7"/>
                  <a:gd name="T17" fmla="*/ 11 h 13"/>
                  <a:gd name="T18" fmla="*/ 1 w 7"/>
                  <a:gd name="T1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3">
                    <a:moveTo>
                      <a:pt x="1" y="11"/>
                    </a:moveTo>
                    <a:cubicBezTo>
                      <a:pt x="3" y="10"/>
                      <a:pt x="3" y="7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6"/>
                      <a:pt x="3" y="6"/>
                      <a:pt x="2" y="7"/>
                    </a:cubicBezTo>
                    <a:cubicBezTo>
                      <a:pt x="2" y="6"/>
                      <a:pt x="2" y="2"/>
                      <a:pt x="0" y="2"/>
                    </a:cubicBezTo>
                    <a:cubicBezTo>
                      <a:pt x="1" y="0"/>
                      <a:pt x="3" y="5"/>
                      <a:pt x="5" y="4"/>
                    </a:cubicBezTo>
                    <a:cubicBezTo>
                      <a:pt x="5" y="7"/>
                      <a:pt x="6" y="8"/>
                      <a:pt x="7" y="9"/>
                    </a:cubicBezTo>
                    <a:cubicBezTo>
                      <a:pt x="6" y="10"/>
                      <a:pt x="6" y="11"/>
                      <a:pt x="5" y="12"/>
                    </a:cubicBezTo>
                    <a:cubicBezTo>
                      <a:pt x="4" y="13"/>
                      <a:pt x="4" y="12"/>
                      <a:pt x="3" y="11"/>
                    </a:cubicBezTo>
                    <a:cubicBezTo>
                      <a:pt x="3" y="12"/>
                      <a:pt x="3" y="11"/>
                      <a:pt x="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530">
                <a:extLst>
                  <a:ext uri="{FF2B5EF4-FFF2-40B4-BE49-F238E27FC236}">
                    <a16:creationId xmlns:a16="http://schemas.microsoft.com/office/drawing/2014/main" id="{41ABDB47-27C0-42F5-822A-C6AF88121F32}"/>
                  </a:ext>
                </a:extLst>
              </p:cNvPr>
              <p:cNvSpPr/>
              <p:nvPr/>
            </p:nvSpPr>
            <p:spPr bwMode="auto">
              <a:xfrm>
                <a:off x="4379" y="3045"/>
                <a:ext cx="5" cy="11"/>
              </a:xfrm>
              <a:custGeom>
                <a:avLst/>
                <a:gdLst>
                  <a:gd name="T0" fmla="*/ 0 w 2"/>
                  <a:gd name="T1" fmla="*/ 1 h 5"/>
                  <a:gd name="T2" fmla="*/ 2 w 2"/>
                  <a:gd name="T3" fmla="*/ 4 h 5"/>
                  <a:gd name="T4" fmla="*/ 1 w 2"/>
                  <a:gd name="T5" fmla="*/ 5 h 5"/>
                  <a:gd name="T6" fmla="*/ 0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2" y="0"/>
                      <a:pt x="0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3"/>
                      <a:pt x="0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531">
                <a:extLst>
                  <a:ext uri="{FF2B5EF4-FFF2-40B4-BE49-F238E27FC236}">
                    <a16:creationId xmlns:a16="http://schemas.microsoft.com/office/drawing/2014/main" id="{485384E9-15E2-4A47-B68D-28782D95C117}"/>
                  </a:ext>
                </a:extLst>
              </p:cNvPr>
              <p:cNvSpPr/>
              <p:nvPr/>
            </p:nvSpPr>
            <p:spPr bwMode="auto">
              <a:xfrm>
                <a:off x="4335" y="2596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532">
                <a:extLst>
                  <a:ext uri="{FF2B5EF4-FFF2-40B4-BE49-F238E27FC236}">
                    <a16:creationId xmlns:a16="http://schemas.microsoft.com/office/drawing/2014/main" id="{CCC8B2DB-EDB0-4340-AE5F-88C0B1055FB0}"/>
                  </a:ext>
                </a:extLst>
              </p:cNvPr>
              <p:cNvSpPr/>
              <p:nvPr/>
            </p:nvSpPr>
            <p:spPr bwMode="auto">
              <a:xfrm>
                <a:off x="4333" y="2542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0"/>
                      <a:pt x="2" y="0"/>
                      <a:pt x="2" y="2"/>
                    </a:cubicBezTo>
                    <a:cubicBezTo>
                      <a:pt x="1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533">
                <a:extLst>
                  <a:ext uri="{FF2B5EF4-FFF2-40B4-BE49-F238E27FC236}">
                    <a16:creationId xmlns:a16="http://schemas.microsoft.com/office/drawing/2014/main" id="{C1985F5D-A34C-45B8-B811-9FBAA0FCBC2C}"/>
                  </a:ext>
                </a:extLst>
              </p:cNvPr>
              <p:cNvSpPr/>
              <p:nvPr/>
            </p:nvSpPr>
            <p:spPr bwMode="auto">
              <a:xfrm>
                <a:off x="4350" y="2512"/>
                <a:ext cx="15" cy="11"/>
              </a:xfrm>
              <a:custGeom>
                <a:avLst/>
                <a:gdLst>
                  <a:gd name="T0" fmla="*/ 1 w 7"/>
                  <a:gd name="T1" fmla="*/ 4 h 5"/>
                  <a:gd name="T2" fmla="*/ 4 w 7"/>
                  <a:gd name="T3" fmla="*/ 3 h 5"/>
                  <a:gd name="T4" fmla="*/ 4 w 7"/>
                  <a:gd name="T5" fmla="*/ 0 h 5"/>
                  <a:gd name="T6" fmla="*/ 7 w 7"/>
                  <a:gd name="T7" fmla="*/ 4 h 5"/>
                  <a:gd name="T8" fmla="*/ 4 w 7"/>
                  <a:gd name="T9" fmla="*/ 4 h 5"/>
                  <a:gd name="T10" fmla="*/ 1 w 7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4"/>
                    </a:moveTo>
                    <a:cubicBezTo>
                      <a:pt x="0" y="2"/>
                      <a:pt x="3" y="3"/>
                      <a:pt x="4" y="3"/>
                    </a:cubicBezTo>
                    <a:cubicBezTo>
                      <a:pt x="5" y="3"/>
                      <a:pt x="4" y="1"/>
                      <a:pt x="4" y="0"/>
                    </a:cubicBezTo>
                    <a:cubicBezTo>
                      <a:pt x="5" y="1"/>
                      <a:pt x="6" y="3"/>
                      <a:pt x="7" y="4"/>
                    </a:cubicBezTo>
                    <a:cubicBezTo>
                      <a:pt x="6" y="5"/>
                      <a:pt x="3" y="5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34">
                <a:extLst>
                  <a:ext uri="{FF2B5EF4-FFF2-40B4-BE49-F238E27FC236}">
                    <a16:creationId xmlns:a16="http://schemas.microsoft.com/office/drawing/2014/main" id="{35D2A48C-C6CF-4297-9FA8-8B85A3EA931E}"/>
                  </a:ext>
                </a:extLst>
              </p:cNvPr>
              <p:cNvSpPr/>
              <p:nvPr/>
            </p:nvSpPr>
            <p:spPr bwMode="auto">
              <a:xfrm>
                <a:off x="4375" y="2624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0"/>
                      <a:pt x="3" y="1"/>
                      <a:pt x="3" y="2"/>
                    </a:cubicBezTo>
                    <a:cubicBezTo>
                      <a:pt x="3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35">
                <a:extLst>
                  <a:ext uri="{FF2B5EF4-FFF2-40B4-BE49-F238E27FC236}">
                    <a16:creationId xmlns:a16="http://schemas.microsoft.com/office/drawing/2014/main" id="{4E105ED3-0216-4383-82A5-3B0BC0F3A5A6}"/>
                  </a:ext>
                </a:extLst>
              </p:cNvPr>
              <p:cNvSpPr/>
              <p:nvPr/>
            </p:nvSpPr>
            <p:spPr bwMode="auto">
              <a:xfrm>
                <a:off x="4398" y="2647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3" y="2"/>
                      <a:pt x="2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36">
                <a:extLst>
                  <a:ext uri="{FF2B5EF4-FFF2-40B4-BE49-F238E27FC236}">
                    <a16:creationId xmlns:a16="http://schemas.microsoft.com/office/drawing/2014/main" id="{7B9AA58C-9DFF-4EAF-BFAB-D09204984399}"/>
                  </a:ext>
                </a:extLst>
              </p:cNvPr>
              <p:cNvSpPr/>
              <p:nvPr/>
            </p:nvSpPr>
            <p:spPr bwMode="auto">
              <a:xfrm>
                <a:off x="4419" y="2786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37">
                <a:extLst>
                  <a:ext uri="{FF2B5EF4-FFF2-40B4-BE49-F238E27FC236}">
                    <a16:creationId xmlns:a16="http://schemas.microsoft.com/office/drawing/2014/main" id="{628A9592-2788-43DE-BF65-2F5FB858D9F6}"/>
                  </a:ext>
                </a:extLst>
              </p:cNvPr>
              <p:cNvSpPr/>
              <p:nvPr/>
            </p:nvSpPr>
            <p:spPr bwMode="auto">
              <a:xfrm>
                <a:off x="4426" y="2792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0 h 3"/>
                  <a:gd name="T4" fmla="*/ 1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2"/>
                      <a:pt x="2" y="2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38">
                <a:extLst>
                  <a:ext uri="{FF2B5EF4-FFF2-40B4-BE49-F238E27FC236}">
                    <a16:creationId xmlns:a16="http://schemas.microsoft.com/office/drawing/2014/main" id="{3540AFF0-6E25-45B8-BB34-E3BC558A3F99}"/>
                  </a:ext>
                </a:extLst>
              </p:cNvPr>
              <p:cNvSpPr/>
              <p:nvPr/>
            </p:nvSpPr>
            <p:spPr bwMode="auto">
              <a:xfrm>
                <a:off x="4465" y="3070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2 w 3"/>
                  <a:gd name="T5" fmla="*/ 2 h 4"/>
                  <a:gd name="T6" fmla="*/ 2 w 3"/>
                  <a:gd name="T7" fmla="*/ 4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2" y="1"/>
                      <a:pt x="2" y="0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4"/>
                    </a:cubicBezTo>
                    <a:cubicBezTo>
                      <a:pt x="1" y="4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39">
                <a:extLst>
                  <a:ext uri="{FF2B5EF4-FFF2-40B4-BE49-F238E27FC236}">
                    <a16:creationId xmlns:a16="http://schemas.microsoft.com/office/drawing/2014/main" id="{1A7CE54D-CF7C-41CF-BA1C-9D3C3C89340C}"/>
                  </a:ext>
                </a:extLst>
              </p:cNvPr>
              <p:cNvSpPr/>
              <p:nvPr/>
            </p:nvSpPr>
            <p:spPr bwMode="auto">
              <a:xfrm>
                <a:off x="4468" y="3079"/>
                <a:ext cx="12" cy="8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4 h 4"/>
                  <a:gd name="T4" fmla="*/ 0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2"/>
                      <a:pt x="5" y="0"/>
                      <a:pt x="6" y="4"/>
                    </a:cubicBezTo>
                    <a:cubicBezTo>
                      <a:pt x="5" y="3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40">
                <a:extLst>
                  <a:ext uri="{FF2B5EF4-FFF2-40B4-BE49-F238E27FC236}">
                    <a16:creationId xmlns:a16="http://schemas.microsoft.com/office/drawing/2014/main" id="{134EE7EB-B2AD-4401-ABA3-D9FBCB11E051}"/>
                  </a:ext>
                </a:extLst>
              </p:cNvPr>
              <p:cNvSpPr/>
              <p:nvPr/>
            </p:nvSpPr>
            <p:spPr bwMode="auto">
              <a:xfrm>
                <a:off x="4436" y="2706"/>
                <a:ext cx="6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0"/>
                      <a:pt x="3" y="2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41">
                <a:extLst>
                  <a:ext uri="{FF2B5EF4-FFF2-40B4-BE49-F238E27FC236}">
                    <a16:creationId xmlns:a16="http://schemas.microsoft.com/office/drawing/2014/main" id="{C33D8D57-8BEE-4089-8132-6C3094B9842F}"/>
                  </a:ext>
                </a:extLst>
              </p:cNvPr>
              <p:cNvSpPr/>
              <p:nvPr/>
            </p:nvSpPr>
            <p:spPr bwMode="auto">
              <a:xfrm>
                <a:off x="4482" y="3051"/>
                <a:ext cx="4" cy="9"/>
              </a:xfrm>
              <a:custGeom>
                <a:avLst/>
                <a:gdLst>
                  <a:gd name="T0" fmla="*/ 0 w 2"/>
                  <a:gd name="T1" fmla="*/ 3 h 4"/>
                  <a:gd name="T2" fmla="*/ 1 w 2"/>
                  <a:gd name="T3" fmla="*/ 0 h 4"/>
                  <a:gd name="T4" fmla="*/ 1 w 2"/>
                  <a:gd name="T5" fmla="*/ 4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2"/>
                      <a:pt x="2" y="3"/>
                      <a:pt x="1" y="4"/>
                    </a:cubicBezTo>
                    <a:cubicBezTo>
                      <a:pt x="1" y="3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42">
                <a:extLst>
                  <a:ext uri="{FF2B5EF4-FFF2-40B4-BE49-F238E27FC236}">
                    <a16:creationId xmlns:a16="http://schemas.microsoft.com/office/drawing/2014/main" id="{19CF642D-E61D-4AFE-81AA-438D60B207F0}"/>
                  </a:ext>
                </a:extLst>
              </p:cNvPr>
              <p:cNvSpPr/>
              <p:nvPr/>
            </p:nvSpPr>
            <p:spPr bwMode="auto">
              <a:xfrm>
                <a:off x="4451" y="2740"/>
                <a:ext cx="21" cy="14"/>
              </a:xfrm>
              <a:custGeom>
                <a:avLst/>
                <a:gdLst>
                  <a:gd name="T0" fmla="*/ 0 w 10"/>
                  <a:gd name="T1" fmla="*/ 3 h 7"/>
                  <a:gd name="T2" fmla="*/ 10 w 10"/>
                  <a:gd name="T3" fmla="*/ 7 h 7"/>
                  <a:gd name="T4" fmla="*/ 0 w 10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3"/>
                    </a:moveTo>
                    <a:cubicBezTo>
                      <a:pt x="3" y="0"/>
                      <a:pt x="8" y="3"/>
                      <a:pt x="10" y="7"/>
                    </a:cubicBezTo>
                    <a:cubicBezTo>
                      <a:pt x="7" y="6"/>
                      <a:pt x="4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43">
                <a:extLst>
                  <a:ext uri="{FF2B5EF4-FFF2-40B4-BE49-F238E27FC236}">
                    <a16:creationId xmlns:a16="http://schemas.microsoft.com/office/drawing/2014/main" id="{94C874A8-7426-45D0-83D6-16A63B836DC1}"/>
                  </a:ext>
                </a:extLst>
              </p:cNvPr>
              <p:cNvSpPr/>
              <p:nvPr/>
            </p:nvSpPr>
            <p:spPr bwMode="auto">
              <a:xfrm>
                <a:off x="4480" y="2773"/>
                <a:ext cx="9" cy="13"/>
              </a:xfrm>
              <a:custGeom>
                <a:avLst/>
                <a:gdLst>
                  <a:gd name="T0" fmla="*/ 0 w 4"/>
                  <a:gd name="T1" fmla="*/ 4 h 6"/>
                  <a:gd name="T2" fmla="*/ 2 w 4"/>
                  <a:gd name="T3" fmla="*/ 3 h 6"/>
                  <a:gd name="T4" fmla="*/ 1 w 4"/>
                  <a:gd name="T5" fmla="*/ 2 h 6"/>
                  <a:gd name="T6" fmla="*/ 4 w 4"/>
                  <a:gd name="T7" fmla="*/ 3 h 6"/>
                  <a:gd name="T8" fmla="*/ 3 w 4"/>
                  <a:gd name="T9" fmla="*/ 6 h 6"/>
                  <a:gd name="T10" fmla="*/ 0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4"/>
                    </a:moveTo>
                    <a:cubicBezTo>
                      <a:pt x="0" y="2"/>
                      <a:pt x="1" y="4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2" y="0"/>
                      <a:pt x="3" y="3"/>
                      <a:pt x="4" y="3"/>
                    </a:cubicBezTo>
                    <a:cubicBezTo>
                      <a:pt x="4" y="5"/>
                      <a:pt x="3" y="4"/>
                      <a:pt x="3" y="6"/>
                    </a:cubicBezTo>
                    <a:cubicBezTo>
                      <a:pt x="2" y="6"/>
                      <a:pt x="1" y="4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44">
                <a:extLst>
                  <a:ext uri="{FF2B5EF4-FFF2-40B4-BE49-F238E27FC236}">
                    <a16:creationId xmlns:a16="http://schemas.microsoft.com/office/drawing/2014/main" id="{30B62EDB-28CA-455B-94A7-25A286B1B6BC}"/>
                  </a:ext>
                </a:extLst>
              </p:cNvPr>
              <p:cNvSpPr/>
              <p:nvPr/>
            </p:nvSpPr>
            <p:spPr bwMode="auto">
              <a:xfrm>
                <a:off x="4514" y="2997"/>
                <a:ext cx="8" cy="8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3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0"/>
                      <a:pt x="2" y="2"/>
                      <a:pt x="4" y="3"/>
                    </a:cubicBezTo>
                    <a:cubicBezTo>
                      <a:pt x="2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45">
                <a:extLst>
                  <a:ext uri="{FF2B5EF4-FFF2-40B4-BE49-F238E27FC236}">
                    <a16:creationId xmlns:a16="http://schemas.microsoft.com/office/drawing/2014/main" id="{0DF187D2-A3F6-4FE2-85D4-6D6C16FC37D5}"/>
                  </a:ext>
                </a:extLst>
              </p:cNvPr>
              <p:cNvSpPr/>
              <p:nvPr/>
            </p:nvSpPr>
            <p:spPr bwMode="auto">
              <a:xfrm>
                <a:off x="4583" y="2971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46">
                <a:extLst>
                  <a:ext uri="{FF2B5EF4-FFF2-40B4-BE49-F238E27FC236}">
                    <a16:creationId xmlns:a16="http://schemas.microsoft.com/office/drawing/2014/main" id="{8C603CDD-C872-46DF-AC48-550A419EF4E5}"/>
                  </a:ext>
                </a:extLst>
              </p:cNvPr>
              <p:cNvSpPr/>
              <p:nvPr/>
            </p:nvSpPr>
            <p:spPr bwMode="auto">
              <a:xfrm>
                <a:off x="3048" y="2923"/>
                <a:ext cx="11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0"/>
                      <a:pt x="5" y="1"/>
                      <a:pt x="5" y="2"/>
                    </a:cubicBezTo>
                    <a:cubicBezTo>
                      <a:pt x="4" y="2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47">
                <a:extLst>
                  <a:ext uri="{FF2B5EF4-FFF2-40B4-BE49-F238E27FC236}">
                    <a16:creationId xmlns:a16="http://schemas.microsoft.com/office/drawing/2014/main" id="{85338943-965E-4C26-BF78-1221FB54CE4B}"/>
                  </a:ext>
                </a:extLst>
              </p:cNvPr>
              <p:cNvSpPr/>
              <p:nvPr/>
            </p:nvSpPr>
            <p:spPr bwMode="auto">
              <a:xfrm>
                <a:off x="3077" y="2896"/>
                <a:ext cx="9" cy="12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5 h 6"/>
                  <a:gd name="T4" fmla="*/ 0 w 4"/>
                  <a:gd name="T5" fmla="*/ 2 h 6"/>
                  <a:gd name="T6" fmla="*/ 3 w 4"/>
                  <a:gd name="T7" fmla="*/ 0 h 6"/>
                  <a:gd name="T8" fmla="*/ 2 w 4"/>
                  <a:gd name="T9" fmla="*/ 4 h 6"/>
                  <a:gd name="T10" fmla="*/ 3 w 4"/>
                  <a:gd name="T11" fmla="*/ 4 h 6"/>
                  <a:gd name="T12" fmla="*/ 3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2"/>
                      <a:pt x="4" y="4"/>
                      <a:pt x="2" y="4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4" y="5"/>
                      <a:pt x="2" y="5"/>
                      <a:pt x="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48">
                <a:extLst>
                  <a:ext uri="{FF2B5EF4-FFF2-40B4-BE49-F238E27FC236}">
                    <a16:creationId xmlns:a16="http://schemas.microsoft.com/office/drawing/2014/main" id="{1638E26C-5F82-4C31-9911-8BCED26197F6}"/>
                  </a:ext>
                </a:extLst>
              </p:cNvPr>
              <p:cNvSpPr/>
              <p:nvPr/>
            </p:nvSpPr>
            <p:spPr bwMode="auto">
              <a:xfrm>
                <a:off x="3115" y="2944"/>
                <a:ext cx="7" cy="8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1"/>
                      <a:pt x="3" y="0"/>
                      <a:pt x="3" y="2"/>
                    </a:cubicBezTo>
                    <a:cubicBezTo>
                      <a:pt x="1" y="1"/>
                      <a:pt x="2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49">
                <a:extLst>
                  <a:ext uri="{FF2B5EF4-FFF2-40B4-BE49-F238E27FC236}">
                    <a16:creationId xmlns:a16="http://schemas.microsoft.com/office/drawing/2014/main" id="{D4DBCD93-4141-430A-BA39-7644331B8417}"/>
                  </a:ext>
                </a:extLst>
              </p:cNvPr>
              <p:cNvSpPr/>
              <p:nvPr/>
            </p:nvSpPr>
            <p:spPr bwMode="auto">
              <a:xfrm>
                <a:off x="3119" y="2910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2 h 3"/>
                  <a:gd name="T4" fmla="*/ 1 w 3"/>
                  <a:gd name="T5" fmla="*/ 0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2"/>
                      <a:pt x="1" y="2"/>
                      <a:pt x="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50">
                <a:extLst>
                  <a:ext uri="{FF2B5EF4-FFF2-40B4-BE49-F238E27FC236}">
                    <a16:creationId xmlns:a16="http://schemas.microsoft.com/office/drawing/2014/main" id="{40A50C5F-E0BB-4EBF-ABC6-51C62E5ADF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523"/>
                <a:ext cx="1327" cy="579"/>
              </a:xfrm>
              <a:custGeom>
                <a:avLst/>
                <a:gdLst>
                  <a:gd name="T0" fmla="*/ 84 w 632"/>
                  <a:gd name="T1" fmla="*/ 226 h 275"/>
                  <a:gd name="T2" fmla="*/ 203 w 632"/>
                  <a:gd name="T3" fmla="*/ 231 h 275"/>
                  <a:gd name="T4" fmla="*/ 209 w 632"/>
                  <a:gd name="T5" fmla="*/ 242 h 275"/>
                  <a:gd name="T6" fmla="*/ 272 w 632"/>
                  <a:gd name="T7" fmla="*/ 239 h 275"/>
                  <a:gd name="T8" fmla="*/ 359 w 632"/>
                  <a:gd name="T9" fmla="*/ 240 h 275"/>
                  <a:gd name="T10" fmla="*/ 384 w 632"/>
                  <a:gd name="T11" fmla="*/ 238 h 275"/>
                  <a:gd name="T12" fmla="*/ 429 w 632"/>
                  <a:gd name="T13" fmla="*/ 250 h 275"/>
                  <a:gd name="T14" fmla="*/ 389 w 632"/>
                  <a:gd name="T15" fmla="*/ 262 h 275"/>
                  <a:gd name="T16" fmla="*/ 420 w 632"/>
                  <a:gd name="T17" fmla="*/ 273 h 275"/>
                  <a:gd name="T18" fmla="*/ 467 w 632"/>
                  <a:gd name="T19" fmla="*/ 268 h 275"/>
                  <a:gd name="T20" fmla="*/ 526 w 632"/>
                  <a:gd name="T21" fmla="*/ 267 h 275"/>
                  <a:gd name="T22" fmla="*/ 580 w 632"/>
                  <a:gd name="T23" fmla="*/ 238 h 275"/>
                  <a:gd name="T24" fmla="*/ 607 w 632"/>
                  <a:gd name="T25" fmla="*/ 187 h 275"/>
                  <a:gd name="T26" fmla="*/ 621 w 632"/>
                  <a:gd name="T27" fmla="*/ 158 h 275"/>
                  <a:gd name="T28" fmla="*/ 548 w 632"/>
                  <a:gd name="T29" fmla="*/ 133 h 275"/>
                  <a:gd name="T30" fmla="*/ 587 w 632"/>
                  <a:gd name="T31" fmla="*/ 86 h 275"/>
                  <a:gd name="T32" fmla="*/ 525 w 632"/>
                  <a:gd name="T33" fmla="*/ 67 h 275"/>
                  <a:gd name="T34" fmla="*/ 497 w 632"/>
                  <a:gd name="T35" fmla="*/ 62 h 275"/>
                  <a:gd name="T36" fmla="*/ 508 w 632"/>
                  <a:gd name="T37" fmla="*/ 41 h 275"/>
                  <a:gd name="T38" fmla="*/ 495 w 632"/>
                  <a:gd name="T39" fmla="*/ 27 h 275"/>
                  <a:gd name="T40" fmla="*/ 475 w 632"/>
                  <a:gd name="T41" fmla="*/ 18 h 275"/>
                  <a:gd name="T42" fmla="*/ 510 w 632"/>
                  <a:gd name="T43" fmla="*/ 9 h 275"/>
                  <a:gd name="T44" fmla="*/ 484 w 632"/>
                  <a:gd name="T45" fmla="*/ 0 h 275"/>
                  <a:gd name="T46" fmla="*/ 419 w 632"/>
                  <a:gd name="T47" fmla="*/ 10 h 275"/>
                  <a:gd name="T48" fmla="*/ 372 w 632"/>
                  <a:gd name="T49" fmla="*/ 4 h 275"/>
                  <a:gd name="T50" fmla="*/ 327 w 632"/>
                  <a:gd name="T51" fmla="*/ 10 h 275"/>
                  <a:gd name="T52" fmla="*/ 278 w 632"/>
                  <a:gd name="T53" fmla="*/ 12 h 275"/>
                  <a:gd name="T54" fmla="*/ 184 w 632"/>
                  <a:gd name="T55" fmla="*/ 28 h 275"/>
                  <a:gd name="T56" fmla="*/ 219 w 632"/>
                  <a:gd name="T57" fmla="*/ 30 h 275"/>
                  <a:gd name="T58" fmla="*/ 296 w 632"/>
                  <a:gd name="T59" fmla="*/ 25 h 275"/>
                  <a:gd name="T60" fmla="*/ 246 w 632"/>
                  <a:gd name="T61" fmla="*/ 35 h 275"/>
                  <a:gd name="T62" fmla="*/ 206 w 632"/>
                  <a:gd name="T63" fmla="*/ 48 h 275"/>
                  <a:gd name="T64" fmla="*/ 125 w 632"/>
                  <a:gd name="T65" fmla="*/ 66 h 275"/>
                  <a:gd name="T66" fmla="*/ 84 w 632"/>
                  <a:gd name="T67" fmla="*/ 96 h 275"/>
                  <a:gd name="T68" fmla="*/ 200 w 632"/>
                  <a:gd name="T69" fmla="*/ 118 h 275"/>
                  <a:gd name="T70" fmla="*/ 208 w 632"/>
                  <a:gd name="T71" fmla="*/ 128 h 275"/>
                  <a:gd name="T72" fmla="*/ 84 w 632"/>
                  <a:gd name="T73" fmla="*/ 145 h 275"/>
                  <a:gd name="T74" fmla="*/ 156 w 632"/>
                  <a:gd name="T75" fmla="*/ 148 h 275"/>
                  <a:gd name="T76" fmla="*/ 39 w 632"/>
                  <a:gd name="T77" fmla="*/ 167 h 275"/>
                  <a:gd name="T78" fmla="*/ 2 w 632"/>
                  <a:gd name="T79" fmla="*/ 203 h 275"/>
                  <a:gd name="T80" fmla="*/ 255 w 632"/>
                  <a:gd name="T81" fmla="*/ 234 h 275"/>
                  <a:gd name="T82" fmla="*/ 152 w 632"/>
                  <a:gd name="T83" fmla="*/ 148 h 275"/>
                  <a:gd name="T84" fmla="*/ 256 w 632"/>
                  <a:gd name="T85" fmla="*/ 134 h 275"/>
                  <a:gd name="T86" fmla="*/ 230 w 632"/>
                  <a:gd name="T87" fmla="*/ 149 h 275"/>
                  <a:gd name="T88" fmla="*/ 199 w 632"/>
                  <a:gd name="T89" fmla="*/ 147 h 275"/>
                  <a:gd name="T90" fmla="*/ 219 w 632"/>
                  <a:gd name="T91" fmla="*/ 148 h 275"/>
                  <a:gd name="T92" fmla="*/ 235 w 632"/>
                  <a:gd name="T93" fmla="*/ 41 h 275"/>
                  <a:gd name="T94" fmla="*/ 258 w 632"/>
                  <a:gd name="T95" fmla="*/ 41 h 275"/>
                  <a:gd name="T96" fmla="*/ 289 w 632"/>
                  <a:gd name="T97" fmla="*/ 29 h 275"/>
                  <a:gd name="T98" fmla="*/ 318 w 632"/>
                  <a:gd name="T99" fmla="*/ 234 h 275"/>
                  <a:gd name="T100" fmla="*/ 354 w 632"/>
                  <a:gd name="T101" fmla="*/ 237 h 275"/>
                  <a:gd name="T102" fmla="*/ 368 w 632"/>
                  <a:gd name="T103" fmla="*/ 248 h 275"/>
                  <a:gd name="T104" fmla="*/ 377 w 632"/>
                  <a:gd name="T105" fmla="*/ 240 h 275"/>
                  <a:gd name="T106" fmla="*/ 382 w 632"/>
                  <a:gd name="T107" fmla="*/ 8 h 275"/>
                  <a:gd name="T108" fmla="*/ 428 w 632"/>
                  <a:gd name="T109" fmla="*/ 26 h 275"/>
                  <a:gd name="T110" fmla="*/ 438 w 632"/>
                  <a:gd name="T111" fmla="*/ 244 h 275"/>
                  <a:gd name="T112" fmla="*/ 430 w 632"/>
                  <a:gd name="T113" fmla="*/ 25 h 275"/>
                  <a:gd name="T114" fmla="*/ 434 w 632"/>
                  <a:gd name="T115" fmla="*/ 36 h 275"/>
                  <a:gd name="T116" fmla="*/ 446 w 632"/>
                  <a:gd name="T117" fmla="*/ 29 h 275"/>
                  <a:gd name="T118" fmla="*/ 456 w 632"/>
                  <a:gd name="T119" fmla="*/ 68 h 275"/>
                  <a:gd name="T120" fmla="*/ 464 w 632"/>
                  <a:gd name="T121" fmla="*/ 26 h 275"/>
                  <a:gd name="T122" fmla="*/ 502 w 632"/>
                  <a:gd name="T123" fmla="*/ 22 h 275"/>
                  <a:gd name="T124" fmla="*/ 556 w 632"/>
                  <a:gd name="T125" fmla="*/ 6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2" h="275">
                    <a:moveTo>
                      <a:pt x="1" y="207"/>
                    </a:moveTo>
                    <a:cubicBezTo>
                      <a:pt x="4" y="208"/>
                      <a:pt x="7" y="209"/>
                      <a:pt x="9" y="208"/>
                    </a:cubicBezTo>
                    <a:cubicBezTo>
                      <a:pt x="10" y="212"/>
                      <a:pt x="16" y="207"/>
                      <a:pt x="16" y="212"/>
                    </a:cubicBezTo>
                    <a:cubicBezTo>
                      <a:pt x="18" y="212"/>
                      <a:pt x="17" y="209"/>
                      <a:pt x="18" y="210"/>
                    </a:cubicBezTo>
                    <a:cubicBezTo>
                      <a:pt x="19" y="210"/>
                      <a:pt x="20" y="212"/>
                      <a:pt x="21" y="212"/>
                    </a:cubicBezTo>
                    <a:cubicBezTo>
                      <a:pt x="22" y="210"/>
                      <a:pt x="24" y="211"/>
                      <a:pt x="24" y="213"/>
                    </a:cubicBezTo>
                    <a:cubicBezTo>
                      <a:pt x="24" y="213"/>
                      <a:pt x="24" y="214"/>
                      <a:pt x="24" y="214"/>
                    </a:cubicBezTo>
                    <a:cubicBezTo>
                      <a:pt x="22" y="212"/>
                      <a:pt x="19" y="213"/>
                      <a:pt x="18" y="214"/>
                    </a:cubicBezTo>
                    <a:cubicBezTo>
                      <a:pt x="20" y="214"/>
                      <a:pt x="23" y="215"/>
                      <a:pt x="25" y="214"/>
                    </a:cubicBezTo>
                    <a:cubicBezTo>
                      <a:pt x="25" y="214"/>
                      <a:pt x="24" y="214"/>
                      <a:pt x="24" y="213"/>
                    </a:cubicBezTo>
                    <a:cubicBezTo>
                      <a:pt x="25" y="214"/>
                      <a:pt x="25" y="212"/>
                      <a:pt x="26" y="212"/>
                    </a:cubicBezTo>
                    <a:cubicBezTo>
                      <a:pt x="26" y="213"/>
                      <a:pt x="25" y="214"/>
                      <a:pt x="26" y="214"/>
                    </a:cubicBezTo>
                    <a:cubicBezTo>
                      <a:pt x="27" y="213"/>
                      <a:pt x="27" y="213"/>
                      <a:pt x="28" y="212"/>
                    </a:cubicBezTo>
                    <a:cubicBezTo>
                      <a:pt x="30" y="214"/>
                      <a:pt x="33" y="214"/>
                      <a:pt x="35" y="213"/>
                    </a:cubicBezTo>
                    <a:cubicBezTo>
                      <a:pt x="38" y="217"/>
                      <a:pt x="44" y="212"/>
                      <a:pt x="44" y="218"/>
                    </a:cubicBezTo>
                    <a:cubicBezTo>
                      <a:pt x="47" y="217"/>
                      <a:pt x="49" y="217"/>
                      <a:pt x="52" y="219"/>
                    </a:cubicBezTo>
                    <a:cubicBezTo>
                      <a:pt x="52" y="219"/>
                      <a:pt x="52" y="217"/>
                      <a:pt x="53" y="217"/>
                    </a:cubicBezTo>
                    <a:cubicBezTo>
                      <a:pt x="55" y="220"/>
                      <a:pt x="59" y="216"/>
                      <a:pt x="62" y="217"/>
                    </a:cubicBezTo>
                    <a:cubicBezTo>
                      <a:pt x="62" y="219"/>
                      <a:pt x="59" y="217"/>
                      <a:pt x="60" y="219"/>
                    </a:cubicBezTo>
                    <a:cubicBezTo>
                      <a:pt x="64" y="217"/>
                      <a:pt x="68" y="221"/>
                      <a:pt x="72" y="220"/>
                    </a:cubicBezTo>
                    <a:cubicBezTo>
                      <a:pt x="72" y="222"/>
                      <a:pt x="70" y="221"/>
                      <a:pt x="71" y="222"/>
                    </a:cubicBezTo>
                    <a:cubicBezTo>
                      <a:pt x="71" y="222"/>
                      <a:pt x="74" y="223"/>
                      <a:pt x="75" y="222"/>
                    </a:cubicBezTo>
                    <a:cubicBezTo>
                      <a:pt x="75" y="223"/>
                      <a:pt x="75" y="223"/>
                      <a:pt x="75" y="224"/>
                    </a:cubicBezTo>
                    <a:cubicBezTo>
                      <a:pt x="78" y="223"/>
                      <a:pt x="80" y="225"/>
                      <a:pt x="82" y="226"/>
                    </a:cubicBezTo>
                    <a:cubicBezTo>
                      <a:pt x="83" y="225"/>
                      <a:pt x="81" y="224"/>
                      <a:pt x="82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224"/>
                      <a:pt x="84" y="226"/>
                      <a:pt x="84" y="226"/>
                    </a:cubicBezTo>
                    <a:cubicBezTo>
                      <a:pt x="87" y="225"/>
                      <a:pt x="90" y="226"/>
                      <a:pt x="93" y="224"/>
                    </a:cubicBezTo>
                    <a:cubicBezTo>
                      <a:pt x="92" y="226"/>
                      <a:pt x="94" y="224"/>
                      <a:pt x="94" y="224"/>
                    </a:cubicBezTo>
                    <a:cubicBezTo>
                      <a:pt x="94" y="224"/>
                      <a:pt x="94" y="225"/>
                      <a:pt x="94" y="225"/>
                    </a:cubicBezTo>
                    <a:cubicBezTo>
                      <a:pt x="99" y="228"/>
                      <a:pt x="108" y="223"/>
                      <a:pt x="111" y="225"/>
                    </a:cubicBezTo>
                    <a:cubicBezTo>
                      <a:pt x="110" y="224"/>
                      <a:pt x="112" y="222"/>
                      <a:pt x="113" y="224"/>
                    </a:cubicBezTo>
                    <a:cubicBezTo>
                      <a:pt x="113" y="225"/>
                      <a:pt x="112" y="225"/>
                      <a:pt x="112" y="226"/>
                    </a:cubicBezTo>
                    <a:cubicBezTo>
                      <a:pt x="120" y="225"/>
                      <a:pt x="128" y="225"/>
                      <a:pt x="137" y="225"/>
                    </a:cubicBezTo>
                    <a:cubicBezTo>
                      <a:pt x="137" y="225"/>
                      <a:pt x="137" y="225"/>
                      <a:pt x="137" y="224"/>
                    </a:cubicBezTo>
                    <a:cubicBezTo>
                      <a:pt x="141" y="225"/>
                      <a:pt x="143" y="226"/>
                      <a:pt x="146" y="225"/>
                    </a:cubicBezTo>
                    <a:cubicBezTo>
                      <a:pt x="149" y="226"/>
                      <a:pt x="155" y="225"/>
                      <a:pt x="157" y="225"/>
                    </a:cubicBezTo>
                    <a:cubicBezTo>
                      <a:pt x="156" y="225"/>
                      <a:pt x="155" y="224"/>
                      <a:pt x="156" y="223"/>
                    </a:cubicBezTo>
                    <a:cubicBezTo>
                      <a:pt x="159" y="226"/>
                      <a:pt x="162" y="226"/>
                      <a:pt x="167" y="226"/>
                    </a:cubicBezTo>
                    <a:cubicBezTo>
                      <a:pt x="167" y="228"/>
                      <a:pt x="171" y="228"/>
                      <a:pt x="171" y="225"/>
                    </a:cubicBezTo>
                    <a:cubicBezTo>
                      <a:pt x="170" y="225"/>
                      <a:pt x="169" y="226"/>
                      <a:pt x="169" y="227"/>
                    </a:cubicBezTo>
                    <a:cubicBezTo>
                      <a:pt x="168" y="226"/>
                      <a:pt x="167" y="227"/>
                      <a:pt x="167" y="225"/>
                    </a:cubicBezTo>
                    <a:cubicBezTo>
                      <a:pt x="169" y="225"/>
                      <a:pt x="174" y="224"/>
                      <a:pt x="172" y="226"/>
                    </a:cubicBezTo>
                    <a:cubicBezTo>
                      <a:pt x="176" y="224"/>
                      <a:pt x="178" y="227"/>
                      <a:pt x="182" y="226"/>
                    </a:cubicBezTo>
                    <a:cubicBezTo>
                      <a:pt x="183" y="230"/>
                      <a:pt x="189" y="226"/>
                      <a:pt x="189" y="229"/>
                    </a:cubicBezTo>
                    <a:cubicBezTo>
                      <a:pt x="190" y="228"/>
                      <a:pt x="192" y="228"/>
                      <a:pt x="193" y="229"/>
                    </a:cubicBezTo>
                    <a:cubicBezTo>
                      <a:pt x="190" y="231"/>
                      <a:pt x="188" y="230"/>
                      <a:pt x="187" y="231"/>
                    </a:cubicBezTo>
                    <a:cubicBezTo>
                      <a:pt x="188" y="231"/>
                      <a:pt x="189" y="231"/>
                      <a:pt x="189" y="232"/>
                    </a:cubicBezTo>
                    <a:cubicBezTo>
                      <a:pt x="190" y="230"/>
                      <a:pt x="192" y="231"/>
                      <a:pt x="193" y="232"/>
                    </a:cubicBezTo>
                    <a:cubicBezTo>
                      <a:pt x="193" y="230"/>
                      <a:pt x="194" y="232"/>
                      <a:pt x="195" y="232"/>
                    </a:cubicBezTo>
                    <a:cubicBezTo>
                      <a:pt x="195" y="230"/>
                      <a:pt x="193" y="231"/>
                      <a:pt x="194" y="230"/>
                    </a:cubicBezTo>
                    <a:cubicBezTo>
                      <a:pt x="196" y="229"/>
                      <a:pt x="198" y="230"/>
                      <a:pt x="200" y="231"/>
                    </a:cubicBezTo>
                    <a:cubicBezTo>
                      <a:pt x="200" y="231"/>
                      <a:pt x="199" y="231"/>
                      <a:pt x="199" y="232"/>
                    </a:cubicBezTo>
                    <a:cubicBezTo>
                      <a:pt x="201" y="231"/>
                      <a:pt x="203" y="234"/>
                      <a:pt x="203" y="231"/>
                    </a:cubicBezTo>
                    <a:cubicBezTo>
                      <a:pt x="203" y="231"/>
                      <a:pt x="201" y="232"/>
                      <a:pt x="201" y="230"/>
                    </a:cubicBezTo>
                    <a:cubicBezTo>
                      <a:pt x="203" y="230"/>
                      <a:pt x="205" y="230"/>
                      <a:pt x="206" y="231"/>
                    </a:cubicBezTo>
                    <a:cubicBezTo>
                      <a:pt x="206" y="231"/>
                      <a:pt x="204" y="231"/>
                      <a:pt x="205" y="232"/>
                    </a:cubicBezTo>
                    <a:cubicBezTo>
                      <a:pt x="207" y="232"/>
                      <a:pt x="207" y="231"/>
                      <a:pt x="208" y="231"/>
                    </a:cubicBezTo>
                    <a:cubicBezTo>
                      <a:pt x="211" y="234"/>
                      <a:pt x="214" y="233"/>
                      <a:pt x="217" y="233"/>
                    </a:cubicBezTo>
                    <a:cubicBezTo>
                      <a:pt x="217" y="232"/>
                      <a:pt x="219" y="232"/>
                      <a:pt x="221" y="232"/>
                    </a:cubicBezTo>
                    <a:cubicBezTo>
                      <a:pt x="221" y="232"/>
                      <a:pt x="221" y="233"/>
                      <a:pt x="221" y="233"/>
                    </a:cubicBezTo>
                    <a:cubicBezTo>
                      <a:pt x="221" y="234"/>
                      <a:pt x="220" y="234"/>
                      <a:pt x="220" y="235"/>
                    </a:cubicBezTo>
                    <a:cubicBezTo>
                      <a:pt x="221" y="235"/>
                      <a:pt x="224" y="234"/>
                      <a:pt x="226" y="236"/>
                    </a:cubicBezTo>
                    <a:cubicBezTo>
                      <a:pt x="227" y="235"/>
                      <a:pt x="231" y="234"/>
                      <a:pt x="231" y="237"/>
                    </a:cubicBezTo>
                    <a:cubicBezTo>
                      <a:pt x="229" y="237"/>
                      <a:pt x="227" y="238"/>
                      <a:pt x="226" y="237"/>
                    </a:cubicBezTo>
                    <a:cubicBezTo>
                      <a:pt x="226" y="239"/>
                      <a:pt x="219" y="237"/>
                      <a:pt x="220" y="239"/>
                    </a:cubicBezTo>
                    <a:cubicBezTo>
                      <a:pt x="220" y="239"/>
                      <a:pt x="220" y="238"/>
                      <a:pt x="219" y="238"/>
                    </a:cubicBezTo>
                    <a:cubicBezTo>
                      <a:pt x="218" y="239"/>
                      <a:pt x="217" y="240"/>
                      <a:pt x="217" y="241"/>
                    </a:cubicBezTo>
                    <a:cubicBezTo>
                      <a:pt x="217" y="238"/>
                      <a:pt x="215" y="243"/>
                      <a:pt x="214" y="240"/>
                    </a:cubicBezTo>
                    <a:cubicBezTo>
                      <a:pt x="213" y="239"/>
                      <a:pt x="214" y="241"/>
                      <a:pt x="213" y="241"/>
                    </a:cubicBezTo>
                    <a:cubicBezTo>
                      <a:pt x="212" y="241"/>
                      <a:pt x="212" y="240"/>
                      <a:pt x="211" y="240"/>
                    </a:cubicBezTo>
                    <a:cubicBezTo>
                      <a:pt x="204" y="244"/>
                      <a:pt x="196" y="240"/>
                      <a:pt x="189" y="241"/>
                    </a:cubicBezTo>
                    <a:cubicBezTo>
                      <a:pt x="190" y="242"/>
                      <a:pt x="192" y="241"/>
                      <a:pt x="193" y="243"/>
                    </a:cubicBezTo>
                    <a:cubicBezTo>
                      <a:pt x="193" y="243"/>
                      <a:pt x="191" y="242"/>
                      <a:pt x="191" y="243"/>
                    </a:cubicBezTo>
                    <a:cubicBezTo>
                      <a:pt x="192" y="243"/>
                      <a:pt x="193" y="243"/>
                      <a:pt x="193" y="244"/>
                    </a:cubicBezTo>
                    <a:cubicBezTo>
                      <a:pt x="191" y="245"/>
                      <a:pt x="190" y="242"/>
                      <a:pt x="190" y="243"/>
                    </a:cubicBezTo>
                    <a:cubicBezTo>
                      <a:pt x="191" y="243"/>
                      <a:pt x="190" y="245"/>
                      <a:pt x="190" y="245"/>
                    </a:cubicBezTo>
                    <a:cubicBezTo>
                      <a:pt x="190" y="246"/>
                      <a:pt x="191" y="244"/>
                      <a:pt x="192" y="246"/>
                    </a:cubicBezTo>
                    <a:cubicBezTo>
                      <a:pt x="192" y="245"/>
                      <a:pt x="192" y="245"/>
                      <a:pt x="192" y="244"/>
                    </a:cubicBezTo>
                    <a:cubicBezTo>
                      <a:pt x="193" y="245"/>
                      <a:pt x="193" y="246"/>
                      <a:pt x="193" y="246"/>
                    </a:cubicBezTo>
                    <a:cubicBezTo>
                      <a:pt x="197" y="241"/>
                      <a:pt x="204" y="245"/>
                      <a:pt x="209" y="242"/>
                    </a:cubicBezTo>
                    <a:cubicBezTo>
                      <a:pt x="210" y="244"/>
                      <a:pt x="211" y="243"/>
                      <a:pt x="211" y="242"/>
                    </a:cubicBezTo>
                    <a:cubicBezTo>
                      <a:pt x="212" y="243"/>
                      <a:pt x="212" y="244"/>
                      <a:pt x="213" y="245"/>
                    </a:cubicBezTo>
                    <a:cubicBezTo>
                      <a:pt x="214" y="241"/>
                      <a:pt x="218" y="245"/>
                      <a:pt x="220" y="242"/>
                    </a:cubicBezTo>
                    <a:cubicBezTo>
                      <a:pt x="222" y="245"/>
                      <a:pt x="226" y="242"/>
                      <a:pt x="228" y="242"/>
                    </a:cubicBezTo>
                    <a:cubicBezTo>
                      <a:pt x="228" y="242"/>
                      <a:pt x="228" y="242"/>
                      <a:pt x="228" y="241"/>
                    </a:cubicBezTo>
                    <a:cubicBezTo>
                      <a:pt x="229" y="241"/>
                      <a:pt x="230" y="240"/>
                      <a:pt x="231" y="241"/>
                    </a:cubicBezTo>
                    <a:cubicBezTo>
                      <a:pt x="230" y="243"/>
                      <a:pt x="230" y="241"/>
                      <a:pt x="229" y="241"/>
                    </a:cubicBezTo>
                    <a:cubicBezTo>
                      <a:pt x="231" y="244"/>
                      <a:pt x="235" y="241"/>
                      <a:pt x="238" y="242"/>
                    </a:cubicBezTo>
                    <a:cubicBezTo>
                      <a:pt x="239" y="242"/>
                      <a:pt x="239" y="241"/>
                      <a:pt x="240" y="241"/>
                    </a:cubicBezTo>
                    <a:cubicBezTo>
                      <a:pt x="241" y="242"/>
                      <a:pt x="242" y="242"/>
                      <a:pt x="244" y="242"/>
                    </a:cubicBezTo>
                    <a:cubicBezTo>
                      <a:pt x="244" y="240"/>
                      <a:pt x="245" y="239"/>
                      <a:pt x="246" y="239"/>
                    </a:cubicBezTo>
                    <a:cubicBezTo>
                      <a:pt x="244" y="236"/>
                      <a:pt x="241" y="237"/>
                      <a:pt x="239" y="238"/>
                    </a:cubicBezTo>
                    <a:cubicBezTo>
                      <a:pt x="240" y="236"/>
                      <a:pt x="239" y="236"/>
                      <a:pt x="240" y="235"/>
                    </a:cubicBezTo>
                    <a:cubicBezTo>
                      <a:pt x="241" y="237"/>
                      <a:pt x="246" y="235"/>
                      <a:pt x="247" y="236"/>
                    </a:cubicBezTo>
                    <a:cubicBezTo>
                      <a:pt x="246" y="235"/>
                      <a:pt x="246" y="235"/>
                      <a:pt x="246" y="234"/>
                    </a:cubicBezTo>
                    <a:cubicBezTo>
                      <a:pt x="247" y="234"/>
                      <a:pt x="248" y="233"/>
                      <a:pt x="249" y="234"/>
                    </a:cubicBezTo>
                    <a:cubicBezTo>
                      <a:pt x="248" y="234"/>
                      <a:pt x="248" y="236"/>
                      <a:pt x="247" y="234"/>
                    </a:cubicBezTo>
                    <a:cubicBezTo>
                      <a:pt x="248" y="236"/>
                      <a:pt x="248" y="237"/>
                      <a:pt x="250" y="237"/>
                    </a:cubicBezTo>
                    <a:cubicBezTo>
                      <a:pt x="250" y="236"/>
                      <a:pt x="249" y="237"/>
                      <a:pt x="249" y="235"/>
                    </a:cubicBezTo>
                    <a:cubicBezTo>
                      <a:pt x="249" y="235"/>
                      <a:pt x="249" y="235"/>
                      <a:pt x="250" y="234"/>
                    </a:cubicBezTo>
                    <a:cubicBezTo>
                      <a:pt x="250" y="236"/>
                      <a:pt x="253" y="235"/>
                      <a:pt x="252" y="237"/>
                    </a:cubicBezTo>
                    <a:cubicBezTo>
                      <a:pt x="254" y="236"/>
                      <a:pt x="258" y="236"/>
                      <a:pt x="259" y="239"/>
                    </a:cubicBezTo>
                    <a:cubicBezTo>
                      <a:pt x="263" y="237"/>
                      <a:pt x="266" y="236"/>
                      <a:pt x="269" y="237"/>
                    </a:cubicBezTo>
                    <a:cubicBezTo>
                      <a:pt x="270" y="237"/>
                      <a:pt x="269" y="238"/>
                      <a:pt x="270" y="239"/>
                    </a:cubicBezTo>
                    <a:cubicBezTo>
                      <a:pt x="270" y="238"/>
                      <a:pt x="271" y="237"/>
                      <a:pt x="271" y="237"/>
                    </a:cubicBezTo>
                    <a:cubicBezTo>
                      <a:pt x="272" y="238"/>
                      <a:pt x="272" y="237"/>
                      <a:pt x="272" y="238"/>
                    </a:cubicBezTo>
                    <a:cubicBezTo>
                      <a:pt x="272" y="238"/>
                      <a:pt x="272" y="239"/>
                      <a:pt x="272" y="239"/>
                    </a:cubicBezTo>
                    <a:cubicBezTo>
                      <a:pt x="273" y="239"/>
                      <a:pt x="273" y="239"/>
                      <a:pt x="273" y="239"/>
                    </a:cubicBezTo>
                    <a:cubicBezTo>
                      <a:pt x="274" y="238"/>
                      <a:pt x="272" y="239"/>
                      <a:pt x="273" y="237"/>
                    </a:cubicBezTo>
                    <a:cubicBezTo>
                      <a:pt x="273" y="237"/>
                      <a:pt x="274" y="236"/>
                      <a:pt x="274" y="236"/>
                    </a:cubicBezTo>
                    <a:cubicBezTo>
                      <a:pt x="276" y="238"/>
                      <a:pt x="277" y="234"/>
                      <a:pt x="280" y="236"/>
                    </a:cubicBezTo>
                    <a:cubicBezTo>
                      <a:pt x="280" y="237"/>
                      <a:pt x="279" y="237"/>
                      <a:pt x="279" y="238"/>
                    </a:cubicBezTo>
                    <a:cubicBezTo>
                      <a:pt x="281" y="238"/>
                      <a:pt x="280" y="236"/>
                      <a:pt x="281" y="236"/>
                    </a:cubicBezTo>
                    <a:cubicBezTo>
                      <a:pt x="281" y="236"/>
                      <a:pt x="281" y="236"/>
                      <a:pt x="281" y="237"/>
                    </a:cubicBezTo>
                    <a:cubicBezTo>
                      <a:pt x="282" y="233"/>
                      <a:pt x="286" y="237"/>
                      <a:pt x="287" y="237"/>
                    </a:cubicBezTo>
                    <a:cubicBezTo>
                      <a:pt x="287" y="237"/>
                      <a:pt x="286" y="236"/>
                      <a:pt x="287" y="236"/>
                    </a:cubicBezTo>
                    <a:cubicBezTo>
                      <a:pt x="292" y="237"/>
                      <a:pt x="296" y="235"/>
                      <a:pt x="301" y="235"/>
                    </a:cubicBezTo>
                    <a:cubicBezTo>
                      <a:pt x="301" y="236"/>
                      <a:pt x="300" y="236"/>
                      <a:pt x="301" y="236"/>
                    </a:cubicBezTo>
                    <a:cubicBezTo>
                      <a:pt x="303" y="235"/>
                      <a:pt x="314" y="229"/>
                      <a:pt x="312" y="235"/>
                    </a:cubicBezTo>
                    <a:cubicBezTo>
                      <a:pt x="312" y="235"/>
                      <a:pt x="312" y="235"/>
                      <a:pt x="313" y="236"/>
                    </a:cubicBezTo>
                    <a:cubicBezTo>
                      <a:pt x="312" y="236"/>
                      <a:pt x="312" y="235"/>
                      <a:pt x="312" y="236"/>
                    </a:cubicBezTo>
                    <a:cubicBezTo>
                      <a:pt x="313" y="237"/>
                      <a:pt x="314" y="235"/>
                      <a:pt x="316" y="235"/>
                    </a:cubicBezTo>
                    <a:cubicBezTo>
                      <a:pt x="316" y="235"/>
                      <a:pt x="316" y="236"/>
                      <a:pt x="317" y="237"/>
                    </a:cubicBezTo>
                    <a:cubicBezTo>
                      <a:pt x="319" y="233"/>
                      <a:pt x="321" y="238"/>
                      <a:pt x="323" y="237"/>
                    </a:cubicBezTo>
                    <a:cubicBezTo>
                      <a:pt x="323" y="238"/>
                      <a:pt x="322" y="237"/>
                      <a:pt x="322" y="239"/>
                    </a:cubicBezTo>
                    <a:cubicBezTo>
                      <a:pt x="325" y="234"/>
                      <a:pt x="331" y="237"/>
                      <a:pt x="335" y="236"/>
                    </a:cubicBezTo>
                    <a:cubicBezTo>
                      <a:pt x="335" y="237"/>
                      <a:pt x="333" y="235"/>
                      <a:pt x="334" y="237"/>
                    </a:cubicBezTo>
                    <a:cubicBezTo>
                      <a:pt x="337" y="236"/>
                      <a:pt x="343" y="237"/>
                      <a:pt x="347" y="235"/>
                    </a:cubicBezTo>
                    <a:cubicBezTo>
                      <a:pt x="346" y="237"/>
                      <a:pt x="349" y="236"/>
                      <a:pt x="349" y="237"/>
                    </a:cubicBezTo>
                    <a:cubicBezTo>
                      <a:pt x="346" y="240"/>
                      <a:pt x="343" y="238"/>
                      <a:pt x="340" y="241"/>
                    </a:cubicBezTo>
                    <a:cubicBezTo>
                      <a:pt x="340" y="241"/>
                      <a:pt x="339" y="243"/>
                      <a:pt x="340" y="243"/>
                    </a:cubicBezTo>
                    <a:cubicBezTo>
                      <a:pt x="341" y="238"/>
                      <a:pt x="345" y="241"/>
                      <a:pt x="347" y="239"/>
                    </a:cubicBezTo>
                    <a:cubicBezTo>
                      <a:pt x="347" y="240"/>
                      <a:pt x="348" y="239"/>
                      <a:pt x="348" y="241"/>
                    </a:cubicBezTo>
                    <a:cubicBezTo>
                      <a:pt x="350" y="238"/>
                      <a:pt x="355" y="238"/>
                      <a:pt x="359" y="240"/>
                    </a:cubicBezTo>
                    <a:cubicBezTo>
                      <a:pt x="360" y="237"/>
                      <a:pt x="362" y="240"/>
                      <a:pt x="364" y="238"/>
                    </a:cubicBezTo>
                    <a:cubicBezTo>
                      <a:pt x="363" y="239"/>
                      <a:pt x="363" y="241"/>
                      <a:pt x="362" y="241"/>
                    </a:cubicBezTo>
                    <a:cubicBezTo>
                      <a:pt x="362" y="240"/>
                      <a:pt x="363" y="239"/>
                      <a:pt x="362" y="239"/>
                    </a:cubicBezTo>
                    <a:cubicBezTo>
                      <a:pt x="362" y="243"/>
                      <a:pt x="357" y="241"/>
                      <a:pt x="357" y="242"/>
                    </a:cubicBezTo>
                    <a:cubicBezTo>
                      <a:pt x="357" y="242"/>
                      <a:pt x="356" y="243"/>
                      <a:pt x="357" y="244"/>
                    </a:cubicBezTo>
                    <a:cubicBezTo>
                      <a:pt x="358" y="243"/>
                      <a:pt x="359" y="244"/>
                      <a:pt x="360" y="242"/>
                    </a:cubicBezTo>
                    <a:cubicBezTo>
                      <a:pt x="361" y="244"/>
                      <a:pt x="364" y="245"/>
                      <a:pt x="362" y="242"/>
                    </a:cubicBezTo>
                    <a:cubicBezTo>
                      <a:pt x="363" y="245"/>
                      <a:pt x="366" y="243"/>
                      <a:pt x="367" y="245"/>
                    </a:cubicBezTo>
                    <a:cubicBezTo>
                      <a:pt x="364" y="245"/>
                      <a:pt x="363" y="247"/>
                      <a:pt x="360" y="247"/>
                    </a:cubicBezTo>
                    <a:cubicBezTo>
                      <a:pt x="362" y="249"/>
                      <a:pt x="362" y="248"/>
                      <a:pt x="364" y="248"/>
                    </a:cubicBezTo>
                    <a:cubicBezTo>
                      <a:pt x="364" y="249"/>
                      <a:pt x="364" y="249"/>
                      <a:pt x="364" y="249"/>
                    </a:cubicBezTo>
                    <a:cubicBezTo>
                      <a:pt x="368" y="249"/>
                      <a:pt x="371" y="249"/>
                      <a:pt x="375" y="251"/>
                    </a:cubicBezTo>
                    <a:cubicBezTo>
                      <a:pt x="375" y="251"/>
                      <a:pt x="375" y="250"/>
                      <a:pt x="375" y="250"/>
                    </a:cubicBezTo>
                    <a:cubicBezTo>
                      <a:pt x="377" y="252"/>
                      <a:pt x="381" y="251"/>
                      <a:pt x="383" y="250"/>
                    </a:cubicBezTo>
                    <a:cubicBezTo>
                      <a:pt x="383" y="250"/>
                      <a:pt x="382" y="250"/>
                      <a:pt x="382" y="249"/>
                    </a:cubicBezTo>
                    <a:cubicBezTo>
                      <a:pt x="384" y="249"/>
                      <a:pt x="385" y="249"/>
                      <a:pt x="385" y="251"/>
                    </a:cubicBezTo>
                    <a:cubicBezTo>
                      <a:pt x="386" y="250"/>
                      <a:pt x="386" y="248"/>
                      <a:pt x="387" y="248"/>
                    </a:cubicBezTo>
                    <a:cubicBezTo>
                      <a:pt x="388" y="249"/>
                      <a:pt x="388" y="251"/>
                      <a:pt x="389" y="252"/>
                    </a:cubicBezTo>
                    <a:cubicBezTo>
                      <a:pt x="388" y="250"/>
                      <a:pt x="393" y="249"/>
                      <a:pt x="392" y="252"/>
                    </a:cubicBezTo>
                    <a:cubicBezTo>
                      <a:pt x="394" y="253"/>
                      <a:pt x="395" y="251"/>
                      <a:pt x="397" y="253"/>
                    </a:cubicBezTo>
                    <a:cubicBezTo>
                      <a:pt x="397" y="253"/>
                      <a:pt x="398" y="252"/>
                      <a:pt x="398" y="251"/>
                    </a:cubicBezTo>
                    <a:cubicBezTo>
                      <a:pt x="398" y="246"/>
                      <a:pt x="398" y="246"/>
                      <a:pt x="398" y="242"/>
                    </a:cubicBezTo>
                    <a:cubicBezTo>
                      <a:pt x="397" y="243"/>
                      <a:pt x="395" y="244"/>
                      <a:pt x="395" y="241"/>
                    </a:cubicBezTo>
                    <a:cubicBezTo>
                      <a:pt x="394" y="242"/>
                      <a:pt x="392" y="243"/>
                      <a:pt x="391" y="241"/>
                    </a:cubicBezTo>
                    <a:cubicBezTo>
                      <a:pt x="389" y="245"/>
                      <a:pt x="386" y="241"/>
                      <a:pt x="383" y="242"/>
                    </a:cubicBezTo>
                    <a:cubicBezTo>
                      <a:pt x="383" y="239"/>
                      <a:pt x="382" y="241"/>
                      <a:pt x="381" y="239"/>
                    </a:cubicBezTo>
                    <a:cubicBezTo>
                      <a:pt x="382" y="239"/>
                      <a:pt x="383" y="239"/>
                      <a:pt x="384" y="238"/>
                    </a:cubicBezTo>
                    <a:cubicBezTo>
                      <a:pt x="384" y="240"/>
                      <a:pt x="384" y="240"/>
                      <a:pt x="385" y="241"/>
                    </a:cubicBezTo>
                    <a:cubicBezTo>
                      <a:pt x="385" y="239"/>
                      <a:pt x="387" y="240"/>
                      <a:pt x="387" y="241"/>
                    </a:cubicBezTo>
                    <a:cubicBezTo>
                      <a:pt x="388" y="239"/>
                      <a:pt x="386" y="240"/>
                      <a:pt x="386" y="239"/>
                    </a:cubicBezTo>
                    <a:cubicBezTo>
                      <a:pt x="387" y="238"/>
                      <a:pt x="388" y="238"/>
                      <a:pt x="389" y="237"/>
                    </a:cubicBezTo>
                    <a:cubicBezTo>
                      <a:pt x="390" y="239"/>
                      <a:pt x="392" y="239"/>
                      <a:pt x="394" y="238"/>
                    </a:cubicBezTo>
                    <a:cubicBezTo>
                      <a:pt x="394" y="239"/>
                      <a:pt x="394" y="239"/>
                      <a:pt x="394" y="240"/>
                    </a:cubicBezTo>
                    <a:cubicBezTo>
                      <a:pt x="397" y="238"/>
                      <a:pt x="400" y="238"/>
                      <a:pt x="402" y="240"/>
                    </a:cubicBezTo>
                    <a:cubicBezTo>
                      <a:pt x="403" y="236"/>
                      <a:pt x="406" y="241"/>
                      <a:pt x="407" y="240"/>
                    </a:cubicBezTo>
                    <a:cubicBezTo>
                      <a:pt x="406" y="239"/>
                      <a:pt x="406" y="239"/>
                      <a:pt x="406" y="238"/>
                    </a:cubicBezTo>
                    <a:cubicBezTo>
                      <a:pt x="407" y="239"/>
                      <a:pt x="407" y="237"/>
                      <a:pt x="408" y="238"/>
                    </a:cubicBezTo>
                    <a:cubicBezTo>
                      <a:pt x="408" y="240"/>
                      <a:pt x="409" y="239"/>
                      <a:pt x="410" y="240"/>
                    </a:cubicBezTo>
                    <a:cubicBezTo>
                      <a:pt x="410" y="239"/>
                      <a:pt x="409" y="238"/>
                      <a:pt x="409" y="238"/>
                    </a:cubicBezTo>
                    <a:cubicBezTo>
                      <a:pt x="412" y="238"/>
                      <a:pt x="413" y="239"/>
                      <a:pt x="415" y="237"/>
                    </a:cubicBezTo>
                    <a:cubicBezTo>
                      <a:pt x="415" y="239"/>
                      <a:pt x="415" y="240"/>
                      <a:pt x="417" y="240"/>
                    </a:cubicBezTo>
                    <a:cubicBezTo>
                      <a:pt x="417" y="239"/>
                      <a:pt x="417" y="238"/>
                      <a:pt x="417" y="238"/>
                    </a:cubicBezTo>
                    <a:cubicBezTo>
                      <a:pt x="416" y="237"/>
                      <a:pt x="416" y="239"/>
                      <a:pt x="416" y="238"/>
                    </a:cubicBezTo>
                    <a:cubicBezTo>
                      <a:pt x="418" y="237"/>
                      <a:pt x="419" y="240"/>
                      <a:pt x="420" y="237"/>
                    </a:cubicBezTo>
                    <a:cubicBezTo>
                      <a:pt x="421" y="237"/>
                      <a:pt x="422" y="237"/>
                      <a:pt x="422" y="239"/>
                    </a:cubicBezTo>
                    <a:cubicBezTo>
                      <a:pt x="421" y="238"/>
                      <a:pt x="421" y="237"/>
                      <a:pt x="420" y="237"/>
                    </a:cubicBezTo>
                    <a:cubicBezTo>
                      <a:pt x="421" y="239"/>
                      <a:pt x="419" y="240"/>
                      <a:pt x="418" y="240"/>
                    </a:cubicBezTo>
                    <a:cubicBezTo>
                      <a:pt x="420" y="240"/>
                      <a:pt x="422" y="245"/>
                      <a:pt x="422" y="241"/>
                    </a:cubicBezTo>
                    <a:cubicBezTo>
                      <a:pt x="426" y="242"/>
                      <a:pt x="429" y="244"/>
                      <a:pt x="432" y="245"/>
                    </a:cubicBezTo>
                    <a:cubicBezTo>
                      <a:pt x="432" y="246"/>
                      <a:pt x="432" y="246"/>
                      <a:pt x="432" y="247"/>
                    </a:cubicBezTo>
                    <a:cubicBezTo>
                      <a:pt x="434" y="248"/>
                      <a:pt x="435" y="244"/>
                      <a:pt x="435" y="247"/>
                    </a:cubicBezTo>
                    <a:cubicBezTo>
                      <a:pt x="433" y="247"/>
                      <a:pt x="431" y="247"/>
                      <a:pt x="430" y="248"/>
                    </a:cubicBezTo>
                    <a:cubicBezTo>
                      <a:pt x="431" y="248"/>
                      <a:pt x="432" y="249"/>
                      <a:pt x="432" y="249"/>
                    </a:cubicBezTo>
                    <a:cubicBezTo>
                      <a:pt x="430" y="248"/>
                      <a:pt x="432" y="251"/>
                      <a:pt x="429" y="250"/>
                    </a:cubicBezTo>
                    <a:cubicBezTo>
                      <a:pt x="429" y="252"/>
                      <a:pt x="428" y="252"/>
                      <a:pt x="428" y="253"/>
                    </a:cubicBezTo>
                    <a:cubicBezTo>
                      <a:pt x="429" y="254"/>
                      <a:pt x="430" y="254"/>
                      <a:pt x="431" y="255"/>
                    </a:cubicBezTo>
                    <a:cubicBezTo>
                      <a:pt x="428" y="257"/>
                      <a:pt x="427" y="256"/>
                      <a:pt x="425" y="255"/>
                    </a:cubicBezTo>
                    <a:cubicBezTo>
                      <a:pt x="425" y="254"/>
                      <a:pt x="427" y="255"/>
                      <a:pt x="427" y="254"/>
                    </a:cubicBezTo>
                    <a:cubicBezTo>
                      <a:pt x="425" y="254"/>
                      <a:pt x="428" y="252"/>
                      <a:pt x="426" y="253"/>
                    </a:cubicBezTo>
                    <a:cubicBezTo>
                      <a:pt x="425" y="255"/>
                      <a:pt x="424" y="255"/>
                      <a:pt x="422" y="256"/>
                    </a:cubicBezTo>
                    <a:cubicBezTo>
                      <a:pt x="423" y="254"/>
                      <a:pt x="421" y="257"/>
                      <a:pt x="420" y="255"/>
                    </a:cubicBezTo>
                    <a:cubicBezTo>
                      <a:pt x="420" y="255"/>
                      <a:pt x="420" y="256"/>
                      <a:pt x="419" y="257"/>
                    </a:cubicBezTo>
                    <a:cubicBezTo>
                      <a:pt x="417" y="254"/>
                      <a:pt x="412" y="254"/>
                      <a:pt x="409" y="254"/>
                    </a:cubicBezTo>
                    <a:cubicBezTo>
                      <a:pt x="410" y="254"/>
                      <a:pt x="411" y="254"/>
                      <a:pt x="411" y="256"/>
                    </a:cubicBezTo>
                    <a:cubicBezTo>
                      <a:pt x="410" y="256"/>
                      <a:pt x="410" y="256"/>
                      <a:pt x="410" y="256"/>
                    </a:cubicBezTo>
                    <a:cubicBezTo>
                      <a:pt x="409" y="254"/>
                      <a:pt x="407" y="257"/>
                      <a:pt x="406" y="254"/>
                    </a:cubicBezTo>
                    <a:cubicBezTo>
                      <a:pt x="405" y="254"/>
                      <a:pt x="405" y="255"/>
                      <a:pt x="404" y="254"/>
                    </a:cubicBezTo>
                    <a:cubicBezTo>
                      <a:pt x="404" y="255"/>
                      <a:pt x="404" y="256"/>
                      <a:pt x="402" y="256"/>
                    </a:cubicBezTo>
                    <a:cubicBezTo>
                      <a:pt x="402" y="255"/>
                      <a:pt x="403" y="255"/>
                      <a:pt x="403" y="254"/>
                    </a:cubicBezTo>
                    <a:cubicBezTo>
                      <a:pt x="401" y="254"/>
                      <a:pt x="396" y="256"/>
                      <a:pt x="395" y="254"/>
                    </a:cubicBezTo>
                    <a:cubicBezTo>
                      <a:pt x="391" y="261"/>
                      <a:pt x="384" y="251"/>
                      <a:pt x="381" y="257"/>
                    </a:cubicBezTo>
                    <a:cubicBezTo>
                      <a:pt x="381" y="256"/>
                      <a:pt x="381" y="257"/>
                      <a:pt x="380" y="256"/>
                    </a:cubicBezTo>
                    <a:cubicBezTo>
                      <a:pt x="381" y="256"/>
                      <a:pt x="382" y="256"/>
                      <a:pt x="381" y="255"/>
                    </a:cubicBezTo>
                    <a:cubicBezTo>
                      <a:pt x="380" y="255"/>
                      <a:pt x="380" y="255"/>
                      <a:pt x="377" y="254"/>
                    </a:cubicBezTo>
                    <a:cubicBezTo>
                      <a:pt x="378" y="257"/>
                      <a:pt x="381" y="256"/>
                      <a:pt x="381" y="258"/>
                    </a:cubicBezTo>
                    <a:cubicBezTo>
                      <a:pt x="381" y="259"/>
                      <a:pt x="379" y="259"/>
                      <a:pt x="378" y="259"/>
                    </a:cubicBezTo>
                    <a:cubicBezTo>
                      <a:pt x="379" y="260"/>
                      <a:pt x="381" y="260"/>
                      <a:pt x="382" y="260"/>
                    </a:cubicBezTo>
                    <a:cubicBezTo>
                      <a:pt x="382" y="260"/>
                      <a:pt x="382" y="258"/>
                      <a:pt x="383" y="258"/>
                    </a:cubicBezTo>
                    <a:cubicBezTo>
                      <a:pt x="383" y="258"/>
                      <a:pt x="384" y="260"/>
                      <a:pt x="384" y="260"/>
                    </a:cubicBezTo>
                    <a:cubicBezTo>
                      <a:pt x="386" y="260"/>
                      <a:pt x="389" y="257"/>
                      <a:pt x="390" y="260"/>
                    </a:cubicBezTo>
                    <a:cubicBezTo>
                      <a:pt x="389" y="260"/>
                      <a:pt x="389" y="261"/>
                      <a:pt x="389" y="262"/>
                    </a:cubicBezTo>
                    <a:cubicBezTo>
                      <a:pt x="394" y="260"/>
                      <a:pt x="397" y="262"/>
                      <a:pt x="403" y="261"/>
                    </a:cubicBezTo>
                    <a:cubicBezTo>
                      <a:pt x="403" y="261"/>
                      <a:pt x="403" y="261"/>
                      <a:pt x="403" y="262"/>
                    </a:cubicBezTo>
                    <a:cubicBezTo>
                      <a:pt x="405" y="260"/>
                      <a:pt x="407" y="262"/>
                      <a:pt x="409" y="260"/>
                    </a:cubicBezTo>
                    <a:cubicBezTo>
                      <a:pt x="409" y="260"/>
                      <a:pt x="409" y="261"/>
                      <a:pt x="409" y="261"/>
                    </a:cubicBezTo>
                    <a:cubicBezTo>
                      <a:pt x="410" y="261"/>
                      <a:pt x="411" y="260"/>
                      <a:pt x="412" y="259"/>
                    </a:cubicBezTo>
                    <a:cubicBezTo>
                      <a:pt x="412" y="260"/>
                      <a:pt x="413" y="261"/>
                      <a:pt x="414" y="262"/>
                    </a:cubicBezTo>
                    <a:cubicBezTo>
                      <a:pt x="413" y="261"/>
                      <a:pt x="414" y="260"/>
                      <a:pt x="414" y="260"/>
                    </a:cubicBezTo>
                    <a:cubicBezTo>
                      <a:pt x="415" y="261"/>
                      <a:pt x="414" y="261"/>
                      <a:pt x="415" y="262"/>
                    </a:cubicBezTo>
                    <a:cubicBezTo>
                      <a:pt x="416" y="261"/>
                      <a:pt x="418" y="261"/>
                      <a:pt x="419" y="259"/>
                    </a:cubicBezTo>
                    <a:cubicBezTo>
                      <a:pt x="419" y="260"/>
                      <a:pt x="418" y="261"/>
                      <a:pt x="419" y="262"/>
                    </a:cubicBezTo>
                    <a:cubicBezTo>
                      <a:pt x="420" y="259"/>
                      <a:pt x="427" y="262"/>
                      <a:pt x="429" y="262"/>
                    </a:cubicBezTo>
                    <a:cubicBezTo>
                      <a:pt x="428" y="262"/>
                      <a:pt x="430" y="261"/>
                      <a:pt x="430" y="262"/>
                    </a:cubicBezTo>
                    <a:cubicBezTo>
                      <a:pt x="431" y="261"/>
                      <a:pt x="429" y="260"/>
                      <a:pt x="430" y="260"/>
                    </a:cubicBezTo>
                    <a:cubicBezTo>
                      <a:pt x="431" y="262"/>
                      <a:pt x="433" y="260"/>
                      <a:pt x="433" y="261"/>
                    </a:cubicBezTo>
                    <a:cubicBezTo>
                      <a:pt x="434" y="263"/>
                      <a:pt x="432" y="261"/>
                      <a:pt x="432" y="263"/>
                    </a:cubicBezTo>
                    <a:cubicBezTo>
                      <a:pt x="434" y="264"/>
                      <a:pt x="436" y="264"/>
                      <a:pt x="438" y="265"/>
                    </a:cubicBezTo>
                    <a:cubicBezTo>
                      <a:pt x="434" y="267"/>
                      <a:pt x="427" y="264"/>
                      <a:pt x="423" y="268"/>
                    </a:cubicBezTo>
                    <a:cubicBezTo>
                      <a:pt x="423" y="269"/>
                      <a:pt x="424" y="267"/>
                      <a:pt x="425" y="267"/>
                    </a:cubicBezTo>
                    <a:cubicBezTo>
                      <a:pt x="425" y="270"/>
                      <a:pt x="426" y="267"/>
                      <a:pt x="427" y="268"/>
                    </a:cubicBezTo>
                    <a:cubicBezTo>
                      <a:pt x="427" y="272"/>
                      <a:pt x="423" y="268"/>
                      <a:pt x="422" y="270"/>
                    </a:cubicBezTo>
                    <a:cubicBezTo>
                      <a:pt x="422" y="270"/>
                      <a:pt x="423" y="270"/>
                      <a:pt x="423" y="271"/>
                    </a:cubicBezTo>
                    <a:cubicBezTo>
                      <a:pt x="422" y="271"/>
                      <a:pt x="422" y="271"/>
                      <a:pt x="422" y="271"/>
                    </a:cubicBezTo>
                    <a:cubicBezTo>
                      <a:pt x="420" y="271"/>
                      <a:pt x="417" y="270"/>
                      <a:pt x="416" y="272"/>
                    </a:cubicBezTo>
                    <a:cubicBezTo>
                      <a:pt x="415" y="272"/>
                      <a:pt x="414" y="269"/>
                      <a:pt x="412" y="270"/>
                    </a:cubicBezTo>
                    <a:cubicBezTo>
                      <a:pt x="414" y="271"/>
                      <a:pt x="415" y="272"/>
                      <a:pt x="416" y="274"/>
                    </a:cubicBezTo>
                    <a:cubicBezTo>
                      <a:pt x="416" y="275"/>
                      <a:pt x="414" y="275"/>
                      <a:pt x="415" y="275"/>
                    </a:cubicBezTo>
                    <a:cubicBezTo>
                      <a:pt x="417" y="273"/>
                      <a:pt x="418" y="274"/>
                      <a:pt x="420" y="273"/>
                    </a:cubicBezTo>
                    <a:cubicBezTo>
                      <a:pt x="420" y="273"/>
                      <a:pt x="419" y="274"/>
                      <a:pt x="419" y="272"/>
                    </a:cubicBezTo>
                    <a:cubicBezTo>
                      <a:pt x="420" y="272"/>
                      <a:pt x="421" y="271"/>
                      <a:pt x="422" y="273"/>
                    </a:cubicBezTo>
                    <a:cubicBezTo>
                      <a:pt x="421" y="274"/>
                      <a:pt x="422" y="275"/>
                      <a:pt x="422" y="274"/>
                    </a:cubicBezTo>
                    <a:cubicBezTo>
                      <a:pt x="421" y="274"/>
                      <a:pt x="422" y="272"/>
                      <a:pt x="423" y="272"/>
                    </a:cubicBezTo>
                    <a:cubicBezTo>
                      <a:pt x="423" y="273"/>
                      <a:pt x="424" y="272"/>
                      <a:pt x="424" y="272"/>
                    </a:cubicBezTo>
                    <a:cubicBezTo>
                      <a:pt x="424" y="273"/>
                      <a:pt x="425" y="274"/>
                      <a:pt x="425" y="274"/>
                    </a:cubicBezTo>
                    <a:cubicBezTo>
                      <a:pt x="426" y="274"/>
                      <a:pt x="427" y="274"/>
                      <a:pt x="427" y="273"/>
                    </a:cubicBezTo>
                    <a:cubicBezTo>
                      <a:pt x="432" y="275"/>
                      <a:pt x="438" y="270"/>
                      <a:pt x="443" y="271"/>
                    </a:cubicBezTo>
                    <a:cubicBezTo>
                      <a:pt x="443" y="271"/>
                      <a:pt x="442" y="271"/>
                      <a:pt x="442" y="271"/>
                    </a:cubicBezTo>
                    <a:cubicBezTo>
                      <a:pt x="443" y="269"/>
                      <a:pt x="445" y="271"/>
                      <a:pt x="445" y="269"/>
                    </a:cubicBezTo>
                    <a:cubicBezTo>
                      <a:pt x="446" y="270"/>
                      <a:pt x="448" y="270"/>
                      <a:pt x="448" y="269"/>
                    </a:cubicBezTo>
                    <a:cubicBezTo>
                      <a:pt x="447" y="269"/>
                      <a:pt x="446" y="270"/>
                      <a:pt x="446" y="269"/>
                    </a:cubicBezTo>
                    <a:cubicBezTo>
                      <a:pt x="446" y="268"/>
                      <a:pt x="446" y="268"/>
                      <a:pt x="446" y="268"/>
                    </a:cubicBezTo>
                    <a:cubicBezTo>
                      <a:pt x="448" y="269"/>
                      <a:pt x="448" y="268"/>
                      <a:pt x="449" y="267"/>
                    </a:cubicBezTo>
                    <a:cubicBezTo>
                      <a:pt x="450" y="269"/>
                      <a:pt x="450" y="269"/>
                      <a:pt x="450" y="269"/>
                    </a:cubicBezTo>
                    <a:cubicBezTo>
                      <a:pt x="452" y="268"/>
                      <a:pt x="453" y="268"/>
                      <a:pt x="455" y="267"/>
                    </a:cubicBezTo>
                    <a:cubicBezTo>
                      <a:pt x="455" y="268"/>
                      <a:pt x="455" y="268"/>
                      <a:pt x="455" y="269"/>
                    </a:cubicBezTo>
                    <a:cubicBezTo>
                      <a:pt x="456" y="268"/>
                      <a:pt x="457" y="268"/>
                      <a:pt x="458" y="269"/>
                    </a:cubicBezTo>
                    <a:cubicBezTo>
                      <a:pt x="457" y="270"/>
                      <a:pt x="456" y="270"/>
                      <a:pt x="455" y="272"/>
                    </a:cubicBezTo>
                    <a:cubicBezTo>
                      <a:pt x="457" y="271"/>
                      <a:pt x="459" y="271"/>
                      <a:pt x="460" y="269"/>
                    </a:cubicBezTo>
                    <a:cubicBezTo>
                      <a:pt x="459" y="268"/>
                      <a:pt x="458" y="270"/>
                      <a:pt x="458" y="269"/>
                    </a:cubicBezTo>
                    <a:cubicBezTo>
                      <a:pt x="459" y="268"/>
                      <a:pt x="460" y="268"/>
                      <a:pt x="460" y="267"/>
                    </a:cubicBezTo>
                    <a:cubicBezTo>
                      <a:pt x="461" y="267"/>
                      <a:pt x="461" y="268"/>
                      <a:pt x="462" y="267"/>
                    </a:cubicBezTo>
                    <a:cubicBezTo>
                      <a:pt x="461" y="269"/>
                      <a:pt x="462" y="270"/>
                      <a:pt x="463" y="271"/>
                    </a:cubicBezTo>
                    <a:cubicBezTo>
                      <a:pt x="463" y="269"/>
                      <a:pt x="462" y="269"/>
                      <a:pt x="462" y="267"/>
                    </a:cubicBezTo>
                    <a:cubicBezTo>
                      <a:pt x="464" y="268"/>
                      <a:pt x="462" y="267"/>
                      <a:pt x="463" y="266"/>
                    </a:cubicBezTo>
                    <a:cubicBezTo>
                      <a:pt x="465" y="266"/>
                      <a:pt x="465" y="268"/>
                      <a:pt x="467" y="268"/>
                    </a:cubicBezTo>
                    <a:cubicBezTo>
                      <a:pt x="466" y="269"/>
                      <a:pt x="465" y="270"/>
                      <a:pt x="465" y="271"/>
                    </a:cubicBezTo>
                    <a:cubicBezTo>
                      <a:pt x="467" y="271"/>
                      <a:pt x="466" y="269"/>
                      <a:pt x="468" y="268"/>
                    </a:cubicBezTo>
                    <a:cubicBezTo>
                      <a:pt x="468" y="270"/>
                      <a:pt x="468" y="270"/>
                      <a:pt x="469" y="270"/>
                    </a:cubicBezTo>
                    <a:cubicBezTo>
                      <a:pt x="471" y="267"/>
                      <a:pt x="475" y="268"/>
                      <a:pt x="478" y="267"/>
                    </a:cubicBezTo>
                    <a:cubicBezTo>
                      <a:pt x="477" y="266"/>
                      <a:pt x="477" y="268"/>
                      <a:pt x="476" y="266"/>
                    </a:cubicBezTo>
                    <a:cubicBezTo>
                      <a:pt x="476" y="266"/>
                      <a:pt x="477" y="266"/>
                      <a:pt x="477" y="265"/>
                    </a:cubicBezTo>
                    <a:cubicBezTo>
                      <a:pt x="478" y="266"/>
                      <a:pt x="479" y="266"/>
                      <a:pt x="479" y="268"/>
                    </a:cubicBezTo>
                    <a:cubicBezTo>
                      <a:pt x="481" y="266"/>
                      <a:pt x="483" y="267"/>
                      <a:pt x="485" y="266"/>
                    </a:cubicBezTo>
                    <a:cubicBezTo>
                      <a:pt x="486" y="267"/>
                      <a:pt x="487" y="270"/>
                      <a:pt x="487" y="268"/>
                    </a:cubicBezTo>
                    <a:cubicBezTo>
                      <a:pt x="487" y="268"/>
                      <a:pt x="486" y="268"/>
                      <a:pt x="486" y="267"/>
                    </a:cubicBezTo>
                    <a:cubicBezTo>
                      <a:pt x="488" y="266"/>
                      <a:pt x="489" y="266"/>
                      <a:pt x="491" y="266"/>
                    </a:cubicBezTo>
                    <a:cubicBezTo>
                      <a:pt x="492" y="269"/>
                      <a:pt x="495" y="269"/>
                      <a:pt x="496" y="270"/>
                    </a:cubicBezTo>
                    <a:cubicBezTo>
                      <a:pt x="497" y="269"/>
                      <a:pt x="496" y="269"/>
                      <a:pt x="496" y="269"/>
                    </a:cubicBezTo>
                    <a:cubicBezTo>
                      <a:pt x="500" y="270"/>
                      <a:pt x="502" y="270"/>
                      <a:pt x="507" y="270"/>
                    </a:cubicBezTo>
                    <a:cubicBezTo>
                      <a:pt x="505" y="272"/>
                      <a:pt x="509" y="271"/>
                      <a:pt x="508" y="272"/>
                    </a:cubicBezTo>
                    <a:cubicBezTo>
                      <a:pt x="509" y="271"/>
                      <a:pt x="511" y="270"/>
                      <a:pt x="512" y="271"/>
                    </a:cubicBezTo>
                    <a:cubicBezTo>
                      <a:pt x="512" y="271"/>
                      <a:pt x="512" y="268"/>
                      <a:pt x="512" y="269"/>
                    </a:cubicBezTo>
                    <a:cubicBezTo>
                      <a:pt x="513" y="269"/>
                      <a:pt x="512" y="270"/>
                      <a:pt x="514" y="269"/>
                    </a:cubicBezTo>
                    <a:cubicBezTo>
                      <a:pt x="514" y="271"/>
                      <a:pt x="514" y="272"/>
                      <a:pt x="515" y="272"/>
                    </a:cubicBezTo>
                    <a:cubicBezTo>
                      <a:pt x="515" y="272"/>
                      <a:pt x="515" y="270"/>
                      <a:pt x="515" y="270"/>
                    </a:cubicBezTo>
                    <a:cubicBezTo>
                      <a:pt x="516" y="271"/>
                      <a:pt x="517" y="270"/>
                      <a:pt x="517" y="271"/>
                    </a:cubicBezTo>
                    <a:cubicBezTo>
                      <a:pt x="517" y="271"/>
                      <a:pt x="517" y="272"/>
                      <a:pt x="517" y="272"/>
                    </a:cubicBezTo>
                    <a:cubicBezTo>
                      <a:pt x="518" y="272"/>
                      <a:pt x="517" y="273"/>
                      <a:pt x="517" y="274"/>
                    </a:cubicBezTo>
                    <a:cubicBezTo>
                      <a:pt x="518" y="274"/>
                      <a:pt x="519" y="274"/>
                      <a:pt x="520" y="275"/>
                    </a:cubicBezTo>
                    <a:cubicBezTo>
                      <a:pt x="520" y="273"/>
                      <a:pt x="519" y="272"/>
                      <a:pt x="519" y="270"/>
                    </a:cubicBezTo>
                    <a:cubicBezTo>
                      <a:pt x="518" y="270"/>
                      <a:pt x="518" y="268"/>
                      <a:pt x="518" y="267"/>
                    </a:cubicBezTo>
                    <a:cubicBezTo>
                      <a:pt x="520" y="266"/>
                      <a:pt x="523" y="266"/>
                      <a:pt x="526" y="267"/>
                    </a:cubicBezTo>
                    <a:cubicBezTo>
                      <a:pt x="528" y="267"/>
                      <a:pt x="531" y="268"/>
                      <a:pt x="533" y="270"/>
                    </a:cubicBezTo>
                    <a:cubicBezTo>
                      <a:pt x="533" y="271"/>
                      <a:pt x="533" y="273"/>
                      <a:pt x="534" y="274"/>
                    </a:cubicBezTo>
                    <a:cubicBezTo>
                      <a:pt x="535" y="265"/>
                      <a:pt x="542" y="274"/>
                      <a:pt x="545" y="270"/>
                    </a:cubicBezTo>
                    <a:cubicBezTo>
                      <a:pt x="545" y="267"/>
                      <a:pt x="545" y="267"/>
                      <a:pt x="544" y="264"/>
                    </a:cubicBezTo>
                    <a:cubicBezTo>
                      <a:pt x="547" y="264"/>
                      <a:pt x="547" y="261"/>
                      <a:pt x="548" y="260"/>
                    </a:cubicBezTo>
                    <a:cubicBezTo>
                      <a:pt x="549" y="258"/>
                      <a:pt x="550" y="259"/>
                      <a:pt x="552" y="258"/>
                    </a:cubicBezTo>
                    <a:cubicBezTo>
                      <a:pt x="552" y="258"/>
                      <a:pt x="552" y="259"/>
                      <a:pt x="553" y="259"/>
                    </a:cubicBezTo>
                    <a:cubicBezTo>
                      <a:pt x="554" y="258"/>
                      <a:pt x="552" y="258"/>
                      <a:pt x="552" y="256"/>
                    </a:cubicBezTo>
                    <a:cubicBezTo>
                      <a:pt x="554" y="256"/>
                      <a:pt x="554" y="251"/>
                      <a:pt x="556" y="252"/>
                    </a:cubicBezTo>
                    <a:cubicBezTo>
                      <a:pt x="555" y="249"/>
                      <a:pt x="556" y="248"/>
                      <a:pt x="556" y="247"/>
                    </a:cubicBezTo>
                    <a:cubicBezTo>
                      <a:pt x="556" y="247"/>
                      <a:pt x="557" y="247"/>
                      <a:pt x="556" y="247"/>
                    </a:cubicBezTo>
                    <a:cubicBezTo>
                      <a:pt x="556" y="246"/>
                      <a:pt x="556" y="246"/>
                      <a:pt x="557" y="246"/>
                    </a:cubicBezTo>
                    <a:cubicBezTo>
                      <a:pt x="556" y="247"/>
                      <a:pt x="559" y="249"/>
                      <a:pt x="559" y="247"/>
                    </a:cubicBezTo>
                    <a:cubicBezTo>
                      <a:pt x="558" y="246"/>
                      <a:pt x="556" y="246"/>
                      <a:pt x="556" y="243"/>
                    </a:cubicBezTo>
                    <a:cubicBezTo>
                      <a:pt x="555" y="244"/>
                      <a:pt x="555" y="243"/>
                      <a:pt x="554" y="242"/>
                    </a:cubicBezTo>
                    <a:cubicBezTo>
                      <a:pt x="555" y="241"/>
                      <a:pt x="555" y="241"/>
                      <a:pt x="555" y="240"/>
                    </a:cubicBezTo>
                    <a:cubicBezTo>
                      <a:pt x="555" y="239"/>
                      <a:pt x="554" y="238"/>
                      <a:pt x="554" y="238"/>
                    </a:cubicBezTo>
                    <a:cubicBezTo>
                      <a:pt x="555" y="236"/>
                      <a:pt x="558" y="234"/>
                      <a:pt x="560" y="237"/>
                    </a:cubicBezTo>
                    <a:cubicBezTo>
                      <a:pt x="561" y="236"/>
                      <a:pt x="562" y="232"/>
                      <a:pt x="563" y="235"/>
                    </a:cubicBezTo>
                    <a:cubicBezTo>
                      <a:pt x="563" y="235"/>
                      <a:pt x="562" y="236"/>
                      <a:pt x="562" y="238"/>
                    </a:cubicBezTo>
                    <a:cubicBezTo>
                      <a:pt x="563" y="238"/>
                      <a:pt x="564" y="235"/>
                      <a:pt x="565" y="237"/>
                    </a:cubicBezTo>
                    <a:cubicBezTo>
                      <a:pt x="563" y="240"/>
                      <a:pt x="560" y="243"/>
                      <a:pt x="556" y="242"/>
                    </a:cubicBezTo>
                    <a:cubicBezTo>
                      <a:pt x="559" y="245"/>
                      <a:pt x="562" y="242"/>
                      <a:pt x="565" y="239"/>
                    </a:cubicBezTo>
                    <a:cubicBezTo>
                      <a:pt x="566" y="240"/>
                      <a:pt x="569" y="239"/>
                      <a:pt x="570" y="238"/>
                    </a:cubicBezTo>
                    <a:cubicBezTo>
                      <a:pt x="571" y="238"/>
                      <a:pt x="571" y="239"/>
                      <a:pt x="572" y="239"/>
                    </a:cubicBezTo>
                    <a:cubicBezTo>
                      <a:pt x="574" y="239"/>
                      <a:pt x="579" y="233"/>
                      <a:pt x="579" y="239"/>
                    </a:cubicBezTo>
                    <a:cubicBezTo>
                      <a:pt x="580" y="240"/>
                      <a:pt x="579" y="237"/>
                      <a:pt x="580" y="238"/>
                    </a:cubicBezTo>
                    <a:cubicBezTo>
                      <a:pt x="580" y="238"/>
                      <a:pt x="581" y="238"/>
                      <a:pt x="581" y="240"/>
                    </a:cubicBezTo>
                    <a:cubicBezTo>
                      <a:pt x="579" y="244"/>
                      <a:pt x="575" y="247"/>
                      <a:pt x="573" y="252"/>
                    </a:cubicBezTo>
                    <a:cubicBezTo>
                      <a:pt x="573" y="253"/>
                      <a:pt x="575" y="253"/>
                      <a:pt x="575" y="256"/>
                    </a:cubicBezTo>
                    <a:cubicBezTo>
                      <a:pt x="578" y="255"/>
                      <a:pt x="580" y="252"/>
                      <a:pt x="582" y="249"/>
                    </a:cubicBezTo>
                    <a:cubicBezTo>
                      <a:pt x="584" y="246"/>
                      <a:pt x="585" y="243"/>
                      <a:pt x="588" y="243"/>
                    </a:cubicBezTo>
                    <a:cubicBezTo>
                      <a:pt x="587" y="238"/>
                      <a:pt x="589" y="236"/>
                      <a:pt x="587" y="232"/>
                    </a:cubicBezTo>
                    <a:cubicBezTo>
                      <a:pt x="588" y="232"/>
                      <a:pt x="588" y="232"/>
                      <a:pt x="588" y="231"/>
                    </a:cubicBezTo>
                    <a:cubicBezTo>
                      <a:pt x="588" y="228"/>
                      <a:pt x="587" y="225"/>
                      <a:pt x="588" y="222"/>
                    </a:cubicBezTo>
                    <a:cubicBezTo>
                      <a:pt x="588" y="222"/>
                      <a:pt x="587" y="222"/>
                      <a:pt x="587" y="222"/>
                    </a:cubicBezTo>
                    <a:cubicBezTo>
                      <a:pt x="588" y="221"/>
                      <a:pt x="587" y="220"/>
                      <a:pt x="588" y="219"/>
                    </a:cubicBezTo>
                    <a:cubicBezTo>
                      <a:pt x="587" y="218"/>
                      <a:pt x="587" y="219"/>
                      <a:pt x="586" y="218"/>
                    </a:cubicBezTo>
                    <a:cubicBezTo>
                      <a:pt x="584" y="207"/>
                      <a:pt x="582" y="202"/>
                      <a:pt x="578" y="191"/>
                    </a:cubicBezTo>
                    <a:cubicBezTo>
                      <a:pt x="575" y="189"/>
                      <a:pt x="574" y="185"/>
                      <a:pt x="571" y="183"/>
                    </a:cubicBezTo>
                    <a:cubicBezTo>
                      <a:pt x="571" y="181"/>
                      <a:pt x="569" y="179"/>
                      <a:pt x="570" y="177"/>
                    </a:cubicBezTo>
                    <a:cubicBezTo>
                      <a:pt x="569" y="177"/>
                      <a:pt x="568" y="177"/>
                      <a:pt x="568" y="176"/>
                    </a:cubicBezTo>
                    <a:cubicBezTo>
                      <a:pt x="569" y="176"/>
                      <a:pt x="569" y="176"/>
                      <a:pt x="569" y="175"/>
                    </a:cubicBezTo>
                    <a:cubicBezTo>
                      <a:pt x="568" y="176"/>
                      <a:pt x="568" y="173"/>
                      <a:pt x="568" y="173"/>
                    </a:cubicBezTo>
                    <a:cubicBezTo>
                      <a:pt x="567" y="169"/>
                      <a:pt x="564" y="167"/>
                      <a:pt x="563" y="162"/>
                    </a:cubicBezTo>
                    <a:cubicBezTo>
                      <a:pt x="566" y="160"/>
                      <a:pt x="570" y="166"/>
                      <a:pt x="572" y="163"/>
                    </a:cubicBezTo>
                    <a:cubicBezTo>
                      <a:pt x="573" y="164"/>
                      <a:pt x="575" y="164"/>
                      <a:pt x="576" y="167"/>
                    </a:cubicBezTo>
                    <a:cubicBezTo>
                      <a:pt x="575" y="167"/>
                      <a:pt x="574" y="167"/>
                      <a:pt x="574" y="169"/>
                    </a:cubicBezTo>
                    <a:cubicBezTo>
                      <a:pt x="576" y="171"/>
                      <a:pt x="579" y="172"/>
                      <a:pt x="582" y="172"/>
                    </a:cubicBezTo>
                    <a:cubicBezTo>
                      <a:pt x="583" y="176"/>
                      <a:pt x="586" y="174"/>
                      <a:pt x="589" y="175"/>
                    </a:cubicBezTo>
                    <a:cubicBezTo>
                      <a:pt x="589" y="176"/>
                      <a:pt x="588" y="176"/>
                      <a:pt x="588" y="177"/>
                    </a:cubicBezTo>
                    <a:cubicBezTo>
                      <a:pt x="591" y="176"/>
                      <a:pt x="595" y="177"/>
                      <a:pt x="599" y="178"/>
                    </a:cubicBezTo>
                    <a:cubicBezTo>
                      <a:pt x="599" y="181"/>
                      <a:pt x="601" y="181"/>
                      <a:pt x="603" y="182"/>
                    </a:cubicBezTo>
                    <a:cubicBezTo>
                      <a:pt x="605" y="183"/>
                      <a:pt x="607" y="184"/>
                      <a:pt x="607" y="187"/>
                    </a:cubicBezTo>
                    <a:cubicBezTo>
                      <a:pt x="609" y="187"/>
                      <a:pt x="610" y="188"/>
                      <a:pt x="611" y="189"/>
                    </a:cubicBezTo>
                    <a:cubicBezTo>
                      <a:pt x="611" y="192"/>
                      <a:pt x="610" y="193"/>
                      <a:pt x="610" y="197"/>
                    </a:cubicBezTo>
                    <a:cubicBezTo>
                      <a:pt x="611" y="199"/>
                      <a:pt x="614" y="199"/>
                      <a:pt x="615" y="201"/>
                    </a:cubicBezTo>
                    <a:cubicBezTo>
                      <a:pt x="615" y="199"/>
                      <a:pt x="616" y="197"/>
                      <a:pt x="617" y="198"/>
                    </a:cubicBezTo>
                    <a:cubicBezTo>
                      <a:pt x="617" y="199"/>
                      <a:pt x="617" y="200"/>
                      <a:pt x="616" y="200"/>
                    </a:cubicBezTo>
                    <a:cubicBezTo>
                      <a:pt x="618" y="203"/>
                      <a:pt x="618" y="206"/>
                      <a:pt x="619" y="208"/>
                    </a:cubicBezTo>
                    <a:cubicBezTo>
                      <a:pt x="620" y="208"/>
                      <a:pt x="621" y="207"/>
                      <a:pt x="621" y="210"/>
                    </a:cubicBezTo>
                    <a:cubicBezTo>
                      <a:pt x="621" y="210"/>
                      <a:pt x="620" y="208"/>
                      <a:pt x="620" y="210"/>
                    </a:cubicBezTo>
                    <a:cubicBezTo>
                      <a:pt x="621" y="210"/>
                      <a:pt x="621" y="211"/>
                      <a:pt x="622" y="212"/>
                    </a:cubicBezTo>
                    <a:cubicBezTo>
                      <a:pt x="621" y="208"/>
                      <a:pt x="623" y="211"/>
                      <a:pt x="623" y="211"/>
                    </a:cubicBezTo>
                    <a:cubicBezTo>
                      <a:pt x="624" y="210"/>
                      <a:pt x="623" y="209"/>
                      <a:pt x="623" y="207"/>
                    </a:cubicBezTo>
                    <a:cubicBezTo>
                      <a:pt x="627" y="207"/>
                      <a:pt x="630" y="216"/>
                      <a:pt x="632" y="211"/>
                    </a:cubicBezTo>
                    <a:cubicBezTo>
                      <a:pt x="631" y="210"/>
                      <a:pt x="631" y="211"/>
                      <a:pt x="630" y="211"/>
                    </a:cubicBezTo>
                    <a:cubicBezTo>
                      <a:pt x="628" y="207"/>
                      <a:pt x="625" y="204"/>
                      <a:pt x="623" y="201"/>
                    </a:cubicBezTo>
                    <a:cubicBezTo>
                      <a:pt x="623" y="201"/>
                      <a:pt x="623" y="200"/>
                      <a:pt x="623" y="199"/>
                    </a:cubicBezTo>
                    <a:cubicBezTo>
                      <a:pt x="622" y="200"/>
                      <a:pt x="621" y="201"/>
                      <a:pt x="621" y="201"/>
                    </a:cubicBezTo>
                    <a:cubicBezTo>
                      <a:pt x="620" y="200"/>
                      <a:pt x="620" y="199"/>
                      <a:pt x="619" y="200"/>
                    </a:cubicBezTo>
                    <a:cubicBezTo>
                      <a:pt x="619" y="197"/>
                      <a:pt x="618" y="198"/>
                      <a:pt x="617" y="196"/>
                    </a:cubicBezTo>
                    <a:cubicBezTo>
                      <a:pt x="618" y="195"/>
                      <a:pt x="618" y="195"/>
                      <a:pt x="618" y="193"/>
                    </a:cubicBezTo>
                    <a:cubicBezTo>
                      <a:pt x="618" y="193"/>
                      <a:pt x="618" y="192"/>
                      <a:pt x="619" y="192"/>
                    </a:cubicBezTo>
                    <a:cubicBezTo>
                      <a:pt x="621" y="193"/>
                      <a:pt x="624" y="194"/>
                      <a:pt x="627" y="194"/>
                    </a:cubicBezTo>
                    <a:cubicBezTo>
                      <a:pt x="626" y="191"/>
                      <a:pt x="623" y="191"/>
                      <a:pt x="621" y="189"/>
                    </a:cubicBezTo>
                    <a:cubicBezTo>
                      <a:pt x="621" y="185"/>
                      <a:pt x="620" y="183"/>
                      <a:pt x="618" y="181"/>
                    </a:cubicBezTo>
                    <a:cubicBezTo>
                      <a:pt x="617" y="180"/>
                      <a:pt x="618" y="182"/>
                      <a:pt x="617" y="182"/>
                    </a:cubicBezTo>
                    <a:cubicBezTo>
                      <a:pt x="616" y="177"/>
                      <a:pt x="613" y="173"/>
                      <a:pt x="613" y="168"/>
                    </a:cubicBezTo>
                    <a:cubicBezTo>
                      <a:pt x="617" y="168"/>
                      <a:pt x="616" y="162"/>
                      <a:pt x="620" y="162"/>
                    </a:cubicBezTo>
                    <a:cubicBezTo>
                      <a:pt x="620" y="160"/>
                      <a:pt x="621" y="159"/>
                      <a:pt x="621" y="158"/>
                    </a:cubicBezTo>
                    <a:cubicBezTo>
                      <a:pt x="621" y="157"/>
                      <a:pt x="620" y="156"/>
                      <a:pt x="620" y="156"/>
                    </a:cubicBezTo>
                    <a:cubicBezTo>
                      <a:pt x="620" y="154"/>
                      <a:pt x="621" y="154"/>
                      <a:pt x="621" y="153"/>
                    </a:cubicBezTo>
                    <a:cubicBezTo>
                      <a:pt x="622" y="147"/>
                      <a:pt x="618" y="149"/>
                      <a:pt x="618" y="144"/>
                    </a:cubicBezTo>
                    <a:cubicBezTo>
                      <a:pt x="620" y="142"/>
                      <a:pt x="624" y="143"/>
                      <a:pt x="626" y="140"/>
                    </a:cubicBezTo>
                    <a:cubicBezTo>
                      <a:pt x="625" y="140"/>
                      <a:pt x="624" y="137"/>
                      <a:pt x="625" y="135"/>
                    </a:cubicBezTo>
                    <a:cubicBezTo>
                      <a:pt x="623" y="134"/>
                      <a:pt x="623" y="130"/>
                      <a:pt x="621" y="129"/>
                    </a:cubicBezTo>
                    <a:cubicBezTo>
                      <a:pt x="618" y="132"/>
                      <a:pt x="619" y="137"/>
                      <a:pt x="615" y="140"/>
                    </a:cubicBezTo>
                    <a:cubicBezTo>
                      <a:pt x="613" y="132"/>
                      <a:pt x="604" y="134"/>
                      <a:pt x="601" y="133"/>
                    </a:cubicBezTo>
                    <a:cubicBezTo>
                      <a:pt x="602" y="133"/>
                      <a:pt x="602" y="134"/>
                      <a:pt x="602" y="134"/>
                    </a:cubicBezTo>
                    <a:cubicBezTo>
                      <a:pt x="601" y="135"/>
                      <a:pt x="600" y="134"/>
                      <a:pt x="599" y="134"/>
                    </a:cubicBezTo>
                    <a:cubicBezTo>
                      <a:pt x="599" y="136"/>
                      <a:pt x="598" y="135"/>
                      <a:pt x="597" y="136"/>
                    </a:cubicBezTo>
                    <a:cubicBezTo>
                      <a:pt x="598" y="136"/>
                      <a:pt x="598" y="136"/>
                      <a:pt x="598" y="138"/>
                    </a:cubicBezTo>
                    <a:cubicBezTo>
                      <a:pt x="594" y="138"/>
                      <a:pt x="591" y="141"/>
                      <a:pt x="587" y="143"/>
                    </a:cubicBezTo>
                    <a:cubicBezTo>
                      <a:pt x="587" y="143"/>
                      <a:pt x="587" y="144"/>
                      <a:pt x="587" y="144"/>
                    </a:cubicBezTo>
                    <a:cubicBezTo>
                      <a:pt x="580" y="144"/>
                      <a:pt x="576" y="147"/>
                      <a:pt x="571" y="149"/>
                    </a:cubicBezTo>
                    <a:cubicBezTo>
                      <a:pt x="571" y="150"/>
                      <a:pt x="571" y="150"/>
                      <a:pt x="571" y="151"/>
                    </a:cubicBezTo>
                    <a:cubicBezTo>
                      <a:pt x="569" y="150"/>
                      <a:pt x="568" y="150"/>
                      <a:pt x="567" y="150"/>
                    </a:cubicBezTo>
                    <a:cubicBezTo>
                      <a:pt x="567" y="150"/>
                      <a:pt x="567" y="151"/>
                      <a:pt x="567" y="151"/>
                    </a:cubicBezTo>
                    <a:cubicBezTo>
                      <a:pt x="563" y="151"/>
                      <a:pt x="557" y="155"/>
                      <a:pt x="555" y="148"/>
                    </a:cubicBezTo>
                    <a:cubicBezTo>
                      <a:pt x="555" y="148"/>
                      <a:pt x="556" y="148"/>
                      <a:pt x="556" y="147"/>
                    </a:cubicBezTo>
                    <a:cubicBezTo>
                      <a:pt x="555" y="146"/>
                      <a:pt x="553" y="145"/>
                      <a:pt x="554" y="143"/>
                    </a:cubicBezTo>
                    <a:cubicBezTo>
                      <a:pt x="552" y="144"/>
                      <a:pt x="551" y="141"/>
                      <a:pt x="551" y="139"/>
                    </a:cubicBezTo>
                    <a:cubicBezTo>
                      <a:pt x="551" y="139"/>
                      <a:pt x="551" y="139"/>
                      <a:pt x="551" y="138"/>
                    </a:cubicBezTo>
                    <a:cubicBezTo>
                      <a:pt x="550" y="137"/>
                      <a:pt x="550" y="137"/>
                      <a:pt x="550" y="138"/>
                    </a:cubicBezTo>
                    <a:cubicBezTo>
                      <a:pt x="549" y="138"/>
                      <a:pt x="549" y="137"/>
                      <a:pt x="549" y="137"/>
                    </a:cubicBezTo>
                    <a:cubicBezTo>
                      <a:pt x="550" y="137"/>
                      <a:pt x="550" y="137"/>
                      <a:pt x="550" y="136"/>
                    </a:cubicBezTo>
                    <a:cubicBezTo>
                      <a:pt x="548" y="137"/>
                      <a:pt x="549" y="134"/>
                      <a:pt x="548" y="133"/>
                    </a:cubicBezTo>
                    <a:cubicBezTo>
                      <a:pt x="547" y="133"/>
                      <a:pt x="548" y="136"/>
                      <a:pt x="546" y="135"/>
                    </a:cubicBezTo>
                    <a:cubicBezTo>
                      <a:pt x="547" y="134"/>
                      <a:pt x="546" y="134"/>
                      <a:pt x="546" y="132"/>
                    </a:cubicBezTo>
                    <a:cubicBezTo>
                      <a:pt x="546" y="132"/>
                      <a:pt x="547" y="133"/>
                      <a:pt x="547" y="132"/>
                    </a:cubicBezTo>
                    <a:cubicBezTo>
                      <a:pt x="546" y="132"/>
                      <a:pt x="546" y="130"/>
                      <a:pt x="546" y="130"/>
                    </a:cubicBezTo>
                    <a:cubicBezTo>
                      <a:pt x="545" y="130"/>
                      <a:pt x="545" y="130"/>
                      <a:pt x="544" y="130"/>
                    </a:cubicBezTo>
                    <a:cubicBezTo>
                      <a:pt x="545" y="128"/>
                      <a:pt x="543" y="131"/>
                      <a:pt x="543" y="128"/>
                    </a:cubicBezTo>
                    <a:cubicBezTo>
                      <a:pt x="545" y="129"/>
                      <a:pt x="547" y="128"/>
                      <a:pt x="549" y="127"/>
                    </a:cubicBezTo>
                    <a:cubicBezTo>
                      <a:pt x="550" y="130"/>
                      <a:pt x="554" y="128"/>
                      <a:pt x="555" y="131"/>
                    </a:cubicBezTo>
                    <a:cubicBezTo>
                      <a:pt x="554" y="131"/>
                      <a:pt x="554" y="132"/>
                      <a:pt x="554" y="132"/>
                    </a:cubicBezTo>
                    <a:cubicBezTo>
                      <a:pt x="555" y="133"/>
                      <a:pt x="555" y="134"/>
                      <a:pt x="556" y="134"/>
                    </a:cubicBezTo>
                    <a:cubicBezTo>
                      <a:pt x="559" y="133"/>
                      <a:pt x="560" y="141"/>
                      <a:pt x="564" y="141"/>
                    </a:cubicBezTo>
                    <a:cubicBezTo>
                      <a:pt x="564" y="138"/>
                      <a:pt x="565" y="138"/>
                      <a:pt x="567" y="139"/>
                    </a:cubicBezTo>
                    <a:cubicBezTo>
                      <a:pt x="566" y="136"/>
                      <a:pt x="567" y="137"/>
                      <a:pt x="569" y="137"/>
                    </a:cubicBezTo>
                    <a:cubicBezTo>
                      <a:pt x="567" y="132"/>
                      <a:pt x="571" y="132"/>
                      <a:pt x="569" y="128"/>
                    </a:cubicBezTo>
                    <a:cubicBezTo>
                      <a:pt x="569" y="129"/>
                      <a:pt x="570" y="129"/>
                      <a:pt x="570" y="127"/>
                    </a:cubicBezTo>
                    <a:cubicBezTo>
                      <a:pt x="570" y="127"/>
                      <a:pt x="569" y="128"/>
                      <a:pt x="569" y="126"/>
                    </a:cubicBezTo>
                    <a:cubicBezTo>
                      <a:pt x="569" y="125"/>
                      <a:pt x="569" y="126"/>
                      <a:pt x="570" y="126"/>
                    </a:cubicBezTo>
                    <a:cubicBezTo>
                      <a:pt x="569" y="121"/>
                      <a:pt x="566" y="121"/>
                      <a:pt x="564" y="118"/>
                    </a:cubicBezTo>
                    <a:cubicBezTo>
                      <a:pt x="568" y="115"/>
                      <a:pt x="571" y="121"/>
                      <a:pt x="575" y="119"/>
                    </a:cubicBezTo>
                    <a:cubicBezTo>
                      <a:pt x="575" y="121"/>
                      <a:pt x="575" y="121"/>
                      <a:pt x="575" y="121"/>
                    </a:cubicBezTo>
                    <a:cubicBezTo>
                      <a:pt x="579" y="123"/>
                      <a:pt x="578" y="115"/>
                      <a:pt x="582" y="115"/>
                    </a:cubicBezTo>
                    <a:cubicBezTo>
                      <a:pt x="583" y="112"/>
                      <a:pt x="585" y="110"/>
                      <a:pt x="587" y="108"/>
                    </a:cubicBezTo>
                    <a:cubicBezTo>
                      <a:pt x="587" y="108"/>
                      <a:pt x="589" y="106"/>
                      <a:pt x="589" y="105"/>
                    </a:cubicBezTo>
                    <a:cubicBezTo>
                      <a:pt x="594" y="104"/>
                      <a:pt x="588" y="96"/>
                      <a:pt x="589" y="93"/>
                    </a:cubicBezTo>
                    <a:cubicBezTo>
                      <a:pt x="588" y="91"/>
                      <a:pt x="586" y="90"/>
                      <a:pt x="585" y="88"/>
                    </a:cubicBezTo>
                    <a:cubicBezTo>
                      <a:pt x="586" y="87"/>
                      <a:pt x="586" y="87"/>
                      <a:pt x="585" y="86"/>
                    </a:cubicBezTo>
                    <a:cubicBezTo>
                      <a:pt x="587" y="86"/>
                      <a:pt x="587" y="86"/>
                      <a:pt x="587" y="86"/>
                    </a:cubicBezTo>
                    <a:cubicBezTo>
                      <a:pt x="586" y="83"/>
                      <a:pt x="587" y="83"/>
                      <a:pt x="586" y="81"/>
                    </a:cubicBezTo>
                    <a:cubicBezTo>
                      <a:pt x="583" y="83"/>
                      <a:pt x="580" y="81"/>
                      <a:pt x="578" y="77"/>
                    </a:cubicBezTo>
                    <a:cubicBezTo>
                      <a:pt x="579" y="77"/>
                      <a:pt x="578" y="76"/>
                      <a:pt x="579" y="76"/>
                    </a:cubicBezTo>
                    <a:cubicBezTo>
                      <a:pt x="579" y="74"/>
                      <a:pt x="577" y="75"/>
                      <a:pt x="577" y="74"/>
                    </a:cubicBezTo>
                    <a:cubicBezTo>
                      <a:pt x="579" y="74"/>
                      <a:pt x="580" y="78"/>
                      <a:pt x="582" y="78"/>
                    </a:cubicBezTo>
                    <a:cubicBezTo>
                      <a:pt x="582" y="77"/>
                      <a:pt x="582" y="77"/>
                      <a:pt x="582" y="76"/>
                    </a:cubicBezTo>
                    <a:cubicBezTo>
                      <a:pt x="581" y="76"/>
                      <a:pt x="581" y="77"/>
                      <a:pt x="581" y="77"/>
                    </a:cubicBezTo>
                    <a:cubicBezTo>
                      <a:pt x="581" y="76"/>
                      <a:pt x="580" y="75"/>
                      <a:pt x="580" y="74"/>
                    </a:cubicBezTo>
                    <a:cubicBezTo>
                      <a:pt x="578" y="74"/>
                      <a:pt x="579" y="73"/>
                      <a:pt x="577" y="73"/>
                    </a:cubicBezTo>
                    <a:cubicBezTo>
                      <a:pt x="577" y="74"/>
                      <a:pt x="575" y="75"/>
                      <a:pt x="575" y="73"/>
                    </a:cubicBezTo>
                    <a:cubicBezTo>
                      <a:pt x="577" y="73"/>
                      <a:pt x="574" y="72"/>
                      <a:pt x="576" y="71"/>
                    </a:cubicBezTo>
                    <a:cubicBezTo>
                      <a:pt x="573" y="71"/>
                      <a:pt x="572" y="70"/>
                      <a:pt x="570" y="70"/>
                    </a:cubicBezTo>
                    <a:cubicBezTo>
                      <a:pt x="571" y="69"/>
                      <a:pt x="572" y="68"/>
                      <a:pt x="572" y="66"/>
                    </a:cubicBezTo>
                    <a:cubicBezTo>
                      <a:pt x="571" y="67"/>
                      <a:pt x="571" y="65"/>
                      <a:pt x="571" y="65"/>
                    </a:cubicBezTo>
                    <a:cubicBezTo>
                      <a:pt x="567" y="64"/>
                      <a:pt x="564" y="60"/>
                      <a:pt x="559" y="60"/>
                    </a:cubicBezTo>
                    <a:cubicBezTo>
                      <a:pt x="560" y="57"/>
                      <a:pt x="563" y="58"/>
                      <a:pt x="566" y="57"/>
                    </a:cubicBezTo>
                    <a:cubicBezTo>
                      <a:pt x="567" y="55"/>
                      <a:pt x="568" y="54"/>
                      <a:pt x="567" y="52"/>
                    </a:cubicBezTo>
                    <a:cubicBezTo>
                      <a:pt x="564" y="53"/>
                      <a:pt x="559" y="49"/>
                      <a:pt x="556" y="53"/>
                    </a:cubicBezTo>
                    <a:cubicBezTo>
                      <a:pt x="553" y="50"/>
                      <a:pt x="549" y="56"/>
                      <a:pt x="545" y="55"/>
                    </a:cubicBezTo>
                    <a:cubicBezTo>
                      <a:pt x="543" y="55"/>
                      <a:pt x="540" y="56"/>
                      <a:pt x="540" y="59"/>
                    </a:cubicBezTo>
                    <a:cubicBezTo>
                      <a:pt x="535" y="59"/>
                      <a:pt x="531" y="61"/>
                      <a:pt x="525" y="62"/>
                    </a:cubicBezTo>
                    <a:cubicBezTo>
                      <a:pt x="525" y="61"/>
                      <a:pt x="526" y="60"/>
                      <a:pt x="525" y="61"/>
                    </a:cubicBezTo>
                    <a:cubicBezTo>
                      <a:pt x="523" y="63"/>
                      <a:pt x="520" y="62"/>
                      <a:pt x="518" y="64"/>
                    </a:cubicBezTo>
                    <a:cubicBezTo>
                      <a:pt x="523" y="64"/>
                      <a:pt x="528" y="64"/>
                      <a:pt x="534" y="63"/>
                    </a:cubicBezTo>
                    <a:cubicBezTo>
                      <a:pt x="534" y="64"/>
                      <a:pt x="534" y="64"/>
                      <a:pt x="534" y="64"/>
                    </a:cubicBezTo>
                    <a:cubicBezTo>
                      <a:pt x="531" y="64"/>
                      <a:pt x="527" y="72"/>
                      <a:pt x="528" y="68"/>
                    </a:cubicBezTo>
                    <a:cubicBezTo>
                      <a:pt x="527" y="69"/>
                      <a:pt x="526" y="67"/>
                      <a:pt x="525" y="67"/>
                    </a:cubicBezTo>
                    <a:cubicBezTo>
                      <a:pt x="524" y="72"/>
                      <a:pt x="521" y="68"/>
                      <a:pt x="519" y="69"/>
                    </a:cubicBezTo>
                    <a:cubicBezTo>
                      <a:pt x="520" y="70"/>
                      <a:pt x="518" y="69"/>
                      <a:pt x="519" y="71"/>
                    </a:cubicBezTo>
                    <a:cubicBezTo>
                      <a:pt x="519" y="72"/>
                      <a:pt x="520" y="72"/>
                      <a:pt x="520" y="73"/>
                    </a:cubicBezTo>
                    <a:cubicBezTo>
                      <a:pt x="519" y="77"/>
                      <a:pt x="517" y="75"/>
                      <a:pt x="514" y="76"/>
                    </a:cubicBezTo>
                    <a:cubicBezTo>
                      <a:pt x="514" y="75"/>
                      <a:pt x="513" y="75"/>
                      <a:pt x="514" y="74"/>
                    </a:cubicBezTo>
                    <a:cubicBezTo>
                      <a:pt x="513" y="75"/>
                      <a:pt x="511" y="76"/>
                      <a:pt x="511" y="74"/>
                    </a:cubicBezTo>
                    <a:cubicBezTo>
                      <a:pt x="512" y="73"/>
                      <a:pt x="511" y="74"/>
                      <a:pt x="512" y="74"/>
                    </a:cubicBezTo>
                    <a:cubicBezTo>
                      <a:pt x="513" y="72"/>
                      <a:pt x="512" y="72"/>
                      <a:pt x="511" y="71"/>
                    </a:cubicBezTo>
                    <a:cubicBezTo>
                      <a:pt x="512" y="70"/>
                      <a:pt x="511" y="68"/>
                      <a:pt x="513" y="67"/>
                    </a:cubicBezTo>
                    <a:cubicBezTo>
                      <a:pt x="512" y="67"/>
                      <a:pt x="512" y="67"/>
                      <a:pt x="511" y="66"/>
                    </a:cubicBezTo>
                    <a:cubicBezTo>
                      <a:pt x="511" y="65"/>
                      <a:pt x="512" y="65"/>
                      <a:pt x="512" y="64"/>
                    </a:cubicBezTo>
                    <a:cubicBezTo>
                      <a:pt x="511" y="64"/>
                      <a:pt x="510" y="64"/>
                      <a:pt x="508" y="63"/>
                    </a:cubicBezTo>
                    <a:cubicBezTo>
                      <a:pt x="508" y="66"/>
                      <a:pt x="506" y="65"/>
                      <a:pt x="506" y="65"/>
                    </a:cubicBezTo>
                    <a:cubicBezTo>
                      <a:pt x="506" y="64"/>
                      <a:pt x="507" y="63"/>
                      <a:pt x="508" y="64"/>
                    </a:cubicBezTo>
                    <a:cubicBezTo>
                      <a:pt x="507" y="62"/>
                      <a:pt x="509" y="63"/>
                      <a:pt x="508" y="61"/>
                    </a:cubicBezTo>
                    <a:cubicBezTo>
                      <a:pt x="507" y="61"/>
                      <a:pt x="505" y="67"/>
                      <a:pt x="502" y="63"/>
                    </a:cubicBezTo>
                    <a:cubicBezTo>
                      <a:pt x="505" y="64"/>
                      <a:pt x="505" y="61"/>
                      <a:pt x="507" y="60"/>
                    </a:cubicBezTo>
                    <a:cubicBezTo>
                      <a:pt x="507" y="53"/>
                      <a:pt x="504" y="56"/>
                      <a:pt x="501" y="54"/>
                    </a:cubicBezTo>
                    <a:cubicBezTo>
                      <a:pt x="499" y="55"/>
                      <a:pt x="494" y="53"/>
                      <a:pt x="493" y="55"/>
                    </a:cubicBezTo>
                    <a:cubicBezTo>
                      <a:pt x="494" y="55"/>
                      <a:pt x="496" y="54"/>
                      <a:pt x="496" y="56"/>
                    </a:cubicBezTo>
                    <a:cubicBezTo>
                      <a:pt x="496" y="59"/>
                      <a:pt x="494" y="55"/>
                      <a:pt x="494" y="58"/>
                    </a:cubicBezTo>
                    <a:cubicBezTo>
                      <a:pt x="496" y="58"/>
                      <a:pt x="496" y="57"/>
                      <a:pt x="497" y="59"/>
                    </a:cubicBezTo>
                    <a:cubicBezTo>
                      <a:pt x="497" y="59"/>
                      <a:pt x="497" y="60"/>
                      <a:pt x="497" y="60"/>
                    </a:cubicBezTo>
                    <a:cubicBezTo>
                      <a:pt x="495" y="59"/>
                      <a:pt x="494" y="58"/>
                      <a:pt x="494" y="57"/>
                    </a:cubicBezTo>
                    <a:cubicBezTo>
                      <a:pt x="494" y="58"/>
                      <a:pt x="493" y="56"/>
                      <a:pt x="493" y="57"/>
                    </a:cubicBezTo>
                    <a:cubicBezTo>
                      <a:pt x="493" y="58"/>
                      <a:pt x="494" y="59"/>
                      <a:pt x="494" y="60"/>
                    </a:cubicBezTo>
                    <a:cubicBezTo>
                      <a:pt x="495" y="59"/>
                      <a:pt x="496" y="60"/>
                      <a:pt x="497" y="62"/>
                    </a:cubicBezTo>
                    <a:cubicBezTo>
                      <a:pt x="495" y="64"/>
                      <a:pt x="493" y="62"/>
                      <a:pt x="492" y="65"/>
                    </a:cubicBezTo>
                    <a:cubicBezTo>
                      <a:pt x="491" y="64"/>
                      <a:pt x="489" y="64"/>
                      <a:pt x="489" y="65"/>
                    </a:cubicBezTo>
                    <a:cubicBezTo>
                      <a:pt x="489" y="65"/>
                      <a:pt x="489" y="65"/>
                      <a:pt x="490" y="66"/>
                    </a:cubicBezTo>
                    <a:cubicBezTo>
                      <a:pt x="485" y="65"/>
                      <a:pt x="482" y="65"/>
                      <a:pt x="478" y="65"/>
                    </a:cubicBezTo>
                    <a:cubicBezTo>
                      <a:pt x="479" y="64"/>
                      <a:pt x="480" y="65"/>
                      <a:pt x="481" y="64"/>
                    </a:cubicBezTo>
                    <a:cubicBezTo>
                      <a:pt x="481" y="63"/>
                      <a:pt x="480" y="63"/>
                      <a:pt x="479" y="62"/>
                    </a:cubicBezTo>
                    <a:cubicBezTo>
                      <a:pt x="480" y="60"/>
                      <a:pt x="481" y="59"/>
                      <a:pt x="480" y="58"/>
                    </a:cubicBezTo>
                    <a:cubicBezTo>
                      <a:pt x="482" y="57"/>
                      <a:pt x="483" y="55"/>
                      <a:pt x="485" y="56"/>
                    </a:cubicBezTo>
                    <a:cubicBezTo>
                      <a:pt x="484" y="54"/>
                      <a:pt x="483" y="56"/>
                      <a:pt x="482" y="56"/>
                    </a:cubicBezTo>
                    <a:cubicBezTo>
                      <a:pt x="482" y="56"/>
                      <a:pt x="481" y="56"/>
                      <a:pt x="481" y="55"/>
                    </a:cubicBezTo>
                    <a:cubicBezTo>
                      <a:pt x="482" y="53"/>
                      <a:pt x="481" y="51"/>
                      <a:pt x="480" y="47"/>
                    </a:cubicBezTo>
                    <a:cubicBezTo>
                      <a:pt x="486" y="43"/>
                      <a:pt x="492" y="48"/>
                      <a:pt x="498" y="45"/>
                    </a:cubicBezTo>
                    <a:cubicBezTo>
                      <a:pt x="500" y="45"/>
                      <a:pt x="503" y="47"/>
                      <a:pt x="506" y="46"/>
                    </a:cubicBezTo>
                    <a:cubicBezTo>
                      <a:pt x="506" y="47"/>
                      <a:pt x="507" y="47"/>
                      <a:pt x="507" y="48"/>
                    </a:cubicBezTo>
                    <a:cubicBezTo>
                      <a:pt x="509" y="46"/>
                      <a:pt x="512" y="47"/>
                      <a:pt x="514" y="49"/>
                    </a:cubicBezTo>
                    <a:cubicBezTo>
                      <a:pt x="514" y="45"/>
                      <a:pt x="517" y="49"/>
                      <a:pt x="518" y="48"/>
                    </a:cubicBezTo>
                    <a:cubicBezTo>
                      <a:pt x="518" y="48"/>
                      <a:pt x="518" y="48"/>
                      <a:pt x="518" y="49"/>
                    </a:cubicBezTo>
                    <a:cubicBezTo>
                      <a:pt x="520" y="46"/>
                      <a:pt x="522" y="51"/>
                      <a:pt x="525" y="49"/>
                    </a:cubicBezTo>
                    <a:cubicBezTo>
                      <a:pt x="523" y="49"/>
                      <a:pt x="526" y="47"/>
                      <a:pt x="523" y="47"/>
                    </a:cubicBezTo>
                    <a:cubicBezTo>
                      <a:pt x="523" y="48"/>
                      <a:pt x="524" y="49"/>
                      <a:pt x="524" y="49"/>
                    </a:cubicBezTo>
                    <a:cubicBezTo>
                      <a:pt x="523" y="46"/>
                      <a:pt x="521" y="47"/>
                      <a:pt x="519" y="45"/>
                    </a:cubicBezTo>
                    <a:cubicBezTo>
                      <a:pt x="518" y="48"/>
                      <a:pt x="516" y="46"/>
                      <a:pt x="514" y="46"/>
                    </a:cubicBezTo>
                    <a:cubicBezTo>
                      <a:pt x="513" y="45"/>
                      <a:pt x="512" y="42"/>
                      <a:pt x="512" y="44"/>
                    </a:cubicBezTo>
                    <a:cubicBezTo>
                      <a:pt x="513" y="43"/>
                      <a:pt x="512" y="45"/>
                      <a:pt x="512" y="46"/>
                    </a:cubicBezTo>
                    <a:cubicBezTo>
                      <a:pt x="510" y="46"/>
                      <a:pt x="508" y="45"/>
                      <a:pt x="507" y="45"/>
                    </a:cubicBezTo>
                    <a:cubicBezTo>
                      <a:pt x="507" y="43"/>
                      <a:pt x="507" y="43"/>
                      <a:pt x="508" y="44"/>
                    </a:cubicBezTo>
                    <a:cubicBezTo>
                      <a:pt x="508" y="42"/>
                      <a:pt x="508" y="42"/>
                      <a:pt x="508" y="41"/>
                    </a:cubicBezTo>
                    <a:cubicBezTo>
                      <a:pt x="506" y="41"/>
                      <a:pt x="507" y="42"/>
                      <a:pt x="506" y="43"/>
                    </a:cubicBezTo>
                    <a:cubicBezTo>
                      <a:pt x="506" y="39"/>
                      <a:pt x="502" y="42"/>
                      <a:pt x="501" y="41"/>
                    </a:cubicBezTo>
                    <a:cubicBezTo>
                      <a:pt x="501" y="42"/>
                      <a:pt x="501" y="42"/>
                      <a:pt x="500" y="42"/>
                    </a:cubicBezTo>
                    <a:cubicBezTo>
                      <a:pt x="500" y="41"/>
                      <a:pt x="501" y="41"/>
                      <a:pt x="500" y="41"/>
                    </a:cubicBezTo>
                    <a:cubicBezTo>
                      <a:pt x="494" y="42"/>
                      <a:pt x="489" y="44"/>
                      <a:pt x="484" y="44"/>
                    </a:cubicBezTo>
                    <a:cubicBezTo>
                      <a:pt x="482" y="46"/>
                      <a:pt x="478" y="48"/>
                      <a:pt x="477" y="43"/>
                    </a:cubicBezTo>
                    <a:cubicBezTo>
                      <a:pt x="471" y="41"/>
                      <a:pt x="464" y="44"/>
                      <a:pt x="458" y="44"/>
                    </a:cubicBezTo>
                    <a:cubicBezTo>
                      <a:pt x="456" y="46"/>
                      <a:pt x="453" y="46"/>
                      <a:pt x="451" y="46"/>
                    </a:cubicBezTo>
                    <a:cubicBezTo>
                      <a:pt x="452" y="46"/>
                      <a:pt x="451" y="47"/>
                      <a:pt x="450" y="46"/>
                    </a:cubicBezTo>
                    <a:cubicBezTo>
                      <a:pt x="448" y="44"/>
                      <a:pt x="451" y="43"/>
                      <a:pt x="453" y="43"/>
                    </a:cubicBezTo>
                    <a:cubicBezTo>
                      <a:pt x="451" y="43"/>
                      <a:pt x="452" y="39"/>
                      <a:pt x="453" y="38"/>
                    </a:cubicBezTo>
                    <a:cubicBezTo>
                      <a:pt x="456" y="37"/>
                      <a:pt x="458" y="36"/>
                      <a:pt x="461" y="35"/>
                    </a:cubicBezTo>
                    <a:cubicBezTo>
                      <a:pt x="462" y="35"/>
                      <a:pt x="462" y="36"/>
                      <a:pt x="463" y="36"/>
                    </a:cubicBezTo>
                    <a:cubicBezTo>
                      <a:pt x="464" y="34"/>
                      <a:pt x="465" y="36"/>
                      <a:pt x="467" y="36"/>
                    </a:cubicBezTo>
                    <a:cubicBezTo>
                      <a:pt x="468" y="35"/>
                      <a:pt x="468" y="33"/>
                      <a:pt x="469" y="33"/>
                    </a:cubicBezTo>
                    <a:cubicBezTo>
                      <a:pt x="470" y="33"/>
                      <a:pt x="471" y="35"/>
                      <a:pt x="472" y="34"/>
                    </a:cubicBezTo>
                    <a:cubicBezTo>
                      <a:pt x="472" y="34"/>
                      <a:pt x="473" y="33"/>
                      <a:pt x="473" y="33"/>
                    </a:cubicBezTo>
                    <a:cubicBezTo>
                      <a:pt x="473" y="33"/>
                      <a:pt x="473" y="34"/>
                      <a:pt x="473" y="34"/>
                    </a:cubicBezTo>
                    <a:cubicBezTo>
                      <a:pt x="474" y="34"/>
                      <a:pt x="474" y="33"/>
                      <a:pt x="475" y="32"/>
                    </a:cubicBezTo>
                    <a:cubicBezTo>
                      <a:pt x="475" y="32"/>
                      <a:pt x="476" y="34"/>
                      <a:pt x="476" y="34"/>
                    </a:cubicBezTo>
                    <a:cubicBezTo>
                      <a:pt x="477" y="35"/>
                      <a:pt x="478" y="32"/>
                      <a:pt x="479" y="31"/>
                    </a:cubicBezTo>
                    <a:cubicBezTo>
                      <a:pt x="480" y="33"/>
                      <a:pt x="478" y="34"/>
                      <a:pt x="480" y="34"/>
                    </a:cubicBezTo>
                    <a:cubicBezTo>
                      <a:pt x="479" y="32"/>
                      <a:pt x="481" y="32"/>
                      <a:pt x="481" y="31"/>
                    </a:cubicBezTo>
                    <a:cubicBezTo>
                      <a:pt x="482" y="34"/>
                      <a:pt x="484" y="30"/>
                      <a:pt x="484" y="33"/>
                    </a:cubicBezTo>
                    <a:cubicBezTo>
                      <a:pt x="486" y="32"/>
                      <a:pt x="489" y="30"/>
                      <a:pt x="491" y="30"/>
                    </a:cubicBezTo>
                    <a:cubicBezTo>
                      <a:pt x="491" y="30"/>
                      <a:pt x="491" y="29"/>
                      <a:pt x="491" y="29"/>
                    </a:cubicBezTo>
                    <a:cubicBezTo>
                      <a:pt x="493" y="28"/>
                      <a:pt x="494" y="28"/>
                      <a:pt x="495" y="27"/>
                    </a:cubicBezTo>
                    <a:cubicBezTo>
                      <a:pt x="495" y="27"/>
                      <a:pt x="495" y="28"/>
                      <a:pt x="495" y="28"/>
                    </a:cubicBezTo>
                    <a:cubicBezTo>
                      <a:pt x="498" y="27"/>
                      <a:pt x="501" y="26"/>
                      <a:pt x="503" y="27"/>
                    </a:cubicBezTo>
                    <a:cubicBezTo>
                      <a:pt x="504" y="26"/>
                      <a:pt x="504" y="25"/>
                      <a:pt x="504" y="25"/>
                    </a:cubicBezTo>
                    <a:cubicBezTo>
                      <a:pt x="505" y="26"/>
                      <a:pt x="505" y="25"/>
                      <a:pt x="505" y="24"/>
                    </a:cubicBezTo>
                    <a:cubicBezTo>
                      <a:pt x="506" y="25"/>
                      <a:pt x="506" y="27"/>
                      <a:pt x="507" y="26"/>
                    </a:cubicBezTo>
                    <a:cubicBezTo>
                      <a:pt x="506" y="24"/>
                      <a:pt x="508" y="24"/>
                      <a:pt x="508" y="23"/>
                    </a:cubicBezTo>
                    <a:cubicBezTo>
                      <a:pt x="509" y="24"/>
                      <a:pt x="509" y="24"/>
                      <a:pt x="509" y="25"/>
                    </a:cubicBezTo>
                    <a:cubicBezTo>
                      <a:pt x="510" y="26"/>
                      <a:pt x="509" y="26"/>
                      <a:pt x="509" y="27"/>
                    </a:cubicBezTo>
                    <a:cubicBezTo>
                      <a:pt x="511" y="26"/>
                      <a:pt x="510" y="25"/>
                      <a:pt x="510" y="23"/>
                    </a:cubicBezTo>
                    <a:cubicBezTo>
                      <a:pt x="509" y="22"/>
                      <a:pt x="508" y="22"/>
                      <a:pt x="507" y="22"/>
                    </a:cubicBezTo>
                    <a:cubicBezTo>
                      <a:pt x="507" y="24"/>
                      <a:pt x="504" y="23"/>
                      <a:pt x="503" y="22"/>
                    </a:cubicBezTo>
                    <a:cubicBezTo>
                      <a:pt x="503" y="22"/>
                      <a:pt x="503" y="21"/>
                      <a:pt x="503" y="21"/>
                    </a:cubicBezTo>
                    <a:cubicBezTo>
                      <a:pt x="503" y="22"/>
                      <a:pt x="503" y="23"/>
                      <a:pt x="504" y="23"/>
                    </a:cubicBezTo>
                    <a:cubicBezTo>
                      <a:pt x="505" y="19"/>
                      <a:pt x="507" y="21"/>
                      <a:pt x="510" y="21"/>
                    </a:cubicBezTo>
                    <a:cubicBezTo>
                      <a:pt x="509" y="19"/>
                      <a:pt x="510" y="19"/>
                      <a:pt x="510" y="17"/>
                    </a:cubicBezTo>
                    <a:cubicBezTo>
                      <a:pt x="507" y="18"/>
                      <a:pt x="505" y="18"/>
                      <a:pt x="503" y="18"/>
                    </a:cubicBezTo>
                    <a:cubicBezTo>
                      <a:pt x="504" y="19"/>
                      <a:pt x="502" y="20"/>
                      <a:pt x="502" y="21"/>
                    </a:cubicBezTo>
                    <a:cubicBezTo>
                      <a:pt x="501" y="20"/>
                      <a:pt x="499" y="19"/>
                      <a:pt x="499" y="20"/>
                    </a:cubicBezTo>
                    <a:cubicBezTo>
                      <a:pt x="499" y="20"/>
                      <a:pt x="499" y="20"/>
                      <a:pt x="499" y="21"/>
                    </a:cubicBezTo>
                    <a:cubicBezTo>
                      <a:pt x="498" y="19"/>
                      <a:pt x="496" y="20"/>
                      <a:pt x="494" y="20"/>
                    </a:cubicBezTo>
                    <a:cubicBezTo>
                      <a:pt x="496" y="20"/>
                      <a:pt x="495" y="19"/>
                      <a:pt x="496" y="18"/>
                    </a:cubicBezTo>
                    <a:cubicBezTo>
                      <a:pt x="495" y="18"/>
                      <a:pt x="494" y="17"/>
                      <a:pt x="493" y="19"/>
                    </a:cubicBezTo>
                    <a:cubicBezTo>
                      <a:pt x="493" y="18"/>
                      <a:pt x="493" y="18"/>
                      <a:pt x="493" y="18"/>
                    </a:cubicBezTo>
                    <a:cubicBezTo>
                      <a:pt x="490" y="20"/>
                      <a:pt x="486" y="17"/>
                      <a:pt x="483" y="19"/>
                    </a:cubicBezTo>
                    <a:cubicBezTo>
                      <a:pt x="482" y="19"/>
                      <a:pt x="482" y="18"/>
                      <a:pt x="482" y="18"/>
                    </a:cubicBezTo>
                    <a:cubicBezTo>
                      <a:pt x="479" y="20"/>
                      <a:pt x="474" y="18"/>
                      <a:pt x="473" y="20"/>
                    </a:cubicBezTo>
                    <a:cubicBezTo>
                      <a:pt x="473" y="18"/>
                      <a:pt x="474" y="17"/>
                      <a:pt x="475" y="18"/>
                    </a:cubicBezTo>
                    <a:cubicBezTo>
                      <a:pt x="474" y="15"/>
                      <a:pt x="473" y="17"/>
                      <a:pt x="472" y="18"/>
                    </a:cubicBezTo>
                    <a:cubicBezTo>
                      <a:pt x="472" y="18"/>
                      <a:pt x="472" y="17"/>
                      <a:pt x="472" y="17"/>
                    </a:cubicBezTo>
                    <a:cubicBezTo>
                      <a:pt x="471" y="18"/>
                      <a:pt x="471" y="20"/>
                      <a:pt x="470" y="20"/>
                    </a:cubicBezTo>
                    <a:cubicBezTo>
                      <a:pt x="468" y="21"/>
                      <a:pt x="467" y="18"/>
                      <a:pt x="465" y="19"/>
                    </a:cubicBezTo>
                    <a:cubicBezTo>
                      <a:pt x="466" y="22"/>
                      <a:pt x="463" y="20"/>
                      <a:pt x="463" y="21"/>
                    </a:cubicBezTo>
                    <a:cubicBezTo>
                      <a:pt x="464" y="21"/>
                      <a:pt x="463" y="22"/>
                      <a:pt x="462" y="22"/>
                    </a:cubicBezTo>
                    <a:cubicBezTo>
                      <a:pt x="461" y="23"/>
                      <a:pt x="459" y="22"/>
                      <a:pt x="459" y="21"/>
                    </a:cubicBezTo>
                    <a:cubicBezTo>
                      <a:pt x="460" y="21"/>
                      <a:pt x="460" y="20"/>
                      <a:pt x="461" y="19"/>
                    </a:cubicBezTo>
                    <a:cubicBezTo>
                      <a:pt x="459" y="20"/>
                      <a:pt x="460" y="19"/>
                      <a:pt x="459" y="17"/>
                    </a:cubicBezTo>
                    <a:cubicBezTo>
                      <a:pt x="458" y="18"/>
                      <a:pt x="458" y="16"/>
                      <a:pt x="457" y="16"/>
                    </a:cubicBezTo>
                    <a:cubicBezTo>
                      <a:pt x="457" y="18"/>
                      <a:pt x="458" y="18"/>
                      <a:pt x="459" y="18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57" y="19"/>
                      <a:pt x="457" y="16"/>
                      <a:pt x="456" y="18"/>
                    </a:cubicBezTo>
                    <a:cubicBezTo>
                      <a:pt x="456" y="18"/>
                      <a:pt x="456" y="17"/>
                      <a:pt x="456" y="16"/>
                    </a:cubicBezTo>
                    <a:cubicBezTo>
                      <a:pt x="460" y="15"/>
                      <a:pt x="462" y="14"/>
                      <a:pt x="466" y="15"/>
                    </a:cubicBezTo>
                    <a:cubicBezTo>
                      <a:pt x="469" y="13"/>
                      <a:pt x="472" y="16"/>
                      <a:pt x="474" y="13"/>
                    </a:cubicBezTo>
                    <a:cubicBezTo>
                      <a:pt x="474" y="14"/>
                      <a:pt x="475" y="13"/>
                      <a:pt x="475" y="14"/>
                    </a:cubicBezTo>
                    <a:cubicBezTo>
                      <a:pt x="479" y="12"/>
                      <a:pt x="483" y="16"/>
                      <a:pt x="486" y="12"/>
                    </a:cubicBezTo>
                    <a:cubicBezTo>
                      <a:pt x="485" y="12"/>
                      <a:pt x="484" y="13"/>
                      <a:pt x="484" y="12"/>
                    </a:cubicBezTo>
                    <a:cubicBezTo>
                      <a:pt x="485" y="12"/>
                      <a:pt x="488" y="9"/>
                      <a:pt x="488" y="13"/>
                    </a:cubicBezTo>
                    <a:cubicBezTo>
                      <a:pt x="489" y="13"/>
                      <a:pt x="489" y="12"/>
                      <a:pt x="490" y="12"/>
                    </a:cubicBezTo>
                    <a:cubicBezTo>
                      <a:pt x="490" y="10"/>
                      <a:pt x="489" y="12"/>
                      <a:pt x="489" y="11"/>
                    </a:cubicBezTo>
                    <a:cubicBezTo>
                      <a:pt x="490" y="11"/>
                      <a:pt x="493" y="9"/>
                      <a:pt x="494" y="12"/>
                    </a:cubicBezTo>
                    <a:cubicBezTo>
                      <a:pt x="500" y="11"/>
                      <a:pt x="504" y="9"/>
                      <a:pt x="508" y="11"/>
                    </a:cubicBezTo>
                    <a:cubicBezTo>
                      <a:pt x="508" y="9"/>
                      <a:pt x="509" y="12"/>
                      <a:pt x="509" y="12"/>
                    </a:cubicBezTo>
                    <a:cubicBezTo>
                      <a:pt x="510" y="11"/>
                      <a:pt x="509" y="10"/>
                      <a:pt x="509" y="10"/>
                    </a:cubicBezTo>
                    <a:cubicBezTo>
                      <a:pt x="510" y="10"/>
                      <a:pt x="510" y="9"/>
                      <a:pt x="510" y="9"/>
                    </a:cubicBezTo>
                    <a:cubicBezTo>
                      <a:pt x="511" y="8"/>
                      <a:pt x="511" y="10"/>
                      <a:pt x="512" y="10"/>
                    </a:cubicBezTo>
                    <a:cubicBezTo>
                      <a:pt x="512" y="9"/>
                      <a:pt x="514" y="9"/>
                      <a:pt x="515" y="9"/>
                    </a:cubicBezTo>
                    <a:cubicBezTo>
                      <a:pt x="516" y="12"/>
                      <a:pt x="517" y="10"/>
                      <a:pt x="519" y="10"/>
                    </a:cubicBezTo>
                    <a:cubicBezTo>
                      <a:pt x="524" y="9"/>
                      <a:pt x="531" y="10"/>
                      <a:pt x="535" y="9"/>
                    </a:cubicBezTo>
                    <a:cubicBezTo>
                      <a:pt x="532" y="8"/>
                      <a:pt x="531" y="9"/>
                      <a:pt x="528" y="8"/>
                    </a:cubicBezTo>
                    <a:cubicBezTo>
                      <a:pt x="524" y="10"/>
                      <a:pt x="519" y="8"/>
                      <a:pt x="515" y="9"/>
                    </a:cubicBezTo>
                    <a:cubicBezTo>
                      <a:pt x="515" y="8"/>
                      <a:pt x="514" y="8"/>
                      <a:pt x="514" y="7"/>
                    </a:cubicBezTo>
                    <a:cubicBezTo>
                      <a:pt x="514" y="6"/>
                      <a:pt x="515" y="6"/>
                      <a:pt x="516" y="5"/>
                    </a:cubicBezTo>
                    <a:cubicBezTo>
                      <a:pt x="514" y="4"/>
                      <a:pt x="511" y="8"/>
                      <a:pt x="509" y="5"/>
                    </a:cubicBezTo>
                    <a:cubicBezTo>
                      <a:pt x="509" y="7"/>
                      <a:pt x="508" y="6"/>
                      <a:pt x="507" y="6"/>
                    </a:cubicBezTo>
                    <a:cubicBezTo>
                      <a:pt x="507" y="9"/>
                      <a:pt x="502" y="10"/>
                      <a:pt x="500" y="10"/>
                    </a:cubicBezTo>
                    <a:cubicBezTo>
                      <a:pt x="500" y="9"/>
                      <a:pt x="503" y="9"/>
                      <a:pt x="502" y="8"/>
                    </a:cubicBezTo>
                    <a:cubicBezTo>
                      <a:pt x="501" y="8"/>
                      <a:pt x="500" y="9"/>
                      <a:pt x="500" y="7"/>
                    </a:cubicBezTo>
                    <a:cubicBezTo>
                      <a:pt x="500" y="7"/>
                      <a:pt x="502" y="8"/>
                      <a:pt x="502" y="6"/>
                    </a:cubicBezTo>
                    <a:cubicBezTo>
                      <a:pt x="501" y="6"/>
                      <a:pt x="499" y="7"/>
                      <a:pt x="499" y="4"/>
                    </a:cubicBezTo>
                    <a:cubicBezTo>
                      <a:pt x="497" y="4"/>
                      <a:pt x="499" y="6"/>
                      <a:pt x="498" y="6"/>
                    </a:cubicBezTo>
                    <a:cubicBezTo>
                      <a:pt x="498" y="6"/>
                      <a:pt x="498" y="6"/>
                      <a:pt x="497" y="6"/>
                    </a:cubicBezTo>
                    <a:cubicBezTo>
                      <a:pt x="497" y="4"/>
                      <a:pt x="498" y="3"/>
                      <a:pt x="498" y="2"/>
                    </a:cubicBezTo>
                    <a:cubicBezTo>
                      <a:pt x="496" y="1"/>
                      <a:pt x="497" y="3"/>
                      <a:pt x="497" y="4"/>
                    </a:cubicBezTo>
                    <a:cubicBezTo>
                      <a:pt x="495" y="3"/>
                      <a:pt x="497" y="2"/>
                      <a:pt x="496" y="1"/>
                    </a:cubicBezTo>
                    <a:cubicBezTo>
                      <a:pt x="495" y="0"/>
                      <a:pt x="493" y="0"/>
                      <a:pt x="493" y="1"/>
                    </a:cubicBezTo>
                    <a:cubicBezTo>
                      <a:pt x="493" y="1"/>
                      <a:pt x="493" y="1"/>
                      <a:pt x="493" y="1"/>
                    </a:cubicBezTo>
                    <a:cubicBezTo>
                      <a:pt x="493" y="1"/>
                      <a:pt x="492" y="3"/>
                      <a:pt x="492" y="2"/>
                    </a:cubicBezTo>
                    <a:cubicBezTo>
                      <a:pt x="492" y="2"/>
                      <a:pt x="493" y="2"/>
                      <a:pt x="493" y="1"/>
                    </a:cubicBezTo>
                    <a:cubicBezTo>
                      <a:pt x="491" y="0"/>
                      <a:pt x="488" y="2"/>
                      <a:pt x="487" y="0"/>
                    </a:cubicBezTo>
                    <a:cubicBezTo>
                      <a:pt x="486" y="0"/>
                      <a:pt x="488" y="1"/>
                      <a:pt x="487" y="2"/>
                    </a:cubicBezTo>
                    <a:cubicBezTo>
                      <a:pt x="485" y="2"/>
                      <a:pt x="485" y="0"/>
                      <a:pt x="484" y="0"/>
                    </a:cubicBezTo>
                    <a:cubicBezTo>
                      <a:pt x="484" y="1"/>
                      <a:pt x="485" y="2"/>
                      <a:pt x="484" y="2"/>
                    </a:cubicBezTo>
                    <a:cubicBezTo>
                      <a:pt x="483" y="2"/>
                      <a:pt x="481" y="4"/>
                      <a:pt x="481" y="1"/>
                    </a:cubicBezTo>
                    <a:cubicBezTo>
                      <a:pt x="482" y="1"/>
                      <a:pt x="483" y="1"/>
                      <a:pt x="483" y="0"/>
                    </a:cubicBezTo>
                    <a:cubicBezTo>
                      <a:pt x="481" y="1"/>
                      <a:pt x="480" y="1"/>
                      <a:pt x="479" y="3"/>
                    </a:cubicBezTo>
                    <a:cubicBezTo>
                      <a:pt x="478" y="2"/>
                      <a:pt x="479" y="0"/>
                      <a:pt x="478" y="0"/>
                    </a:cubicBezTo>
                    <a:cubicBezTo>
                      <a:pt x="478" y="0"/>
                      <a:pt x="478" y="2"/>
                      <a:pt x="478" y="2"/>
                    </a:cubicBezTo>
                    <a:cubicBezTo>
                      <a:pt x="477" y="1"/>
                      <a:pt x="474" y="0"/>
                      <a:pt x="476" y="1"/>
                    </a:cubicBezTo>
                    <a:cubicBezTo>
                      <a:pt x="474" y="1"/>
                      <a:pt x="474" y="1"/>
                      <a:pt x="472" y="1"/>
                    </a:cubicBezTo>
                    <a:cubicBezTo>
                      <a:pt x="472" y="2"/>
                      <a:pt x="473" y="3"/>
                      <a:pt x="472" y="3"/>
                    </a:cubicBezTo>
                    <a:cubicBezTo>
                      <a:pt x="467" y="2"/>
                      <a:pt x="463" y="5"/>
                      <a:pt x="459" y="4"/>
                    </a:cubicBezTo>
                    <a:cubicBezTo>
                      <a:pt x="459" y="5"/>
                      <a:pt x="459" y="6"/>
                      <a:pt x="459" y="6"/>
                    </a:cubicBezTo>
                    <a:cubicBezTo>
                      <a:pt x="457" y="5"/>
                      <a:pt x="456" y="5"/>
                      <a:pt x="455" y="7"/>
                    </a:cubicBezTo>
                    <a:cubicBezTo>
                      <a:pt x="455" y="6"/>
                      <a:pt x="455" y="6"/>
                      <a:pt x="455" y="5"/>
                    </a:cubicBezTo>
                    <a:cubicBezTo>
                      <a:pt x="454" y="6"/>
                      <a:pt x="453" y="6"/>
                      <a:pt x="452" y="5"/>
                    </a:cubicBezTo>
                    <a:cubicBezTo>
                      <a:pt x="452" y="3"/>
                      <a:pt x="454" y="4"/>
                      <a:pt x="454" y="1"/>
                    </a:cubicBezTo>
                    <a:cubicBezTo>
                      <a:pt x="452" y="2"/>
                      <a:pt x="452" y="6"/>
                      <a:pt x="449" y="5"/>
                    </a:cubicBezTo>
                    <a:cubicBezTo>
                      <a:pt x="449" y="6"/>
                      <a:pt x="450" y="7"/>
                      <a:pt x="449" y="7"/>
                    </a:cubicBezTo>
                    <a:cubicBezTo>
                      <a:pt x="449" y="7"/>
                      <a:pt x="448" y="7"/>
                      <a:pt x="448" y="8"/>
                    </a:cubicBezTo>
                    <a:cubicBezTo>
                      <a:pt x="448" y="6"/>
                      <a:pt x="447" y="6"/>
                      <a:pt x="446" y="6"/>
                    </a:cubicBezTo>
                    <a:cubicBezTo>
                      <a:pt x="444" y="8"/>
                      <a:pt x="442" y="5"/>
                      <a:pt x="440" y="8"/>
                    </a:cubicBezTo>
                    <a:cubicBezTo>
                      <a:pt x="438" y="8"/>
                      <a:pt x="435" y="8"/>
                      <a:pt x="433" y="8"/>
                    </a:cubicBezTo>
                    <a:cubicBezTo>
                      <a:pt x="430" y="9"/>
                      <a:pt x="428" y="9"/>
                      <a:pt x="426" y="11"/>
                    </a:cubicBezTo>
                    <a:cubicBezTo>
                      <a:pt x="426" y="9"/>
                      <a:pt x="425" y="10"/>
                      <a:pt x="425" y="8"/>
                    </a:cubicBezTo>
                    <a:cubicBezTo>
                      <a:pt x="423" y="10"/>
                      <a:pt x="422" y="7"/>
                      <a:pt x="421" y="10"/>
                    </a:cubicBezTo>
                    <a:cubicBezTo>
                      <a:pt x="422" y="10"/>
                      <a:pt x="422" y="10"/>
                      <a:pt x="422" y="10"/>
                    </a:cubicBezTo>
                    <a:cubicBezTo>
                      <a:pt x="421" y="11"/>
                      <a:pt x="421" y="11"/>
                      <a:pt x="420" y="11"/>
                    </a:cubicBezTo>
                    <a:cubicBezTo>
                      <a:pt x="420" y="10"/>
                      <a:pt x="420" y="9"/>
                      <a:pt x="419" y="10"/>
                    </a:cubicBezTo>
                    <a:cubicBezTo>
                      <a:pt x="419" y="13"/>
                      <a:pt x="416" y="10"/>
                      <a:pt x="415" y="10"/>
                    </a:cubicBezTo>
                    <a:cubicBezTo>
                      <a:pt x="415" y="11"/>
                      <a:pt x="415" y="11"/>
                      <a:pt x="416" y="11"/>
                    </a:cubicBezTo>
                    <a:cubicBezTo>
                      <a:pt x="415" y="11"/>
                      <a:pt x="413" y="12"/>
                      <a:pt x="412" y="9"/>
                    </a:cubicBezTo>
                    <a:cubicBezTo>
                      <a:pt x="413" y="9"/>
                      <a:pt x="413" y="11"/>
                      <a:pt x="414" y="10"/>
                    </a:cubicBezTo>
                    <a:cubicBezTo>
                      <a:pt x="413" y="10"/>
                      <a:pt x="413" y="9"/>
                      <a:pt x="413" y="8"/>
                    </a:cubicBezTo>
                    <a:cubicBezTo>
                      <a:pt x="412" y="10"/>
                      <a:pt x="410" y="11"/>
                      <a:pt x="408" y="11"/>
                    </a:cubicBezTo>
                    <a:cubicBezTo>
                      <a:pt x="407" y="11"/>
                      <a:pt x="405" y="11"/>
                      <a:pt x="404" y="11"/>
                    </a:cubicBezTo>
                    <a:cubicBezTo>
                      <a:pt x="403" y="11"/>
                      <a:pt x="403" y="12"/>
                      <a:pt x="402" y="12"/>
                    </a:cubicBezTo>
                    <a:cubicBezTo>
                      <a:pt x="401" y="12"/>
                      <a:pt x="401" y="10"/>
                      <a:pt x="399" y="11"/>
                    </a:cubicBezTo>
                    <a:cubicBezTo>
                      <a:pt x="399" y="11"/>
                      <a:pt x="399" y="11"/>
                      <a:pt x="398" y="11"/>
                    </a:cubicBezTo>
                    <a:cubicBezTo>
                      <a:pt x="397" y="11"/>
                      <a:pt x="394" y="13"/>
                      <a:pt x="393" y="11"/>
                    </a:cubicBezTo>
                    <a:cubicBezTo>
                      <a:pt x="393" y="9"/>
                      <a:pt x="396" y="10"/>
                      <a:pt x="395" y="9"/>
                    </a:cubicBezTo>
                    <a:cubicBezTo>
                      <a:pt x="394" y="9"/>
                      <a:pt x="393" y="10"/>
                      <a:pt x="392" y="9"/>
                    </a:cubicBezTo>
                    <a:cubicBezTo>
                      <a:pt x="393" y="12"/>
                      <a:pt x="391" y="11"/>
                      <a:pt x="390" y="10"/>
                    </a:cubicBezTo>
                    <a:cubicBezTo>
                      <a:pt x="391" y="10"/>
                      <a:pt x="393" y="9"/>
                      <a:pt x="393" y="8"/>
                    </a:cubicBezTo>
                    <a:cubicBezTo>
                      <a:pt x="391" y="9"/>
                      <a:pt x="388" y="11"/>
                      <a:pt x="388" y="7"/>
                    </a:cubicBezTo>
                    <a:cubicBezTo>
                      <a:pt x="388" y="7"/>
                      <a:pt x="387" y="7"/>
                      <a:pt x="387" y="7"/>
                    </a:cubicBezTo>
                    <a:cubicBezTo>
                      <a:pt x="388" y="6"/>
                      <a:pt x="388" y="5"/>
                      <a:pt x="389" y="3"/>
                    </a:cubicBezTo>
                    <a:cubicBezTo>
                      <a:pt x="385" y="8"/>
                      <a:pt x="381" y="1"/>
                      <a:pt x="378" y="7"/>
                    </a:cubicBezTo>
                    <a:cubicBezTo>
                      <a:pt x="378" y="7"/>
                      <a:pt x="378" y="6"/>
                      <a:pt x="378" y="6"/>
                    </a:cubicBezTo>
                    <a:cubicBezTo>
                      <a:pt x="377" y="6"/>
                      <a:pt x="378" y="7"/>
                      <a:pt x="376" y="7"/>
                    </a:cubicBezTo>
                    <a:cubicBezTo>
                      <a:pt x="376" y="6"/>
                      <a:pt x="376" y="6"/>
                      <a:pt x="376" y="5"/>
                    </a:cubicBezTo>
                    <a:cubicBezTo>
                      <a:pt x="375" y="5"/>
                      <a:pt x="374" y="5"/>
                      <a:pt x="374" y="6"/>
                    </a:cubicBezTo>
                    <a:cubicBezTo>
                      <a:pt x="375" y="6"/>
                      <a:pt x="376" y="7"/>
                      <a:pt x="376" y="8"/>
                    </a:cubicBezTo>
                    <a:cubicBezTo>
                      <a:pt x="374" y="8"/>
                      <a:pt x="373" y="10"/>
                      <a:pt x="371" y="8"/>
                    </a:cubicBezTo>
                    <a:cubicBezTo>
                      <a:pt x="372" y="8"/>
                      <a:pt x="372" y="6"/>
                      <a:pt x="373" y="6"/>
                    </a:cubicBezTo>
                    <a:cubicBezTo>
                      <a:pt x="373" y="5"/>
                      <a:pt x="373" y="3"/>
                      <a:pt x="372" y="4"/>
                    </a:cubicBezTo>
                    <a:cubicBezTo>
                      <a:pt x="372" y="4"/>
                      <a:pt x="372" y="5"/>
                      <a:pt x="372" y="6"/>
                    </a:cubicBezTo>
                    <a:cubicBezTo>
                      <a:pt x="372" y="3"/>
                      <a:pt x="368" y="3"/>
                      <a:pt x="366" y="3"/>
                    </a:cubicBezTo>
                    <a:cubicBezTo>
                      <a:pt x="366" y="5"/>
                      <a:pt x="367" y="4"/>
                      <a:pt x="367" y="6"/>
                    </a:cubicBezTo>
                    <a:cubicBezTo>
                      <a:pt x="366" y="5"/>
                      <a:pt x="366" y="6"/>
                      <a:pt x="365" y="6"/>
                    </a:cubicBezTo>
                    <a:cubicBezTo>
                      <a:pt x="365" y="4"/>
                      <a:pt x="365" y="5"/>
                      <a:pt x="365" y="3"/>
                    </a:cubicBezTo>
                    <a:cubicBezTo>
                      <a:pt x="364" y="2"/>
                      <a:pt x="365" y="4"/>
                      <a:pt x="364" y="4"/>
                    </a:cubicBezTo>
                    <a:cubicBezTo>
                      <a:pt x="364" y="2"/>
                      <a:pt x="362" y="3"/>
                      <a:pt x="362" y="2"/>
                    </a:cubicBezTo>
                    <a:cubicBezTo>
                      <a:pt x="361" y="4"/>
                      <a:pt x="360" y="2"/>
                      <a:pt x="360" y="1"/>
                    </a:cubicBezTo>
                    <a:cubicBezTo>
                      <a:pt x="359" y="3"/>
                      <a:pt x="359" y="2"/>
                      <a:pt x="358" y="4"/>
                    </a:cubicBezTo>
                    <a:cubicBezTo>
                      <a:pt x="357" y="3"/>
                      <a:pt x="358" y="3"/>
                      <a:pt x="358" y="2"/>
                    </a:cubicBezTo>
                    <a:cubicBezTo>
                      <a:pt x="357" y="2"/>
                      <a:pt x="357" y="2"/>
                      <a:pt x="356" y="2"/>
                    </a:cubicBezTo>
                    <a:cubicBezTo>
                      <a:pt x="355" y="2"/>
                      <a:pt x="355" y="3"/>
                      <a:pt x="355" y="4"/>
                    </a:cubicBezTo>
                    <a:cubicBezTo>
                      <a:pt x="354" y="3"/>
                      <a:pt x="353" y="3"/>
                      <a:pt x="354" y="2"/>
                    </a:cubicBezTo>
                    <a:cubicBezTo>
                      <a:pt x="351" y="1"/>
                      <a:pt x="350" y="7"/>
                      <a:pt x="348" y="6"/>
                    </a:cubicBezTo>
                    <a:cubicBezTo>
                      <a:pt x="348" y="10"/>
                      <a:pt x="347" y="8"/>
                      <a:pt x="346" y="7"/>
                    </a:cubicBezTo>
                    <a:cubicBezTo>
                      <a:pt x="345" y="8"/>
                      <a:pt x="347" y="9"/>
                      <a:pt x="346" y="9"/>
                    </a:cubicBezTo>
                    <a:cubicBezTo>
                      <a:pt x="345" y="8"/>
                      <a:pt x="344" y="8"/>
                      <a:pt x="343" y="9"/>
                    </a:cubicBezTo>
                    <a:cubicBezTo>
                      <a:pt x="343" y="7"/>
                      <a:pt x="343" y="7"/>
                      <a:pt x="343" y="6"/>
                    </a:cubicBezTo>
                    <a:cubicBezTo>
                      <a:pt x="343" y="7"/>
                      <a:pt x="342" y="6"/>
                      <a:pt x="342" y="7"/>
                    </a:cubicBezTo>
                    <a:cubicBezTo>
                      <a:pt x="342" y="7"/>
                      <a:pt x="342" y="8"/>
                      <a:pt x="343" y="8"/>
                    </a:cubicBezTo>
                    <a:cubicBezTo>
                      <a:pt x="342" y="8"/>
                      <a:pt x="342" y="9"/>
                      <a:pt x="341" y="9"/>
                    </a:cubicBezTo>
                    <a:cubicBezTo>
                      <a:pt x="341" y="8"/>
                      <a:pt x="341" y="8"/>
                      <a:pt x="341" y="8"/>
                    </a:cubicBezTo>
                    <a:cubicBezTo>
                      <a:pt x="338" y="10"/>
                      <a:pt x="335" y="8"/>
                      <a:pt x="334" y="11"/>
                    </a:cubicBezTo>
                    <a:cubicBezTo>
                      <a:pt x="333" y="11"/>
                      <a:pt x="333" y="9"/>
                      <a:pt x="332" y="9"/>
                    </a:cubicBezTo>
                    <a:cubicBezTo>
                      <a:pt x="332" y="10"/>
                      <a:pt x="332" y="10"/>
                      <a:pt x="333" y="11"/>
                    </a:cubicBezTo>
                    <a:cubicBezTo>
                      <a:pt x="332" y="12"/>
                      <a:pt x="328" y="8"/>
                      <a:pt x="330" y="11"/>
                    </a:cubicBezTo>
                    <a:cubicBezTo>
                      <a:pt x="329" y="11"/>
                      <a:pt x="328" y="9"/>
                      <a:pt x="327" y="10"/>
                    </a:cubicBezTo>
                    <a:cubicBezTo>
                      <a:pt x="328" y="10"/>
                      <a:pt x="328" y="11"/>
                      <a:pt x="327" y="11"/>
                    </a:cubicBezTo>
                    <a:cubicBezTo>
                      <a:pt x="328" y="11"/>
                      <a:pt x="328" y="10"/>
                      <a:pt x="327" y="10"/>
                    </a:cubicBezTo>
                    <a:cubicBezTo>
                      <a:pt x="327" y="11"/>
                      <a:pt x="326" y="11"/>
                      <a:pt x="325" y="12"/>
                    </a:cubicBezTo>
                    <a:cubicBezTo>
                      <a:pt x="326" y="10"/>
                      <a:pt x="324" y="11"/>
                      <a:pt x="323" y="11"/>
                    </a:cubicBezTo>
                    <a:cubicBezTo>
                      <a:pt x="324" y="11"/>
                      <a:pt x="324" y="11"/>
                      <a:pt x="324" y="12"/>
                    </a:cubicBezTo>
                    <a:cubicBezTo>
                      <a:pt x="323" y="12"/>
                      <a:pt x="322" y="13"/>
                      <a:pt x="321" y="12"/>
                    </a:cubicBezTo>
                    <a:cubicBezTo>
                      <a:pt x="321" y="11"/>
                      <a:pt x="323" y="12"/>
                      <a:pt x="322" y="11"/>
                    </a:cubicBezTo>
                    <a:cubicBezTo>
                      <a:pt x="321" y="10"/>
                      <a:pt x="321" y="12"/>
                      <a:pt x="320" y="12"/>
                    </a:cubicBezTo>
                    <a:cubicBezTo>
                      <a:pt x="319" y="9"/>
                      <a:pt x="317" y="14"/>
                      <a:pt x="317" y="11"/>
                    </a:cubicBezTo>
                    <a:cubicBezTo>
                      <a:pt x="319" y="13"/>
                      <a:pt x="320" y="6"/>
                      <a:pt x="322" y="10"/>
                    </a:cubicBezTo>
                    <a:cubicBezTo>
                      <a:pt x="322" y="7"/>
                      <a:pt x="323" y="9"/>
                      <a:pt x="324" y="8"/>
                    </a:cubicBezTo>
                    <a:cubicBezTo>
                      <a:pt x="324" y="6"/>
                      <a:pt x="325" y="7"/>
                      <a:pt x="325" y="6"/>
                    </a:cubicBezTo>
                    <a:cubicBezTo>
                      <a:pt x="324" y="6"/>
                      <a:pt x="324" y="7"/>
                      <a:pt x="324" y="7"/>
                    </a:cubicBezTo>
                    <a:cubicBezTo>
                      <a:pt x="323" y="6"/>
                      <a:pt x="323" y="7"/>
                      <a:pt x="323" y="6"/>
                    </a:cubicBezTo>
                    <a:cubicBezTo>
                      <a:pt x="323" y="5"/>
                      <a:pt x="324" y="6"/>
                      <a:pt x="324" y="5"/>
                    </a:cubicBezTo>
                    <a:cubicBezTo>
                      <a:pt x="322" y="6"/>
                      <a:pt x="322" y="5"/>
                      <a:pt x="321" y="4"/>
                    </a:cubicBezTo>
                    <a:cubicBezTo>
                      <a:pt x="320" y="5"/>
                      <a:pt x="319" y="4"/>
                      <a:pt x="315" y="5"/>
                    </a:cubicBezTo>
                    <a:cubicBezTo>
                      <a:pt x="315" y="6"/>
                      <a:pt x="316" y="6"/>
                      <a:pt x="315" y="7"/>
                    </a:cubicBezTo>
                    <a:cubicBezTo>
                      <a:pt x="311" y="5"/>
                      <a:pt x="307" y="9"/>
                      <a:pt x="304" y="9"/>
                    </a:cubicBezTo>
                    <a:cubicBezTo>
                      <a:pt x="304" y="10"/>
                      <a:pt x="305" y="11"/>
                      <a:pt x="303" y="11"/>
                    </a:cubicBezTo>
                    <a:cubicBezTo>
                      <a:pt x="303" y="11"/>
                      <a:pt x="303" y="10"/>
                      <a:pt x="303" y="9"/>
                    </a:cubicBezTo>
                    <a:cubicBezTo>
                      <a:pt x="300" y="11"/>
                      <a:pt x="298" y="8"/>
                      <a:pt x="295" y="9"/>
                    </a:cubicBezTo>
                    <a:cubicBezTo>
                      <a:pt x="294" y="13"/>
                      <a:pt x="290" y="9"/>
                      <a:pt x="288" y="13"/>
                    </a:cubicBezTo>
                    <a:cubicBezTo>
                      <a:pt x="290" y="12"/>
                      <a:pt x="291" y="12"/>
                      <a:pt x="292" y="13"/>
                    </a:cubicBezTo>
                    <a:cubicBezTo>
                      <a:pt x="291" y="15"/>
                      <a:pt x="288" y="16"/>
                      <a:pt x="288" y="13"/>
                    </a:cubicBezTo>
                    <a:cubicBezTo>
                      <a:pt x="286" y="15"/>
                      <a:pt x="285" y="11"/>
                      <a:pt x="284" y="14"/>
                    </a:cubicBezTo>
                    <a:cubicBezTo>
                      <a:pt x="284" y="11"/>
                      <a:pt x="280" y="11"/>
                      <a:pt x="278" y="12"/>
                    </a:cubicBezTo>
                    <a:cubicBezTo>
                      <a:pt x="279" y="12"/>
                      <a:pt x="278" y="12"/>
                      <a:pt x="277" y="12"/>
                    </a:cubicBezTo>
                    <a:cubicBezTo>
                      <a:pt x="273" y="13"/>
                      <a:pt x="268" y="12"/>
                      <a:pt x="264" y="15"/>
                    </a:cubicBezTo>
                    <a:cubicBezTo>
                      <a:pt x="264" y="14"/>
                      <a:pt x="264" y="13"/>
                      <a:pt x="264" y="13"/>
                    </a:cubicBezTo>
                    <a:cubicBezTo>
                      <a:pt x="264" y="15"/>
                      <a:pt x="264" y="16"/>
                      <a:pt x="263" y="16"/>
                    </a:cubicBezTo>
                    <a:cubicBezTo>
                      <a:pt x="263" y="15"/>
                      <a:pt x="264" y="14"/>
                      <a:pt x="263" y="14"/>
                    </a:cubicBezTo>
                    <a:cubicBezTo>
                      <a:pt x="262" y="15"/>
                      <a:pt x="262" y="16"/>
                      <a:pt x="261" y="15"/>
                    </a:cubicBezTo>
                    <a:cubicBezTo>
                      <a:pt x="260" y="16"/>
                      <a:pt x="262" y="16"/>
                      <a:pt x="261" y="17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0" y="15"/>
                      <a:pt x="260" y="15"/>
                      <a:pt x="260" y="14"/>
                    </a:cubicBezTo>
                    <a:cubicBezTo>
                      <a:pt x="259" y="15"/>
                      <a:pt x="259" y="15"/>
                      <a:pt x="257" y="16"/>
                    </a:cubicBezTo>
                    <a:cubicBezTo>
                      <a:pt x="257" y="17"/>
                      <a:pt x="258" y="16"/>
                      <a:pt x="259" y="18"/>
                    </a:cubicBezTo>
                    <a:cubicBezTo>
                      <a:pt x="253" y="24"/>
                      <a:pt x="245" y="23"/>
                      <a:pt x="238" y="24"/>
                    </a:cubicBezTo>
                    <a:cubicBezTo>
                      <a:pt x="237" y="23"/>
                      <a:pt x="240" y="23"/>
                      <a:pt x="239" y="23"/>
                    </a:cubicBezTo>
                    <a:cubicBezTo>
                      <a:pt x="236" y="24"/>
                      <a:pt x="235" y="26"/>
                      <a:pt x="233" y="23"/>
                    </a:cubicBezTo>
                    <a:cubicBezTo>
                      <a:pt x="232" y="23"/>
                      <a:pt x="232" y="25"/>
                      <a:pt x="231" y="26"/>
                    </a:cubicBezTo>
                    <a:cubicBezTo>
                      <a:pt x="230" y="25"/>
                      <a:pt x="227" y="28"/>
                      <a:pt x="226" y="25"/>
                    </a:cubicBezTo>
                    <a:cubicBezTo>
                      <a:pt x="226" y="27"/>
                      <a:pt x="224" y="25"/>
                      <a:pt x="224" y="27"/>
                    </a:cubicBezTo>
                    <a:cubicBezTo>
                      <a:pt x="223" y="25"/>
                      <a:pt x="223" y="25"/>
                      <a:pt x="223" y="26"/>
                    </a:cubicBezTo>
                    <a:cubicBezTo>
                      <a:pt x="222" y="24"/>
                      <a:pt x="221" y="26"/>
                      <a:pt x="220" y="24"/>
                    </a:cubicBezTo>
                    <a:cubicBezTo>
                      <a:pt x="220" y="26"/>
                      <a:pt x="219" y="25"/>
                      <a:pt x="218" y="25"/>
                    </a:cubicBezTo>
                    <a:cubicBezTo>
                      <a:pt x="217" y="25"/>
                      <a:pt x="218" y="26"/>
                      <a:pt x="218" y="26"/>
                    </a:cubicBezTo>
                    <a:cubicBezTo>
                      <a:pt x="216" y="25"/>
                      <a:pt x="214" y="28"/>
                      <a:pt x="213" y="25"/>
                    </a:cubicBezTo>
                    <a:cubicBezTo>
                      <a:pt x="212" y="27"/>
                      <a:pt x="208" y="26"/>
                      <a:pt x="207" y="24"/>
                    </a:cubicBezTo>
                    <a:cubicBezTo>
                      <a:pt x="207" y="27"/>
                      <a:pt x="204" y="27"/>
                      <a:pt x="204" y="26"/>
                    </a:cubicBezTo>
                    <a:cubicBezTo>
                      <a:pt x="203" y="27"/>
                      <a:pt x="201" y="28"/>
                      <a:pt x="200" y="29"/>
                    </a:cubicBezTo>
                    <a:cubicBezTo>
                      <a:pt x="200" y="28"/>
                      <a:pt x="201" y="28"/>
                      <a:pt x="201" y="27"/>
                    </a:cubicBezTo>
                    <a:cubicBezTo>
                      <a:pt x="195" y="27"/>
                      <a:pt x="191" y="30"/>
                      <a:pt x="184" y="28"/>
                    </a:cubicBezTo>
                    <a:cubicBezTo>
                      <a:pt x="184" y="29"/>
                      <a:pt x="183" y="29"/>
                      <a:pt x="183" y="30"/>
                    </a:cubicBezTo>
                    <a:cubicBezTo>
                      <a:pt x="181" y="26"/>
                      <a:pt x="176" y="33"/>
                      <a:pt x="176" y="27"/>
                    </a:cubicBezTo>
                    <a:cubicBezTo>
                      <a:pt x="174" y="27"/>
                      <a:pt x="176" y="29"/>
                      <a:pt x="175" y="30"/>
                    </a:cubicBezTo>
                    <a:cubicBezTo>
                      <a:pt x="171" y="29"/>
                      <a:pt x="169" y="31"/>
                      <a:pt x="167" y="29"/>
                    </a:cubicBezTo>
                    <a:cubicBezTo>
                      <a:pt x="165" y="31"/>
                      <a:pt x="164" y="30"/>
                      <a:pt x="162" y="31"/>
                    </a:cubicBezTo>
                    <a:cubicBezTo>
                      <a:pt x="162" y="30"/>
                      <a:pt x="163" y="31"/>
                      <a:pt x="163" y="30"/>
                    </a:cubicBezTo>
                    <a:cubicBezTo>
                      <a:pt x="160" y="30"/>
                      <a:pt x="158" y="32"/>
                      <a:pt x="156" y="29"/>
                    </a:cubicBezTo>
                    <a:cubicBezTo>
                      <a:pt x="156" y="32"/>
                      <a:pt x="154" y="31"/>
                      <a:pt x="154" y="33"/>
                    </a:cubicBezTo>
                    <a:cubicBezTo>
                      <a:pt x="156" y="33"/>
                      <a:pt x="158" y="33"/>
                      <a:pt x="159" y="35"/>
                    </a:cubicBezTo>
                    <a:cubicBezTo>
                      <a:pt x="158" y="36"/>
                      <a:pt x="157" y="34"/>
                      <a:pt x="156" y="35"/>
                    </a:cubicBezTo>
                    <a:cubicBezTo>
                      <a:pt x="159" y="38"/>
                      <a:pt x="161" y="34"/>
                      <a:pt x="165" y="35"/>
                    </a:cubicBezTo>
                    <a:cubicBezTo>
                      <a:pt x="165" y="35"/>
                      <a:pt x="165" y="36"/>
                      <a:pt x="164" y="36"/>
                    </a:cubicBezTo>
                    <a:cubicBezTo>
                      <a:pt x="166" y="37"/>
                      <a:pt x="167" y="36"/>
                      <a:pt x="168" y="35"/>
                    </a:cubicBezTo>
                    <a:cubicBezTo>
                      <a:pt x="174" y="38"/>
                      <a:pt x="181" y="32"/>
                      <a:pt x="186" y="35"/>
                    </a:cubicBezTo>
                    <a:cubicBezTo>
                      <a:pt x="188" y="33"/>
                      <a:pt x="191" y="33"/>
                      <a:pt x="194" y="32"/>
                    </a:cubicBezTo>
                    <a:cubicBezTo>
                      <a:pt x="194" y="35"/>
                      <a:pt x="191" y="33"/>
                      <a:pt x="190" y="35"/>
                    </a:cubicBezTo>
                    <a:cubicBezTo>
                      <a:pt x="192" y="35"/>
                      <a:pt x="198" y="34"/>
                      <a:pt x="197" y="37"/>
                    </a:cubicBezTo>
                    <a:cubicBezTo>
                      <a:pt x="197" y="36"/>
                      <a:pt x="197" y="34"/>
                      <a:pt x="198" y="34"/>
                    </a:cubicBezTo>
                    <a:cubicBezTo>
                      <a:pt x="198" y="34"/>
                      <a:pt x="198" y="35"/>
                      <a:pt x="199" y="35"/>
                    </a:cubicBezTo>
                    <a:cubicBezTo>
                      <a:pt x="199" y="32"/>
                      <a:pt x="204" y="33"/>
                      <a:pt x="206" y="34"/>
                    </a:cubicBezTo>
                    <a:cubicBezTo>
                      <a:pt x="206" y="33"/>
                      <a:pt x="206" y="33"/>
                      <a:pt x="206" y="33"/>
                    </a:cubicBezTo>
                    <a:cubicBezTo>
                      <a:pt x="206" y="34"/>
                      <a:pt x="208" y="31"/>
                      <a:pt x="209" y="32"/>
                    </a:cubicBezTo>
                    <a:cubicBezTo>
                      <a:pt x="209" y="32"/>
                      <a:pt x="208" y="33"/>
                      <a:pt x="208" y="33"/>
                    </a:cubicBezTo>
                    <a:cubicBezTo>
                      <a:pt x="210" y="35"/>
                      <a:pt x="209" y="31"/>
                      <a:pt x="211" y="32"/>
                    </a:cubicBezTo>
                    <a:cubicBezTo>
                      <a:pt x="211" y="33"/>
                      <a:pt x="210" y="32"/>
                      <a:pt x="210" y="33"/>
                    </a:cubicBezTo>
                    <a:cubicBezTo>
                      <a:pt x="212" y="33"/>
                      <a:pt x="217" y="33"/>
                      <a:pt x="219" y="32"/>
                    </a:cubicBezTo>
                    <a:cubicBezTo>
                      <a:pt x="220" y="31"/>
                      <a:pt x="218" y="32"/>
                      <a:pt x="219" y="30"/>
                    </a:cubicBezTo>
                    <a:cubicBezTo>
                      <a:pt x="219" y="31"/>
                      <a:pt x="220" y="30"/>
                      <a:pt x="220" y="31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4" y="32"/>
                      <a:pt x="229" y="31"/>
                      <a:pt x="234" y="31"/>
                    </a:cubicBezTo>
                    <a:cubicBezTo>
                      <a:pt x="235" y="34"/>
                      <a:pt x="239" y="31"/>
                      <a:pt x="241" y="31"/>
                    </a:cubicBezTo>
                    <a:cubicBezTo>
                      <a:pt x="243" y="32"/>
                      <a:pt x="246" y="30"/>
                      <a:pt x="249" y="30"/>
                    </a:cubicBezTo>
                    <a:cubicBezTo>
                      <a:pt x="254" y="29"/>
                      <a:pt x="259" y="30"/>
                      <a:pt x="263" y="27"/>
                    </a:cubicBezTo>
                    <a:cubicBezTo>
                      <a:pt x="263" y="28"/>
                      <a:pt x="263" y="29"/>
                      <a:pt x="264" y="29"/>
                    </a:cubicBezTo>
                    <a:cubicBezTo>
                      <a:pt x="264" y="28"/>
                      <a:pt x="264" y="27"/>
                      <a:pt x="264" y="27"/>
                    </a:cubicBezTo>
                    <a:cubicBezTo>
                      <a:pt x="266" y="27"/>
                      <a:pt x="267" y="28"/>
                      <a:pt x="267" y="30"/>
                    </a:cubicBezTo>
                    <a:cubicBezTo>
                      <a:pt x="268" y="29"/>
                      <a:pt x="268" y="28"/>
                      <a:pt x="268" y="27"/>
                    </a:cubicBezTo>
                    <a:cubicBezTo>
                      <a:pt x="268" y="27"/>
                      <a:pt x="267" y="29"/>
                      <a:pt x="267" y="27"/>
                    </a:cubicBezTo>
                    <a:cubicBezTo>
                      <a:pt x="267" y="27"/>
                      <a:pt x="267" y="26"/>
                      <a:pt x="268" y="26"/>
                    </a:cubicBezTo>
                    <a:cubicBezTo>
                      <a:pt x="269" y="29"/>
                      <a:pt x="269" y="27"/>
                      <a:pt x="271" y="28"/>
                    </a:cubicBezTo>
                    <a:cubicBezTo>
                      <a:pt x="270" y="28"/>
                      <a:pt x="270" y="28"/>
                      <a:pt x="270" y="29"/>
                    </a:cubicBezTo>
                    <a:cubicBezTo>
                      <a:pt x="271" y="27"/>
                      <a:pt x="273" y="30"/>
                      <a:pt x="275" y="28"/>
                    </a:cubicBezTo>
                    <a:cubicBezTo>
                      <a:pt x="273" y="28"/>
                      <a:pt x="273" y="28"/>
                      <a:pt x="271" y="27"/>
                    </a:cubicBezTo>
                    <a:cubicBezTo>
                      <a:pt x="273" y="27"/>
                      <a:pt x="273" y="27"/>
                      <a:pt x="274" y="26"/>
                    </a:cubicBezTo>
                    <a:cubicBezTo>
                      <a:pt x="275" y="27"/>
                      <a:pt x="274" y="27"/>
                      <a:pt x="275" y="28"/>
                    </a:cubicBezTo>
                    <a:cubicBezTo>
                      <a:pt x="276" y="26"/>
                      <a:pt x="279" y="31"/>
                      <a:pt x="280" y="28"/>
                    </a:cubicBezTo>
                    <a:cubicBezTo>
                      <a:pt x="280" y="29"/>
                      <a:pt x="279" y="28"/>
                      <a:pt x="279" y="27"/>
                    </a:cubicBezTo>
                    <a:cubicBezTo>
                      <a:pt x="280" y="27"/>
                      <a:pt x="280" y="28"/>
                      <a:pt x="281" y="28"/>
                    </a:cubicBezTo>
                    <a:cubicBezTo>
                      <a:pt x="282" y="25"/>
                      <a:pt x="284" y="28"/>
                      <a:pt x="286" y="26"/>
                    </a:cubicBezTo>
                    <a:cubicBezTo>
                      <a:pt x="287" y="26"/>
                      <a:pt x="287" y="27"/>
                      <a:pt x="287" y="28"/>
                    </a:cubicBezTo>
                    <a:cubicBezTo>
                      <a:pt x="287" y="26"/>
                      <a:pt x="290" y="25"/>
                      <a:pt x="291" y="25"/>
                    </a:cubicBezTo>
                    <a:cubicBezTo>
                      <a:pt x="291" y="27"/>
                      <a:pt x="289" y="26"/>
                      <a:pt x="289" y="27"/>
                    </a:cubicBezTo>
                    <a:cubicBezTo>
                      <a:pt x="292" y="26"/>
                      <a:pt x="293" y="25"/>
                      <a:pt x="295" y="24"/>
                    </a:cubicBezTo>
                    <a:cubicBezTo>
                      <a:pt x="295" y="24"/>
                      <a:pt x="295" y="25"/>
                      <a:pt x="296" y="25"/>
                    </a:cubicBezTo>
                    <a:cubicBezTo>
                      <a:pt x="295" y="23"/>
                      <a:pt x="297" y="22"/>
                      <a:pt x="299" y="22"/>
                    </a:cubicBezTo>
                    <a:cubicBezTo>
                      <a:pt x="299" y="24"/>
                      <a:pt x="299" y="24"/>
                      <a:pt x="299" y="25"/>
                    </a:cubicBezTo>
                    <a:cubicBezTo>
                      <a:pt x="298" y="24"/>
                      <a:pt x="297" y="25"/>
                      <a:pt x="297" y="25"/>
                    </a:cubicBezTo>
                    <a:cubicBezTo>
                      <a:pt x="298" y="26"/>
                      <a:pt x="296" y="27"/>
                      <a:pt x="296" y="28"/>
                    </a:cubicBezTo>
                    <a:cubicBezTo>
                      <a:pt x="296" y="28"/>
                      <a:pt x="295" y="28"/>
                      <a:pt x="296" y="27"/>
                    </a:cubicBezTo>
                    <a:cubicBezTo>
                      <a:pt x="294" y="28"/>
                      <a:pt x="291" y="27"/>
                      <a:pt x="288" y="29"/>
                    </a:cubicBezTo>
                    <a:cubicBezTo>
                      <a:pt x="288" y="28"/>
                      <a:pt x="289" y="27"/>
                      <a:pt x="288" y="27"/>
                    </a:cubicBezTo>
                    <a:cubicBezTo>
                      <a:pt x="289" y="29"/>
                      <a:pt x="287" y="27"/>
                      <a:pt x="288" y="29"/>
                    </a:cubicBezTo>
                    <a:cubicBezTo>
                      <a:pt x="288" y="29"/>
                      <a:pt x="287" y="31"/>
                      <a:pt x="286" y="31"/>
                    </a:cubicBezTo>
                    <a:cubicBezTo>
                      <a:pt x="287" y="30"/>
                      <a:pt x="287" y="30"/>
                      <a:pt x="286" y="30"/>
                    </a:cubicBezTo>
                    <a:cubicBezTo>
                      <a:pt x="286" y="33"/>
                      <a:pt x="284" y="30"/>
                      <a:pt x="283" y="31"/>
                    </a:cubicBezTo>
                    <a:cubicBezTo>
                      <a:pt x="282" y="31"/>
                      <a:pt x="284" y="30"/>
                      <a:pt x="282" y="30"/>
                    </a:cubicBezTo>
                    <a:cubicBezTo>
                      <a:pt x="283" y="32"/>
                      <a:pt x="283" y="32"/>
                      <a:pt x="283" y="32"/>
                    </a:cubicBezTo>
                    <a:cubicBezTo>
                      <a:pt x="281" y="32"/>
                      <a:pt x="278" y="33"/>
                      <a:pt x="277" y="33"/>
                    </a:cubicBezTo>
                    <a:cubicBezTo>
                      <a:pt x="277" y="33"/>
                      <a:pt x="278" y="35"/>
                      <a:pt x="277" y="35"/>
                    </a:cubicBezTo>
                    <a:cubicBezTo>
                      <a:pt x="277" y="33"/>
                      <a:pt x="273" y="36"/>
                      <a:pt x="273" y="33"/>
                    </a:cubicBezTo>
                    <a:cubicBezTo>
                      <a:pt x="270" y="34"/>
                      <a:pt x="269" y="32"/>
                      <a:pt x="267" y="34"/>
                    </a:cubicBezTo>
                    <a:cubicBezTo>
                      <a:pt x="267" y="34"/>
                      <a:pt x="265" y="33"/>
                      <a:pt x="265" y="34"/>
                    </a:cubicBezTo>
                    <a:cubicBezTo>
                      <a:pt x="265" y="34"/>
                      <a:pt x="266" y="35"/>
                      <a:pt x="265" y="35"/>
                    </a:cubicBezTo>
                    <a:cubicBezTo>
                      <a:pt x="261" y="33"/>
                      <a:pt x="255" y="35"/>
                      <a:pt x="250" y="34"/>
                    </a:cubicBezTo>
                    <a:cubicBezTo>
                      <a:pt x="250" y="34"/>
                      <a:pt x="250" y="34"/>
                      <a:pt x="250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49" y="34"/>
                      <a:pt x="249" y="34"/>
                      <a:pt x="250" y="34"/>
                    </a:cubicBezTo>
                    <a:cubicBezTo>
                      <a:pt x="249" y="35"/>
                      <a:pt x="247" y="32"/>
                      <a:pt x="246" y="33"/>
                    </a:cubicBezTo>
                    <a:cubicBezTo>
                      <a:pt x="247" y="33"/>
                      <a:pt x="246" y="33"/>
                      <a:pt x="246" y="33"/>
                    </a:cubicBezTo>
                    <a:cubicBezTo>
                      <a:pt x="245" y="34"/>
                      <a:pt x="246" y="34"/>
                      <a:pt x="245" y="35"/>
                    </a:cubicBezTo>
                    <a:cubicBezTo>
                      <a:pt x="245" y="35"/>
                      <a:pt x="246" y="35"/>
                      <a:pt x="246" y="35"/>
                    </a:cubicBezTo>
                    <a:cubicBezTo>
                      <a:pt x="243" y="37"/>
                      <a:pt x="240" y="35"/>
                      <a:pt x="237" y="35"/>
                    </a:cubicBezTo>
                    <a:cubicBezTo>
                      <a:pt x="236" y="36"/>
                      <a:pt x="238" y="37"/>
                      <a:pt x="237" y="38"/>
                    </a:cubicBezTo>
                    <a:cubicBezTo>
                      <a:pt x="236" y="36"/>
                      <a:pt x="235" y="40"/>
                      <a:pt x="234" y="38"/>
                    </a:cubicBezTo>
                    <a:cubicBezTo>
                      <a:pt x="234" y="37"/>
                      <a:pt x="237" y="37"/>
                      <a:pt x="236" y="35"/>
                    </a:cubicBezTo>
                    <a:cubicBezTo>
                      <a:pt x="234" y="36"/>
                      <a:pt x="234" y="39"/>
                      <a:pt x="232" y="37"/>
                    </a:cubicBezTo>
                    <a:cubicBezTo>
                      <a:pt x="232" y="42"/>
                      <a:pt x="228" y="40"/>
                      <a:pt x="227" y="43"/>
                    </a:cubicBezTo>
                    <a:cubicBezTo>
                      <a:pt x="226" y="42"/>
                      <a:pt x="224" y="40"/>
                      <a:pt x="223" y="42"/>
                    </a:cubicBezTo>
                    <a:cubicBezTo>
                      <a:pt x="225" y="42"/>
                      <a:pt x="227" y="43"/>
                      <a:pt x="228" y="46"/>
                    </a:cubicBezTo>
                    <a:cubicBezTo>
                      <a:pt x="227" y="46"/>
                      <a:pt x="227" y="46"/>
                      <a:pt x="227" y="46"/>
                    </a:cubicBezTo>
                    <a:cubicBezTo>
                      <a:pt x="229" y="47"/>
                      <a:pt x="228" y="44"/>
                      <a:pt x="230" y="45"/>
                    </a:cubicBezTo>
                    <a:cubicBezTo>
                      <a:pt x="230" y="43"/>
                      <a:pt x="228" y="44"/>
                      <a:pt x="228" y="42"/>
                    </a:cubicBezTo>
                    <a:cubicBezTo>
                      <a:pt x="230" y="42"/>
                      <a:pt x="232" y="42"/>
                      <a:pt x="234" y="43"/>
                    </a:cubicBezTo>
                    <a:cubicBezTo>
                      <a:pt x="233" y="42"/>
                      <a:pt x="234" y="44"/>
                      <a:pt x="233" y="44"/>
                    </a:cubicBezTo>
                    <a:cubicBezTo>
                      <a:pt x="233" y="44"/>
                      <a:pt x="231" y="43"/>
                      <a:pt x="231" y="44"/>
                    </a:cubicBezTo>
                    <a:cubicBezTo>
                      <a:pt x="231" y="46"/>
                      <a:pt x="227" y="48"/>
                      <a:pt x="225" y="46"/>
                    </a:cubicBezTo>
                    <a:cubicBezTo>
                      <a:pt x="225" y="49"/>
                      <a:pt x="223" y="46"/>
                      <a:pt x="222" y="46"/>
                    </a:cubicBezTo>
                    <a:cubicBezTo>
                      <a:pt x="223" y="47"/>
                      <a:pt x="222" y="48"/>
                      <a:pt x="222" y="48"/>
                    </a:cubicBezTo>
                    <a:cubicBezTo>
                      <a:pt x="222" y="46"/>
                      <a:pt x="219" y="47"/>
                      <a:pt x="220" y="49"/>
                    </a:cubicBezTo>
                    <a:cubicBezTo>
                      <a:pt x="219" y="49"/>
                      <a:pt x="219" y="48"/>
                      <a:pt x="219" y="47"/>
                    </a:cubicBezTo>
                    <a:cubicBezTo>
                      <a:pt x="218" y="48"/>
                      <a:pt x="217" y="49"/>
                      <a:pt x="216" y="50"/>
                    </a:cubicBezTo>
                    <a:cubicBezTo>
                      <a:pt x="216" y="49"/>
                      <a:pt x="217" y="49"/>
                      <a:pt x="216" y="48"/>
                    </a:cubicBezTo>
                    <a:cubicBezTo>
                      <a:pt x="215" y="49"/>
                      <a:pt x="215" y="49"/>
                      <a:pt x="215" y="50"/>
                    </a:cubicBezTo>
                    <a:cubicBezTo>
                      <a:pt x="215" y="50"/>
                      <a:pt x="215" y="50"/>
                      <a:pt x="215" y="49"/>
                    </a:cubicBezTo>
                    <a:cubicBezTo>
                      <a:pt x="214" y="52"/>
                      <a:pt x="211" y="48"/>
                      <a:pt x="210" y="49"/>
                    </a:cubicBezTo>
                    <a:cubicBezTo>
                      <a:pt x="211" y="49"/>
                      <a:pt x="211" y="49"/>
                      <a:pt x="211" y="50"/>
                    </a:cubicBezTo>
                    <a:cubicBezTo>
                      <a:pt x="210" y="50"/>
                      <a:pt x="208" y="50"/>
                      <a:pt x="208" y="48"/>
                    </a:cubicBezTo>
                    <a:cubicBezTo>
                      <a:pt x="207" y="51"/>
                      <a:pt x="207" y="48"/>
                      <a:pt x="206" y="48"/>
                    </a:cubicBezTo>
                    <a:cubicBezTo>
                      <a:pt x="205" y="51"/>
                      <a:pt x="200" y="52"/>
                      <a:pt x="200" y="49"/>
                    </a:cubicBezTo>
                    <a:cubicBezTo>
                      <a:pt x="199" y="51"/>
                      <a:pt x="199" y="52"/>
                      <a:pt x="197" y="50"/>
                    </a:cubicBezTo>
                    <a:cubicBezTo>
                      <a:pt x="197" y="53"/>
                      <a:pt x="199" y="51"/>
                      <a:pt x="200" y="52"/>
                    </a:cubicBezTo>
                    <a:cubicBezTo>
                      <a:pt x="199" y="53"/>
                      <a:pt x="197" y="52"/>
                      <a:pt x="196" y="53"/>
                    </a:cubicBezTo>
                    <a:cubicBezTo>
                      <a:pt x="195" y="52"/>
                      <a:pt x="194" y="51"/>
                      <a:pt x="194" y="50"/>
                    </a:cubicBezTo>
                    <a:cubicBezTo>
                      <a:pt x="193" y="50"/>
                      <a:pt x="193" y="51"/>
                      <a:pt x="193" y="52"/>
                    </a:cubicBezTo>
                    <a:cubicBezTo>
                      <a:pt x="193" y="52"/>
                      <a:pt x="194" y="52"/>
                      <a:pt x="194" y="53"/>
                    </a:cubicBezTo>
                    <a:cubicBezTo>
                      <a:pt x="193" y="54"/>
                      <a:pt x="190" y="54"/>
                      <a:pt x="190" y="51"/>
                    </a:cubicBezTo>
                    <a:cubicBezTo>
                      <a:pt x="191" y="51"/>
                      <a:pt x="191" y="49"/>
                      <a:pt x="191" y="49"/>
                    </a:cubicBezTo>
                    <a:cubicBezTo>
                      <a:pt x="190" y="51"/>
                      <a:pt x="188" y="51"/>
                      <a:pt x="188" y="52"/>
                    </a:cubicBezTo>
                    <a:cubicBezTo>
                      <a:pt x="189" y="53"/>
                      <a:pt x="189" y="51"/>
                      <a:pt x="190" y="51"/>
                    </a:cubicBezTo>
                    <a:cubicBezTo>
                      <a:pt x="190" y="53"/>
                      <a:pt x="190" y="53"/>
                      <a:pt x="191" y="54"/>
                    </a:cubicBezTo>
                    <a:cubicBezTo>
                      <a:pt x="189" y="54"/>
                      <a:pt x="188" y="54"/>
                      <a:pt x="187" y="55"/>
                    </a:cubicBezTo>
                    <a:cubicBezTo>
                      <a:pt x="187" y="54"/>
                      <a:pt x="188" y="54"/>
                      <a:pt x="187" y="53"/>
                    </a:cubicBezTo>
                    <a:cubicBezTo>
                      <a:pt x="186" y="52"/>
                      <a:pt x="187" y="55"/>
                      <a:pt x="186" y="55"/>
                    </a:cubicBezTo>
                    <a:cubicBezTo>
                      <a:pt x="186" y="54"/>
                      <a:pt x="185" y="54"/>
                      <a:pt x="185" y="53"/>
                    </a:cubicBezTo>
                    <a:cubicBezTo>
                      <a:pt x="182" y="56"/>
                      <a:pt x="180" y="55"/>
                      <a:pt x="177" y="55"/>
                    </a:cubicBezTo>
                    <a:cubicBezTo>
                      <a:pt x="176" y="57"/>
                      <a:pt x="179" y="55"/>
                      <a:pt x="179" y="56"/>
                    </a:cubicBezTo>
                    <a:cubicBezTo>
                      <a:pt x="175" y="59"/>
                      <a:pt x="172" y="59"/>
                      <a:pt x="168" y="61"/>
                    </a:cubicBezTo>
                    <a:cubicBezTo>
                      <a:pt x="168" y="61"/>
                      <a:pt x="169" y="60"/>
                      <a:pt x="169" y="60"/>
                    </a:cubicBezTo>
                    <a:cubicBezTo>
                      <a:pt x="167" y="62"/>
                      <a:pt x="166" y="60"/>
                      <a:pt x="165" y="62"/>
                    </a:cubicBezTo>
                    <a:cubicBezTo>
                      <a:pt x="161" y="60"/>
                      <a:pt x="151" y="62"/>
                      <a:pt x="147" y="60"/>
                    </a:cubicBezTo>
                    <a:cubicBezTo>
                      <a:pt x="144" y="60"/>
                      <a:pt x="142" y="63"/>
                      <a:pt x="140" y="59"/>
                    </a:cubicBezTo>
                    <a:cubicBezTo>
                      <a:pt x="139" y="61"/>
                      <a:pt x="136" y="60"/>
                      <a:pt x="135" y="61"/>
                    </a:cubicBezTo>
                    <a:cubicBezTo>
                      <a:pt x="135" y="61"/>
                      <a:pt x="135" y="62"/>
                      <a:pt x="134" y="62"/>
                    </a:cubicBezTo>
                    <a:cubicBezTo>
                      <a:pt x="129" y="60"/>
                      <a:pt x="127" y="65"/>
                      <a:pt x="121" y="64"/>
                    </a:cubicBezTo>
                    <a:cubicBezTo>
                      <a:pt x="122" y="66"/>
                      <a:pt x="125" y="63"/>
                      <a:pt x="125" y="66"/>
                    </a:cubicBezTo>
                    <a:cubicBezTo>
                      <a:pt x="128" y="67"/>
                      <a:pt x="129" y="68"/>
                      <a:pt x="132" y="68"/>
                    </a:cubicBezTo>
                    <a:cubicBezTo>
                      <a:pt x="131" y="68"/>
                      <a:pt x="131" y="68"/>
                      <a:pt x="131" y="69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0" y="69"/>
                      <a:pt x="129" y="69"/>
                      <a:pt x="129" y="71"/>
                    </a:cubicBezTo>
                    <a:cubicBezTo>
                      <a:pt x="131" y="70"/>
                      <a:pt x="134" y="70"/>
                      <a:pt x="136" y="71"/>
                    </a:cubicBezTo>
                    <a:cubicBezTo>
                      <a:pt x="135" y="73"/>
                      <a:pt x="131" y="71"/>
                      <a:pt x="131" y="72"/>
                    </a:cubicBezTo>
                    <a:cubicBezTo>
                      <a:pt x="133" y="73"/>
                      <a:pt x="135" y="74"/>
                      <a:pt x="137" y="75"/>
                    </a:cubicBezTo>
                    <a:cubicBezTo>
                      <a:pt x="136" y="76"/>
                      <a:pt x="138" y="75"/>
                      <a:pt x="138" y="76"/>
                    </a:cubicBezTo>
                    <a:cubicBezTo>
                      <a:pt x="136" y="78"/>
                      <a:pt x="135" y="77"/>
                      <a:pt x="134" y="77"/>
                    </a:cubicBezTo>
                    <a:cubicBezTo>
                      <a:pt x="135" y="77"/>
                      <a:pt x="136" y="78"/>
                      <a:pt x="135" y="78"/>
                    </a:cubicBezTo>
                    <a:cubicBezTo>
                      <a:pt x="134" y="78"/>
                      <a:pt x="134" y="78"/>
                      <a:pt x="133" y="79"/>
                    </a:cubicBezTo>
                    <a:cubicBezTo>
                      <a:pt x="133" y="78"/>
                      <a:pt x="134" y="77"/>
                      <a:pt x="133" y="77"/>
                    </a:cubicBezTo>
                    <a:cubicBezTo>
                      <a:pt x="132" y="78"/>
                      <a:pt x="130" y="80"/>
                      <a:pt x="129" y="78"/>
                    </a:cubicBezTo>
                    <a:cubicBezTo>
                      <a:pt x="129" y="79"/>
                      <a:pt x="129" y="79"/>
                      <a:pt x="129" y="80"/>
                    </a:cubicBezTo>
                    <a:cubicBezTo>
                      <a:pt x="128" y="80"/>
                      <a:pt x="128" y="80"/>
                      <a:pt x="127" y="80"/>
                    </a:cubicBezTo>
                    <a:cubicBezTo>
                      <a:pt x="127" y="79"/>
                      <a:pt x="127" y="79"/>
                      <a:pt x="127" y="79"/>
                    </a:cubicBezTo>
                    <a:cubicBezTo>
                      <a:pt x="125" y="80"/>
                      <a:pt x="124" y="81"/>
                      <a:pt x="124" y="82"/>
                    </a:cubicBezTo>
                    <a:cubicBezTo>
                      <a:pt x="123" y="82"/>
                      <a:pt x="119" y="81"/>
                      <a:pt x="118" y="83"/>
                    </a:cubicBezTo>
                    <a:cubicBezTo>
                      <a:pt x="120" y="84"/>
                      <a:pt x="122" y="81"/>
                      <a:pt x="123" y="84"/>
                    </a:cubicBezTo>
                    <a:cubicBezTo>
                      <a:pt x="127" y="84"/>
                      <a:pt x="132" y="85"/>
                      <a:pt x="135" y="84"/>
                    </a:cubicBezTo>
                    <a:cubicBezTo>
                      <a:pt x="137" y="83"/>
                      <a:pt x="139" y="84"/>
                      <a:pt x="141" y="84"/>
                    </a:cubicBezTo>
                    <a:cubicBezTo>
                      <a:pt x="142" y="84"/>
                      <a:pt x="144" y="82"/>
                      <a:pt x="145" y="85"/>
                    </a:cubicBezTo>
                    <a:cubicBezTo>
                      <a:pt x="144" y="84"/>
                      <a:pt x="143" y="86"/>
                      <a:pt x="142" y="84"/>
                    </a:cubicBezTo>
                    <a:cubicBezTo>
                      <a:pt x="141" y="85"/>
                      <a:pt x="143" y="85"/>
                      <a:pt x="142" y="86"/>
                    </a:cubicBezTo>
                    <a:cubicBezTo>
                      <a:pt x="127" y="83"/>
                      <a:pt x="110" y="94"/>
                      <a:pt x="93" y="92"/>
                    </a:cubicBezTo>
                    <a:cubicBezTo>
                      <a:pt x="94" y="97"/>
                      <a:pt x="89" y="95"/>
                      <a:pt x="87" y="94"/>
                    </a:cubicBezTo>
                    <a:cubicBezTo>
                      <a:pt x="87" y="97"/>
                      <a:pt x="84" y="94"/>
                      <a:pt x="84" y="96"/>
                    </a:cubicBezTo>
                    <a:cubicBezTo>
                      <a:pt x="85" y="97"/>
                      <a:pt x="87" y="96"/>
                      <a:pt x="87" y="98"/>
                    </a:cubicBezTo>
                    <a:cubicBezTo>
                      <a:pt x="87" y="99"/>
                      <a:pt x="88" y="101"/>
                      <a:pt x="87" y="101"/>
                    </a:cubicBezTo>
                    <a:cubicBezTo>
                      <a:pt x="83" y="102"/>
                      <a:pt x="81" y="98"/>
                      <a:pt x="79" y="100"/>
                    </a:cubicBezTo>
                    <a:cubicBezTo>
                      <a:pt x="81" y="100"/>
                      <a:pt x="83" y="104"/>
                      <a:pt x="86" y="103"/>
                    </a:cubicBezTo>
                    <a:cubicBezTo>
                      <a:pt x="85" y="103"/>
                      <a:pt x="86" y="107"/>
                      <a:pt x="86" y="106"/>
                    </a:cubicBezTo>
                    <a:cubicBezTo>
                      <a:pt x="86" y="102"/>
                      <a:pt x="87" y="105"/>
                      <a:pt x="88" y="103"/>
                    </a:cubicBezTo>
                    <a:cubicBezTo>
                      <a:pt x="89" y="103"/>
                      <a:pt x="89" y="105"/>
                      <a:pt x="90" y="106"/>
                    </a:cubicBezTo>
                    <a:cubicBezTo>
                      <a:pt x="89" y="108"/>
                      <a:pt x="86" y="108"/>
                      <a:pt x="85" y="109"/>
                    </a:cubicBezTo>
                    <a:cubicBezTo>
                      <a:pt x="85" y="112"/>
                      <a:pt x="86" y="112"/>
                      <a:pt x="87" y="111"/>
                    </a:cubicBezTo>
                    <a:cubicBezTo>
                      <a:pt x="92" y="115"/>
                      <a:pt x="100" y="110"/>
                      <a:pt x="105" y="111"/>
                    </a:cubicBezTo>
                    <a:cubicBezTo>
                      <a:pt x="106" y="111"/>
                      <a:pt x="106" y="112"/>
                      <a:pt x="107" y="112"/>
                    </a:cubicBezTo>
                    <a:cubicBezTo>
                      <a:pt x="109" y="112"/>
                      <a:pt x="114" y="109"/>
                      <a:pt x="116" y="112"/>
                    </a:cubicBezTo>
                    <a:cubicBezTo>
                      <a:pt x="118" y="111"/>
                      <a:pt x="120" y="112"/>
                      <a:pt x="122" y="112"/>
                    </a:cubicBezTo>
                    <a:cubicBezTo>
                      <a:pt x="122" y="111"/>
                      <a:pt x="123" y="110"/>
                      <a:pt x="124" y="111"/>
                    </a:cubicBezTo>
                    <a:cubicBezTo>
                      <a:pt x="123" y="112"/>
                      <a:pt x="124" y="111"/>
                      <a:pt x="124" y="112"/>
                    </a:cubicBezTo>
                    <a:cubicBezTo>
                      <a:pt x="123" y="113"/>
                      <a:pt x="122" y="113"/>
                      <a:pt x="122" y="114"/>
                    </a:cubicBezTo>
                    <a:cubicBezTo>
                      <a:pt x="122" y="114"/>
                      <a:pt x="123" y="113"/>
                      <a:pt x="123" y="115"/>
                    </a:cubicBezTo>
                    <a:cubicBezTo>
                      <a:pt x="121" y="115"/>
                      <a:pt x="120" y="118"/>
                      <a:pt x="118" y="118"/>
                    </a:cubicBezTo>
                    <a:cubicBezTo>
                      <a:pt x="119" y="118"/>
                      <a:pt x="119" y="119"/>
                      <a:pt x="120" y="119"/>
                    </a:cubicBezTo>
                    <a:cubicBezTo>
                      <a:pt x="121" y="116"/>
                      <a:pt x="125" y="116"/>
                      <a:pt x="125" y="112"/>
                    </a:cubicBezTo>
                    <a:cubicBezTo>
                      <a:pt x="126" y="113"/>
                      <a:pt x="126" y="115"/>
                      <a:pt x="126" y="116"/>
                    </a:cubicBezTo>
                    <a:cubicBezTo>
                      <a:pt x="128" y="118"/>
                      <a:pt x="132" y="116"/>
                      <a:pt x="134" y="117"/>
                    </a:cubicBezTo>
                    <a:cubicBezTo>
                      <a:pt x="134" y="119"/>
                      <a:pt x="133" y="119"/>
                      <a:pt x="133" y="120"/>
                    </a:cubicBezTo>
                    <a:cubicBezTo>
                      <a:pt x="135" y="121"/>
                      <a:pt x="132" y="122"/>
                      <a:pt x="133" y="123"/>
                    </a:cubicBezTo>
                    <a:cubicBezTo>
                      <a:pt x="134" y="121"/>
                      <a:pt x="137" y="121"/>
                      <a:pt x="139" y="121"/>
                    </a:cubicBezTo>
                    <a:cubicBezTo>
                      <a:pt x="155" y="125"/>
                      <a:pt x="173" y="119"/>
                      <a:pt x="188" y="121"/>
                    </a:cubicBezTo>
                    <a:cubicBezTo>
                      <a:pt x="192" y="119"/>
                      <a:pt x="197" y="119"/>
                      <a:pt x="200" y="118"/>
                    </a:cubicBezTo>
                    <a:cubicBezTo>
                      <a:pt x="201" y="116"/>
                      <a:pt x="205" y="114"/>
                      <a:pt x="207" y="116"/>
                    </a:cubicBezTo>
                    <a:cubicBezTo>
                      <a:pt x="208" y="114"/>
                      <a:pt x="212" y="114"/>
                      <a:pt x="214" y="114"/>
                    </a:cubicBezTo>
                    <a:cubicBezTo>
                      <a:pt x="212" y="114"/>
                      <a:pt x="214" y="115"/>
                      <a:pt x="214" y="115"/>
                    </a:cubicBezTo>
                    <a:cubicBezTo>
                      <a:pt x="211" y="116"/>
                      <a:pt x="210" y="115"/>
                      <a:pt x="209" y="118"/>
                    </a:cubicBezTo>
                    <a:cubicBezTo>
                      <a:pt x="209" y="117"/>
                      <a:pt x="208" y="117"/>
                      <a:pt x="208" y="117"/>
                    </a:cubicBezTo>
                    <a:cubicBezTo>
                      <a:pt x="208" y="117"/>
                      <a:pt x="209" y="117"/>
                      <a:pt x="209" y="116"/>
                    </a:cubicBezTo>
                    <a:cubicBezTo>
                      <a:pt x="207" y="116"/>
                      <a:pt x="209" y="119"/>
                      <a:pt x="208" y="120"/>
                    </a:cubicBezTo>
                    <a:cubicBezTo>
                      <a:pt x="207" y="117"/>
                      <a:pt x="206" y="120"/>
                      <a:pt x="206" y="117"/>
                    </a:cubicBezTo>
                    <a:cubicBezTo>
                      <a:pt x="207" y="116"/>
                      <a:pt x="207" y="118"/>
                      <a:pt x="207" y="116"/>
                    </a:cubicBezTo>
                    <a:cubicBezTo>
                      <a:pt x="204" y="116"/>
                      <a:pt x="202" y="117"/>
                      <a:pt x="200" y="118"/>
                    </a:cubicBezTo>
                    <a:cubicBezTo>
                      <a:pt x="202" y="119"/>
                      <a:pt x="204" y="117"/>
                      <a:pt x="205" y="117"/>
                    </a:cubicBezTo>
                    <a:cubicBezTo>
                      <a:pt x="205" y="118"/>
                      <a:pt x="205" y="119"/>
                      <a:pt x="206" y="120"/>
                    </a:cubicBezTo>
                    <a:cubicBezTo>
                      <a:pt x="207" y="121"/>
                      <a:pt x="209" y="119"/>
                      <a:pt x="210" y="121"/>
                    </a:cubicBezTo>
                    <a:cubicBezTo>
                      <a:pt x="206" y="123"/>
                      <a:pt x="206" y="120"/>
                      <a:pt x="204" y="120"/>
                    </a:cubicBezTo>
                    <a:cubicBezTo>
                      <a:pt x="204" y="120"/>
                      <a:pt x="204" y="121"/>
                      <a:pt x="204" y="121"/>
                    </a:cubicBezTo>
                    <a:cubicBezTo>
                      <a:pt x="202" y="121"/>
                      <a:pt x="201" y="121"/>
                      <a:pt x="199" y="121"/>
                    </a:cubicBezTo>
                    <a:cubicBezTo>
                      <a:pt x="198" y="121"/>
                      <a:pt x="196" y="118"/>
                      <a:pt x="196" y="122"/>
                    </a:cubicBezTo>
                    <a:cubicBezTo>
                      <a:pt x="197" y="121"/>
                      <a:pt x="199" y="121"/>
                      <a:pt x="199" y="123"/>
                    </a:cubicBezTo>
                    <a:cubicBezTo>
                      <a:pt x="202" y="124"/>
                      <a:pt x="203" y="120"/>
                      <a:pt x="205" y="122"/>
                    </a:cubicBezTo>
                    <a:cubicBezTo>
                      <a:pt x="204" y="122"/>
                      <a:pt x="203" y="123"/>
                      <a:pt x="203" y="124"/>
                    </a:cubicBezTo>
                    <a:cubicBezTo>
                      <a:pt x="204" y="124"/>
                      <a:pt x="203" y="122"/>
                      <a:pt x="205" y="123"/>
                    </a:cubicBezTo>
                    <a:cubicBezTo>
                      <a:pt x="205" y="123"/>
                      <a:pt x="205" y="123"/>
                      <a:pt x="204" y="124"/>
                    </a:cubicBezTo>
                    <a:cubicBezTo>
                      <a:pt x="206" y="123"/>
                      <a:pt x="208" y="122"/>
                      <a:pt x="209" y="124"/>
                    </a:cubicBezTo>
                    <a:cubicBezTo>
                      <a:pt x="207" y="125"/>
                      <a:pt x="204" y="126"/>
                      <a:pt x="202" y="127"/>
                    </a:cubicBezTo>
                    <a:cubicBezTo>
                      <a:pt x="202" y="126"/>
                      <a:pt x="202" y="125"/>
                      <a:pt x="202" y="126"/>
                    </a:cubicBezTo>
                    <a:cubicBezTo>
                      <a:pt x="202" y="126"/>
                      <a:pt x="202" y="126"/>
                      <a:pt x="202" y="127"/>
                    </a:cubicBezTo>
                    <a:cubicBezTo>
                      <a:pt x="205" y="129"/>
                      <a:pt x="206" y="124"/>
                      <a:pt x="208" y="128"/>
                    </a:cubicBezTo>
                    <a:cubicBezTo>
                      <a:pt x="207" y="127"/>
                      <a:pt x="205" y="129"/>
                      <a:pt x="204" y="128"/>
                    </a:cubicBezTo>
                    <a:cubicBezTo>
                      <a:pt x="204" y="131"/>
                      <a:pt x="201" y="131"/>
                      <a:pt x="199" y="131"/>
                    </a:cubicBezTo>
                    <a:cubicBezTo>
                      <a:pt x="204" y="134"/>
                      <a:pt x="207" y="128"/>
                      <a:pt x="210" y="127"/>
                    </a:cubicBezTo>
                    <a:cubicBezTo>
                      <a:pt x="211" y="129"/>
                      <a:pt x="208" y="129"/>
                      <a:pt x="210" y="130"/>
                    </a:cubicBezTo>
                    <a:cubicBezTo>
                      <a:pt x="214" y="127"/>
                      <a:pt x="220" y="132"/>
                      <a:pt x="224" y="131"/>
                    </a:cubicBezTo>
                    <a:cubicBezTo>
                      <a:pt x="220" y="133"/>
                      <a:pt x="217" y="134"/>
                      <a:pt x="214" y="133"/>
                    </a:cubicBezTo>
                    <a:cubicBezTo>
                      <a:pt x="213" y="133"/>
                      <a:pt x="215" y="134"/>
                      <a:pt x="214" y="135"/>
                    </a:cubicBezTo>
                    <a:cubicBezTo>
                      <a:pt x="211" y="133"/>
                      <a:pt x="206" y="135"/>
                      <a:pt x="202" y="136"/>
                    </a:cubicBezTo>
                    <a:cubicBezTo>
                      <a:pt x="202" y="136"/>
                      <a:pt x="202" y="135"/>
                      <a:pt x="202" y="135"/>
                    </a:cubicBezTo>
                    <a:cubicBezTo>
                      <a:pt x="200" y="138"/>
                      <a:pt x="197" y="136"/>
                      <a:pt x="195" y="137"/>
                    </a:cubicBezTo>
                    <a:cubicBezTo>
                      <a:pt x="195" y="137"/>
                      <a:pt x="195" y="137"/>
                      <a:pt x="195" y="138"/>
                    </a:cubicBezTo>
                    <a:cubicBezTo>
                      <a:pt x="191" y="137"/>
                      <a:pt x="185" y="137"/>
                      <a:pt x="180" y="140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5" y="140"/>
                      <a:pt x="168" y="143"/>
                      <a:pt x="163" y="140"/>
                    </a:cubicBezTo>
                    <a:cubicBezTo>
                      <a:pt x="163" y="141"/>
                      <a:pt x="163" y="142"/>
                      <a:pt x="162" y="142"/>
                    </a:cubicBezTo>
                    <a:cubicBezTo>
                      <a:pt x="155" y="142"/>
                      <a:pt x="148" y="143"/>
                      <a:pt x="141" y="144"/>
                    </a:cubicBezTo>
                    <a:cubicBezTo>
                      <a:pt x="134" y="145"/>
                      <a:pt x="127" y="146"/>
                      <a:pt x="120" y="146"/>
                    </a:cubicBezTo>
                    <a:cubicBezTo>
                      <a:pt x="121" y="146"/>
                      <a:pt x="122" y="146"/>
                      <a:pt x="121" y="147"/>
                    </a:cubicBezTo>
                    <a:cubicBezTo>
                      <a:pt x="116" y="144"/>
                      <a:pt x="111" y="145"/>
                      <a:pt x="105" y="146"/>
                    </a:cubicBezTo>
                    <a:cubicBezTo>
                      <a:pt x="105" y="145"/>
                      <a:pt x="104" y="144"/>
                      <a:pt x="104" y="143"/>
                    </a:cubicBezTo>
                    <a:cubicBezTo>
                      <a:pt x="104" y="145"/>
                      <a:pt x="104" y="144"/>
                      <a:pt x="104" y="146"/>
                    </a:cubicBezTo>
                    <a:cubicBezTo>
                      <a:pt x="102" y="144"/>
                      <a:pt x="99" y="145"/>
                      <a:pt x="96" y="146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94" y="146"/>
                      <a:pt x="91" y="147"/>
                      <a:pt x="90" y="145"/>
                    </a:cubicBezTo>
                    <a:cubicBezTo>
                      <a:pt x="90" y="145"/>
                      <a:pt x="90" y="146"/>
                      <a:pt x="90" y="147"/>
                    </a:cubicBezTo>
                    <a:cubicBezTo>
                      <a:pt x="88" y="147"/>
                      <a:pt x="87" y="148"/>
                      <a:pt x="87" y="146"/>
                    </a:cubicBezTo>
                    <a:cubicBezTo>
                      <a:pt x="86" y="146"/>
                      <a:pt x="85" y="146"/>
                      <a:pt x="84" y="145"/>
                    </a:cubicBezTo>
                    <a:cubicBezTo>
                      <a:pt x="83" y="145"/>
                      <a:pt x="85" y="147"/>
                      <a:pt x="84" y="147"/>
                    </a:cubicBezTo>
                    <a:cubicBezTo>
                      <a:pt x="72" y="146"/>
                      <a:pt x="56" y="147"/>
                      <a:pt x="43" y="148"/>
                    </a:cubicBezTo>
                    <a:cubicBezTo>
                      <a:pt x="53" y="149"/>
                      <a:pt x="64" y="149"/>
                      <a:pt x="75" y="147"/>
                    </a:cubicBezTo>
                    <a:cubicBezTo>
                      <a:pt x="75" y="149"/>
                      <a:pt x="77" y="147"/>
                      <a:pt x="77" y="149"/>
                    </a:cubicBezTo>
                    <a:cubicBezTo>
                      <a:pt x="83" y="147"/>
                      <a:pt x="91" y="151"/>
                      <a:pt x="96" y="148"/>
                    </a:cubicBezTo>
                    <a:cubicBezTo>
                      <a:pt x="96" y="149"/>
                      <a:pt x="96" y="149"/>
                      <a:pt x="97" y="149"/>
                    </a:cubicBezTo>
                    <a:cubicBezTo>
                      <a:pt x="96" y="148"/>
                      <a:pt x="97" y="148"/>
                      <a:pt x="98" y="147"/>
                    </a:cubicBezTo>
                    <a:cubicBezTo>
                      <a:pt x="99" y="149"/>
                      <a:pt x="101" y="147"/>
                      <a:pt x="102" y="149"/>
                    </a:cubicBezTo>
                    <a:cubicBezTo>
                      <a:pt x="103" y="147"/>
                      <a:pt x="106" y="149"/>
                      <a:pt x="107" y="150"/>
                    </a:cubicBezTo>
                    <a:cubicBezTo>
                      <a:pt x="108" y="149"/>
                      <a:pt x="107" y="148"/>
                      <a:pt x="108" y="148"/>
                    </a:cubicBezTo>
                    <a:cubicBezTo>
                      <a:pt x="108" y="149"/>
                      <a:pt x="110" y="147"/>
                      <a:pt x="110" y="149"/>
                    </a:cubicBezTo>
                    <a:cubicBezTo>
                      <a:pt x="111" y="147"/>
                      <a:pt x="113" y="148"/>
                      <a:pt x="114" y="147"/>
                    </a:cubicBezTo>
                    <a:cubicBezTo>
                      <a:pt x="115" y="150"/>
                      <a:pt x="116" y="149"/>
                      <a:pt x="118" y="149"/>
                    </a:cubicBezTo>
                    <a:cubicBezTo>
                      <a:pt x="119" y="148"/>
                      <a:pt x="118" y="148"/>
                      <a:pt x="118" y="147"/>
                    </a:cubicBezTo>
                    <a:cubicBezTo>
                      <a:pt x="126" y="148"/>
                      <a:pt x="134" y="147"/>
                      <a:pt x="143" y="148"/>
                    </a:cubicBezTo>
                    <a:cubicBezTo>
                      <a:pt x="142" y="148"/>
                      <a:pt x="142" y="148"/>
                      <a:pt x="142" y="149"/>
                    </a:cubicBezTo>
                    <a:cubicBezTo>
                      <a:pt x="143" y="149"/>
                      <a:pt x="143" y="147"/>
                      <a:pt x="144" y="148"/>
                    </a:cubicBezTo>
                    <a:cubicBezTo>
                      <a:pt x="144" y="149"/>
                      <a:pt x="144" y="149"/>
                      <a:pt x="144" y="150"/>
                    </a:cubicBezTo>
                    <a:cubicBezTo>
                      <a:pt x="145" y="149"/>
                      <a:pt x="147" y="150"/>
                      <a:pt x="149" y="150"/>
                    </a:cubicBezTo>
                    <a:cubicBezTo>
                      <a:pt x="149" y="148"/>
                      <a:pt x="148" y="149"/>
                      <a:pt x="148" y="148"/>
                    </a:cubicBezTo>
                    <a:cubicBezTo>
                      <a:pt x="149" y="148"/>
                      <a:pt x="149" y="147"/>
                      <a:pt x="149" y="147"/>
                    </a:cubicBezTo>
                    <a:cubicBezTo>
                      <a:pt x="149" y="148"/>
                      <a:pt x="149" y="148"/>
                      <a:pt x="149" y="149"/>
                    </a:cubicBezTo>
                    <a:cubicBezTo>
                      <a:pt x="150" y="150"/>
                      <a:pt x="150" y="148"/>
                      <a:pt x="151" y="148"/>
                    </a:cubicBezTo>
                    <a:cubicBezTo>
                      <a:pt x="151" y="151"/>
                      <a:pt x="153" y="149"/>
                      <a:pt x="154" y="150"/>
                    </a:cubicBezTo>
                    <a:cubicBezTo>
                      <a:pt x="154" y="148"/>
                      <a:pt x="155" y="148"/>
                      <a:pt x="154" y="147"/>
                    </a:cubicBezTo>
                    <a:cubicBezTo>
                      <a:pt x="155" y="147"/>
                      <a:pt x="156" y="148"/>
                      <a:pt x="156" y="146"/>
                    </a:cubicBez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7" y="147"/>
                      <a:pt x="159" y="145"/>
                      <a:pt x="160" y="148"/>
                    </a:cubicBezTo>
                    <a:cubicBezTo>
                      <a:pt x="158" y="147"/>
                      <a:pt x="157" y="150"/>
                      <a:pt x="155" y="148"/>
                    </a:cubicBezTo>
                    <a:cubicBezTo>
                      <a:pt x="156" y="152"/>
                      <a:pt x="161" y="147"/>
                      <a:pt x="163" y="150"/>
                    </a:cubicBezTo>
                    <a:cubicBezTo>
                      <a:pt x="156" y="151"/>
                      <a:pt x="150" y="151"/>
                      <a:pt x="143" y="151"/>
                    </a:cubicBezTo>
                    <a:cubicBezTo>
                      <a:pt x="143" y="152"/>
                      <a:pt x="144" y="152"/>
                      <a:pt x="143" y="153"/>
                    </a:cubicBezTo>
                    <a:cubicBezTo>
                      <a:pt x="143" y="152"/>
                      <a:pt x="142" y="153"/>
                      <a:pt x="142" y="152"/>
                    </a:cubicBezTo>
                    <a:cubicBezTo>
                      <a:pt x="142" y="151"/>
                      <a:pt x="143" y="153"/>
                      <a:pt x="143" y="151"/>
                    </a:cubicBezTo>
                    <a:cubicBezTo>
                      <a:pt x="141" y="151"/>
                      <a:pt x="138" y="151"/>
                      <a:pt x="137" y="152"/>
                    </a:cubicBezTo>
                    <a:cubicBezTo>
                      <a:pt x="138" y="152"/>
                      <a:pt x="139" y="153"/>
                      <a:pt x="138" y="154"/>
                    </a:cubicBezTo>
                    <a:cubicBezTo>
                      <a:pt x="133" y="152"/>
                      <a:pt x="126" y="154"/>
                      <a:pt x="121" y="154"/>
                    </a:cubicBezTo>
                    <a:cubicBezTo>
                      <a:pt x="114" y="154"/>
                      <a:pt x="107" y="153"/>
                      <a:pt x="99" y="152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6" y="154"/>
                      <a:pt x="94" y="150"/>
                      <a:pt x="91" y="153"/>
                    </a:cubicBezTo>
                    <a:cubicBezTo>
                      <a:pt x="91" y="153"/>
                      <a:pt x="90" y="152"/>
                      <a:pt x="90" y="151"/>
                    </a:cubicBezTo>
                    <a:cubicBezTo>
                      <a:pt x="89" y="151"/>
                      <a:pt x="88" y="150"/>
                      <a:pt x="88" y="151"/>
                    </a:cubicBezTo>
                    <a:cubicBezTo>
                      <a:pt x="89" y="151"/>
                      <a:pt x="90" y="152"/>
                      <a:pt x="90" y="154"/>
                    </a:cubicBezTo>
                    <a:cubicBezTo>
                      <a:pt x="88" y="154"/>
                      <a:pt x="84" y="154"/>
                      <a:pt x="81" y="153"/>
                    </a:cubicBezTo>
                    <a:cubicBezTo>
                      <a:pt x="79" y="155"/>
                      <a:pt x="74" y="153"/>
                      <a:pt x="72" y="155"/>
                    </a:cubicBezTo>
                    <a:cubicBezTo>
                      <a:pt x="73" y="156"/>
                      <a:pt x="77" y="153"/>
                      <a:pt x="78" y="158"/>
                    </a:cubicBezTo>
                    <a:cubicBezTo>
                      <a:pt x="76" y="157"/>
                      <a:pt x="74" y="160"/>
                      <a:pt x="72" y="158"/>
                    </a:cubicBezTo>
                    <a:cubicBezTo>
                      <a:pt x="72" y="160"/>
                      <a:pt x="72" y="160"/>
                      <a:pt x="70" y="159"/>
                    </a:cubicBezTo>
                    <a:cubicBezTo>
                      <a:pt x="69" y="163"/>
                      <a:pt x="64" y="160"/>
                      <a:pt x="62" y="162"/>
                    </a:cubicBezTo>
                    <a:cubicBezTo>
                      <a:pt x="61" y="161"/>
                      <a:pt x="60" y="160"/>
                      <a:pt x="59" y="160"/>
                    </a:cubicBezTo>
                    <a:cubicBezTo>
                      <a:pt x="59" y="161"/>
                      <a:pt x="60" y="161"/>
                      <a:pt x="59" y="162"/>
                    </a:cubicBezTo>
                    <a:cubicBezTo>
                      <a:pt x="60" y="162"/>
                      <a:pt x="61" y="161"/>
                      <a:pt x="61" y="162"/>
                    </a:cubicBezTo>
                    <a:cubicBezTo>
                      <a:pt x="54" y="163"/>
                      <a:pt x="50" y="165"/>
                      <a:pt x="44" y="165"/>
                    </a:cubicBezTo>
                    <a:cubicBezTo>
                      <a:pt x="44" y="170"/>
                      <a:pt x="40" y="166"/>
                      <a:pt x="39" y="167"/>
                    </a:cubicBezTo>
                    <a:cubicBezTo>
                      <a:pt x="41" y="169"/>
                      <a:pt x="37" y="168"/>
                      <a:pt x="36" y="168"/>
                    </a:cubicBezTo>
                    <a:cubicBezTo>
                      <a:pt x="33" y="168"/>
                      <a:pt x="30" y="170"/>
                      <a:pt x="28" y="171"/>
                    </a:cubicBezTo>
                    <a:cubicBezTo>
                      <a:pt x="30" y="173"/>
                      <a:pt x="31" y="170"/>
                      <a:pt x="33" y="171"/>
                    </a:cubicBezTo>
                    <a:cubicBezTo>
                      <a:pt x="33" y="172"/>
                      <a:pt x="33" y="173"/>
                      <a:pt x="32" y="173"/>
                    </a:cubicBezTo>
                    <a:cubicBezTo>
                      <a:pt x="32" y="172"/>
                      <a:pt x="30" y="173"/>
                      <a:pt x="30" y="175"/>
                    </a:cubicBezTo>
                    <a:cubicBezTo>
                      <a:pt x="32" y="174"/>
                      <a:pt x="33" y="175"/>
                      <a:pt x="35" y="176"/>
                    </a:cubicBezTo>
                    <a:cubicBezTo>
                      <a:pt x="33" y="177"/>
                      <a:pt x="30" y="180"/>
                      <a:pt x="28" y="177"/>
                    </a:cubicBezTo>
                    <a:cubicBezTo>
                      <a:pt x="27" y="179"/>
                      <a:pt x="25" y="179"/>
                      <a:pt x="22" y="179"/>
                    </a:cubicBezTo>
                    <a:cubicBezTo>
                      <a:pt x="23" y="182"/>
                      <a:pt x="20" y="181"/>
                      <a:pt x="18" y="181"/>
                    </a:cubicBezTo>
                    <a:cubicBezTo>
                      <a:pt x="16" y="184"/>
                      <a:pt x="18" y="185"/>
                      <a:pt x="15" y="185"/>
                    </a:cubicBezTo>
                    <a:cubicBezTo>
                      <a:pt x="16" y="186"/>
                      <a:pt x="17" y="185"/>
                      <a:pt x="17" y="186"/>
                    </a:cubicBezTo>
                    <a:cubicBezTo>
                      <a:pt x="17" y="188"/>
                      <a:pt x="16" y="190"/>
                      <a:pt x="14" y="190"/>
                    </a:cubicBezTo>
                    <a:cubicBezTo>
                      <a:pt x="14" y="190"/>
                      <a:pt x="14" y="189"/>
                      <a:pt x="14" y="189"/>
                    </a:cubicBezTo>
                    <a:cubicBezTo>
                      <a:pt x="13" y="189"/>
                      <a:pt x="11" y="190"/>
                      <a:pt x="11" y="191"/>
                    </a:cubicBezTo>
                    <a:cubicBezTo>
                      <a:pt x="9" y="190"/>
                      <a:pt x="10" y="192"/>
                      <a:pt x="9" y="192"/>
                    </a:cubicBezTo>
                    <a:cubicBezTo>
                      <a:pt x="7" y="192"/>
                      <a:pt x="4" y="191"/>
                      <a:pt x="4" y="193"/>
                    </a:cubicBezTo>
                    <a:cubicBezTo>
                      <a:pt x="5" y="195"/>
                      <a:pt x="6" y="193"/>
                      <a:pt x="7" y="195"/>
                    </a:cubicBezTo>
                    <a:cubicBezTo>
                      <a:pt x="6" y="197"/>
                      <a:pt x="5" y="194"/>
                      <a:pt x="5" y="196"/>
                    </a:cubicBezTo>
                    <a:cubicBezTo>
                      <a:pt x="5" y="197"/>
                      <a:pt x="8" y="195"/>
                      <a:pt x="9" y="198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7" y="199"/>
                      <a:pt x="8" y="199"/>
                      <a:pt x="7" y="201"/>
                    </a:cubicBezTo>
                    <a:cubicBezTo>
                      <a:pt x="8" y="200"/>
                      <a:pt x="9" y="201"/>
                      <a:pt x="9" y="200"/>
                    </a:cubicBezTo>
                    <a:cubicBezTo>
                      <a:pt x="8" y="200"/>
                      <a:pt x="8" y="200"/>
                      <a:pt x="8" y="199"/>
                    </a:cubicBezTo>
                    <a:cubicBezTo>
                      <a:pt x="9" y="199"/>
                      <a:pt x="10" y="199"/>
                      <a:pt x="12" y="199"/>
                    </a:cubicBezTo>
                    <a:cubicBezTo>
                      <a:pt x="10" y="202"/>
                      <a:pt x="4" y="202"/>
                      <a:pt x="2" y="202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2" y="204"/>
                      <a:pt x="4" y="204"/>
                      <a:pt x="2" y="203"/>
                    </a:cubicBezTo>
                    <a:cubicBezTo>
                      <a:pt x="3" y="203"/>
                      <a:pt x="4" y="204"/>
                      <a:pt x="4" y="205"/>
                    </a:cubicBezTo>
                    <a:cubicBezTo>
                      <a:pt x="2" y="207"/>
                      <a:pt x="2" y="205"/>
                      <a:pt x="0" y="205"/>
                    </a:cubicBezTo>
                    <a:cubicBezTo>
                      <a:pt x="1" y="205"/>
                      <a:pt x="2" y="206"/>
                      <a:pt x="1" y="207"/>
                    </a:cubicBezTo>
                    <a:moveTo>
                      <a:pt x="158" y="33"/>
                    </a:moveTo>
                    <a:cubicBezTo>
                      <a:pt x="158" y="31"/>
                      <a:pt x="159" y="32"/>
                      <a:pt x="159" y="33"/>
                    </a:cubicBezTo>
                    <a:cubicBezTo>
                      <a:pt x="159" y="34"/>
                      <a:pt x="158" y="33"/>
                      <a:pt x="158" y="33"/>
                    </a:cubicBezTo>
                    <a:moveTo>
                      <a:pt x="205" y="27"/>
                    </a:moveTo>
                    <a:cubicBezTo>
                      <a:pt x="206" y="27"/>
                      <a:pt x="207" y="26"/>
                      <a:pt x="208" y="26"/>
                    </a:cubicBezTo>
                    <a:cubicBezTo>
                      <a:pt x="208" y="26"/>
                      <a:pt x="208" y="27"/>
                      <a:pt x="208" y="27"/>
                    </a:cubicBezTo>
                    <a:cubicBezTo>
                      <a:pt x="207" y="27"/>
                      <a:pt x="206" y="27"/>
                      <a:pt x="206" y="28"/>
                    </a:cubicBezTo>
                    <a:cubicBezTo>
                      <a:pt x="206" y="28"/>
                      <a:pt x="206" y="27"/>
                      <a:pt x="205" y="27"/>
                    </a:cubicBezTo>
                    <a:moveTo>
                      <a:pt x="322" y="5"/>
                    </a:moveTo>
                    <a:cubicBezTo>
                      <a:pt x="322" y="6"/>
                      <a:pt x="322" y="6"/>
                      <a:pt x="323" y="7"/>
                    </a:cubicBezTo>
                    <a:cubicBezTo>
                      <a:pt x="323" y="8"/>
                      <a:pt x="322" y="8"/>
                      <a:pt x="321" y="8"/>
                    </a:cubicBezTo>
                    <a:cubicBezTo>
                      <a:pt x="322" y="7"/>
                      <a:pt x="321" y="7"/>
                      <a:pt x="321" y="6"/>
                    </a:cubicBezTo>
                    <a:cubicBezTo>
                      <a:pt x="321" y="6"/>
                      <a:pt x="319" y="7"/>
                      <a:pt x="320" y="5"/>
                    </a:cubicBezTo>
                    <a:cubicBezTo>
                      <a:pt x="320" y="6"/>
                      <a:pt x="321" y="5"/>
                      <a:pt x="322" y="5"/>
                    </a:cubicBezTo>
                    <a:moveTo>
                      <a:pt x="504" y="55"/>
                    </a:moveTo>
                    <a:cubicBezTo>
                      <a:pt x="504" y="54"/>
                      <a:pt x="505" y="56"/>
                      <a:pt x="505" y="55"/>
                    </a:cubicBezTo>
                    <a:cubicBezTo>
                      <a:pt x="505" y="56"/>
                      <a:pt x="505" y="56"/>
                      <a:pt x="505" y="56"/>
                    </a:cubicBezTo>
                    <a:cubicBezTo>
                      <a:pt x="505" y="57"/>
                      <a:pt x="505" y="56"/>
                      <a:pt x="504" y="56"/>
                    </a:cubicBezTo>
                    <a:cubicBezTo>
                      <a:pt x="504" y="56"/>
                      <a:pt x="504" y="55"/>
                      <a:pt x="504" y="55"/>
                    </a:cubicBezTo>
                    <a:moveTo>
                      <a:pt x="558" y="234"/>
                    </a:moveTo>
                    <a:cubicBezTo>
                      <a:pt x="560" y="234"/>
                      <a:pt x="561" y="231"/>
                      <a:pt x="562" y="233"/>
                    </a:cubicBezTo>
                    <a:cubicBezTo>
                      <a:pt x="561" y="234"/>
                      <a:pt x="559" y="236"/>
                      <a:pt x="558" y="234"/>
                    </a:cubicBezTo>
                    <a:moveTo>
                      <a:pt x="250" y="234"/>
                    </a:moveTo>
                    <a:cubicBezTo>
                      <a:pt x="251" y="234"/>
                      <a:pt x="253" y="234"/>
                      <a:pt x="255" y="234"/>
                    </a:cubicBezTo>
                    <a:cubicBezTo>
                      <a:pt x="253" y="235"/>
                      <a:pt x="252" y="235"/>
                      <a:pt x="250" y="234"/>
                    </a:cubicBezTo>
                    <a:moveTo>
                      <a:pt x="4" y="205"/>
                    </a:moveTo>
                    <a:cubicBezTo>
                      <a:pt x="4" y="204"/>
                      <a:pt x="5" y="204"/>
                      <a:pt x="5" y="203"/>
                    </a:cubicBezTo>
                    <a:cubicBezTo>
                      <a:pt x="6" y="202"/>
                      <a:pt x="6" y="203"/>
                      <a:pt x="7" y="203"/>
                    </a:cubicBezTo>
                    <a:cubicBezTo>
                      <a:pt x="7" y="204"/>
                      <a:pt x="7" y="203"/>
                      <a:pt x="6" y="203"/>
                    </a:cubicBezTo>
                    <a:cubicBezTo>
                      <a:pt x="6" y="204"/>
                      <a:pt x="6" y="204"/>
                      <a:pt x="6" y="204"/>
                    </a:cubicBezTo>
                    <a:cubicBezTo>
                      <a:pt x="6" y="205"/>
                      <a:pt x="5" y="205"/>
                      <a:pt x="4" y="205"/>
                    </a:cubicBezTo>
                    <a:moveTo>
                      <a:pt x="18" y="188"/>
                    </a:moveTo>
                    <a:cubicBezTo>
                      <a:pt x="18" y="187"/>
                      <a:pt x="19" y="187"/>
                      <a:pt x="20" y="187"/>
                    </a:cubicBezTo>
                    <a:cubicBezTo>
                      <a:pt x="20" y="188"/>
                      <a:pt x="19" y="188"/>
                      <a:pt x="18" y="189"/>
                    </a:cubicBezTo>
                    <a:cubicBezTo>
                      <a:pt x="18" y="188"/>
                      <a:pt x="18" y="188"/>
                      <a:pt x="18" y="188"/>
                    </a:cubicBezTo>
                    <a:moveTo>
                      <a:pt x="34" y="173"/>
                    </a:moveTo>
                    <a:cubicBezTo>
                      <a:pt x="34" y="172"/>
                      <a:pt x="37" y="170"/>
                      <a:pt x="36" y="173"/>
                    </a:cubicBezTo>
                    <a:cubicBezTo>
                      <a:pt x="35" y="172"/>
                      <a:pt x="35" y="173"/>
                      <a:pt x="34" y="173"/>
                    </a:cubicBezTo>
                    <a:moveTo>
                      <a:pt x="70" y="220"/>
                    </a:moveTo>
                    <a:cubicBezTo>
                      <a:pt x="69" y="219"/>
                      <a:pt x="73" y="217"/>
                      <a:pt x="72" y="219"/>
                    </a:cubicBezTo>
                    <a:cubicBezTo>
                      <a:pt x="72" y="219"/>
                      <a:pt x="71" y="219"/>
                      <a:pt x="70" y="220"/>
                    </a:cubicBezTo>
                    <a:moveTo>
                      <a:pt x="78" y="222"/>
                    </a:moveTo>
                    <a:cubicBezTo>
                      <a:pt x="78" y="221"/>
                      <a:pt x="80" y="221"/>
                      <a:pt x="79" y="220"/>
                    </a:cubicBezTo>
                    <a:cubicBezTo>
                      <a:pt x="79" y="220"/>
                      <a:pt x="82" y="219"/>
                      <a:pt x="82" y="221"/>
                    </a:cubicBezTo>
                    <a:cubicBezTo>
                      <a:pt x="80" y="220"/>
                      <a:pt x="79" y="221"/>
                      <a:pt x="78" y="222"/>
                    </a:cubicBezTo>
                    <a:moveTo>
                      <a:pt x="136" y="62"/>
                    </a:moveTo>
                    <a:cubicBezTo>
                      <a:pt x="136" y="61"/>
                      <a:pt x="138" y="61"/>
                      <a:pt x="139" y="61"/>
                    </a:cubicBezTo>
                    <a:cubicBezTo>
                      <a:pt x="138" y="63"/>
                      <a:pt x="137" y="62"/>
                      <a:pt x="136" y="62"/>
                    </a:cubicBezTo>
                    <a:moveTo>
                      <a:pt x="152" y="148"/>
                    </a:moveTo>
                    <a:cubicBezTo>
                      <a:pt x="152" y="146"/>
                      <a:pt x="153" y="148"/>
                      <a:pt x="154" y="148"/>
                    </a:cubicBezTo>
                    <a:cubicBezTo>
                      <a:pt x="154" y="149"/>
                      <a:pt x="152" y="149"/>
                      <a:pt x="152" y="148"/>
                    </a:cubicBezTo>
                    <a:moveTo>
                      <a:pt x="188" y="145"/>
                    </a:moveTo>
                    <a:cubicBezTo>
                      <a:pt x="189" y="147"/>
                      <a:pt x="187" y="145"/>
                      <a:pt x="186" y="146"/>
                    </a:cubicBezTo>
                    <a:cubicBezTo>
                      <a:pt x="187" y="147"/>
                      <a:pt x="187" y="146"/>
                      <a:pt x="188" y="147"/>
                    </a:cubicBezTo>
                    <a:cubicBezTo>
                      <a:pt x="191" y="142"/>
                      <a:pt x="197" y="145"/>
                      <a:pt x="202" y="144"/>
                    </a:cubicBezTo>
                    <a:cubicBezTo>
                      <a:pt x="205" y="143"/>
                      <a:pt x="208" y="141"/>
                      <a:pt x="211" y="141"/>
                    </a:cubicBezTo>
                    <a:cubicBezTo>
                      <a:pt x="211" y="142"/>
                      <a:pt x="212" y="142"/>
                      <a:pt x="212" y="143"/>
                    </a:cubicBezTo>
                    <a:cubicBezTo>
                      <a:pt x="213" y="141"/>
                      <a:pt x="214" y="143"/>
                      <a:pt x="215" y="143"/>
                    </a:cubicBezTo>
                    <a:cubicBezTo>
                      <a:pt x="216" y="144"/>
                      <a:pt x="215" y="144"/>
                      <a:pt x="217" y="144"/>
                    </a:cubicBezTo>
                    <a:cubicBezTo>
                      <a:pt x="216" y="144"/>
                      <a:pt x="217" y="145"/>
                      <a:pt x="217" y="146"/>
                    </a:cubicBezTo>
                    <a:cubicBezTo>
                      <a:pt x="216" y="146"/>
                      <a:pt x="216" y="145"/>
                      <a:pt x="216" y="145"/>
                    </a:cubicBezTo>
                    <a:cubicBezTo>
                      <a:pt x="215" y="145"/>
                      <a:pt x="215" y="146"/>
                      <a:pt x="215" y="147"/>
                    </a:cubicBezTo>
                    <a:cubicBezTo>
                      <a:pt x="214" y="147"/>
                      <a:pt x="214" y="146"/>
                      <a:pt x="213" y="145"/>
                    </a:cubicBezTo>
                    <a:cubicBezTo>
                      <a:pt x="213" y="145"/>
                      <a:pt x="213" y="147"/>
                      <a:pt x="212" y="147"/>
                    </a:cubicBezTo>
                    <a:cubicBezTo>
                      <a:pt x="213" y="148"/>
                      <a:pt x="215" y="147"/>
                      <a:pt x="216" y="149"/>
                    </a:cubicBezTo>
                    <a:cubicBezTo>
                      <a:pt x="215" y="149"/>
                      <a:pt x="214" y="148"/>
                      <a:pt x="213" y="148"/>
                    </a:cubicBezTo>
                    <a:cubicBezTo>
                      <a:pt x="213" y="149"/>
                      <a:pt x="215" y="149"/>
                      <a:pt x="215" y="149"/>
                    </a:cubicBezTo>
                    <a:cubicBezTo>
                      <a:pt x="218" y="148"/>
                      <a:pt x="218" y="143"/>
                      <a:pt x="220" y="142"/>
                    </a:cubicBezTo>
                    <a:cubicBezTo>
                      <a:pt x="220" y="141"/>
                      <a:pt x="219" y="141"/>
                      <a:pt x="219" y="141"/>
                    </a:cubicBezTo>
                    <a:cubicBezTo>
                      <a:pt x="221" y="139"/>
                      <a:pt x="223" y="141"/>
                      <a:pt x="225" y="139"/>
                    </a:cubicBezTo>
                    <a:cubicBezTo>
                      <a:pt x="225" y="139"/>
                      <a:pt x="226" y="139"/>
                      <a:pt x="226" y="140"/>
                    </a:cubicBezTo>
                    <a:cubicBezTo>
                      <a:pt x="227" y="140"/>
                      <a:pt x="229" y="138"/>
                      <a:pt x="229" y="139"/>
                    </a:cubicBezTo>
                    <a:cubicBezTo>
                      <a:pt x="230" y="139"/>
                      <a:pt x="229" y="138"/>
                      <a:pt x="230" y="138"/>
                    </a:cubicBezTo>
                    <a:cubicBezTo>
                      <a:pt x="232" y="141"/>
                      <a:pt x="236" y="136"/>
                      <a:pt x="238" y="138"/>
                    </a:cubicBezTo>
                    <a:cubicBezTo>
                      <a:pt x="240" y="136"/>
                      <a:pt x="243" y="136"/>
                      <a:pt x="245" y="137"/>
                    </a:cubicBezTo>
                    <a:cubicBezTo>
                      <a:pt x="246" y="133"/>
                      <a:pt x="252" y="135"/>
                      <a:pt x="254" y="137"/>
                    </a:cubicBezTo>
                    <a:cubicBezTo>
                      <a:pt x="257" y="136"/>
                      <a:pt x="256" y="135"/>
                      <a:pt x="259" y="135"/>
                    </a:cubicBezTo>
                    <a:cubicBezTo>
                      <a:pt x="258" y="135"/>
                      <a:pt x="257" y="133"/>
                      <a:pt x="256" y="134"/>
                    </a:cubicBezTo>
                    <a:cubicBezTo>
                      <a:pt x="256" y="132"/>
                      <a:pt x="258" y="133"/>
                      <a:pt x="260" y="132"/>
                    </a:cubicBezTo>
                    <a:cubicBezTo>
                      <a:pt x="260" y="132"/>
                      <a:pt x="260" y="133"/>
                      <a:pt x="259" y="133"/>
                    </a:cubicBezTo>
                    <a:cubicBezTo>
                      <a:pt x="263" y="134"/>
                      <a:pt x="269" y="128"/>
                      <a:pt x="273" y="134"/>
                    </a:cubicBezTo>
                    <a:cubicBezTo>
                      <a:pt x="271" y="134"/>
                      <a:pt x="270" y="134"/>
                      <a:pt x="269" y="135"/>
                    </a:cubicBezTo>
                    <a:cubicBezTo>
                      <a:pt x="270" y="134"/>
                      <a:pt x="274" y="136"/>
                      <a:pt x="274" y="133"/>
                    </a:cubicBezTo>
                    <a:cubicBezTo>
                      <a:pt x="275" y="133"/>
                      <a:pt x="275" y="134"/>
                      <a:pt x="276" y="134"/>
                    </a:cubicBezTo>
                    <a:cubicBezTo>
                      <a:pt x="276" y="136"/>
                      <a:pt x="276" y="137"/>
                      <a:pt x="275" y="136"/>
                    </a:cubicBezTo>
                    <a:cubicBezTo>
                      <a:pt x="274" y="138"/>
                      <a:pt x="276" y="136"/>
                      <a:pt x="276" y="138"/>
                    </a:cubicBezTo>
                    <a:cubicBezTo>
                      <a:pt x="274" y="138"/>
                      <a:pt x="272" y="137"/>
                      <a:pt x="270" y="137"/>
                    </a:cubicBezTo>
                    <a:cubicBezTo>
                      <a:pt x="271" y="138"/>
                      <a:pt x="272" y="138"/>
                      <a:pt x="274" y="138"/>
                    </a:cubicBezTo>
                    <a:cubicBezTo>
                      <a:pt x="270" y="141"/>
                      <a:pt x="267" y="142"/>
                      <a:pt x="262" y="141"/>
                    </a:cubicBezTo>
                    <a:cubicBezTo>
                      <a:pt x="262" y="143"/>
                      <a:pt x="264" y="142"/>
                      <a:pt x="264" y="144"/>
                    </a:cubicBezTo>
                    <a:cubicBezTo>
                      <a:pt x="261" y="143"/>
                      <a:pt x="259" y="146"/>
                      <a:pt x="257" y="146"/>
                    </a:cubicBezTo>
                    <a:cubicBezTo>
                      <a:pt x="257" y="145"/>
                      <a:pt x="257" y="145"/>
                      <a:pt x="257" y="145"/>
                    </a:cubicBezTo>
                    <a:cubicBezTo>
                      <a:pt x="256" y="144"/>
                      <a:pt x="257" y="144"/>
                      <a:pt x="258" y="144"/>
                    </a:cubicBezTo>
                    <a:cubicBezTo>
                      <a:pt x="257" y="142"/>
                      <a:pt x="256" y="144"/>
                      <a:pt x="256" y="146"/>
                    </a:cubicBezTo>
                    <a:cubicBezTo>
                      <a:pt x="255" y="146"/>
                      <a:pt x="255" y="147"/>
                      <a:pt x="254" y="146"/>
                    </a:cubicBezTo>
                    <a:cubicBezTo>
                      <a:pt x="254" y="145"/>
                      <a:pt x="254" y="145"/>
                      <a:pt x="255" y="145"/>
                    </a:cubicBezTo>
                    <a:cubicBezTo>
                      <a:pt x="254" y="143"/>
                      <a:pt x="252" y="146"/>
                      <a:pt x="251" y="147"/>
                    </a:cubicBezTo>
                    <a:cubicBezTo>
                      <a:pt x="249" y="148"/>
                      <a:pt x="250" y="145"/>
                      <a:pt x="250" y="146"/>
                    </a:cubicBezTo>
                    <a:cubicBezTo>
                      <a:pt x="248" y="147"/>
                      <a:pt x="242" y="147"/>
                      <a:pt x="240" y="146"/>
                    </a:cubicBezTo>
                    <a:cubicBezTo>
                      <a:pt x="239" y="146"/>
                      <a:pt x="239" y="147"/>
                      <a:pt x="240" y="148"/>
                    </a:cubicBezTo>
                    <a:cubicBezTo>
                      <a:pt x="239" y="148"/>
                      <a:pt x="238" y="148"/>
                      <a:pt x="238" y="147"/>
                    </a:cubicBezTo>
                    <a:cubicBezTo>
                      <a:pt x="237" y="149"/>
                      <a:pt x="235" y="147"/>
                      <a:pt x="233" y="146"/>
                    </a:cubicBezTo>
                    <a:cubicBezTo>
                      <a:pt x="232" y="147"/>
                      <a:pt x="234" y="148"/>
                      <a:pt x="233" y="148"/>
                    </a:cubicBezTo>
                    <a:cubicBezTo>
                      <a:pt x="232" y="148"/>
                      <a:pt x="232" y="148"/>
                      <a:pt x="232" y="147"/>
                    </a:cubicBezTo>
                    <a:cubicBezTo>
                      <a:pt x="231" y="147"/>
                      <a:pt x="232" y="149"/>
                      <a:pt x="230" y="149"/>
                    </a:cubicBezTo>
                    <a:cubicBezTo>
                      <a:pt x="230" y="147"/>
                      <a:pt x="230" y="146"/>
                      <a:pt x="230" y="144"/>
                    </a:cubicBezTo>
                    <a:cubicBezTo>
                      <a:pt x="229" y="144"/>
                      <a:pt x="230" y="146"/>
                      <a:pt x="230" y="147"/>
                    </a:cubicBezTo>
                    <a:cubicBezTo>
                      <a:pt x="229" y="148"/>
                      <a:pt x="229" y="146"/>
                      <a:pt x="228" y="146"/>
                    </a:cubicBezTo>
                    <a:cubicBezTo>
                      <a:pt x="228" y="148"/>
                      <a:pt x="226" y="151"/>
                      <a:pt x="225" y="148"/>
                    </a:cubicBezTo>
                    <a:cubicBezTo>
                      <a:pt x="226" y="147"/>
                      <a:pt x="227" y="148"/>
                      <a:pt x="227" y="149"/>
                    </a:cubicBezTo>
                    <a:cubicBezTo>
                      <a:pt x="227" y="148"/>
                      <a:pt x="227" y="147"/>
                      <a:pt x="227" y="146"/>
                    </a:cubicBezTo>
                    <a:cubicBezTo>
                      <a:pt x="226" y="148"/>
                      <a:pt x="226" y="147"/>
                      <a:pt x="224" y="146"/>
                    </a:cubicBezTo>
                    <a:cubicBezTo>
                      <a:pt x="224" y="147"/>
                      <a:pt x="223" y="149"/>
                      <a:pt x="224" y="150"/>
                    </a:cubicBezTo>
                    <a:cubicBezTo>
                      <a:pt x="223" y="150"/>
                      <a:pt x="222" y="149"/>
                      <a:pt x="221" y="149"/>
                    </a:cubicBezTo>
                    <a:cubicBezTo>
                      <a:pt x="221" y="147"/>
                      <a:pt x="222" y="148"/>
                      <a:pt x="223" y="148"/>
                    </a:cubicBezTo>
                    <a:cubicBezTo>
                      <a:pt x="223" y="147"/>
                      <a:pt x="222" y="146"/>
                      <a:pt x="222" y="145"/>
                    </a:cubicBezTo>
                    <a:cubicBezTo>
                      <a:pt x="221" y="145"/>
                      <a:pt x="223" y="146"/>
                      <a:pt x="222" y="147"/>
                    </a:cubicBezTo>
                    <a:cubicBezTo>
                      <a:pt x="221" y="147"/>
                      <a:pt x="221" y="146"/>
                      <a:pt x="220" y="146"/>
                    </a:cubicBezTo>
                    <a:cubicBezTo>
                      <a:pt x="219" y="145"/>
                      <a:pt x="220" y="146"/>
                      <a:pt x="220" y="144"/>
                    </a:cubicBezTo>
                    <a:cubicBezTo>
                      <a:pt x="218" y="146"/>
                      <a:pt x="219" y="149"/>
                      <a:pt x="217" y="149"/>
                    </a:cubicBezTo>
                    <a:cubicBezTo>
                      <a:pt x="217" y="149"/>
                      <a:pt x="217" y="150"/>
                      <a:pt x="218" y="150"/>
                    </a:cubicBezTo>
                    <a:cubicBezTo>
                      <a:pt x="214" y="154"/>
                      <a:pt x="209" y="149"/>
                      <a:pt x="207" y="152"/>
                    </a:cubicBezTo>
                    <a:cubicBezTo>
                      <a:pt x="206" y="151"/>
                      <a:pt x="206" y="150"/>
                      <a:pt x="205" y="151"/>
                    </a:cubicBezTo>
                    <a:cubicBezTo>
                      <a:pt x="204" y="149"/>
                      <a:pt x="206" y="148"/>
                      <a:pt x="207" y="147"/>
                    </a:cubicBezTo>
                    <a:cubicBezTo>
                      <a:pt x="207" y="148"/>
                      <a:pt x="206" y="148"/>
                      <a:pt x="206" y="149"/>
                    </a:cubicBezTo>
                    <a:cubicBezTo>
                      <a:pt x="208" y="149"/>
                      <a:pt x="210" y="151"/>
                      <a:pt x="212" y="149"/>
                    </a:cubicBezTo>
                    <a:cubicBezTo>
                      <a:pt x="210" y="149"/>
                      <a:pt x="208" y="147"/>
                      <a:pt x="205" y="147"/>
                    </a:cubicBezTo>
                    <a:cubicBezTo>
                      <a:pt x="206" y="146"/>
                      <a:pt x="205" y="146"/>
                      <a:pt x="205" y="145"/>
                    </a:cubicBezTo>
                    <a:cubicBezTo>
                      <a:pt x="204" y="145"/>
                      <a:pt x="206" y="147"/>
                      <a:pt x="205" y="148"/>
                    </a:cubicBezTo>
                    <a:cubicBezTo>
                      <a:pt x="204" y="147"/>
                      <a:pt x="202" y="149"/>
                      <a:pt x="201" y="147"/>
                    </a:cubicBezTo>
                    <a:cubicBezTo>
                      <a:pt x="200" y="148"/>
                      <a:pt x="201" y="148"/>
                      <a:pt x="201" y="148"/>
                    </a:cubicBezTo>
                    <a:cubicBezTo>
                      <a:pt x="201" y="150"/>
                      <a:pt x="200" y="147"/>
                      <a:pt x="199" y="147"/>
                    </a:cubicBezTo>
                    <a:cubicBezTo>
                      <a:pt x="199" y="148"/>
                      <a:pt x="199" y="148"/>
                      <a:pt x="200" y="148"/>
                    </a:cubicBezTo>
                    <a:cubicBezTo>
                      <a:pt x="200" y="150"/>
                      <a:pt x="199" y="148"/>
                      <a:pt x="199" y="148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199" y="150"/>
                      <a:pt x="198" y="149"/>
                      <a:pt x="197" y="150"/>
                    </a:cubicBezTo>
                    <a:cubicBezTo>
                      <a:pt x="197" y="149"/>
                      <a:pt x="196" y="148"/>
                      <a:pt x="195" y="150"/>
                    </a:cubicBezTo>
                    <a:cubicBezTo>
                      <a:pt x="191" y="148"/>
                      <a:pt x="187" y="148"/>
                      <a:pt x="182" y="148"/>
                    </a:cubicBezTo>
                    <a:cubicBezTo>
                      <a:pt x="182" y="147"/>
                      <a:pt x="182" y="147"/>
                      <a:pt x="182" y="147"/>
                    </a:cubicBezTo>
                    <a:cubicBezTo>
                      <a:pt x="179" y="149"/>
                      <a:pt x="177" y="148"/>
                      <a:pt x="174" y="148"/>
                    </a:cubicBezTo>
                    <a:cubicBezTo>
                      <a:pt x="176" y="145"/>
                      <a:pt x="180" y="147"/>
                      <a:pt x="183" y="146"/>
                    </a:cubicBezTo>
                    <a:cubicBezTo>
                      <a:pt x="185" y="146"/>
                      <a:pt x="186" y="144"/>
                      <a:pt x="188" y="145"/>
                    </a:cubicBezTo>
                    <a:moveTo>
                      <a:pt x="164" y="149"/>
                    </a:moveTo>
                    <a:cubicBezTo>
                      <a:pt x="166" y="145"/>
                      <a:pt x="171" y="148"/>
                      <a:pt x="174" y="147"/>
                    </a:cubicBezTo>
                    <a:cubicBezTo>
                      <a:pt x="172" y="150"/>
                      <a:pt x="167" y="149"/>
                      <a:pt x="164" y="149"/>
                    </a:cubicBezTo>
                    <a:moveTo>
                      <a:pt x="184" y="227"/>
                    </a:moveTo>
                    <a:cubicBezTo>
                      <a:pt x="185" y="225"/>
                      <a:pt x="186" y="226"/>
                      <a:pt x="188" y="225"/>
                    </a:cubicBezTo>
                    <a:cubicBezTo>
                      <a:pt x="187" y="226"/>
                      <a:pt x="186" y="228"/>
                      <a:pt x="184" y="227"/>
                    </a:cubicBezTo>
                    <a:moveTo>
                      <a:pt x="215" y="142"/>
                    </a:moveTo>
                    <a:cubicBezTo>
                      <a:pt x="215" y="140"/>
                      <a:pt x="215" y="140"/>
                      <a:pt x="216" y="14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215" y="142"/>
                    </a:lnTo>
                    <a:close/>
                    <a:moveTo>
                      <a:pt x="221" y="240"/>
                    </a:moveTo>
                    <a:cubicBezTo>
                      <a:pt x="222" y="239"/>
                      <a:pt x="224" y="240"/>
                      <a:pt x="225" y="240"/>
                    </a:cubicBezTo>
                    <a:cubicBezTo>
                      <a:pt x="224" y="241"/>
                      <a:pt x="222" y="241"/>
                      <a:pt x="221" y="240"/>
                    </a:cubicBezTo>
                    <a:moveTo>
                      <a:pt x="219" y="148"/>
                    </a:moveTo>
                    <a:cubicBezTo>
                      <a:pt x="219" y="148"/>
                      <a:pt x="219" y="150"/>
                      <a:pt x="219" y="151"/>
                    </a:cubicBezTo>
                    <a:cubicBezTo>
                      <a:pt x="218" y="151"/>
                      <a:pt x="219" y="149"/>
                      <a:pt x="219" y="148"/>
                    </a:cubicBezTo>
                    <a:moveTo>
                      <a:pt x="219" y="148"/>
                    </a:moveTo>
                    <a:cubicBezTo>
                      <a:pt x="219" y="148"/>
                      <a:pt x="220" y="148"/>
                      <a:pt x="220" y="148"/>
                    </a:cubicBezTo>
                    <a:cubicBezTo>
                      <a:pt x="220" y="149"/>
                      <a:pt x="221" y="149"/>
                      <a:pt x="221" y="150"/>
                    </a:cubicBezTo>
                    <a:cubicBezTo>
                      <a:pt x="220" y="150"/>
                      <a:pt x="220" y="149"/>
                      <a:pt x="219" y="148"/>
                    </a:cubicBezTo>
                    <a:moveTo>
                      <a:pt x="224" y="232"/>
                    </a:moveTo>
                    <a:cubicBezTo>
                      <a:pt x="224" y="231"/>
                      <a:pt x="226" y="230"/>
                      <a:pt x="225" y="232"/>
                    </a:cubicBezTo>
                    <a:cubicBezTo>
                      <a:pt x="224" y="232"/>
                      <a:pt x="224" y="232"/>
                      <a:pt x="224" y="232"/>
                    </a:cubicBezTo>
                    <a:moveTo>
                      <a:pt x="233" y="236"/>
                    </a:moveTo>
                    <a:cubicBezTo>
                      <a:pt x="234" y="237"/>
                      <a:pt x="235" y="237"/>
                      <a:pt x="236" y="236"/>
                    </a:cubicBezTo>
                    <a:cubicBezTo>
                      <a:pt x="237" y="237"/>
                      <a:pt x="233" y="239"/>
                      <a:pt x="233" y="236"/>
                    </a:cubicBezTo>
                    <a:moveTo>
                      <a:pt x="229" y="132"/>
                    </a:moveTo>
                    <a:cubicBezTo>
                      <a:pt x="229" y="130"/>
                      <a:pt x="231" y="131"/>
                      <a:pt x="231" y="131"/>
                    </a:cubicBezTo>
                    <a:cubicBezTo>
                      <a:pt x="231" y="133"/>
                      <a:pt x="230" y="132"/>
                      <a:pt x="229" y="132"/>
                    </a:cubicBezTo>
                    <a:moveTo>
                      <a:pt x="235" y="241"/>
                    </a:moveTo>
                    <a:cubicBezTo>
                      <a:pt x="235" y="239"/>
                      <a:pt x="237" y="240"/>
                      <a:pt x="238" y="239"/>
                    </a:cubicBezTo>
                    <a:cubicBezTo>
                      <a:pt x="239" y="239"/>
                      <a:pt x="237" y="241"/>
                      <a:pt x="238" y="241"/>
                    </a:cubicBezTo>
                    <a:cubicBezTo>
                      <a:pt x="237" y="241"/>
                      <a:pt x="236" y="241"/>
                      <a:pt x="235" y="241"/>
                    </a:cubicBezTo>
                    <a:moveTo>
                      <a:pt x="231" y="41"/>
                    </a:moveTo>
                    <a:cubicBezTo>
                      <a:pt x="231" y="40"/>
                      <a:pt x="232" y="40"/>
                      <a:pt x="232" y="39"/>
                    </a:cubicBezTo>
                    <a:cubicBezTo>
                      <a:pt x="233" y="39"/>
                      <a:pt x="232" y="41"/>
                      <a:pt x="233" y="40"/>
                    </a:cubicBezTo>
                    <a:cubicBezTo>
                      <a:pt x="233" y="42"/>
                      <a:pt x="232" y="41"/>
                      <a:pt x="231" y="41"/>
                    </a:cubicBezTo>
                    <a:moveTo>
                      <a:pt x="234" y="42"/>
                    </a:moveTo>
                    <a:cubicBezTo>
                      <a:pt x="236" y="42"/>
                      <a:pt x="237" y="41"/>
                      <a:pt x="238" y="41"/>
                    </a:cubicBezTo>
                    <a:cubicBezTo>
                      <a:pt x="238" y="43"/>
                      <a:pt x="235" y="42"/>
                      <a:pt x="234" y="42"/>
                    </a:cubicBezTo>
                    <a:moveTo>
                      <a:pt x="235" y="30"/>
                    </a:moveTo>
                    <a:cubicBezTo>
                      <a:pt x="236" y="31"/>
                      <a:pt x="236" y="29"/>
                      <a:pt x="237" y="30"/>
                    </a:cubicBezTo>
                    <a:cubicBezTo>
                      <a:pt x="237" y="32"/>
                      <a:pt x="234" y="32"/>
                      <a:pt x="235" y="30"/>
                    </a:cubicBezTo>
                    <a:moveTo>
                      <a:pt x="235" y="41"/>
                    </a:moveTo>
                    <a:cubicBezTo>
                      <a:pt x="236" y="39"/>
                      <a:pt x="237" y="39"/>
                      <a:pt x="237" y="39"/>
                    </a:cubicBezTo>
                    <a:cubicBezTo>
                      <a:pt x="237" y="40"/>
                      <a:pt x="236" y="41"/>
                      <a:pt x="235" y="41"/>
                    </a:cubicBezTo>
                    <a:moveTo>
                      <a:pt x="240" y="41"/>
                    </a:moveTo>
                    <a:cubicBezTo>
                      <a:pt x="241" y="40"/>
                      <a:pt x="242" y="39"/>
                      <a:pt x="243" y="40"/>
                    </a:cubicBezTo>
                    <a:cubicBezTo>
                      <a:pt x="243" y="41"/>
                      <a:pt x="242" y="40"/>
                      <a:pt x="241" y="40"/>
                    </a:cubicBezTo>
                    <a:cubicBezTo>
                      <a:pt x="241" y="41"/>
                      <a:pt x="242" y="40"/>
                      <a:pt x="243" y="41"/>
                    </a:cubicBezTo>
                    <a:cubicBezTo>
                      <a:pt x="242" y="42"/>
                      <a:pt x="241" y="41"/>
                      <a:pt x="240" y="41"/>
                    </a:cubicBezTo>
                    <a:moveTo>
                      <a:pt x="250" y="37"/>
                    </a:moveTo>
                    <a:cubicBezTo>
                      <a:pt x="250" y="35"/>
                      <a:pt x="253" y="37"/>
                      <a:pt x="253" y="36"/>
                    </a:cubicBezTo>
                    <a:cubicBezTo>
                      <a:pt x="253" y="38"/>
                      <a:pt x="252" y="37"/>
                      <a:pt x="250" y="37"/>
                    </a:cubicBezTo>
                    <a:moveTo>
                      <a:pt x="252" y="39"/>
                    </a:moveTo>
                    <a:cubicBezTo>
                      <a:pt x="252" y="38"/>
                      <a:pt x="254" y="38"/>
                      <a:pt x="254" y="39"/>
                    </a:cubicBezTo>
                    <a:cubicBezTo>
                      <a:pt x="255" y="40"/>
                      <a:pt x="253" y="39"/>
                      <a:pt x="254" y="40"/>
                    </a:cubicBezTo>
                    <a:cubicBezTo>
                      <a:pt x="253" y="40"/>
                      <a:pt x="252" y="40"/>
                      <a:pt x="252" y="39"/>
                    </a:cubicBezTo>
                    <a:moveTo>
                      <a:pt x="257" y="132"/>
                    </a:moveTo>
                    <a:cubicBezTo>
                      <a:pt x="260" y="129"/>
                      <a:pt x="261" y="129"/>
                      <a:pt x="264" y="128"/>
                    </a:cubicBezTo>
                    <a:cubicBezTo>
                      <a:pt x="263" y="129"/>
                      <a:pt x="262" y="129"/>
                      <a:pt x="263" y="130"/>
                    </a:cubicBezTo>
                    <a:cubicBezTo>
                      <a:pt x="260" y="130"/>
                      <a:pt x="259" y="131"/>
                      <a:pt x="257" y="132"/>
                    </a:cubicBezTo>
                    <a:moveTo>
                      <a:pt x="254" y="37"/>
                    </a:moveTo>
                    <a:cubicBezTo>
                      <a:pt x="254" y="36"/>
                      <a:pt x="257" y="34"/>
                      <a:pt x="258" y="37"/>
                    </a:cubicBezTo>
                    <a:cubicBezTo>
                      <a:pt x="257" y="36"/>
                      <a:pt x="255" y="37"/>
                      <a:pt x="254" y="37"/>
                    </a:cubicBezTo>
                    <a:moveTo>
                      <a:pt x="255" y="41"/>
                    </a:moveTo>
                    <a:cubicBezTo>
                      <a:pt x="255" y="40"/>
                      <a:pt x="256" y="39"/>
                      <a:pt x="257" y="39"/>
                    </a:cubicBezTo>
                    <a:cubicBezTo>
                      <a:pt x="257" y="40"/>
                      <a:pt x="256" y="41"/>
                      <a:pt x="255" y="41"/>
                    </a:cubicBezTo>
                    <a:moveTo>
                      <a:pt x="257" y="39"/>
                    </a:moveTo>
                    <a:cubicBezTo>
                      <a:pt x="258" y="38"/>
                      <a:pt x="260" y="38"/>
                      <a:pt x="261" y="38"/>
                    </a:cubicBezTo>
                    <a:cubicBezTo>
                      <a:pt x="261" y="41"/>
                      <a:pt x="258" y="38"/>
                      <a:pt x="258" y="41"/>
                    </a:cubicBezTo>
                    <a:cubicBezTo>
                      <a:pt x="258" y="41"/>
                      <a:pt x="258" y="40"/>
                      <a:pt x="257" y="40"/>
                    </a:cubicBezTo>
                    <a:cubicBezTo>
                      <a:pt x="258" y="40"/>
                      <a:pt x="258" y="38"/>
                      <a:pt x="257" y="39"/>
                    </a:cubicBezTo>
                    <a:moveTo>
                      <a:pt x="274" y="235"/>
                    </a:moveTo>
                    <a:cubicBezTo>
                      <a:pt x="273" y="233"/>
                      <a:pt x="275" y="234"/>
                      <a:pt x="275" y="234"/>
                    </a:cubicBezTo>
                    <a:cubicBezTo>
                      <a:pt x="276" y="236"/>
                      <a:pt x="274" y="236"/>
                      <a:pt x="274" y="235"/>
                    </a:cubicBezTo>
                    <a:moveTo>
                      <a:pt x="264" y="39"/>
                    </a:moveTo>
                    <a:cubicBezTo>
                      <a:pt x="267" y="38"/>
                      <a:pt x="270" y="38"/>
                      <a:pt x="274" y="37"/>
                    </a:cubicBezTo>
                    <a:cubicBezTo>
                      <a:pt x="273" y="35"/>
                      <a:pt x="272" y="37"/>
                      <a:pt x="271" y="36"/>
                    </a:cubicBezTo>
                    <a:cubicBezTo>
                      <a:pt x="271" y="35"/>
                      <a:pt x="273" y="35"/>
                      <a:pt x="274" y="35"/>
                    </a:cubicBezTo>
                    <a:cubicBezTo>
                      <a:pt x="275" y="37"/>
                      <a:pt x="274" y="37"/>
                      <a:pt x="274" y="39"/>
                    </a:cubicBezTo>
                    <a:cubicBezTo>
                      <a:pt x="271" y="39"/>
                      <a:pt x="268" y="41"/>
                      <a:pt x="264" y="39"/>
                    </a:cubicBezTo>
                    <a:moveTo>
                      <a:pt x="276" y="137"/>
                    </a:moveTo>
                    <a:cubicBezTo>
                      <a:pt x="276" y="135"/>
                      <a:pt x="278" y="135"/>
                      <a:pt x="279" y="135"/>
                    </a:cubicBezTo>
                    <a:cubicBezTo>
                      <a:pt x="279" y="138"/>
                      <a:pt x="277" y="137"/>
                      <a:pt x="276" y="137"/>
                    </a:cubicBezTo>
                    <a:moveTo>
                      <a:pt x="280" y="133"/>
                    </a:moveTo>
                    <a:cubicBezTo>
                      <a:pt x="280" y="131"/>
                      <a:pt x="285" y="133"/>
                      <a:pt x="281" y="133"/>
                    </a:cubicBezTo>
                    <a:cubicBezTo>
                      <a:pt x="281" y="133"/>
                      <a:pt x="280" y="133"/>
                      <a:pt x="280" y="133"/>
                    </a:cubicBezTo>
                    <a:moveTo>
                      <a:pt x="278" y="36"/>
                    </a:moveTo>
                    <a:cubicBezTo>
                      <a:pt x="278" y="34"/>
                      <a:pt x="280" y="35"/>
                      <a:pt x="280" y="34"/>
                    </a:cubicBezTo>
                    <a:cubicBezTo>
                      <a:pt x="280" y="36"/>
                      <a:pt x="279" y="35"/>
                      <a:pt x="278" y="36"/>
                    </a:cubicBezTo>
                    <a:moveTo>
                      <a:pt x="281" y="37"/>
                    </a:moveTo>
                    <a:cubicBezTo>
                      <a:pt x="281" y="36"/>
                      <a:pt x="281" y="35"/>
                      <a:pt x="282" y="35"/>
                    </a:cubicBezTo>
                    <a:cubicBezTo>
                      <a:pt x="282" y="35"/>
                      <a:pt x="282" y="36"/>
                      <a:pt x="282" y="37"/>
                    </a:cubicBezTo>
                    <a:lnTo>
                      <a:pt x="281" y="37"/>
                    </a:lnTo>
                    <a:close/>
                    <a:moveTo>
                      <a:pt x="288" y="31"/>
                    </a:moveTo>
                    <a:cubicBezTo>
                      <a:pt x="288" y="31"/>
                      <a:pt x="289" y="29"/>
                      <a:pt x="289" y="30"/>
                    </a:cubicBezTo>
                    <a:cubicBezTo>
                      <a:pt x="289" y="30"/>
                      <a:pt x="289" y="30"/>
                      <a:pt x="289" y="29"/>
                    </a:cubicBezTo>
                    <a:cubicBezTo>
                      <a:pt x="290" y="30"/>
                      <a:pt x="290" y="30"/>
                      <a:pt x="290" y="31"/>
                    </a:cubicBezTo>
                    <a:cubicBezTo>
                      <a:pt x="289" y="32"/>
                      <a:pt x="289" y="31"/>
                      <a:pt x="288" y="31"/>
                    </a:cubicBezTo>
                    <a:moveTo>
                      <a:pt x="291" y="31"/>
                    </a:moveTo>
                    <a:cubicBezTo>
                      <a:pt x="291" y="31"/>
                      <a:pt x="291" y="30"/>
                      <a:pt x="291" y="30"/>
                    </a:cubicBezTo>
                    <a:cubicBezTo>
                      <a:pt x="291" y="29"/>
                      <a:pt x="292" y="30"/>
                      <a:pt x="292" y="30"/>
                    </a:cubicBezTo>
                    <a:cubicBezTo>
                      <a:pt x="292" y="31"/>
                      <a:pt x="292" y="31"/>
                      <a:pt x="291" y="31"/>
                    </a:cubicBezTo>
                    <a:moveTo>
                      <a:pt x="298" y="26"/>
                    </a:moveTo>
                    <a:cubicBezTo>
                      <a:pt x="298" y="25"/>
                      <a:pt x="299" y="26"/>
                      <a:pt x="300" y="25"/>
                    </a:cubicBezTo>
                    <a:cubicBezTo>
                      <a:pt x="300" y="27"/>
                      <a:pt x="299" y="26"/>
                      <a:pt x="298" y="26"/>
                    </a:cubicBezTo>
                    <a:moveTo>
                      <a:pt x="298" y="10"/>
                    </a:moveTo>
                    <a:cubicBezTo>
                      <a:pt x="299" y="10"/>
                      <a:pt x="300" y="11"/>
                      <a:pt x="300" y="14"/>
                    </a:cubicBezTo>
                    <a:cubicBezTo>
                      <a:pt x="300" y="12"/>
                      <a:pt x="298" y="12"/>
                      <a:pt x="298" y="10"/>
                    </a:cubicBezTo>
                    <a:moveTo>
                      <a:pt x="299" y="24"/>
                    </a:moveTo>
                    <a:cubicBezTo>
                      <a:pt x="300" y="23"/>
                      <a:pt x="301" y="22"/>
                      <a:pt x="299" y="22"/>
                    </a:cubicBezTo>
                    <a:cubicBezTo>
                      <a:pt x="300" y="20"/>
                      <a:pt x="301" y="22"/>
                      <a:pt x="303" y="21"/>
                    </a:cubicBezTo>
                    <a:cubicBezTo>
                      <a:pt x="302" y="23"/>
                      <a:pt x="301" y="23"/>
                      <a:pt x="299" y="24"/>
                    </a:cubicBezTo>
                    <a:moveTo>
                      <a:pt x="313" y="235"/>
                    </a:moveTo>
                    <a:cubicBezTo>
                      <a:pt x="313" y="234"/>
                      <a:pt x="312" y="234"/>
                      <a:pt x="313" y="233"/>
                    </a:cubicBezTo>
                    <a:cubicBezTo>
                      <a:pt x="315" y="233"/>
                      <a:pt x="316" y="233"/>
                      <a:pt x="317" y="233"/>
                    </a:cubicBezTo>
                    <a:cubicBezTo>
                      <a:pt x="317" y="235"/>
                      <a:pt x="314" y="234"/>
                      <a:pt x="313" y="235"/>
                    </a:cubicBezTo>
                    <a:moveTo>
                      <a:pt x="301" y="13"/>
                    </a:moveTo>
                    <a:cubicBezTo>
                      <a:pt x="300" y="11"/>
                      <a:pt x="303" y="11"/>
                      <a:pt x="303" y="13"/>
                    </a:cubicBezTo>
                    <a:cubicBezTo>
                      <a:pt x="302" y="13"/>
                      <a:pt x="302" y="14"/>
                      <a:pt x="301" y="13"/>
                    </a:cubicBezTo>
                    <a:moveTo>
                      <a:pt x="302" y="25"/>
                    </a:moveTo>
                    <a:cubicBezTo>
                      <a:pt x="302" y="23"/>
                      <a:pt x="304" y="23"/>
                      <a:pt x="305" y="24"/>
                    </a:cubicBezTo>
                    <a:cubicBezTo>
                      <a:pt x="304" y="25"/>
                      <a:pt x="303" y="24"/>
                      <a:pt x="302" y="25"/>
                    </a:cubicBezTo>
                    <a:moveTo>
                      <a:pt x="318" y="234"/>
                    </a:moveTo>
                    <a:cubicBezTo>
                      <a:pt x="318" y="232"/>
                      <a:pt x="320" y="233"/>
                      <a:pt x="320" y="233"/>
                    </a:cubicBezTo>
                    <a:cubicBezTo>
                      <a:pt x="320" y="234"/>
                      <a:pt x="319" y="234"/>
                      <a:pt x="318" y="234"/>
                    </a:cubicBezTo>
                    <a:moveTo>
                      <a:pt x="307" y="19"/>
                    </a:moveTo>
                    <a:cubicBezTo>
                      <a:pt x="307" y="18"/>
                      <a:pt x="308" y="18"/>
                      <a:pt x="308" y="18"/>
                    </a:cubicBezTo>
                    <a:cubicBezTo>
                      <a:pt x="308" y="19"/>
                      <a:pt x="307" y="19"/>
                      <a:pt x="307" y="19"/>
                    </a:cubicBezTo>
                    <a:moveTo>
                      <a:pt x="313" y="15"/>
                    </a:moveTo>
                    <a:cubicBezTo>
                      <a:pt x="315" y="15"/>
                      <a:pt x="316" y="13"/>
                      <a:pt x="318" y="14"/>
                    </a:cubicBezTo>
                    <a:cubicBezTo>
                      <a:pt x="318" y="15"/>
                      <a:pt x="317" y="15"/>
                      <a:pt x="318" y="17"/>
                    </a:cubicBezTo>
                    <a:cubicBezTo>
                      <a:pt x="317" y="16"/>
                      <a:pt x="316" y="17"/>
                      <a:pt x="316" y="15"/>
                    </a:cubicBezTo>
                    <a:cubicBezTo>
                      <a:pt x="315" y="17"/>
                      <a:pt x="314" y="15"/>
                      <a:pt x="313" y="15"/>
                    </a:cubicBezTo>
                    <a:moveTo>
                      <a:pt x="313" y="15"/>
                    </a:moveTo>
                    <a:cubicBezTo>
                      <a:pt x="314" y="16"/>
                      <a:pt x="314" y="18"/>
                      <a:pt x="312" y="18"/>
                    </a:cubicBezTo>
                    <a:cubicBezTo>
                      <a:pt x="313" y="15"/>
                      <a:pt x="311" y="18"/>
                      <a:pt x="311" y="16"/>
                    </a:cubicBezTo>
                    <a:cubicBezTo>
                      <a:pt x="312" y="16"/>
                      <a:pt x="312" y="16"/>
                      <a:pt x="313" y="15"/>
                    </a:cubicBezTo>
                    <a:moveTo>
                      <a:pt x="316" y="6"/>
                    </a:moveTo>
                    <a:cubicBezTo>
                      <a:pt x="317" y="5"/>
                      <a:pt x="317" y="6"/>
                      <a:pt x="318" y="6"/>
                    </a:cubicBezTo>
                    <a:cubicBezTo>
                      <a:pt x="317" y="7"/>
                      <a:pt x="317" y="6"/>
                      <a:pt x="316" y="6"/>
                    </a:cubicBezTo>
                    <a:moveTo>
                      <a:pt x="349" y="237"/>
                    </a:moveTo>
                    <a:cubicBezTo>
                      <a:pt x="349" y="237"/>
                      <a:pt x="349" y="237"/>
                      <a:pt x="349" y="236"/>
                    </a:cubicBezTo>
                    <a:cubicBezTo>
                      <a:pt x="350" y="236"/>
                      <a:pt x="351" y="237"/>
                      <a:pt x="352" y="236"/>
                    </a:cubicBezTo>
                    <a:cubicBezTo>
                      <a:pt x="352" y="238"/>
                      <a:pt x="350" y="238"/>
                      <a:pt x="349" y="237"/>
                    </a:cubicBezTo>
                    <a:moveTo>
                      <a:pt x="339" y="14"/>
                    </a:moveTo>
                    <a:cubicBezTo>
                      <a:pt x="339" y="12"/>
                      <a:pt x="341" y="14"/>
                      <a:pt x="341" y="12"/>
                    </a:cubicBezTo>
                    <a:cubicBezTo>
                      <a:pt x="343" y="12"/>
                      <a:pt x="343" y="13"/>
                      <a:pt x="344" y="12"/>
                    </a:cubicBezTo>
                    <a:cubicBezTo>
                      <a:pt x="344" y="14"/>
                      <a:pt x="344" y="14"/>
                      <a:pt x="344" y="14"/>
                    </a:cubicBezTo>
                    <a:cubicBezTo>
                      <a:pt x="343" y="14"/>
                      <a:pt x="341" y="15"/>
                      <a:pt x="339" y="14"/>
                    </a:cubicBezTo>
                    <a:moveTo>
                      <a:pt x="354" y="237"/>
                    </a:moveTo>
                    <a:cubicBezTo>
                      <a:pt x="356" y="237"/>
                      <a:pt x="356" y="236"/>
                      <a:pt x="357" y="237"/>
                    </a:cubicBezTo>
                    <a:cubicBezTo>
                      <a:pt x="357" y="238"/>
                      <a:pt x="354" y="238"/>
                      <a:pt x="354" y="237"/>
                    </a:cubicBezTo>
                    <a:moveTo>
                      <a:pt x="345" y="13"/>
                    </a:moveTo>
                    <a:cubicBezTo>
                      <a:pt x="346" y="10"/>
                      <a:pt x="348" y="10"/>
                      <a:pt x="349" y="12"/>
                    </a:cubicBezTo>
                    <a:cubicBezTo>
                      <a:pt x="350" y="9"/>
                      <a:pt x="351" y="8"/>
                      <a:pt x="354" y="9"/>
                    </a:cubicBezTo>
                    <a:cubicBezTo>
                      <a:pt x="353" y="11"/>
                      <a:pt x="351" y="9"/>
                      <a:pt x="351" y="13"/>
                    </a:cubicBezTo>
                    <a:cubicBezTo>
                      <a:pt x="348" y="12"/>
                      <a:pt x="346" y="13"/>
                      <a:pt x="345" y="13"/>
                    </a:cubicBezTo>
                    <a:moveTo>
                      <a:pt x="346" y="19"/>
                    </a:moveTo>
                    <a:cubicBezTo>
                      <a:pt x="346" y="17"/>
                      <a:pt x="347" y="17"/>
                      <a:pt x="348" y="18"/>
                    </a:cubicBezTo>
                    <a:cubicBezTo>
                      <a:pt x="348" y="19"/>
                      <a:pt x="347" y="20"/>
                      <a:pt x="346" y="20"/>
                    </a:cubicBezTo>
                    <a:cubicBezTo>
                      <a:pt x="346" y="19"/>
                      <a:pt x="346" y="19"/>
                      <a:pt x="346" y="19"/>
                    </a:cubicBezTo>
                    <a:moveTo>
                      <a:pt x="349" y="19"/>
                    </a:moveTo>
                    <a:cubicBezTo>
                      <a:pt x="349" y="18"/>
                      <a:pt x="350" y="19"/>
                      <a:pt x="351" y="19"/>
                    </a:cubicBezTo>
                    <a:cubicBezTo>
                      <a:pt x="351" y="20"/>
                      <a:pt x="351" y="20"/>
                      <a:pt x="351" y="21"/>
                    </a:cubicBezTo>
                    <a:cubicBezTo>
                      <a:pt x="350" y="20"/>
                      <a:pt x="349" y="20"/>
                      <a:pt x="349" y="19"/>
                    </a:cubicBezTo>
                    <a:moveTo>
                      <a:pt x="365" y="247"/>
                    </a:moveTo>
                    <a:cubicBezTo>
                      <a:pt x="366" y="246"/>
                      <a:pt x="367" y="246"/>
                      <a:pt x="368" y="246"/>
                    </a:cubicBezTo>
                    <a:cubicBezTo>
                      <a:pt x="367" y="248"/>
                      <a:pt x="366" y="246"/>
                      <a:pt x="365" y="247"/>
                    </a:cubicBezTo>
                    <a:moveTo>
                      <a:pt x="351" y="6"/>
                    </a:moveTo>
                    <a:cubicBezTo>
                      <a:pt x="351" y="5"/>
                      <a:pt x="352" y="5"/>
                      <a:pt x="353" y="5"/>
                    </a:cubicBezTo>
                    <a:cubicBezTo>
                      <a:pt x="352" y="6"/>
                      <a:pt x="353" y="6"/>
                      <a:pt x="354" y="6"/>
                    </a:cubicBezTo>
                    <a:cubicBezTo>
                      <a:pt x="353" y="8"/>
                      <a:pt x="352" y="6"/>
                      <a:pt x="351" y="6"/>
                    </a:cubicBezTo>
                    <a:moveTo>
                      <a:pt x="353" y="13"/>
                    </a:moveTo>
                    <a:cubicBezTo>
                      <a:pt x="353" y="11"/>
                      <a:pt x="353" y="11"/>
                      <a:pt x="353" y="11"/>
                    </a:cubicBezTo>
                    <a:cubicBezTo>
                      <a:pt x="354" y="11"/>
                      <a:pt x="354" y="11"/>
                      <a:pt x="354" y="11"/>
                    </a:cubicBezTo>
                    <a:cubicBezTo>
                      <a:pt x="354" y="13"/>
                      <a:pt x="353" y="12"/>
                      <a:pt x="353" y="13"/>
                    </a:cubicBezTo>
                    <a:moveTo>
                      <a:pt x="368" y="248"/>
                    </a:moveTo>
                    <a:cubicBezTo>
                      <a:pt x="368" y="247"/>
                      <a:pt x="369" y="246"/>
                      <a:pt x="370" y="246"/>
                    </a:cubicBezTo>
                    <a:cubicBezTo>
                      <a:pt x="370" y="248"/>
                      <a:pt x="369" y="248"/>
                      <a:pt x="368" y="248"/>
                    </a:cubicBezTo>
                    <a:moveTo>
                      <a:pt x="369" y="240"/>
                    </a:moveTo>
                    <a:cubicBezTo>
                      <a:pt x="369" y="239"/>
                      <a:pt x="370" y="241"/>
                      <a:pt x="370" y="241"/>
                    </a:cubicBezTo>
                    <a:cubicBezTo>
                      <a:pt x="370" y="243"/>
                      <a:pt x="369" y="241"/>
                      <a:pt x="369" y="240"/>
                    </a:cubicBezTo>
                    <a:moveTo>
                      <a:pt x="371" y="238"/>
                    </a:moveTo>
                    <a:cubicBezTo>
                      <a:pt x="371" y="237"/>
                      <a:pt x="372" y="237"/>
                      <a:pt x="373" y="237"/>
                    </a:cubicBezTo>
                    <a:cubicBezTo>
                      <a:pt x="373" y="239"/>
                      <a:pt x="372" y="239"/>
                      <a:pt x="371" y="238"/>
                    </a:cubicBezTo>
                    <a:moveTo>
                      <a:pt x="374" y="239"/>
                    </a:moveTo>
                    <a:cubicBezTo>
                      <a:pt x="374" y="239"/>
                      <a:pt x="374" y="239"/>
                      <a:pt x="374" y="239"/>
                    </a:cubicBezTo>
                    <a:cubicBezTo>
                      <a:pt x="374" y="238"/>
                      <a:pt x="373" y="239"/>
                      <a:pt x="373" y="237"/>
                    </a:cubicBezTo>
                    <a:cubicBezTo>
                      <a:pt x="374" y="237"/>
                      <a:pt x="374" y="236"/>
                      <a:pt x="375" y="236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6" y="239"/>
                      <a:pt x="374" y="238"/>
                      <a:pt x="374" y="239"/>
                    </a:cubicBezTo>
                    <a:moveTo>
                      <a:pt x="361" y="4"/>
                    </a:moveTo>
                    <a:cubicBezTo>
                      <a:pt x="361" y="5"/>
                      <a:pt x="362" y="4"/>
                      <a:pt x="362" y="4"/>
                    </a:cubicBezTo>
                    <a:cubicBezTo>
                      <a:pt x="363" y="5"/>
                      <a:pt x="362" y="6"/>
                      <a:pt x="362" y="6"/>
                    </a:cubicBezTo>
                    <a:cubicBezTo>
                      <a:pt x="362" y="7"/>
                      <a:pt x="361" y="5"/>
                      <a:pt x="361" y="4"/>
                    </a:cubicBezTo>
                    <a:cubicBezTo>
                      <a:pt x="362" y="4"/>
                      <a:pt x="361" y="3"/>
                      <a:pt x="363" y="3"/>
                    </a:cubicBezTo>
                    <a:cubicBezTo>
                      <a:pt x="363" y="4"/>
                      <a:pt x="362" y="4"/>
                      <a:pt x="361" y="4"/>
                    </a:cubicBezTo>
                    <a:moveTo>
                      <a:pt x="378" y="250"/>
                    </a:moveTo>
                    <a:cubicBezTo>
                      <a:pt x="377" y="248"/>
                      <a:pt x="379" y="247"/>
                      <a:pt x="379" y="250"/>
                    </a:cubicBezTo>
                    <a:cubicBezTo>
                      <a:pt x="379" y="250"/>
                      <a:pt x="378" y="250"/>
                      <a:pt x="378" y="250"/>
                    </a:cubicBezTo>
                    <a:moveTo>
                      <a:pt x="377" y="240"/>
                    </a:moveTo>
                    <a:cubicBezTo>
                      <a:pt x="377" y="238"/>
                      <a:pt x="378" y="238"/>
                      <a:pt x="378" y="237"/>
                    </a:cubicBezTo>
                    <a:cubicBezTo>
                      <a:pt x="378" y="237"/>
                      <a:pt x="379" y="238"/>
                      <a:pt x="379" y="239"/>
                    </a:cubicBezTo>
                    <a:cubicBezTo>
                      <a:pt x="378" y="239"/>
                      <a:pt x="378" y="240"/>
                      <a:pt x="377" y="240"/>
                    </a:cubicBezTo>
                    <a:moveTo>
                      <a:pt x="367" y="7"/>
                    </a:moveTo>
                    <a:cubicBezTo>
                      <a:pt x="367" y="7"/>
                      <a:pt x="367" y="7"/>
                      <a:pt x="367" y="6"/>
                    </a:cubicBezTo>
                    <a:cubicBezTo>
                      <a:pt x="367" y="6"/>
                      <a:pt x="368" y="7"/>
                      <a:pt x="367" y="7"/>
                    </a:cubicBezTo>
                    <a:cubicBezTo>
                      <a:pt x="368" y="7"/>
                      <a:pt x="368" y="7"/>
                      <a:pt x="368" y="8"/>
                    </a:cubicBezTo>
                    <a:cubicBezTo>
                      <a:pt x="368" y="8"/>
                      <a:pt x="368" y="8"/>
                      <a:pt x="367" y="8"/>
                    </a:cubicBezTo>
                    <a:cubicBezTo>
                      <a:pt x="367" y="8"/>
                      <a:pt x="367" y="7"/>
                      <a:pt x="367" y="7"/>
                    </a:cubicBezTo>
                    <a:moveTo>
                      <a:pt x="369" y="5"/>
                    </a:moveTo>
                    <a:cubicBezTo>
                      <a:pt x="369" y="7"/>
                      <a:pt x="369" y="7"/>
                      <a:pt x="369" y="9"/>
                    </a:cubicBezTo>
                    <a:cubicBezTo>
                      <a:pt x="368" y="8"/>
                      <a:pt x="368" y="5"/>
                      <a:pt x="369" y="5"/>
                    </a:cubicBezTo>
                    <a:moveTo>
                      <a:pt x="386" y="244"/>
                    </a:moveTo>
                    <a:cubicBezTo>
                      <a:pt x="386" y="244"/>
                      <a:pt x="386" y="243"/>
                      <a:pt x="385" y="243"/>
                    </a:cubicBezTo>
                    <a:cubicBezTo>
                      <a:pt x="386" y="242"/>
                      <a:pt x="386" y="244"/>
                      <a:pt x="387" y="243"/>
                    </a:cubicBezTo>
                    <a:cubicBezTo>
                      <a:pt x="387" y="244"/>
                      <a:pt x="387" y="244"/>
                      <a:pt x="388" y="244"/>
                    </a:cubicBezTo>
                    <a:cubicBezTo>
                      <a:pt x="387" y="245"/>
                      <a:pt x="387" y="243"/>
                      <a:pt x="386" y="244"/>
                    </a:cubicBezTo>
                    <a:moveTo>
                      <a:pt x="375" y="21"/>
                    </a:moveTo>
                    <a:cubicBezTo>
                      <a:pt x="377" y="19"/>
                      <a:pt x="383" y="19"/>
                      <a:pt x="385" y="18"/>
                    </a:cubicBezTo>
                    <a:cubicBezTo>
                      <a:pt x="384" y="21"/>
                      <a:pt x="378" y="21"/>
                      <a:pt x="375" y="21"/>
                    </a:cubicBezTo>
                    <a:moveTo>
                      <a:pt x="378" y="18"/>
                    </a:moveTo>
                    <a:cubicBezTo>
                      <a:pt x="378" y="16"/>
                      <a:pt x="378" y="16"/>
                      <a:pt x="378" y="16"/>
                    </a:cubicBezTo>
                    <a:cubicBezTo>
                      <a:pt x="379" y="16"/>
                      <a:pt x="380" y="16"/>
                      <a:pt x="380" y="16"/>
                    </a:cubicBezTo>
                    <a:cubicBezTo>
                      <a:pt x="380" y="18"/>
                      <a:pt x="379" y="18"/>
                      <a:pt x="378" y="18"/>
                    </a:cubicBezTo>
                    <a:moveTo>
                      <a:pt x="380" y="16"/>
                    </a:moveTo>
                    <a:cubicBezTo>
                      <a:pt x="380" y="15"/>
                      <a:pt x="380" y="15"/>
                      <a:pt x="380" y="15"/>
                    </a:cubicBezTo>
                    <a:cubicBezTo>
                      <a:pt x="381" y="15"/>
                      <a:pt x="381" y="15"/>
                      <a:pt x="381" y="16"/>
                    </a:cubicBezTo>
                    <a:lnTo>
                      <a:pt x="380" y="16"/>
                    </a:lnTo>
                    <a:close/>
                    <a:moveTo>
                      <a:pt x="381" y="8"/>
                    </a:moveTo>
                    <a:cubicBezTo>
                      <a:pt x="381" y="8"/>
                      <a:pt x="382" y="8"/>
                      <a:pt x="382" y="8"/>
                    </a:cubicBezTo>
                    <a:cubicBezTo>
                      <a:pt x="383" y="6"/>
                      <a:pt x="382" y="9"/>
                      <a:pt x="383" y="9"/>
                    </a:cubicBezTo>
                    <a:cubicBezTo>
                      <a:pt x="383" y="10"/>
                      <a:pt x="382" y="10"/>
                      <a:pt x="382" y="10"/>
                    </a:cubicBezTo>
                    <a:cubicBezTo>
                      <a:pt x="382" y="9"/>
                      <a:pt x="382" y="8"/>
                      <a:pt x="381" y="8"/>
                    </a:cubicBezTo>
                    <a:moveTo>
                      <a:pt x="388" y="18"/>
                    </a:moveTo>
                    <a:cubicBezTo>
                      <a:pt x="388" y="16"/>
                      <a:pt x="389" y="17"/>
                      <a:pt x="390" y="16"/>
                    </a:cubicBezTo>
                    <a:cubicBezTo>
                      <a:pt x="390" y="18"/>
                      <a:pt x="389" y="17"/>
                      <a:pt x="388" y="18"/>
                    </a:cubicBezTo>
                    <a:moveTo>
                      <a:pt x="416" y="259"/>
                    </a:moveTo>
                    <a:cubicBezTo>
                      <a:pt x="416" y="258"/>
                      <a:pt x="417" y="258"/>
                      <a:pt x="418" y="259"/>
                    </a:cubicBezTo>
                    <a:cubicBezTo>
                      <a:pt x="418" y="260"/>
                      <a:pt x="416" y="259"/>
                      <a:pt x="416" y="259"/>
                    </a:cubicBezTo>
                    <a:moveTo>
                      <a:pt x="428" y="22"/>
                    </a:moveTo>
                    <a:cubicBezTo>
                      <a:pt x="430" y="26"/>
                      <a:pt x="429" y="28"/>
                      <a:pt x="426" y="27"/>
                    </a:cubicBezTo>
                    <a:cubicBezTo>
                      <a:pt x="426" y="28"/>
                      <a:pt x="427" y="28"/>
                      <a:pt x="427" y="28"/>
                    </a:cubicBezTo>
                    <a:cubicBezTo>
                      <a:pt x="427" y="30"/>
                      <a:pt x="426" y="29"/>
                      <a:pt x="426" y="30"/>
                    </a:cubicBezTo>
                    <a:cubicBezTo>
                      <a:pt x="426" y="30"/>
                      <a:pt x="426" y="29"/>
                      <a:pt x="426" y="28"/>
                    </a:cubicBezTo>
                    <a:cubicBezTo>
                      <a:pt x="423" y="29"/>
                      <a:pt x="423" y="29"/>
                      <a:pt x="420" y="29"/>
                    </a:cubicBezTo>
                    <a:cubicBezTo>
                      <a:pt x="419" y="28"/>
                      <a:pt x="418" y="30"/>
                      <a:pt x="418" y="28"/>
                    </a:cubicBezTo>
                    <a:cubicBezTo>
                      <a:pt x="417" y="28"/>
                      <a:pt x="419" y="29"/>
                      <a:pt x="418" y="30"/>
                    </a:cubicBezTo>
                    <a:cubicBezTo>
                      <a:pt x="416" y="29"/>
                      <a:pt x="416" y="28"/>
                      <a:pt x="414" y="29"/>
                    </a:cubicBezTo>
                    <a:cubicBezTo>
                      <a:pt x="414" y="30"/>
                      <a:pt x="416" y="28"/>
                      <a:pt x="415" y="30"/>
                    </a:cubicBezTo>
                    <a:cubicBezTo>
                      <a:pt x="414" y="30"/>
                      <a:pt x="413" y="30"/>
                      <a:pt x="412" y="31"/>
                    </a:cubicBezTo>
                    <a:cubicBezTo>
                      <a:pt x="412" y="30"/>
                      <a:pt x="412" y="29"/>
                      <a:pt x="412" y="29"/>
                    </a:cubicBezTo>
                    <a:cubicBezTo>
                      <a:pt x="412" y="29"/>
                      <a:pt x="411" y="30"/>
                      <a:pt x="412" y="31"/>
                    </a:cubicBezTo>
                    <a:cubicBezTo>
                      <a:pt x="410" y="31"/>
                      <a:pt x="410" y="30"/>
                      <a:pt x="409" y="29"/>
                    </a:cubicBezTo>
                    <a:cubicBezTo>
                      <a:pt x="411" y="25"/>
                      <a:pt x="416" y="29"/>
                      <a:pt x="417" y="26"/>
                    </a:cubicBezTo>
                    <a:cubicBezTo>
                      <a:pt x="421" y="27"/>
                      <a:pt x="424" y="26"/>
                      <a:pt x="427" y="26"/>
                    </a:cubicBezTo>
                    <a:cubicBezTo>
                      <a:pt x="427" y="25"/>
                      <a:pt x="426" y="26"/>
                      <a:pt x="426" y="26"/>
                    </a:cubicBezTo>
                    <a:cubicBezTo>
                      <a:pt x="426" y="24"/>
                      <a:pt x="427" y="24"/>
                      <a:pt x="428" y="26"/>
                    </a:cubicBezTo>
                    <a:cubicBezTo>
                      <a:pt x="428" y="25"/>
                      <a:pt x="428" y="24"/>
                      <a:pt x="428" y="22"/>
                    </a:cubicBezTo>
                    <a:moveTo>
                      <a:pt x="428" y="270"/>
                    </a:moveTo>
                    <a:cubicBezTo>
                      <a:pt x="429" y="269"/>
                      <a:pt x="430" y="268"/>
                      <a:pt x="431" y="269"/>
                    </a:cubicBezTo>
                    <a:cubicBezTo>
                      <a:pt x="430" y="269"/>
                      <a:pt x="430" y="270"/>
                      <a:pt x="428" y="270"/>
                    </a:cubicBezTo>
                    <a:moveTo>
                      <a:pt x="430" y="273"/>
                    </a:moveTo>
                    <a:cubicBezTo>
                      <a:pt x="429" y="271"/>
                      <a:pt x="431" y="271"/>
                      <a:pt x="431" y="273"/>
                    </a:cubicBezTo>
                    <a:lnTo>
                      <a:pt x="430" y="273"/>
                    </a:lnTo>
                    <a:close/>
                    <a:moveTo>
                      <a:pt x="427" y="238"/>
                    </a:moveTo>
                    <a:cubicBezTo>
                      <a:pt x="428" y="237"/>
                      <a:pt x="431" y="236"/>
                      <a:pt x="430" y="239"/>
                    </a:cubicBezTo>
                    <a:cubicBezTo>
                      <a:pt x="429" y="237"/>
                      <a:pt x="428" y="238"/>
                      <a:pt x="427" y="238"/>
                    </a:cubicBezTo>
                    <a:moveTo>
                      <a:pt x="431" y="268"/>
                    </a:moveTo>
                    <a:cubicBezTo>
                      <a:pt x="433" y="266"/>
                      <a:pt x="436" y="268"/>
                      <a:pt x="438" y="267"/>
                    </a:cubicBezTo>
                    <a:cubicBezTo>
                      <a:pt x="438" y="268"/>
                      <a:pt x="437" y="269"/>
                      <a:pt x="437" y="270"/>
                    </a:cubicBezTo>
                    <a:cubicBezTo>
                      <a:pt x="435" y="270"/>
                      <a:pt x="434" y="269"/>
                      <a:pt x="432" y="270"/>
                    </a:cubicBezTo>
                    <a:cubicBezTo>
                      <a:pt x="432" y="269"/>
                      <a:pt x="432" y="268"/>
                      <a:pt x="431" y="268"/>
                    </a:cubicBezTo>
                    <a:moveTo>
                      <a:pt x="415" y="35"/>
                    </a:moveTo>
                    <a:cubicBezTo>
                      <a:pt x="415" y="34"/>
                      <a:pt x="417" y="34"/>
                      <a:pt x="417" y="34"/>
                    </a:cubicBezTo>
                    <a:cubicBezTo>
                      <a:pt x="417" y="36"/>
                      <a:pt x="416" y="35"/>
                      <a:pt x="415" y="35"/>
                    </a:cubicBezTo>
                    <a:moveTo>
                      <a:pt x="432" y="250"/>
                    </a:moveTo>
                    <a:cubicBezTo>
                      <a:pt x="433" y="249"/>
                      <a:pt x="433" y="248"/>
                      <a:pt x="433" y="248"/>
                    </a:cubicBezTo>
                    <a:cubicBezTo>
                      <a:pt x="434" y="247"/>
                      <a:pt x="433" y="249"/>
                      <a:pt x="434" y="248"/>
                    </a:cubicBezTo>
                    <a:cubicBezTo>
                      <a:pt x="434" y="250"/>
                      <a:pt x="433" y="249"/>
                      <a:pt x="432" y="250"/>
                    </a:cubicBezTo>
                    <a:moveTo>
                      <a:pt x="433" y="245"/>
                    </a:moveTo>
                    <a:cubicBezTo>
                      <a:pt x="433" y="244"/>
                      <a:pt x="433" y="244"/>
                      <a:pt x="433" y="244"/>
                    </a:cubicBezTo>
                    <a:cubicBezTo>
                      <a:pt x="435" y="242"/>
                      <a:pt x="436" y="244"/>
                      <a:pt x="438" y="244"/>
                    </a:cubicBezTo>
                    <a:cubicBezTo>
                      <a:pt x="436" y="246"/>
                      <a:pt x="435" y="244"/>
                      <a:pt x="433" y="245"/>
                    </a:cubicBezTo>
                    <a:moveTo>
                      <a:pt x="438" y="244"/>
                    </a:moveTo>
                    <a:cubicBezTo>
                      <a:pt x="440" y="242"/>
                      <a:pt x="443" y="245"/>
                      <a:pt x="446" y="243"/>
                    </a:cubicBezTo>
                    <a:cubicBezTo>
                      <a:pt x="446" y="244"/>
                      <a:pt x="446" y="244"/>
                      <a:pt x="446" y="246"/>
                    </a:cubicBezTo>
                    <a:cubicBezTo>
                      <a:pt x="444" y="244"/>
                      <a:pt x="441" y="244"/>
                      <a:pt x="441" y="246"/>
                    </a:cubicBezTo>
                    <a:cubicBezTo>
                      <a:pt x="440" y="246"/>
                      <a:pt x="440" y="245"/>
                      <a:pt x="440" y="244"/>
                    </a:cubicBezTo>
                    <a:cubicBezTo>
                      <a:pt x="439" y="245"/>
                      <a:pt x="439" y="245"/>
                      <a:pt x="439" y="246"/>
                    </a:cubicBezTo>
                    <a:cubicBezTo>
                      <a:pt x="438" y="246"/>
                      <a:pt x="438" y="244"/>
                      <a:pt x="438" y="244"/>
                    </a:cubicBezTo>
                    <a:moveTo>
                      <a:pt x="421" y="39"/>
                    </a:moveTo>
                    <a:cubicBezTo>
                      <a:pt x="421" y="36"/>
                      <a:pt x="422" y="39"/>
                      <a:pt x="423" y="38"/>
                    </a:cubicBezTo>
                    <a:cubicBezTo>
                      <a:pt x="422" y="39"/>
                      <a:pt x="422" y="39"/>
                      <a:pt x="421" y="39"/>
                    </a:cubicBezTo>
                    <a:moveTo>
                      <a:pt x="425" y="52"/>
                    </a:moveTo>
                    <a:cubicBezTo>
                      <a:pt x="428" y="49"/>
                      <a:pt x="433" y="50"/>
                      <a:pt x="436" y="50"/>
                    </a:cubicBezTo>
                    <a:cubicBezTo>
                      <a:pt x="437" y="49"/>
                      <a:pt x="436" y="48"/>
                      <a:pt x="435" y="48"/>
                    </a:cubicBezTo>
                    <a:cubicBezTo>
                      <a:pt x="435" y="47"/>
                      <a:pt x="436" y="48"/>
                      <a:pt x="437" y="48"/>
                    </a:cubicBezTo>
                    <a:cubicBezTo>
                      <a:pt x="437" y="49"/>
                      <a:pt x="437" y="49"/>
                      <a:pt x="437" y="50"/>
                    </a:cubicBezTo>
                    <a:cubicBezTo>
                      <a:pt x="437" y="51"/>
                      <a:pt x="438" y="50"/>
                      <a:pt x="439" y="50"/>
                    </a:cubicBezTo>
                    <a:cubicBezTo>
                      <a:pt x="436" y="55"/>
                      <a:pt x="431" y="52"/>
                      <a:pt x="425" y="53"/>
                    </a:cubicBezTo>
                    <a:cubicBezTo>
                      <a:pt x="425" y="52"/>
                      <a:pt x="425" y="52"/>
                      <a:pt x="425" y="52"/>
                    </a:cubicBezTo>
                    <a:moveTo>
                      <a:pt x="423" y="24"/>
                    </a:moveTo>
                    <a:cubicBezTo>
                      <a:pt x="423" y="23"/>
                      <a:pt x="424" y="23"/>
                      <a:pt x="425" y="23"/>
                    </a:cubicBezTo>
                    <a:cubicBezTo>
                      <a:pt x="425" y="24"/>
                      <a:pt x="425" y="24"/>
                      <a:pt x="425" y="25"/>
                    </a:cubicBezTo>
                    <a:cubicBezTo>
                      <a:pt x="424" y="25"/>
                      <a:pt x="424" y="23"/>
                      <a:pt x="423" y="24"/>
                    </a:cubicBezTo>
                    <a:moveTo>
                      <a:pt x="447" y="245"/>
                    </a:moveTo>
                    <a:cubicBezTo>
                      <a:pt x="447" y="243"/>
                      <a:pt x="449" y="243"/>
                      <a:pt x="450" y="243"/>
                    </a:cubicBezTo>
                    <a:cubicBezTo>
                      <a:pt x="450" y="244"/>
                      <a:pt x="450" y="244"/>
                      <a:pt x="450" y="245"/>
                    </a:cubicBezTo>
                    <a:cubicBezTo>
                      <a:pt x="449" y="244"/>
                      <a:pt x="448" y="245"/>
                      <a:pt x="447" y="245"/>
                    </a:cubicBezTo>
                    <a:moveTo>
                      <a:pt x="430" y="28"/>
                    </a:moveTo>
                    <a:cubicBezTo>
                      <a:pt x="430" y="27"/>
                      <a:pt x="430" y="27"/>
                      <a:pt x="430" y="25"/>
                    </a:cubicBezTo>
                    <a:cubicBezTo>
                      <a:pt x="431" y="25"/>
                      <a:pt x="432" y="26"/>
                      <a:pt x="434" y="27"/>
                    </a:cubicBezTo>
                    <a:cubicBezTo>
                      <a:pt x="433" y="29"/>
                      <a:pt x="431" y="28"/>
                      <a:pt x="430" y="28"/>
                    </a:cubicBezTo>
                    <a:moveTo>
                      <a:pt x="437" y="19"/>
                    </a:moveTo>
                    <a:cubicBezTo>
                      <a:pt x="436" y="19"/>
                      <a:pt x="436" y="19"/>
                      <a:pt x="436" y="19"/>
                    </a:cubicBezTo>
                    <a:cubicBezTo>
                      <a:pt x="440" y="17"/>
                      <a:pt x="446" y="16"/>
                      <a:pt x="452" y="17"/>
                    </a:cubicBezTo>
                    <a:cubicBezTo>
                      <a:pt x="452" y="17"/>
                      <a:pt x="452" y="16"/>
                      <a:pt x="453" y="16"/>
                    </a:cubicBezTo>
                    <a:cubicBezTo>
                      <a:pt x="453" y="16"/>
                      <a:pt x="454" y="16"/>
                      <a:pt x="454" y="17"/>
                    </a:cubicBezTo>
                    <a:cubicBezTo>
                      <a:pt x="454" y="18"/>
                      <a:pt x="453" y="18"/>
                      <a:pt x="452" y="18"/>
                    </a:cubicBezTo>
                    <a:cubicBezTo>
                      <a:pt x="452" y="19"/>
                      <a:pt x="452" y="19"/>
                      <a:pt x="453" y="19"/>
                    </a:cubicBezTo>
                    <a:cubicBezTo>
                      <a:pt x="450" y="21"/>
                      <a:pt x="445" y="20"/>
                      <a:pt x="441" y="23"/>
                    </a:cubicBezTo>
                    <a:cubicBezTo>
                      <a:pt x="440" y="23"/>
                      <a:pt x="439" y="22"/>
                      <a:pt x="439" y="21"/>
                    </a:cubicBezTo>
                    <a:cubicBezTo>
                      <a:pt x="438" y="22"/>
                      <a:pt x="439" y="23"/>
                      <a:pt x="439" y="24"/>
                    </a:cubicBezTo>
                    <a:cubicBezTo>
                      <a:pt x="438" y="24"/>
                      <a:pt x="438" y="22"/>
                      <a:pt x="437" y="23"/>
                    </a:cubicBezTo>
                    <a:cubicBezTo>
                      <a:pt x="436" y="23"/>
                      <a:pt x="437" y="23"/>
                      <a:pt x="437" y="21"/>
                    </a:cubicBezTo>
                    <a:cubicBezTo>
                      <a:pt x="435" y="22"/>
                      <a:pt x="434" y="23"/>
                      <a:pt x="434" y="23"/>
                    </a:cubicBezTo>
                    <a:cubicBezTo>
                      <a:pt x="433" y="24"/>
                      <a:pt x="434" y="23"/>
                      <a:pt x="435" y="24"/>
                    </a:cubicBezTo>
                    <a:cubicBezTo>
                      <a:pt x="434" y="25"/>
                      <a:pt x="432" y="25"/>
                      <a:pt x="431" y="24"/>
                    </a:cubicBezTo>
                    <a:cubicBezTo>
                      <a:pt x="431" y="22"/>
                      <a:pt x="432" y="21"/>
                      <a:pt x="431" y="21"/>
                    </a:cubicBezTo>
                    <a:cubicBezTo>
                      <a:pt x="432" y="19"/>
                      <a:pt x="435" y="22"/>
                      <a:pt x="436" y="20"/>
                    </a:cubicBezTo>
                    <a:cubicBezTo>
                      <a:pt x="434" y="19"/>
                      <a:pt x="430" y="21"/>
                      <a:pt x="429" y="18"/>
                    </a:cubicBezTo>
                    <a:cubicBezTo>
                      <a:pt x="431" y="16"/>
                      <a:pt x="434" y="18"/>
                      <a:pt x="437" y="17"/>
                    </a:cubicBezTo>
                    <a:lnTo>
                      <a:pt x="437" y="19"/>
                    </a:lnTo>
                    <a:close/>
                    <a:moveTo>
                      <a:pt x="431" y="38"/>
                    </a:moveTo>
                    <a:cubicBezTo>
                      <a:pt x="431" y="37"/>
                      <a:pt x="432" y="36"/>
                      <a:pt x="432" y="36"/>
                    </a:cubicBezTo>
                    <a:cubicBezTo>
                      <a:pt x="433" y="38"/>
                      <a:pt x="432" y="38"/>
                      <a:pt x="431" y="38"/>
                    </a:cubicBezTo>
                    <a:moveTo>
                      <a:pt x="434" y="35"/>
                    </a:moveTo>
                    <a:cubicBezTo>
                      <a:pt x="434" y="35"/>
                      <a:pt x="434" y="35"/>
                      <a:pt x="434" y="36"/>
                    </a:cubicBezTo>
                    <a:cubicBezTo>
                      <a:pt x="437" y="36"/>
                      <a:pt x="438" y="35"/>
                      <a:pt x="441" y="34"/>
                    </a:cubicBezTo>
                    <a:cubicBezTo>
                      <a:pt x="442" y="38"/>
                      <a:pt x="436" y="38"/>
                      <a:pt x="434" y="39"/>
                    </a:cubicBezTo>
                    <a:cubicBezTo>
                      <a:pt x="433" y="38"/>
                      <a:pt x="432" y="36"/>
                      <a:pt x="434" y="35"/>
                    </a:cubicBezTo>
                    <a:moveTo>
                      <a:pt x="435" y="28"/>
                    </a:moveTo>
                    <a:cubicBezTo>
                      <a:pt x="435" y="26"/>
                      <a:pt x="436" y="26"/>
                      <a:pt x="436" y="25"/>
                    </a:cubicBezTo>
                    <a:cubicBezTo>
                      <a:pt x="436" y="26"/>
                      <a:pt x="438" y="25"/>
                      <a:pt x="438" y="27"/>
                    </a:cubicBezTo>
                    <a:cubicBezTo>
                      <a:pt x="437" y="25"/>
                      <a:pt x="436" y="28"/>
                      <a:pt x="435" y="28"/>
                    </a:cubicBezTo>
                    <a:moveTo>
                      <a:pt x="448" y="47"/>
                    </a:moveTo>
                    <a:cubicBezTo>
                      <a:pt x="448" y="47"/>
                      <a:pt x="448" y="47"/>
                      <a:pt x="448" y="47"/>
                    </a:cubicBezTo>
                    <a:cubicBezTo>
                      <a:pt x="448" y="48"/>
                      <a:pt x="448" y="47"/>
                      <a:pt x="448" y="48"/>
                    </a:cubicBezTo>
                    <a:cubicBezTo>
                      <a:pt x="448" y="49"/>
                      <a:pt x="450" y="48"/>
                      <a:pt x="450" y="48"/>
                    </a:cubicBezTo>
                    <a:cubicBezTo>
                      <a:pt x="449" y="51"/>
                      <a:pt x="446" y="50"/>
                      <a:pt x="445" y="52"/>
                    </a:cubicBezTo>
                    <a:cubicBezTo>
                      <a:pt x="445" y="51"/>
                      <a:pt x="445" y="49"/>
                      <a:pt x="445" y="49"/>
                    </a:cubicBezTo>
                    <a:cubicBezTo>
                      <a:pt x="445" y="47"/>
                      <a:pt x="445" y="49"/>
                      <a:pt x="444" y="48"/>
                    </a:cubicBezTo>
                    <a:cubicBezTo>
                      <a:pt x="443" y="49"/>
                      <a:pt x="445" y="49"/>
                      <a:pt x="445" y="50"/>
                    </a:cubicBezTo>
                    <a:cubicBezTo>
                      <a:pt x="443" y="51"/>
                      <a:pt x="442" y="50"/>
                      <a:pt x="441" y="52"/>
                    </a:cubicBezTo>
                    <a:cubicBezTo>
                      <a:pt x="440" y="51"/>
                      <a:pt x="441" y="51"/>
                      <a:pt x="439" y="52"/>
                    </a:cubicBezTo>
                    <a:cubicBezTo>
                      <a:pt x="439" y="48"/>
                      <a:pt x="441" y="51"/>
                      <a:pt x="442" y="49"/>
                    </a:cubicBezTo>
                    <a:cubicBezTo>
                      <a:pt x="441" y="47"/>
                      <a:pt x="438" y="52"/>
                      <a:pt x="438" y="48"/>
                    </a:cubicBezTo>
                    <a:cubicBezTo>
                      <a:pt x="442" y="48"/>
                      <a:pt x="446" y="44"/>
                      <a:pt x="450" y="47"/>
                    </a:cubicBezTo>
                    <a:cubicBezTo>
                      <a:pt x="449" y="48"/>
                      <a:pt x="449" y="46"/>
                      <a:pt x="448" y="47"/>
                    </a:cubicBezTo>
                    <a:moveTo>
                      <a:pt x="439" y="30"/>
                    </a:moveTo>
                    <a:cubicBezTo>
                      <a:pt x="438" y="30"/>
                      <a:pt x="439" y="28"/>
                      <a:pt x="438" y="28"/>
                    </a:cubicBezTo>
                    <a:cubicBezTo>
                      <a:pt x="438" y="27"/>
                      <a:pt x="439" y="28"/>
                      <a:pt x="440" y="28"/>
                    </a:cubicBezTo>
                    <a:cubicBezTo>
                      <a:pt x="440" y="29"/>
                      <a:pt x="439" y="29"/>
                      <a:pt x="439" y="30"/>
                    </a:cubicBezTo>
                    <a:moveTo>
                      <a:pt x="440" y="28"/>
                    </a:moveTo>
                    <a:cubicBezTo>
                      <a:pt x="442" y="26"/>
                      <a:pt x="446" y="27"/>
                      <a:pt x="446" y="29"/>
                    </a:cubicBezTo>
                    <a:cubicBezTo>
                      <a:pt x="444" y="27"/>
                      <a:pt x="442" y="29"/>
                      <a:pt x="440" y="28"/>
                    </a:cubicBezTo>
                    <a:moveTo>
                      <a:pt x="449" y="65"/>
                    </a:moveTo>
                    <a:cubicBezTo>
                      <a:pt x="448" y="65"/>
                      <a:pt x="449" y="64"/>
                      <a:pt x="448" y="64"/>
                    </a:cubicBezTo>
                    <a:cubicBezTo>
                      <a:pt x="449" y="62"/>
                      <a:pt x="451" y="64"/>
                      <a:pt x="452" y="64"/>
                    </a:cubicBezTo>
                    <a:cubicBezTo>
                      <a:pt x="452" y="66"/>
                      <a:pt x="449" y="64"/>
                      <a:pt x="449" y="65"/>
                    </a:cubicBezTo>
                    <a:moveTo>
                      <a:pt x="452" y="65"/>
                    </a:moveTo>
                    <a:cubicBezTo>
                      <a:pt x="453" y="65"/>
                      <a:pt x="453" y="65"/>
                      <a:pt x="453" y="65"/>
                    </a:cubicBezTo>
                    <a:cubicBezTo>
                      <a:pt x="453" y="65"/>
                      <a:pt x="453" y="66"/>
                      <a:pt x="453" y="66"/>
                    </a:cubicBezTo>
                    <a:cubicBezTo>
                      <a:pt x="453" y="66"/>
                      <a:pt x="452" y="66"/>
                      <a:pt x="452" y="67"/>
                    </a:cubicBezTo>
                    <a:cubicBezTo>
                      <a:pt x="452" y="67"/>
                      <a:pt x="452" y="66"/>
                      <a:pt x="452" y="65"/>
                    </a:cubicBezTo>
                    <a:moveTo>
                      <a:pt x="446" y="27"/>
                    </a:moveTo>
                    <a:cubicBezTo>
                      <a:pt x="448" y="25"/>
                      <a:pt x="452" y="26"/>
                      <a:pt x="455" y="25"/>
                    </a:cubicBezTo>
                    <a:cubicBezTo>
                      <a:pt x="454" y="29"/>
                      <a:pt x="450" y="26"/>
                      <a:pt x="447" y="28"/>
                    </a:cubicBezTo>
                    <a:cubicBezTo>
                      <a:pt x="448" y="26"/>
                      <a:pt x="447" y="27"/>
                      <a:pt x="446" y="27"/>
                    </a:cubicBezTo>
                    <a:moveTo>
                      <a:pt x="461" y="67"/>
                    </a:moveTo>
                    <a:cubicBezTo>
                      <a:pt x="462" y="68"/>
                      <a:pt x="463" y="66"/>
                      <a:pt x="464" y="68"/>
                    </a:cubicBezTo>
                    <a:cubicBezTo>
                      <a:pt x="465" y="68"/>
                      <a:pt x="465" y="67"/>
                      <a:pt x="466" y="67"/>
                    </a:cubicBezTo>
                    <a:cubicBezTo>
                      <a:pt x="466" y="68"/>
                      <a:pt x="467" y="68"/>
                      <a:pt x="466" y="69"/>
                    </a:cubicBezTo>
                    <a:cubicBezTo>
                      <a:pt x="466" y="69"/>
                      <a:pt x="466" y="68"/>
                      <a:pt x="465" y="68"/>
                    </a:cubicBezTo>
                    <a:cubicBezTo>
                      <a:pt x="465" y="68"/>
                      <a:pt x="465" y="69"/>
                      <a:pt x="466" y="69"/>
                    </a:cubicBezTo>
                    <a:cubicBezTo>
                      <a:pt x="463" y="71"/>
                      <a:pt x="461" y="71"/>
                      <a:pt x="459" y="70"/>
                    </a:cubicBezTo>
                    <a:cubicBezTo>
                      <a:pt x="459" y="70"/>
                      <a:pt x="460" y="68"/>
                      <a:pt x="460" y="69"/>
                    </a:cubicBezTo>
                    <a:cubicBezTo>
                      <a:pt x="460" y="66"/>
                      <a:pt x="459" y="68"/>
                      <a:pt x="458" y="69"/>
                    </a:cubicBezTo>
                    <a:cubicBezTo>
                      <a:pt x="458" y="68"/>
                      <a:pt x="457" y="67"/>
                      <a:pt x="458" y="67"/>
                    </a:cubicBezTo>
                    <a:cubicBezTo>
                      <a:pt x="457" y="66"/>
                      <a:pt x="459" y="67"/>
                      <a:pt x="460" y="66"/>
                    </a:cubicBezTo>
                    <a:cubicBezTo>
                      <a:pt x="459" y="65"/>
                      <a:pt x="456" y="67"/>
                      <a:pt x="456" y="66"/>
                    </a:cubicBezTo>
                    <a:cubicBezTo>
                      <a:pt x="456" y="67"/>
                      <a:pt x="457" y="68"/>
                      <a:pt x="456" y="68"/>
                    </a:cubicBezTo>
                    <a:cubicBezTo>
                      <a:pt x="455" y="65"/>
                      <a:pt x="454" y="65"/>
                      <a:pt x="452" y="64"/>
                    </a:cubicBezTo>
                    <a:cubicBezTo>
                      <a:pt x="452" y="64"/>
                      <a:pt x="452" y="63"/>
                      <a:pt x="452" y="62"/>
                    </a:cubicBezTo>
                    <a:cubicBezTo>
                      <a:pt x="456" y="64"/>
                      <a:pt x="462" y="60"/>
                      <a:pt x="466" y="60"/>
                    </a:cubicBezTo>
                    <a:cubicBezTo>
                      <a:pt x="466" y="61"/>
                      <a:pt x="466" y="61"/>
                      <a:pt x="466" y="62"/>
                    </a:cubicBezTo>
                    <a:cubicBezTo>
                      <a:pt x="467" y="62"/>
                      <a:pt x="467" y="60"/>
                      <a:pt x="468" y="60"/>
                    </a:cubicBezTo>
                    <a:cubicBezTo>
                      <a:pt x="468" y="62"/>
                      <a:pt x="468" y="62"/>
                      <a:pt x="468" y="62"/>
                    </a:cubicBezTo>
                    <a:cubicBezTo>
                      <a:pt x="469" y="62"/>
                      <a:pt x="469" y="61"/>
                      <a:pt x="469" y="61"/>
                    </a:cubicBezTo>
                    <a:cubicBezTo>
                      <a:pt x="470" y="61"/>
                      <a:pt x="469" y="60"/>
                      <a:pt x="469" y="60"/>
                    </a:cubicBezTo>
                    <a:cubicBezTo>
                      <a:pt x="471" y="59"/>
                      <a:pt x="471" y="59"/>
                      <a:pt x="471" y="59"/>
                    </a:cubicBezTo>
                    <a:cubicBezTo>
                      <a:pt x="471" y="60"/>
                      <a:pt x="471" y="60"/>
                      <a:pt x="471" y="60"/>
                    </a:cubicBezTo>
                    <a:cubicBezTo>
                      <a:pt x="471" y="61"/>
                      <a:pt x="471" y="63"/>
                      <a:pt x="470" y="63"/>
                    </a:cubicBezTo>
                    <a:cubicBezTo>
                      <a:pt x="470" y="63"/>
                      <a:pt x="470" y="64"/>
                      <a:pt x="470" y="65"/>
                    </a:cubicBezTo>
                    <a:cubicBezTo>
                      <a:pt x="469" y="64"/>
                      <a:pt x="469" y="66"/>
                      <a:pt x="468" y="65"/>
                    </a:cubicBezTo>
                    <a:cubicBezTo>
                      <a:pt x="467" y="65"/>
                      <a:pt x="467" y="66"/>
                      <a:pt x="467" y="67"/>
                    </a:cubicBezTo>
                    <a:cubicBezTo>
                      <a:pt x="465" y="66"/>
                      <a:pt x="463" y="66"/>
                      <a:pt x="461" y="67"/>
                    </a:cubicBezTo>
                    <a:moveTo>
                      <a:pt x="456" y="21"/>
                    </a:moveTo>
                    <a:cubicBezTo>
                      <a:pt x="457" y="22"/>
                      <a:pt x="456" y="22"/>
                      <a:pt x="456" y="23"/>
                    </a:cubicBezTo>
                    <a:cubicBezTo>
                      <a:pt x="454" y="23"/>
                      <a:pt x="454" y="23"/>
                      <a:pt x="452" y="23"/>
                    </a:cubicBezTo>
                    <a:cubicBezTo>
                      <a:pt x="454" y="25"/>
                      <a:pt x="449" y="25"/>
                      <a:pt x="448" y="24"/>
                    </a:cubicBezTo>
                    <a:cubicBezTo>
                      <a:pt x="451" y="21"/>
                      <a:pt x="455" y="23"/>
                      <a:pt x="456" y="21"/>
                    </a:cubicBezTo>
                    <a:moveTo>
                      <a:pt x="455" y="19"/>
                    </a:moveTo>
                    <a:cubicBezTo>
                      <a:pt x="455" y="18"/>
                      <a:pt x="456" y="19"/>
                      <a:pt x="456" y="19"/>
                    </a:cubicBezTo>
                    <a:cubicBezTo>
                      <a:pt x="456" y="21"/>
                      <a:pt x="455" y="19"/>
                      <a:pt x="455" y="19"/>
                    </a:cubicBezTo>
                    <a:moveTo>
                      <a:pt x="457" y="23"/>
                    </a:moveTo>
                    <a:cubicBezTo>
                      <a:pt x="457" y="21"/>
                      <a:pt x="457" y="21"/>
                      <a:pt x="458" y="21"/>
                    </a:cubicBezTo>
                    <a:cubicBezTo>
                      <a:pt x="459" y="22"/>
                      <a:pt x="458" y="22"/>
                      <a:pt x="458" y="23"/>
                    </a:cubicBezTo>
                    <a:cubicBezTo>
                      <a:pt x="460" y="24"/>
                      <a:pt x="462" y="22"/>
                      <a:pt x="464" y="26"/>
                    </a:cubicBezTo>
                    <a:cubicBezTo>
                      <a:pt x="462" y="25"/>
                      <a:pt x="461" y="26"/>
                      <a:pt x="460" y="28"/>
                    </a:cubicBezTo>
                    <a:cubicBezTo>
                      <a:pt x="459" y="27"/>
                      <a:pt x="459" y="26"/>
                      <a:pt x="458" y="26"/>
                    </a:cubicBezTo>
                    <a:cubicBezTo>
                      <a:pt x="459" y="25"/>
                      <a:pt x="459" y="25"/>
                      <a:pt x="460" y="26"/>
                    </a:cubicBezTo>
                    <a:cubicBezTo>
                      <a:pt x="459" y="24"/>
                      <a:pt x="458" y="23"/>
                      <a:pt x="457" y="23"/>
                    </a:cubicBezTo>
                    <a:moveTo>
                      <a:pt x="466" y="21"/>
                    </a:moveTo>
                    <a:cubicBezTo>
                      <a:pt x="466" y="20"/>
                      <a:pt x="468" y="21"/>
                      <a:pt x="468" y="22"/>
                    </a:cubicBezTo>
                    <a:cubicBezTo>
                      <a:pt x="467" y="22"/>
                      <a:pt x="467" y="23"/>
                      <a:pt x="467" y="23"/>
                    </a:cubicBezTo>
                    <a:cubicBezTo>
                      <a:pt x="467" y="22"/>
                      <a:pt x="466" y="21"/>
                      <a:pt x="466" y="21"/>
                    </a:cubicBezTo>
                    <a:moveTo>
                      <a:pt x="507" y="269"/>
                    </a:moveTo>
                    <a:cubicBezTo>
                      <a:pt x="507" y="267"/>
                      <a:pt x="509" y="269"/>
                      <a:pt x="510" y="269"/>
                    </a:cubicBezTo>
                    <a:cubicBezTo>
                      <a:pt x="510" y="270"/>
                      <a:pt x="508" y="269"/>
                      <a:pt x="508" y="270"/>
                    </a:cubicBezTo>
                    <a:cubicBezTo>
                      <a:pt x="507" y="270"/>
                      <a:pt x="508" y="268"/>
                      <a:pt x="507" y="269"/>
                    </a:cubicBezTo>
                    <a:moveTo>
                      <a:pt x="516" y="262"/>
                    </a:moveTo>
                    <a:cubicBezTo>
                      <a:pt x="518" y="261"/>
                      <a:pt x="520" y="262"/>
                      <a:pt x="522" y="260"/>
                    </a:cubicBezTo>
                    <a:cubicBezTo>
                      <a:pt x="523" y="260"/>
                      <a:pt x="523" y="262"/>
                      <a:pt x="524" y="261"/>
                    </a:cubicBezTo>
                    <a:cubicBezTo>
                      <a:pt x="525" y="262"/>
                      <a:pt x="523" y="263"/>
                      <a:pt x="524" y="263"/>
                    </a:cubicBezTo>
                    <a:cubicBezTo>
                      <a:pt x="523" y="265"/>
                      <a:pt x="522" y="265"/>
                      <a:pt x="520" y="265"/>
                    </a:cubicBezTo>
                    <a:cubicBezTo>
                      <a:pt x="520" y="265"/>
                      <a:pt x="519" y="264"/>
                      <a:pt x="520" y="263"/>
                    </a:cubicBezTo>
                    <a:cubicBezTo>
                      <a:pt x="519" y="263"/>
                      <a:pt x="517" y="263"/>
                      <a:pt x="516" y="262"/>
                    </a:cubicBezTo>
                    <a:moveTo>
                      <a:pt x="489" y="29"/>
                    </a:moveTo>
                    <a:cubicBezTo>
                      <a:pt x="489" y="28"/>
                      <a:pt x="490" y="29"/>
                      <a:pt x="491" y="29"/>
                    </a:cubicBezTo>
                    <a:cubicBezTo>
                      <a:pt x="491" y="30"/>
                      <a:pt x="489" y="30"/>
                      <a:pt x="489" y="29"/>
                    </a:cubicBezTo>
                    <a:moveTo>
                      <a:pt x="489" y="20"/>
                    </a:moveTo>
                    <a:cubicBezTo>
                      <a:pt x="489" y="19"/>
                      <a:pt x="490" y="20"/>
                      <a:pt x="491" y="19"/>
                    </a:cubicBezTo>
                    <a:cubicBezTo>
                      <a:pt x="491" y="22"/>
                      <a:pt x="490" y="20"/>
                      <a:pt x="489" y="20"/>
                    </a:cubicBezTo>
                    <a:moveTo>
                      <a:pt x="501" y="24"/>
                    </a:moveTo>
                    <a:cubicBezTo>
                      <a:pt x="500" y="23"/>
                      <a:pt x="501" y="22"/>
                      <a:pt x="502" y="22"/>
                    </a:cubicBezTo>
                    <a:cubicBezTo>
                      <a:pt x="503" y="25"/>
                      <a:pt x="501" y="23"/>
                      <a:pt x="501" y="24"/>
                    </a:cubicBezTo>
                    <a:moveTo>
                      <a:pt x="541" y="231"/>
                    </a:moveTo>
                    <a:cubicBezTo>
                      <a:pt x="542" y="231"/>
                      <a:pt x="543" y="230"/>
                      <a:pt x="543" y="229"/>
                    </a:cubicBezTo>
                    <a:cubicBezTo>
                      <a:pt x="545" y="228"/>
                      <a:pt x="546" y="234"/>
                      <a:pt x="545" y="236"/>
                    </a:cubicBezTo>
                    <a:cubicBezTo>
                      <a:pt x="543" y="235"/>
                      <a:pt x="542" y="235"/>
                      <a:pt x="541" y="231"/>
                    </a:cubicBezTo>
                    <a:moveTo>
                      <a:pt x="529" y="71"/>
                    </a:moveTo>
                    <a:cubicBezTo>
                      <a:pt x="529" y="69"/>
                      <a:pt x="530" y="69"/>
                      <a:pt x="531" y="69"/>
                    </a:cubicBezTo>
                    <a:cubicBezTo>
                      <a:pt x="531" y="70"/>
                      <a:pt x="531" y="70"/>
                      <a:pt x="531" y="71"/>
                    </a:cubicBezTo>
                    <a:cubicBezTo>
                      <a:pt x="530" y="71"/>
                      <a:pt x="530" y="71"/>
                      <a:pt x="529" y="71"/>
                    </a:cubicBezTo>
                    <a:moveTo>
                      <a:pt x="571" y="222"/>
                    </a:moveTo>
                    <a:cubicBezTo>
                      <a:pt x="570" y="220"/>
                      <a:pt x="572" y="220"/>
                      <a:pt x="572" y="219"/>
                    </a:cubicBezTo>
                    <a:cubicBezTo>
                      <a:pt x="572" y="215"/>
                      <a:pt x="571" y="215"/>
                      <a:pt x="572" y="212"/>
                    </a:cubicBezTo>
                    <a:cubicBezTo>
                      <a:pt x="573" y="212"/>
                      <a:pt x="573" y="213"/>
                      <a:pt x="574" y="213"/>
                    </a:cubicBezTo>
                    <a:cubicBezTo>
                      <a:pt x="575" y="217"/>
                      <a:pt x="574" y="217"/>
                      <a:pt x="574" y="221"/>
                    </a:cubicBezTo>
                    <a:cubicBezTo>
                      <a:pt x="574" y="222"/>
                      <a:pt x="572" y="221"/>
                      <a:pt x="572" y="223"/>
                    </a:cubicBezTo>
                    <a:cubicBezTo>
                      <a:pt x="572" y="223"/>
                      <a:pt x="571" y="223"/>
                      <a:pt x="571" y="222"/>
                    </a:cubicBezTo>
                    <a:moveTo>
                      <a:pt x="560" y="128"/>
                    </a:moveTo>
                    <a:cubicBezTo>
                      <a:pt x="560" y="127"/>
                      <a:pt x="562" y="127"/>
                      <a:pt x="562" y="128"/>
                    </a:cubicBezTo>
                    <a:cubicBezTo>
                      <a:pt x="562" y="128"/>
                      <a:pt x="562" y="129"/>
                      <a:pt x="561" y="129"/>
                    </a:cubicBezTo>
                    <a:cubicBezTo>
                      <a:pt x="561" y="128"/>
                      <a:pt x="561" y="128"/>
                      <a:pt x="560" y="128"/>
                    </a:cubicBezTo>
                    <a:moveTo>
                      <a:pt x="576" y="216"/>
                    </a:moveTo>
                    <a:cubicBezTo>
                      <a:pt x="576" y="216"/>
                      <a:pt x="576" y="216"/>
                      <a:pt x="577" y="216"/>
                    </a:cubicBezTo>
                    <a:cubicBezTo>
                      <a:pt x="577" y="217"/>
                      <a:pt x="577" y="217"/>
                      <a:pt x="577" y="219"/>
                    </a:cubicBezTo>
                    <a:cubicBezTo>
                      <a:pt x="576" y="218"/>
                      <a:pt x="576" y="217"/>
                      <a:pt x="576" y="216"/>
                    </a:cubicBezTo>
                    <a:moveTo>
                      <a:pt x="556" y="60"/>
                    </a:moveTo>
                    <a:cubicBezTo>
                      <a:pt x="556" y="58"/>
                      <a:pt x="558" y="59"/>
                      <a:pt x="558" y="60"/>
                    </a:cubicBezTo>
                    <a:cubicBezTo>
                      <a:pt x="558" y="61"/>
                      <a:pt x="557" y="60"/>
                      <a:pt x="556" y="60"/>
                    </a:cubicBezTo>
                    <a:moveTo>
                      <a:pt x="570" y="66"/>
                    </a:moveTo>
                    <a:cubicBezTo>
                      <a:pt x="571" y="66"/>
                      <a:pt x="571" y="66"/>
                      <a:pt x="571" y="66"/>
                    </a:cubicBezTo>
                    <a:cubicBezTo>
                      <a:pt x="571" y="67"/>
                      <a:pt x="572" y="68"/>
                      <a:pt x="570" y="68"/>
                    </a:cubicBezTo>
                    <a:cubicBezTo>
                      <a:pt x="570" y="67"/>
                      <a:pt x="570" y="67"/>
                      <a:pt x="570" y="66"/>
                    </a:cubicBezTo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51">
                <a:extLst>
                  <a:ext uri="{FF2B5EF4-FFF2-40B4-BE49-F238E27FC236}">
                    <a16:creationId xmlns:a16="http://schemas.microsoft.com/office/drawing/2014/main" id="{82AACE92-9E5A-4591-96C0-138106F0C205}"/>
                  </a:ext>
                </a:extLst>
              </p:cNvPr>
              <p:cNvSpPr/>
              <p:nvPr/>
            </p:nvSpPr>
            <p:spPr bwMode="auto">
              <a:xfrm>
                <a:off x="3733" y="3020"/>
                <a:ext cx="14" cy="12"/>
              </a:xfrm>
              <a:custGeom>
                <a:avLst/>
                <a:gdLst>
                  <a:gd name="T0" fmla="*/ 6 w 7"/>
                  <a:gd name="T1" fmla="*/ 4 h 6"/>
                  <a:gd name="T2" fmla="*/ 1 w 7"/>
                  <a:gd name="T3" fmla="*/ 5 h 6"/>
                  <a:gd name="T4" fmla="*/ 0 w 7"/>
                  <a:gd name="T5" fmla="*/ 4 h 6"/>
                  <a:gd name="T6" fmla="*/ 6 w 7"/>
                  <a:gd name="T7" fmla="*/ 2 h 6"/>
                  <a:gd name="T8" fmla="*/ 4 w 7"/>
                  <a:gd name="T9" fmla="*/ 2 h 6"/>
                  <a:gd name="T10" fmla="*/ 7 w 7"/>
                  <a:gd name="T11" fmla="*/ 3 h 6"/>
                  <a:gd name="T12" fmla="*/ 6 w 7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4"/>
                    </a:moveTo>
                    <a:cubicBezTo>
                      <a:pt x="4" y="3"/>
                      <a:pt x="2" y="4"/>
                      <a:pt x="1" y="5"/>
                    </a:cubicBezTo>
                    <a:cubicBezTo>
                      <a:pt x="1" y="3"/>
                      <a:pt x="0" y="6"/>
                      <a:pt x="0" y="4"/>
                    </a:cubicBezTo>
                    <a:cubicBezTo>
                      <a:pt x="0" y="2"/>
                      <a:pt x="5" y="4"/>
                      <a:pt x="6" y="2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0"/>
                      <a:pt x="7" y="1"/>
                      <a:pt x="7" y="3"/>
                    </a:cubicBezTo>
                    <a:cubicBezTo>
                      <a:pt x="6" y="3"/>
                      <a:pt x="5" y="3"/>
                      <a:pt x="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52">
                <a:extLst>
                  <a:ext uri="{FF2B5EF4-FFF2-40B4-BE49-F238E27FC236}">
                    <a16:creationId xmlns:a16="http://schemas.microsoft.com/office/drawing/2014/main" id="{74912BCA-F863-4349-A805-9919F9881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4" y="2533"/>
                <a:ext cx="158" cy="38"/>
              </a:xfrm>
              <a:custGeom>
                <a:avLst/>
                <a:gdLst>
                  <a:gd name="T0" fmla="*/ 45 w 75"/>
                  <a:gd name="T1" fmla="*/ 8 h 18"/>
                  <a:gd name="T2" fmla="*/ 50 w 75"/>
                  <a:gd name="T3" fmla="*/ 8 h 18"/>
                  <a:gd name="T4" fmla="*/ 61 w 75"/>
                  <a:gd name="T5" fmla="*/ 4 h 18"/>
                  <a:gd name="T6" fmla="*/ 70 w 75"/>
                  <a:gd name="T7" fmla="*/ 2 h 18"/>
                  <a:gd name="T8" fmla="*/ 68 w 75"/>
                  <a:gd name="T9" fmla="*/ 1 h 18"/>
                  <a:gd name="T10" fmla="*/ 23 w 75"/>
                  <a:gd name="T11" fmla="*/ 7 h 18"/>
                  <a:gd name="T12" fmla="*/ 17 w 75"/>
                  <a:gd name="T13" fmla="*/ 4 h 18"/>
                  <a:gd name="T14" fmla="*/ 17 w 75"/>
                  <a:gd name="T15" fmla="*/ 6 h 18"/>
                  <a:gd name="T16" fmla="*/ 7 w 75"/>
                  <a:gd name="T17" fmla="*/ 6 h 18"/>
                  <a:gd name="T18" fmla="*/ 5 w 75"/>
                  <a:gd name="T19" fmla="*/ 8 h 18"/>
                  <a:gd name="T20" fmla="*/ 2 w 75"/>
                  <a:gd name="T21" fmla="*/ 10 h 18"/>
                  <a:gd name="T22" fmla="*/ 2 w 75"/>
                  <a:gd name="T23" fmla="*/ 11 h 18"/>
                  <a:gd name="T24" fmla="*/ 4 w 75"/>
                  <a:gd name="T25" fmla="*/ 10 h 18"/>
                  <a:gd name="T26" fmla="*/ 7 w 75"/>
                  <a:gd name="T27" fmla="*/ 11 h 18"/>
                  <a:gd name="T28" fmla="*/ 7 w 75"/>
                  <a:gd name="T29" fmla="*/ 12 h 18"/>
                  <a:gd name="T30" fmla="*/ 10 w 75"/>
                  <a:gd name="T31" fmla="*/ 14 h 18"/>
                  <a:gd name="T32" fmla="*/ 11 w 75"/>
                  <a:gd name="T33" fmla="*/ 11 h 18"/>
                  <a:gd name="T34" fmla="*/ 14 w 75"/>
                  <a:gd name="T35" fmla="*/ 13 h 18"/>
                  <a:gd name="T36" fmla="*/ 18 w 75"/>
                  <a:gd name="T37" fmla="*/ 15 h 18"/>
                  <a:gd name="T38" fmla="*/ 19 w 75"/>
                  <a:gd name="T39" fmla="*/ 13 h 18"/>
                  <a:gd name="T40" fmla="*/ 22 w 75"/>
                  <a:gd name="T41" fmla="*/ 14 h 18"/>
                  <a:gd name="T42" fmla="*/ 25 w 75"/>
                  <a:gd name="T43" fmla="*/ 13 h 18"/>
                  <a:gd name="T44" fmla="*/ 23 w 75"/>
                  <a:gd name="T45" fmla="*/ 16 h 18"/>
                  <a:gd name="T46" fmla="*/ 28 w 75"/>
                  <a:gd name="T47" fmla="*/ 13 h 18"/>
                  <a:gd name="T48" fmla="*/ 32 w 75"/>
                  <a:gd name="T49" fmla="*/ 17 h 18"/>
                  <a:gd name="T50" fmla="*/ 34 w 75"/>
                  <a:gd name="T51" fmla="*/ 18 h 18"/>
                  <a:gd name="T52" fmla="*/ 46 w 75"/>
                  <a:gd name="T53" fmla="*/ 15 h 18"/>
                  <a:gd name="T54" fmla="*/ 47 w 75"/>
                  <a:gd name="T55" fmla="*/ 12 h 18"/>
                  <a:gd name="T56" fmla="*/ 44 w 75"/>
                  <a:gd name="T57" fmla="*/ 9 h 18"/>
                  <a:gd name="T58" fmla="*/ 12 w 75"/>
                  <a:gd name="T59" fmla="*/ 10 h 18"/>
                  <a:gd name="T60" fmla="*/ 12 w 75"/>
                  <a:gd name="T61" fmla="*/ 11 h 18"/>
                  <a:gd name="T62" fmla="*/ 19 w 75"/>
                  <a:gd name="T63" fmla="*/ 11 h 18"/>
                  <a:gd name="T64" fmla="*/ 17 w 75"/>
                  <a:gd name="T65" fmla="*/ 13 h 18"/>
                  <a:gd name="T66" fmla="*/ 15 w 75"/>
                  <a:gd name="T67" fmla="*/ 13 h 18"/>
                  <a:gd name="T68" fmla="*/ 33 w 75"/>
                  <a:gd name="T69" fmla="*/ 12 h 18"/>
                  <a:gd name="T70" fmla="*/ 31 w 75"/>
                  <a:gd name="T71" fmla="*/ 15 h 18"/>
                  <a:gd name="T72" fmla="*/ 31 w 75"/>
                  <a:gd name="T73" fmla="*/ 15 h 18"/>
                  <a:gd name="T74" fmla="*/ 35 w 75"/>
                  <a:gd name="T75" fmla="*/ 11 h 18"/>
                  <a:gd name="T76" fmla="*/ 35 w 75"/>
                  <a:gd name="T77" fmla="*/ 16 h 18"/>
                  <a:gd name="T78" fmla="*/ 35 w 75"/>
                  <a:gd name="T79" fmla="*/ 16 h 18"/>
                  <a:gd name="T80" fmla="*/ 39 w 75"/>
                  <a:gd name="T81" fmla="*/ 14 h 18"/>
                  <a:gd name="T82" fmla="*/ 38 w 75"/>
                  <a:gd name="T83" fmla="*/ 10 h 18"/>
                  <a:gd name="T84" fmla="*/ 38 w 75"/>
                  <a:gd name="T85" fmla="*/ 10 h 18"/>
                  <a:gd name="T86" fmla="*/ 40 w 75"/>
                  <a:gd name="T87" fmla="*/ 12 h 18"/>
                  <a:gd name="T88" fmla="*/ 40 w 75"/>
                  <a:gd name="T8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18">
                    <a:moveTo>
                      <a:pt x="44" y="9"/>
                    </a:moveTo>
                    <a:cubicBezTo>
                      <a:pt x="45" y="9"/>
                      <a:pt x="44" y="7"/>
                      <a:pt x="45" y="8"/>
                    </a:cubicBezTo>
                    <a:cubicBezTo>
                      <a:pt x="47" y="8"/>
                      <a:pt x="48" y="8"/>
                      <a:pt x="49" y="6"/>
                    </a:cubicBezTo>
                    <a:cubicBezTo>
                      <a:pt x="50" y="7"/>
                      <a:pt x="50" y="7"/>
                      <a:pt x="50" y="8"/>
                    </a:cubicBezTo>
                    <a:cubicBezTo>
                      <a:pt x="53" y="6"/>
                      <a:pt x="56" y="7"/>
                      <a:pt x="59" y="4"/>
                    </a:cubicBezTo>
                    <a:cubicBezTo>
                      <a:pt x="58" y="6"/>
                      <a:pt x="62" y="5"/>
                      <a:pt x="61" y="4"/>
                    </a:cubicBezTo>
                    <a:cubicBezTo>
                      <a:pt x="65" y="5"/>
                      <a:pt x="72" y="4"/>
                      <a:pt x="75" y="0"/>
                    </a:cubicBezTo>
                    <a:cubicBezTo>
                      <a:pt x="74" y="1"/>
                      <a:pt x="71" y="0"/>
                      <a:pt x="70" y="2"/>
                    </a:cubicBezTo>
                    <a:cubicBezTo>
                      <a:pt x="70" y="0"/>
                      <a:pt x="68" y="1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55" y="2"/>
                      <a:pt x="41" y="4"/>
                      <a:pt x="29" y="4"/>
                    </a:cubicBezTo>
                    <a:cubicBezTo>
                      <a:pt x="28" y="5"/>
                      <a:pt x="24" y="3"/>
                      <a:pt x="23" y="7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4"/>
                      <a:pt x="17" y="7"/>
                      <a:pt x="17" y="4"/>
                    </a:cubicBezTo>
                    <a:cubicBezTo>
                      <a:pt x="16" y="5"/>
                      <a:pt x="14" y="3"/>
                      <a:pt x="13" y="5"/>
                    </a:cubicBezTo>
                    <a:cubicBezTo>
                      <a:pt x="15" y="5"/>
                      <a:pt x="17" y="4"/>
                      <a:pt x="17" y="6"/>
                    </a:cubicBezTo>
                    <a:cubicBezTo>
                      <a:pt x="15" y="6"/>
                      <a:pt x="14" y="7"/>
                      <a:pt x="12" y="5"/>
                    </a:cubicBezTo>
                    <a:cubicBezTo>
                      <a:pt x="11" y="6"/>
                      <a:pt x="8" y="8"/>
                      <a:pt x="7" y="6"/>
                    </a:cubicBezTo>
                    <a:cubicBezTo>
                      <a:pt x="7" y="8"/>
                      <a:pt x="5" y="6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10"/>
                      <a:pt x="2" y="8"/>
                      <a:pt x="1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9"/>
                      <a:pt x="6" y="9"/>
                      <a:pt x="6" y="10"/>
                    </a:cubicBezTo>
                    <a:cubicBezTo>
                      <a:pt x="5" y="11"/>
                      <a:pt x="5" y="12"/>
                      <a:pt x="4" y="10"/>
                    </a:cubicBezTo>
                    <a:cubicBezTo>
                      <a:pt x="4" y="12"/>
                      <a:pt x="5" y="11"/>
                      <a:pt x="5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2"/>
                      <a:pt x="6" y="13"/>
                      <a:pt x="6" y="14"/>
                    </a:cubicBezTo>
                    <a:cubicBezTo>
                      <a:pt x="7" y="14"/>
                      <a:pt x="6" y="12"/>
                      <a:pt x="7" y="12"/>
                    </a:cubicBezTo>
                    <a:cubicBezTo>
                      <a:pt x="8" y="13"/>
                      <a:pt x="7" y="13"/>
                      <a:pt x="7" y="14"/>
                    </a:cubicBezTo>
                    <a:cubicBezTo>
                      <a:pt x="8" y="12"/>
                      <a:pt x="9" y="14"/>
                      <a:pt x="10" y="14"/>
                    </a:cubicBezTo>
                    <a:cubicBezTo>
                      <a:pt x="9" y="12"/>
                      <a:pt x="11" y="15"/>
                      <a:pt x="12" y="13"/>
                    </a:cubicBezTo>
                    <a:cubicBezTo>
                      <a:pt x="11" y="14"/>
                      <a:pt x="10" y="12"/>
                      <a:pt x="11" y="11"/>
                    </a:cubicBezTo>
                    <a:cubicBezTo>
                      <a:pt x="11" y="13"/>
                      <a:pt x="12" y="11"/>
                      <a:pt x="13" y="12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2" y="13"/>
                      <a:pt x="12" y="16"/>
                      <a:pt x="13" y="14"/>
                    </a:cubicBezTo>
                    <a:cubicBezTo>
                      <a:pt x="15" y="14"/>
                      <a:pt x="17" y="15"/>
                      <a:pt x="18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9" y="14"/>
                      <a:pt x="19" y="16"/>
                      <a:pt x="19" y="13"/>
                    </a:cubicBezTo>
                    <a:cubicBezTo>
                      <a:pt x="21" y="13"/>
                      <a:pt x="20" y="15"/>
                      <a:pt x="21" y="16"/>
                    </a:cubicBezTo>
                    <a:cubicBezTo>
                      <a:pt x="21" y="14"/>
                      <a:pt x="23" y="16"/>
                      <a:pt x="22" y="14"/>
                    </a:cubicBezTo>
                    <a:cubicBezTo>
                      <a:pt x="22" y="14"/>
                      <a:pt x="21" y="15"/>
                      <a:pt x="21" y="13"/>
                    </a:cubicBezTo>
                    <a:cubicBezTo>
                      <a:pt x="23" y="13"/>
                      <a:pt x="23" y="13"/>
                      <a:pt x="25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4" y="14"/>
                      <a:pt x="23" y="14"/>
                      <a:pt x="23" y="16"/>
                    </a:cubicBezTo>
                    <a:cubicBezTo>
                      <a:pt x="25" y="16"/>
                      <a:pt x="25" y="15"/>
                      <a:pt x="26" y="13"/>
                    </a:cubicBezTo>
                    <a:cubicBezTo>
                      <a:pt x="27" y="15"/>
                      <a:pt x="28" y="14"/>
                      <a:pt x="28" y="13"/>
                    </a:cubicBezTo>
                    <a:cubicBezTo>
                      <a:pt x="29" y="14"/>
                      <a:pt x="29" y="15"/>
                      <a:pt x="28" y="16"/>
                    </a:cubicBezTo>
                    <a:cubicBezTo>
                      <a:pt x="30" y="15"/>
                      <a:pt x="31" y="15"/>
                      <a:pt x="32" y="17"/>
                    </a:cubicBezTo>
                    <a:cubicBezTo>
                      <a:pt x="32" y="17"/>
                      <a:pt x="32" y="18"/>
                      <a:pt x="31" y="18"/>
                    </a:cubicBezTo>
                    <a:cubicBezTo>
                      <a:pt x="33" y="17"/>
                      <a:pt x="33" y="17"/>
                      <a:pt x="34" y="18"/>
                    </a:cubicBezTo>
                    <a:cubicBezTo>
                      <a:pt x="35" y="17"/>
                      <a:pt x="39" y="15"/>
                      <a:pt x="41" y="17"/>
                    </a:cubicBezTo>
                    <a:cubicBezTo>
                      <a:pt x="42" y="15"/>
                      <a:pt x="43" y="16"/>
                      <a:pt x="46" y="15"/>
                    </a:cubicBezTo>
                    <a:cubicBezTo>
                      <a:pt x="46" y="13"/>
                      <a:pt x="44" y="15"/>
                      <a:pt x="44" y="13"/>
                    </a:cubicBezTo>
                    <a:cubicBezTo>
                      <a:pt x="44" y="12"/>
                      <a:pt x="46" y="10"/>
                      <a:pt x="47" y="12"/>
                    </a:cubicBezTo>
                    <a:cubicBezTo>
                      <a:pt x="48" y="13"/>
                      <a:pt x="46" y="12"/>
                      <a:pt x="46" y="14"/>
                    </a:cubicBezTo>
                    <a:cubicBezTo>
                      <a:pt x="50" y="12"/>
                      <a:pt x="46" y="9"/>
                      <a:pt x="44" y="9"/>
                    </a:cubicBezTo>
                    <a:moveTo>
                      <a:pt x="12" y="11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2" y="11"/>
                    </a:cubicBezTo>
                    <a:moveTo>
                      <a:pt x="15" y="13"/>
                    </a:moveTo>
                    <a:cubicBezTo>
                      <a:pt x="16" y="12"/>
                      <a:pt x="17" y="9"/>
                      <a:pt x="19" y="1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2"/>
                      <a:pt x="17" y="13"/>
                    </a:cubicBezTo>
                    <a:cubicBezTo>
                      <a:pt x="16" y="13"/>
                      <a:pt x="17" y="12"/>
                      <a:pt x="17" y="12"/>
                    </a:cubicBezTo>
                    <a:cubicBezTo>
                      <a:pt x="17" y="10"/>
                      <a:pt x="16" y="14"/>
                      <a:pt x="15" y="13"/>
                    </a:cubicBezTo>
                    <a:moveTo>
                      <a:pt x="29" y="12"/>
                    </a:moveTo>
                    <a:cubicBezTo>
                      <a:pt x="30" y="11"/>
                      <a:pt x="33" y="10"/>
                      <a:pt x="33" y="12"/>
                    </a:cubicBezTo>
                    <a:cubicBezTo>
                      <a:pt x="32" y="12"/>
                      <a:pt x="30" y="13"/>
                      <a:pt x="29" y="12"/>
                    </a:cubicBezTo>
                    <a:moveTo>
                      <a:pt x="31" y="15"/>
                    </a:moveTo>
                    <a:cubicBezTo>
                      <a:pt x="32" y="14"/>
                      <a:pt x="33" y="14"/>
                      <a:pt x="34" y="14"/>
                    </a:cubicBezTo>
                    <a:cubicBezTo>
                      <a:pt x="34" y="16"/>
                      <a:pt x="32" y="15"/>
                      <a:pt x="31" y="15"/>
                    </a:cubicBezTo>
                    <a:moveTo>
                      <a:pt x="34" y="12"/>
                    </a:moveTo>
                    <a:cubicBezTo>
                      <a:pt x="34" y="11"/>
                      <a:pt x="35" y="11"/>
                      <a:pt x="35" y="11"/>
                    </a:cubicBezTo>
                    <a:cubicBezTo>
                      <a:pt x="36" y="13"/>
                      <a:pt x="34" y="13"/>
                      <a:pt x="34" y="12"/>
                    </a:cubicBezTo>
                    <a:moveTo>
                      <a:pt x="35" y="16"/>
                    </a:moveTo>
                    <a:cubicBezTo>
                      <a:pt x="35" y="15"/>
                      <a:pt x="35" y="14"/>
                      <a:pt x="36" y="14"/>
                    </a:cubicBezTo>
                    <a:cubicBezTo>
                      <a:pt x="36" y="16"/>
                      <a:pt x="36" y="16"/>
                      <a:pt x="35" y="16"/>
                    </a:cubicBezTo>
                    <a:moveTo>
                      <a:pt x="36" y="12"/>
                    </a:moveTo>
                    <a:cubicBezTo>
                      <a:pt x="36" y="9"/>
                      <a:pt x="40" y="12"/>
                      <a:pt x="39" y="14"/>
                    </a:cubicBezTo>
                    <a:cubicBezTo>
                      <a:pt x="38" y="12"/>
                      <a:pt x="37" y="12"/>
                      <a:pt x="36" y="12"/>
                    </a:cubicBezTo>
                    <a:moveTo>
                      <a:pt x="38" y="10"/>
                    </a:moveTo>
                    <a:cubicBezTo>
                      <a:pt x="38" y="9"/>
                      <a:pt x="40" y="10"/>
                      <a:pt x="41" y="9"/>
                    </a:cubicBezTo>
                    <a:cubicBezTo>
                      <a:pt x="41" y="11"/>
                      <a:pt x="39" y="11"/>
                      <a:pt x="38" y="10"/>
                    </a:cubicBezTo>
                    <a:moveTo>
                      <a:pt x="40" y="15"/>
                    </a:moveTo>
                    <a:cubicBezTo>
                      <a:pt x="39" y="14"/>
                      <a:pt x="41" y="13"/>
                      <a:pt x="40" y="12"/>
                    </a:cubicBezTo>
                    <a:cubicBezTo>
                      <a:pt x="41" y="12"/>
                      <a:pt x="41" y="13"/>
                      <a:pt x="44" y="13"/>
                    </a:cubicBezTo>
                    <a:cubicBezTo>
                      <a:pt x="43" y="15"/>
                      <a:pt x="42" y="15"/>
                      <a:pt x="40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53">
                <a:extLst>
                  <a:ext uri="{FF2B5EF4-FFF2-40B4-BE49-F238E27FC236}">
                    <a16:creationId xmlns:a16="http://schemas.microsoft.com/office/drawing/2014/main" id="{DFC64ADD-D6AA-4F5A-A9C4-E776BE661CB8}"/>
                  </a:ext>
                </a:extLst>
              </p:cNvPr>
              <p:cNvSpPr/>
              <p:nvPr/>
            </p:nvSpPr>
            <p:spPr bwMode="auto">
              <a:xfrm>
                <a:off x="3210" y="2917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0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54">
                <a:extLst>
                  <a:ext uri="{FF2B5EF4-FFF2-40B4-BE49-F238E27FC236}">
                    <a16:creationId xmlns:a16="http://schemas.microsoft.com/office/drawing/2014/main" id="{704488E6-47A0-41E0-B596-176442588C48}"/>
                  </a:ext>
                </a:extLst>
              </p:cNvPr>
              <p:cNvSpPr/>
              <p:nvPr/>
            </p:nvSpPr>
            <p:spPr bwMode="auto">
              <a:xfrm>
                <a:off x="3216" y="2618"/>
                <a:ext cx="11" cy="4"/>
              </a:xfrm>
              <a:custGeom>
                <a:avLst/>
                <a:gdLst>
                  <a:gd name="T0" fmla="*/ 0 w 5"/>
                  <a:gd name="T1" fmla="*/ 1 h 2"/>
                  <a:gd name="T2" fmla="*/ 4 w 5"/>
                  <a:gd name="T3" fmla="*/ 0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4" y="2"/>
                      <a:pt x="4" y="0"/>
                    </a:cubicBezTo>
                    <a:cubicBezTo>
                      <a:pt x="5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55">
                <a:extLst>
                  <a:ext uri="{FF2B5EF4-FFF2-40B4-BE49-F238E27FC236}">
                    <a16:creationId xmlns:a16="http://schemas.microsoft.com/office/drawing/2014/main" id="{D70A13B2-0AC9-451B-926D-736F046263F7}"/>
                  </a:ext>
                </a:extLst>
              </p:cNvPr>
              <p:cNvSpPr/>
              <p:nvPr/>
            </p:nvSpPr>
            <p:spPr bwMode="auto">
              <a:xfrm>
                <a:off x="3262" y="2866"/>
                <a:ext cx="7" cy="6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3 w 3"/>
                  <a:gd name="T5" fmla="*/ 3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3" y="1"/>
                      <a:pt x="3" y="3"/>
                    </a:cubicBezTo>
                    <a:cubicBezTo>
                      <a:pt x="2" y="2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56">
                <a:extLst>
                  <a:ext uri="{FF2B5EF4-FFF2-40B4-BE49-F238E27FC236}">
                    <a16:creationId xmlns:a16="http://schemas.microsoft.com/office/drawing/2014/main" id="{73F9E2A9-3B09-4FE8-8D12-0C3C7668589D}"/>
                  </a:ext>
                </a:extLst>
              </p:cNvPr>
              <p:cNvSpPr/>
              <p:nvPr/>
            </p:nvSpPr>
            <p:spPr bwMode="auto">
              <a:xfrm>
                <a:off x="3290" y="2805"/>
                <a:ext cx="8" cy="6"/>
              </a:xfrm>
              <a:custGeom>
                <a:avLst/>
                <a:gdLst>
                  <a:gd name="T0" fmla="*/ 2 w 4"/>
                  <a:gd name="T1" fmla="*/ 2 h 3"/>
                  <a:gd name="T2" fmla="*/ 0 w 4"/>
                  <a:gd name="T3" fmla="*/ 1 h 3"/>
                  <a:gd name="T4" fmla="*/ 2 w 4"/>
                  <a:gd name="T5" fmla="*/ 2 h 3"/>
                  <a:gd name="T6" fmla="*/ 2 w 4"/>
                  <a:gd name="T7" fmla="*/ 1 h 3"/>
                  <a:gd name="T8" fmla="*/ 2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1" y="3"/>
                      <a:pt x="1" y="1"/>
                      <a:pt x="0" y="1"/>
                    </a:cubicBezTo>
                    <a:cubicBezTo>
                      <a:pt x="0" y="0"/>
                      <a:pt x="2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4" y="1"/>
                      <a:pt x="3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57">
                <a:extLst>
                  <a:ext uri="{FF2B5EF4-FFF2-40B4-BE49-F238E27FC236}">
                    <a16:creationId xmlns:a16="http://schemas.microsoft.com/office/drawing/2014/main" id="{9A79F7A4-F8CA-471C-94B1-B71ADA6B325C}"/>
                  </a:ext>
                </a:extLst>
              </p:cNvPr>
              <p:cNvSpPr/>
              <p:nvPr/>
            </p:nvSpPr>
            <p:spPr bwMode="auto">
              <a:xfrm>
                <a:off x="3363" y="2742"/>
                <a:ext cx="13" cy="6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0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6" y="1"/>
                      <a:pt x="1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58">
                <a:extLst>
                  <a:ext uri="{FF2B5EF4-FFF2-40B4-BE49-F238E27FC236}">
                    <a16:creationId xmlns:a16="http://schemas.microsoft.com/office/drawing/2014/main" id="{FAB8E994-69C7-4AAF-A774-68049362293C}"/>
                  </a:ext>
                </a:extLst>
              </p:cNvPr>
              <p:cNvSpPr/>
              <p:nvPr/>
            </p:nvSpPr>
            <p:spPr bwMode="auto">
              <a:xfrm>
                <a:off x="3365" y="2714"/>
                <a:ext cx="6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3 w 3"/>
                  <a:gd name="T5" fmla="*/ 1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3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59">
                <a:extLst>
                  <a:ext uri="{FF2B5EF4-FFF2-40B4-BE49-F238E27FC236}">
                    <a16:creationId xmlns:a16="http://schemas.microsoft.com/office/drawing/2014/main" id="{27AC6C30-30EA-4DB3-8337-62B1626B090D}"/>
                  </a:ext>
                </a:extLst>
              </p:cNvPr>
              <p:cNvSpPr/>
              <p:nvPr/>
            </p:nvSpPr>
            <p:spPr bwMode="auto">
              <a:xfrm>
                <a:off x="3361" y="2533"/>
                <a:ext cx="31" cy="13"/>
              </a:xfrm>
              <a:custGeom>
                <a:avLst/>
                <a:gdLst>
                  <a:gd name="T0" fmla="*/ 6 w 15"/>
                  <a:gd name="T1" fmla="*/ 3 h 6"/>
                  <a:gd name="T2" fmla="*/ 6 w 15"/>
                  <a:gd name="T3" fmla="*/ 5 h 6"/>
                  <a:gd name="T4" fmla="*/ 1 w 15"/>
                  <a:gd name="T5" fmla="*/ 4 h 6"/>
                  <a:gd name="T6" fmla="*/ 3 w 15"/>
                  <a:gd name="T7" fmla="*/ 4 h 6"/>
                  <a:gd name="T8" fmla="*/ 0 w 15"/>
                  <a:gd name="T9" fmla="*/ 5 h 6"/>
                  <a:gd name="T10" fmla="*/ 0 w 15"/>
                  <a:gd name="T11" fmla="*/ 2 h 6"/>
                  <a:gd name="T12" fmla="*/ 5 w 15"/>
                  <a:gd name="T13" fmla="*/ 2 h 6"/>
                  <a:gd name="T14" fmla="*/ 7 w 15"/>
                  <a:gd name="T15" fmla="*/ 3 h 6"/>
                  <a:gd name="T16" fmla="*/ 9 w 15"/>
                  <a:gd name="T17" fmla="*/ 3 h 6"/>
                  <a:gd name="T18" fmla="*/ 9 w 15"/>
                  <a:gd name="T19" fmla="*/ 1 h 6"/>
                  <a:gd name="T20" fmla="*/ 12 w 15"/>
                  <a:gd name="T21" fmla="*/ 3 h 6"/>
                  <a:gd name="T22" fmla="*/ 13 w 15"/>
                  <a:gd name="T23" fmla="*/ 3 h 6"/>
                  <a:gd name="T24" fmla="*/ 14 w 15"/>
                  <a:gd name="T25" fmla="*/ 1 h 6"/>
                  <a:gd name="T26" fmla="*/ 15 w 15"/>
                  <a:gd name="T27" fmla="*/ 3 h 6"/>
                  <a:gd name="T28" fmla="*/ 7 w 15"/>
                  <a:gd name="T29" fmla="*/ 5 h 6"/>
                  <a:gd name="T30" fmla="*/ 6 w 15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6">
                    <a:moveTo>
                      <a:pt x="6" y="3"/>
                    </a:moveTo>
                    <a:cubicBezTo>
                      <a:pt x="6" y="3"/>
                      <a:pt x="6" y="4"/>
                      <a:pt x="6" y="5"/>
                    </a:cubicBezTo>
                    <a:cubicBezTo>
                      <a:pt x="4" y="5"/>
                      <a:pt x="3" y="2"/>
                      <a:pt x="1" y="4"/>
                    </a:cubicBezTo>
                    <a:cubicBezTo>
                      <a:pt x="1" y="5"/>
                      <a:pt x="3" y="3"/>
                      <a:pt x="3" y="4"/>
                    </a:cubicBezTo>
                    <a:cubicBezTo>
                      <a:pt x="2" y="5"/>
                      <a:pt x="1" y="4"/>
                      <a:pt x="0" y="5"/>
                    </a:cubicBezTo>
                    <a:cubicBezTo>
                      <a:pt x="0" y="3"/>
                      <a:pt x="0" y="4"/>
                      <a:pt x="0" y="2"/>
                    </a:cubicBezTo>
                    <a:cubicBezTo>
                      <a:pt x="2" y="1"/>
                      <a:pt x="2" y="2"/>
                      <a:pt x="5" y="2"/>
                    </a:cubicBezTo>
                    <a:cubicBezTo>
                      <a:pt x="5" y="4"/>
                      <a:pt x="7" y="3"/>
                      <a:pt x="7" y="3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3"/>
                      <a:pt x="8" y="2"/>
                      <a:pt x="9" y="1"/>
                    </a:cubicBezTo>
                    <a:cubicBezTo>
                      <a:pt x="10" y="2"/>
                      <a:pt x="13" y="0"/>
                      <a:pt x="12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2" y="1"/>
                      <a:pt x="14" y="1"/>
                    </a:cubicBezTo>
                    <a:cubicBezTo>
                      <a:pt x="13" y="3"/>
                      <a:pt x="14" y="2"/>
                      <a:pt x="15" y="3"/>
                    </a:cubicBezTo>
                    <a:cubicBezTo>
                      <a:pt x="13" y="6"/>
                      <a:pt x="9" y="4"/>
                      <a:pt x="7" y="5"/>
                    </a:cubicBezTo>
                    <a:cubicBezTo>
                      <a:pt x="7" y="5"/>
                      <a:pt x="7" y="4"/>
                      <a:pt x="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60">
                <a:extLst>
                  <a:ext uri="{FF2B5EF4-FFF2-40B4-BE49-F238E27FC236}">
                    <a16:creationId xmlns:a16="http://schemas.microsoft.com/office/drawing/2014/main" id="{586E7A7D-CA38-43F4-A1D7-3B98179F7BCA}"/>
                  </a:ext>
                </a:extLst>
              </p:cNvPr>
              <p:cNvSpPr/>
              <p:nvPr/>
            </p:nvSpPr>
            <p:spPr bwMode="auto">
              <a:xfrm>
                <a:off x="3363" y="2653"/>
                <a:ext cx="8" cy="7"/>
              </a:xfrm>
              <a:custGeom>
                <a:avLst/>
                <a:gdLst>
                  <a:gd name="T0" fmla="*/ 1 w 4"/>
                  <a:gd name="T1" fmla="*/ 1 h 3"/>
                  <a:gd name="T2" fmla="*/ 4 w 4"/>
                  <a:gd name="T3" fmla="*/ 1 h 3"/>
                  <a:gd name="T4" fmla="*/ 1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0" y="0"/>
                      <a:pt x="3" y="1"/>
                      <a:pt x="4" y="1"/>
                    </a:cubicBezTo>
                    <a:cubicBezTo>
                      <a:pt x="3" y="3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61">
                <a:extLst>
                  <a:ext uri="{FF2B5EF4-FFF2-40B4-BE49-F238E27FC236}">
                    <a16:creationId xmlns:a16="http://schemas.microsoft.com/office/drawing/2014/main" id="{3650ABC0-114B-4C09-A4F4-8C0C87DF5636}"/>
                  </a:ext>
                </a:extLst>
              </p:cNvPr>
              <p:cNvSpPr/>
              <p:nvPr/>
            </p:nvSpPr>
            <p:spPr bwMode="auto">
              <a:xfrm>
                <a:off x="3376" y="2723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1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2"/>
                      <a:pt x="3" y="2"/>
                    </a:cubicBezTo>
                    <a:cubicBezTo>
                      <a:pt x="3" y="3"/>
                      <a:pt x="1" y="1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62">
                <a:extLst>
                  <a:ext uri="{FF2B5EF4-FFF2-40B4-BE49-F238E27FC236}">
                    <a16:creationId xmlns:a16="http://schemas.microsoft.com/office/drawing/2014/main" id="{1A1F0398-09B4-4F10-A470-918168366151}"/>
                  </a:ext>
                </a:extLst>
              </p:cNvPr>
              <p:cNvSpPr/>
              <p:nvPr/>
            </p:nvSpPr>
            <p:spPr bwMode="auto">
              <a:xfrm>
                <a:off x="3430" y="2765"/>
                <a:ext cx="9" cy="4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3" y="1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63">
                <a:extLst>
                  <a:ext uri="{FF2B5EF4-FFF2-40B4-BE49-F238E27FC236}">
                    <a16:creationId xmlns:a16="http://schemas.microsoft.com/office/drawing/2014/main" id="{8444F500-4606-4EC3-910C-A732A05DB32C}"/>
                  </a:ext>
                </a:extLst>
              </p:cNvPr>
              <p:cNvSpPr/>
              <p:nvPr/>
            </p:nvSpPr>
            <p:spPr bwMode="auto">
              <a:xfrm>
                <a:off x="3458" y="262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64">
                <a:extLst>
                  <a:ext uri="{FF2B5EF4-FFF2-40B4-BE49-F238E27FC236}">
                    <a16:creationId xmlns:a16="http://schemas.microsoft.com/office/drawing/2014/main" id="{B02C8A21-8033-4C80-914B-FCDDEBF002C8}"/>
                  </a:ext>
                </a:extLst>
              </p:cNvPr>
              <p:cNvSpPr/>
              <p:nvPr/>
            </p:nvSpPr>
            <p:spPr bwMode="auto">
              <a:xfrm>
                <a:off x="3474" y="2594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2" y="2"/>
                      <a:pt x="2" y="0"/>
                    </a:cubicBezTo>
                    <a:cubicBezTo>
                      <a:pt x="3" y="2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65">
                <a:extLst>
                  <a:ext uri="{FF2B5EF4-FFF2-40B4-BE49-F238E27FC236}">
                    <a16:creationId xmlns:a16="http://schemas.microsoft.com/office/drawing/2014/main" id="{D5544BC9-22A0-417D-81BF-FB32F5078D01}"/>
                  </a:ext>
                </a:extLst>
              </p:cNvPr>
              <p:cNvSpPr/>
              <p:nvPr/>
            </p:nvSpPr>
            <p:spPr bwMode="auto">
              <a:xfrm>
                <a:off x="3483" y="2531"/>
                <a:ext cx="8" cy="11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4 w 4"/>
                  <a:gd name="T5" fmla="*/ 0 h 5"/>
                  <a:gd name="T6" fmla="*/ 3 w 4"/>
                  <a:gd name="T7" fmla="*/ 2 h 5"/>
                  <a:gd name="T8" fmla="*/ 3 w 4"/>
                  <a:gd name="T9" fmla="*/ 4 h 5"/>
                  <a:gd name="T10" fmla="*/ 2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3"/>
                      <a:pt x="1" y="2"/>
                      <a:pt x="0" y="3"/>
                    </a:cubicBezTo>
                    <a:cubicBezTo>
                      <a:pt x="0" y="2"/>
                      <a:pt x="3" y="2"/>
                      <a:pt x="4" y="0"/>
                    </a:cubicBezTo>
                    <a:cubicBezTo>
                      <a:pt x="3" y="1"/>
                      <a:pt x="3" y="3"/>
                      <a:pt x="3" y="2"/>
                    </a:cubicBezTo>
                    <a:cubicBezTo>
                      <a:pt x="2" y="3"/>
                      <a:pt x="3" y="5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66">
                <a:extLst>
                  <a:ext uri="{FF2B5EF4-FFF2-40B4-BE49-F238E27FC236}">
                    <a16:creationId xmlns:a16="http://schemas.microsoft.com/office/drawing/2014/main" id="{53E87CDF-E8B3-4CAD-A046-EEEB02475444}"/>
                  </a:ext>
                </a:extLst>
              </p:cNvPr>
              <p:cNvSpPr/>
              <p:nvPr/>
            </p:nvSpPr>
            <p:spPr bwMode="auto">
              <a:xfrm>
                <a:off x="3523" y="3018"/>
                <a:ext cx="23" cy="8"/>
              </a:xfrm>
              <a:custGeom>
                <a:avLst/>
                <a:gdLst>
                  <a:gd name="T0" fmla="*/ 0 w 11"/>
                  <a:gd name="T1" fmla="*/ 3 h 4"/>
                  <a:gd name="T2" fmla="*/ 9 w 11"/>
                  <a:gd name="T3" fmla="*/ 0 h 4"/>
                  <a:gd name="T4" fmla="*/ 11 w 11"/>
                  <a:gd name="T5" fmla="*/ 2 h 4"/>
                  <a:gd name="T6" fmla="*/ 4 w 11"/>
                  <a:gd name="T7" fmla="*/ 2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2" y="1"/>
                      <a:pt x="7" y="4"/>
                      <a:pt x="9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8" y="1"/>
                      <a:pt x="7" y="4"/>
                      <a:pt x="4" y="2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67">
                <a:extLst>
                  <a:ext uri="{FF2B5EF4-FFF2-40B4-BE49-F238E27FC236}">
                    <a16:creationId xmlns:a16="http://schemas.microsoft.com/office/drawing/2014/main" id="{97162FD3-7907-4C40-8538-4157078A95C0}"/>
                  </a:ext>
                </a:extLst>
              </p:cNvPr>
              <p:cNvSpPr/>
              <p:nvPr/>
            </p:nvSpPr>
            <p:spPr bwMode="auto">
              <a:xfrm>
                <a:off x="3510" y="2620"/>
                <a:ext cx="6" cy="4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1 w 3"/>
                  <a:gd name="T5" fmla="*/ 2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68">
                <a:extLst>
                  <a:ext uri="{FF2B5EF4-FFF2-40B4-BE49-F238E27FC236}">
                    <a16:creationId xmlns:a16="http://schemas.microsoft.com/office/drawing/2014/main" id="{F382F6D7-5552-43D6-8B85-A340ACC6EC32}"/>
                  </a:ext>
                </a:extLst>
              </p:cNvPr>
              <p:cNvSpPr/>
              <p:nvPr/>
            </p:nvSpPr>
            <p:spPr bwMode="auto">
              <a:xfrm>
                <a:off x="3516" y="2618"/>
                <a:ext cx="19" cy="12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2 h 6"/>
                  <a:gd name="T4" fmla="*/ 6 w 9"/>
                  <a:gd name="T5" fmla="*/ 3 h 6"/>
                  <a:gd name="T6" fmla="*/ 7 w 9"/>
                  <a:gd name="T7" fmla="*/ 3 h 6"/>
                  <a:gd name="T8" fmla="*/ 0 w 9"/>
                  <a:gd name="T9" fmla="*/ 2 h 6"/>
                  <a:gd name="T10" fmla="*/ 1 w 9"/>
                  <a:gd name="T11" fmla="*/ 1 h 6"/>
                  <a:gd name="T12" fmla="*/ 7 w 9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cubicBezTo>
                      <a:pt x="8" y="0"/>
                      <a:pt x="9" y="0"/>
                      <a:pt x="8" y="2"/>
                    </a:cubicBezTo>
                    <a:cubicBezTo>
                      <a:pt x="7" y="1"/>
                      <a:pt x="7" y="2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5" y="6"/>
                      <a:pt x="2" y="4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4"/>
                      <a:pt x="6" y="1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69">
                <a:extLst>
                  <a:ext uri="{FF2B5EF4-FFF2-40B4-BE49-F238E27FC236}">
                    <a16:creationId xmlns:a16="http://schemas.microsoft.com/office/drawing/2014/main" id="{BFA2DA35-C1DF-4221-92B0-C6E8798A84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5" y="2531"/>
                <a:ext cx="61" cy="30"/>
              </a:xfrm>
              <a:custGeom>
                <a:avLst/>
                <a:gdLst>
                  <a:gd name="T0" fmla="*/ 5 w 29"/>
                  <a:gd name="T1" fmla="*/ 11 h 14"/>
                  <a:gd name="T2" fmla="*/ 7 w 29"/>
                  <a:gd name="T3" fmla="*/ 10 h 14"/>
                  <a:gd name="T4" fmla="*/ 7 w 29"/>
                  <a:gd name="T5" fmla="*/ 12 h 14"/>
                  <a:gd name="T6" fmla="*/ 23 w 29"/>
                  <a:gd name="T7" fmla="*/ 10 h 14"/>
                  <a:gd name="T8" fmla="*/ 28 w 29"/>
                  <a:gd name="T9" fmla="*/ 10 h 14"/>
                  <a:gd name="T10" fmla="*/ 28 w 29"/>
                  <a:gd name="T11" fmla="*/ 8 h 14"/>
                  <a:gd name="T12" fmla="*/ 22 w 29"/>
                  <a:gd name="T13" fmla="*/ 6 h 14"/>
                  <a:gd name="T14" fmla="*/ 24 w 29"/>
                  <a:gd name="T15" fmla="*/ 5 h 14"/>
                  <a:gd name="T16" fmla="*/ 23 w 29"/>
                  <a:gd name="T17" fmla="*/ 3 h 14"/>
                  <a:gd name="T18" fmla="*/ 25 w 29"/>
                  <a:gd name="T19" fmla="*/ 6 h 14"/>
                  <a:gd name="T20" fmla="*/ 27 w 29"/>
                  <a:gd name="T21" fmla="*/ 5 h 14"/>
                  <a:gd name="T22" fmla="*/ 27 w 29"/>
                  <a:gd name="T23" fmla="*/ 6 h 14"/>
                  <a:gd name="T24" fmla="*/ 29 w 29"/>
                  <a:gd name="T25" fmla="*/ 6 h 14"/>
                  <a:gd name="T26" fmla="*/ 26 w 29"/>
                  <a:gd name="T27" fmla="*/ 2 h 14"/>
                  <a:gd name="T28" fmla="*/ 25 w 29"/>
                  <a:gd name="T29" fmla="*/ 3 h 14"/>
                  <a:gd name="T30" fmla="*/ 25 w 29"/>
                  <a:gd name="T31" fmla="*/ 1 h 14"/>
                  <a:gd name="T32" fmla="*/ 23 w 29"/>
                  <a:gd name="T33" fmla="*/ 2 h 14"/>
                  <a:gd name="T34" fmla="*/ 23 w 29"/>
                  <a:gd name="T35" fmla="*/ 3 h 14"/>
                  <a:gd name="T36" fmla="*/ 18 w 29"/>
                  <a:gd name="T37" fmla="*/ 2 h 14"/>
                  <a:gd name="T38" fmla="*/ 16 w 29"/>
                  <a:gd name="T39" fmla="*/ 3 h 14"/>
                  <a:gd name="T40" fmla="*/ 15 w 29"/>
                  <a:gd name="T41" fmla="*/ 5 h 14"/>
                  <a:gd name="T42" fmla="*/ 14 w 29"/>
                  <a:gd name="T43" fmla="*/ 4 h 14"/>
                  <a:gd name="T44" fmla="*/ 15 w 29"/>
                  <a:gd name="T45" fmla="*/ 2 h 14"/>
                  <a:gd name="T46" fmla="*/ 13 w 29"/>
                  <a:gd name="T47" fmla="*/ 3 h 14"/>
                  <a:gd name="T48" fmla="*/ 14 w 29"/>
                  <a:gd name="T49" fmla="*/ 4 h 14"/>
                  <a:gd name="T50" fmla="*/ 12 w 29"/>
                  <a:gd name="T51" fmla="*/ 5 h 14"/>
                  <a:gd name="T52" fmla="*/ 12 w 29"/>
                  <a:gd name="T53" fmla="*/ 8 h 14"/>
                  <a:gd name="T54" fmla="*/ 9 w 29"/>
                  <a:gd name="T55" fmla="*/ 10 h 14"/>
                  <a:gd name="T56" fmla="*/ 7 w 29"/>
                  <a:gd name="T57" fmla="*/ 5 h 14"/>
                  <a:gd name="T58" fmla="*/ 6 w 29"/>
                  <a:gd name="T59" fmla="*/ 6 h 14"/>
                  <a:gd name="T60" fmla="*/ 7 w 29"/>
                  <a:gd name="T61" fmla="*/ 8 h 14"/>
                  <a:gd name="T62" fmla="*/ 2 w 29"/>
                  <a:gd name="T63" fmla="*/ 8 h 14"/>
                  <a:gd name="T64" fmla="*/ 0 w 29"/>
                  <a:gd name="T65" fmla="*/ 10 h 14"/>
                  <a:gd name="T66" fmla="*/ 5 w 29"/>
                  <a:gd name="T67" fmla="*/ 11 h 14"/>
                  <a:gd name="T68" fmla="*/ 17 w 29"/>
                  <a:gd name="T69" fmla="*/ 9 h 14"/>
                  <a:gd name="T70" fmla="*/ 17 w 29"/>
                  <a:gd name="T71" fmla="*/ 8 h 14"/>
                  <a:gd name="T72" fmla="*/ 18 w 29"/>
                  <a:gd name="T73" fmla="*/ 7 h 14"/>
                  <a:gd name="T74" fmla="*/ 17 w 29"/>
                  <a:gd name="T7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4">
                    <a:moveTo>
                      <a:pt x="5" y="11"/>
                    </a:moveTo>
                    <a:cubicBezTo>
                      <a:pt x="6" y="11"/>
                      <a:pt x="6" y="10"/>
                      <a:pt x="7" y="10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11" y="10"/>
                      <a:pt x="18" y="14"/>
                      <a:pt x="23" y="10"/>
                    </a:cubicBezTo>
                    <a:cubicBezTo>
                      <a:pt x="25" y="13"/>
                      <a:pt x="27" y="7"/>
                      <a:pt x="28" y="10"/>
                    </a:cubicBezTo>
                    <a:cubicBezTo>
                      <a:pt x="27" y="9"/>
                      <a:pt x="27" y="10"/>
                      <a:pt x="28" y="8"/>
                    </a:cubicBezTo>
                    <a:cubicBezTo>
                      <a:pt x="26" y="10"/>
                      <a:pt x="22" y="9"/>
                      <a:pt x="22" y="6"/>
                    </a:cubicBezTo>
                    <a:cubicBezTo>
                      <a:pt x="22" y="9"/>
                      <a:pt x="22" y="3"/>
                      <a:pt x="24" y="5"/>
                    </a:cubicBezTo>
                    <a:cubicBezTo>
                      <a:pt x="24" y="4"/>
                      <a:pt x="23" y="4"/>
                      <a:pt x="23" y="3"/>
                    </a:cubicBezTo>
                    <a:cubicBezTo>
                      <a:pt x="24" y="4"/>
                      <a:pt x="25" y="5"/>
                      <a:pt x="25" y="6"/>
                    </a:cubicBezTo>
                    <a:cubicBezTo>
                      <a:pt x="26" y="6"/>
                      <a:pt x="26" y="5"/>
                      <a:pt x="27" y="5"/>
                    </a:cubicBezTo>
                    <a:cubicBezTo>
                      <a:pt x="27" y="5"/>
                      <a:pt x="27" y="6"/>
                      <a:pt x="27" y="6"/>
                    </a:cubicBezTo>
                    <a:cubicBezTo>
                      <a:pt x="27" y="3"/>
                      <a:pt x="29" y="5"/>
                      <a:pt x="29" y="6"/>
                    </a:cubicBezTo>
                    <a:cubicBezTo>
                      <a:pt x="29" y="4"/>
                      <a:pt x="27" y="4"/>
                      <a:pt x="26" y="2"/>
                    </a:cubicBezTo>
                    <a:cubicBezTo>
                      <a:pt x="26" y="4"/>
                      <a:pt x="26" y="3"/>
                      <a:pt x="25" y="3"/>
                    </a:cubicBezTo>
                    <a:cubicBezTo>
                      <a:pt x="25" y="2"/>
                      <a:pt x="25" y="2"/>
                      <a:pt x="25" y="1"/>
                    </a:cubicBezTo>
                    <a:cubicBezTo>
                      <a:pt x="24" y="2"/>
                      <a:pt x="23" y="0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1" y="3"/>
                      <a:pt x="20" y="4"/>
                      <a:pt x="18" y="2"/>
                    </a:cubicBezTo>
                    <a:cubicBezTo>
                      <a:pt x="18" y="5"/>
                      <a:pt x="17" y="4"/>
                      <a:pt x="16" y="3"/>
                    </a:cubicBezTo>
                    <a:cubicBezTo>
                      <a:pt x="16" y="4"/>
                      <a:pt x="16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5" y="4"/>
                      <a:pt x="16" y="2"/>
                      <a:pt x="15" y="2"/>
                    </a:cubicBezTo>
                    <a:cubicBezTo>
                      <a:pt x="15" y="3"/>
                      <a:pt x="13" y="2"/>
                      <a:pt x="13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3" y="3"/>
                      <a:pt x="13" y="6"/>
                      <a:pt x="12" y="5"/>
                    </a:cubicBezTo>
                    <a:cubicBezTo>
                      <a:pt x="12" y="6"/>
                      <a:pt x="12" y="8"/>
                      <a:pt x="12" y="8"/>
                    </a:cubicBezTo>
                    <a:cubicBezTo>
                      <a:pt x="11" y="6"/>
                      <a:pt x="10" y="9"/>
                      <a:pt x="9" y="10"/>
                    </a:cubicBezTo>
                    <a:cubicBezTo>
                      <a:pt x="8" y="9"/>
                      <a:pt x="7" y="7"/>
                      <a:pt x="7" y="5"/>
                    </a:cubicBezTo>
                    <a:cubicBezTo>
                      <a:pt x="6" y="6"/>
                      <a:pt x="6" y="5"/>
                      <a:pt x="6" y="6"/>
                    </a:cubicBezTo>
                    <a:cubicBezTo>
                      <a:pt x="6" y="6"/>
                      <a:pt x="6" y="7"/>
                      <a:pt x="7" y="8"/>
                    </a:cubicBezTo>
                    <a:cubicBezTo>
                      <a:pt x="5" y="9"/>
                      <a:pt x="4" y="9"/>
                      <a:pt x="2" y="8"/>
                    </a:cubicBezTo>
                    <a:cubicBezTo>
                      <a:pt x="2" y="9"/>
                      <a:pt x="1" y="10"/>
                      <a:pt x="0" y="10"/>
                    </a:cubicBezTo>
                    <a:cubicBezTo>
                      <a:pt x="1" y="11"/>
                      <a:pt x="5" y="8"/>
                      <a:pt x="5" y="11"/>
                    </a:cubicBezTo>
                    <a:moveTo>
                      <a:pt x="17" y="9"/>
                    </a:moveTo>
                    <a:cubicBezTo>
                      <a:pt x="17" y="9"/>
                      <a:pt x="17" y="8"/>
                      <a:pt x="17" y="8"/>
                    </a:cubicBezTo>
                    <a:cubicBezTo>
                      <a:pt x="17" y="7"/>
                      <a:pt x="18" y="7"/>
                      <a:pt x="18" y="7"/>
                    </a:cubicBezTo>
                    <a:cubicBezTo>
                      <a:pt x="19" y="9"/>
                      <a:pt x="17" y="7"/>
                      <a:pt x="17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70">
                <a:extLst>
                  <a:ext uri="{FF2B5EF4-FFF2-40B4-BE49-F238E27FC236}">
                    <a16:creationId xmlns:a16="http://schemas.microsoft.com/office/drawing/2014/main" id="{9F578D7B-F08A-4B2D-9F95-406455454AFA}"/>
                  </a:ext>
                </a:extLst>
              </p:cNvPr>
              <p:cNvSpPr/>
              <p:nvPr/>
            </p:nvSpPr>
            <p:spPr bwMode="auto">
              <a:xfrm>
                <a:off x="3548" y="3016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2"/>
                      <a:pt x="3" y="2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71">
                <a:extLst>
                  <a:ext uri="{FF2B5EF4-FFF2-40B4-BE49-F238E27FC236}">
                    <a16:creationId xmlns:a16="http://schemas.microsoft.com/office/drawing/2014/main" id="{BC26B061-379A-4057-80F7-16BE7AA1F40E}"/>
                  </a:ext>
                </a:extLst>
              </p:cNvPr>
              <p:cNvSpPr/>
              <p:nvPr/>
            </p:nvSpPr>
            <p:spPr bwMode="auto">
              <a:xfrm>
                <a:off x="3546" y="2618"/>
                <a:ext cx="6" cy="6"/>
              </a:xfrm>
              <a:custGeom>
                <a:avLst/>
                <a:gdLst>
                  <a:gd name="T0" fmla="*/ 2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0 w 3"/>
                  <a:gd name="T7" fmla="*/ 0 h 3"/>
                  <a:gd name="T8" fmla="*/ 3 w 3"/>
                  <a:gd name="T9" fmla="*/ 3 h 3"/>
                  <a:gd name="T10" fmla="*/ 2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0"/>
                      <a:pt x="3" y="3"/>
                    </a:cubicBezTo>
                    <a:cubicBezTo>
                      <a:pt x="2" y="3"/>
                      <a:pt x="2" y="3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72">
                <a:extLst>
                  <a:ext uri="{FF2B5EF4-FFF2-40B4-BE49-F238E27FC236}">
                    <a16:creationId xmlns:a16="http://schemas.microsoft.com/office/drawing/2014/main" id="{8C6C2655-5870-491C-AAE5-57BBBDEF1C76}"/>
                  </a:ext>
                </a:extLst>
              </p:cNvPr>
              <p:cNvSpPr/>
              <p:nvPr/>
            </p:nvSpPr>
            <p:spPr bwMode="auto">
              <a:xfrm>
                <a:off x="3552" y="2618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73">
                <a:extLst>
                  <a:ext uri="{FF2B5EF4-FFF2-40B4-BE49-F238E27FC236}">
                    <a16:creationId xmlns:a16="http://schemas.microsoft.com/office/drawing/2014/main" id="{21633587-FA54-4C31-B4C9-39FC266291AA}"/>
                  </a:ext>
                </a:extLst>
              </p:cNvPr>
              <p:cNvSpPr/>
              <p:nvPr/>
            </p:nvSpPr>
            <p:spPr bwMode="auto">
              <a:xfrm>
                <a:off x="3569" y="3030"/>
                <a:ext cx="8" cy="9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1 h 4"/>
                  <a:gd name="T4" fmla="*/ 4 w 4"/>
                  <a:gd name="T5" fmla="*/ 0 h 4"/>
                  <a:gd name="T6" fmla="*/ 0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0"/>
                    </a:cubicBezTo>
                    <a:cubicBezTo>
                      <a:pt x="4" y="0"/>
                      <a:pt x="0" y="4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74">
                <a:extLst>
                  <a:ext uri="{FF2B5EF4-FFF2-40B4-BE49-F238E27FC236}">
                    <a16:creationId xmlns:a16="http://schemas.microsoft.com/office/drawing/2014/main" id="{1F4C65CE-540F-43CD-B8E8-584B4A04B830}"/>
                  </a:ext>
                </a:extLst>
              </p:cNvPr>
              <p:cNvSpPr/>
              <p:nvPr/>
            </p:nvSpPr>
            <p:spPr bwMode="auto">
              <a:xfrm>
                <a:off x="3571" y="3032"/>
                <a:ext cx="25" cy="13"/>
              </a:xfrm>
              <a:custGeom>
                <a:avLst/>
                <a:gdLst>
                  <a:gd name="T0" fmla="*/ 4 w 12"/>
                  <a:gd name="T1" fmla="*/ 1 h 6"/>
                  <a:gd name="T2" fmla="*/ 6 w 12"/>
                  <a:gd name="T3" fmla="*/ 4 h 6"/>
                  <a:gd name="T4" fmla="*/ 12 w 12"/>
                  <a:gd name="T5" fmla="*/ 3 h 6"/>
                  <a:gd name="T6" fmla="*/ 4 w 12"/>
                  <a:gd name="T7" fmla="*/ 3 h 6"/>
                  <a:gd name="T8" fmla="*/ 0 w 12"/>
                  <a:gd name="T9" fmla="*/ 2 h 6"/>
                  <a:gd name="T10" fmla="*/ 10 w 12"/>
                  <a:gd name="T11" fmla="*/ 1 h 6"/>
                  <a:gd name="T12" fmla="*/ 4 w 12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">
                    <a:moveTo>
                      <a:pt x="4" y="1"/>
                    </a:moveTo>
                    <a:cubicBezTo>
                      <a:pt x="3" y="3"/>
                      <a:pt x="5" y="3"/>
                      <a:pt x="6" y="4"/>
                    </a:cubicBezTo>
                    <a:cubicBezTo>
                      <a:pt x="6" y="3"/>
                      <a:pt x="10" y="3"/>
                      <a:pt x="12" y="3"/>
                    </a:cubicBezTo>
                    <a:cubicBezTo>
                      <a:pt x="11" y="4"/>
                      <a:pt x="5" y="6"/>
                      <a:pt x="4" y="3"/>
                    </a:cubicBezTo>
                    <a:cubicBezTo>
                      <a:pt x="2" y="3"/>
                      <a:pt x="2" y="3"/>
                      <a:pt x="0" y="2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9" y="2"/>
                      <a:pt x="5" y="1"/>
                      <a:pt x="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75">
                <a:extLst>
                  <a:ext uri="{FF2B5EF4-FFF2-40B4-BE49-F238E27FC236}">
                    <a16:creationId xmlns:a16="http://schemas.microsoft.com/office/drawing/2014/main" id="{04E4D766-5EC7-44EA-BC27-796C4123FB5C}"/>
                  </a:ext>
                </a:extLst>
              </p:cNvPr>
              <p:cNvSpPr/>
              <p:nvPr/>
            </p:nvSpPr>
            <p:spPr bwMode="auto">
              <a:xfrm>
                <a:off x="3575" y="2615"/>
                <a:ext cx="15" cy="9"/>
              </a:xfrm>
              <a:custGeom>
                <a:avLst/>
                <a:gdLst>
                  <a:gd name="T0" fmla="*/ 1 w 7"/>
                  <a:gd name="T1" fmla="*/ 2 h 4"/>
                  <a:gd name="T2" fmla="*/ 1 w 7"/>
                  <a:gd name="T3" fmla="*/ 0 h 4"/>
                  <a:gd name="T4" fmla="*/ 3 w 7"/>
                  <a:gd name="T5" fmla="*/ 0 h 4"/>
                  <a:gd name="T6" fmla="*/ 3 w 7"/>
                  <a:gd name="T7" fmla="*/ 2 h 4"/>
                  <a:gd name="T8" fmla="*/ 5 w 7"/>
                  <a:gd name="T9" fmla="*/ 0 h 4"/>
                  <a:gd name="T10" fmla="*/ 4 w 7"/>
                  <a:gd name="T11" fmla="*/ 2 h 4"/>
                  <a:gd name="T12" fmla="*/ 7 w 7"/>
                  <a:gd name="T13" fmla="*/ 1 h 4"/>
                  <a:gd name="T14" fmla="*/ 6 w 7"/>
                  <a:gd name="T15" fmla="*/ 2 h 4"/>
                  <a:gd name="T16" fmla="*/ 5 w 7"/>
                  <a:gd name="T17" fmla="*/ 4 h 4"/>
                  <a:gd name="T18" fmla="*/ 3 w 7"/>
                  <a:gd name="T19" fmla="*/ 4 h 4"/>
                  <a:gd name="T20" fmla="*/ 4 w 7"/>
                  <a:gd name="T21" fmla="*/ 3 h 4"/>
                  <a:gd name="T22" fmla="*/ 1 w 7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1" y="2"/>
                    </a:moveTo>
                    <a:cubicBezTo>
                      <a:pt x="0" y="2"/>
                      <a:pt x="1" y="2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2"/>
                      <a:pt x="3" y="0"/>
                      <a:pt x="5" y="0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76">
                <a:extLst>
                  <a:ext uri="{FF2B5EF4-FFF2-40B4-BE49-F238E27FC236}">
                    <a16:creationId xmlns:a16="http://schemas.microsoft.com/office/drawing/2014/main" id="{3C03ED1B-DD52-4548-B002-BFA30A139231}"/>
                  </a:ext>
                </a:extLst>
              </p:cNvPr>
              <p:cNvSpPr/>
              <p:nvPr/>
            </p:nvSpPr>
            <p:spPr bwMode="auto">
              <a:xfrm>
                <a:off x="3596" y="3028"/>
                <a:ext cx="6" cy="9"/>
              </a:xfrm>
              <a:custGeom>
                <a:avLst/>
                <a:gdLst>
                  <a:gd name="T0" fmla="*/ 1 w 3"/>
                  <a:gd name="T1" fmla="*/ 2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2 w 3"/>
                  <a:gd name="T9" fmla="*/ 0 h 4"/>
                  <a:gd name="T10" fmla="*/ 1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2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77">
                <a:extLst>
                  <a:ext uri="{FF2B5EF4-FFF2-40B4-BE49-F238E27FC236}">
                    <a16:creationId xmlns:a16="http://schemas.microsoft.com/office/drawing/2014/main" id="{435925B0-617E-4D3E-AB6C-AB82BC0E40E5}"/>
                  </a:ext>
                </a:extLst>
              </p:cNvPr>
              <p:cNvSpPr/>
              <p:nvPr/>
            </p:nvSpPr>
            <p:spPr bwMode="auto">
              <a:xfrm>
                <a:off x="3607" y="302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2"/>
                      <a:pt x="2" y="1"/>
                    </a:cubicBezTo>
                    <a:cubicBezTo>
                      <a:pt x="2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78">
                <a:extLst>
                  <a:ext uri="{FF2B5EF4-FFF2-40B4-BE49-F238E27FC236}">
                    <a16:creationId xmlns:a16="http://schemas.microsoft.com/office/drawing/2014/main" id="{6E9E1D32-15D8-4310-A476-6DE84C5C1E7C}"/>
                  </a:ext>
                </a:extLst>
              </p:cNvPr>
              <p:cNvSpPr/>
              <p:nvPr/>
            </p:nvSpPr>
            <p:spPr bwMode="auto">
              <a:xfrm>
                <a:off x="3594" y="2615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2 h 3"/>
                  <a:gd name="T4" fmla="*/ 1 w 3"/>
                  <a:gd name="T5" fmla="*/ 0 h 3"/>
                  <a:gd name="T6" fmla="*/ 2 w 3"/>
                  <a:gd name="T7" fmla="*/ 0 h 3"/>
                  <a:gd name="T8" fmla="*/ 3 w 3"/>
                  <a:gd name="T9" fmla="*/ 2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3" y="1"/>
                      <a:pt x="3" y="2"/>
                    </a:cubicBezTo>
                    <a:cubicBezTo>
                      <a:pt x="2" y="1"/>
                      <a:pt x="0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79">
                <a:extLst>
                  <a:ext uri="{FF2B5EF4-FFF2-40B4-BE49-F238E27FC236}">
                    <a16:creationId xmlns:a16="http://schemas.microsoft.com/office/drawing/2014/main" id="{FA4E0FD6-A67E-475E-B8D6-7A7C70FD9DFB}"/>
                  </a:ext>
                </a:extLst>
              </p:cNvPr>
              <p:cNvSpPr/>
              <p:nvPr/>
            </p:nvSpPr>
            <p:spPr bwMode="auto">
              <a:xfrm>
                <a:off x="3605" y="2613"/>
                <a:ext cx="6" cy="7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2 h 3"/>
                  <a:gd name="T4" fmla="*/ 0 w 3"/>
                  <a:gd name="T5" fmla="*/ 0 h 3"/>
                  <a:gd name="T6" fmla="*/ 2 w 3"/>
                  <a:gd name="T7" fmla="*/ 3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3" y="1"/>
                      <a:pt x="2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80">
                <a:extLst>
                  <a:ext uri="{FF2B5EF4-FFF2-40B4-BE49-F238E27FC236}">
                    <a16:creationId xmlns:a16="http://schemas.microsoft.com/office/drawing/2014/main" id="{F3EC0347-7123-4748-B1A1-7B6DEEFD1520}"/>
                  </a:ext>
                </a:extLst>
              </p:cNvPr>
              <p:cNvSpPr/>
              <p:nvPr/>
            </p:nvSpPr>
            <p:spPr bwMode="auto">
              <a:xfrm>
                <a:off x="3613" y="2780"/>
                <a:ext cx="8" cy="4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2"/>
                      <a:pt x="0" y="2"/>
                      <a:pt x="2" y="2"/>
                    </a:cubicBezTo>
                    <a:cubicBezTo>
                      <a:pt x="3" y="2"/>
                      <a:pt x="3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81">
                <a:extLst>
                  <a:ext uri="{FF2B5EF4-FFF2-40B4-BE49-F238E27FC236}">
                    <a16:creationId xmlns:a16="http://schemas.microsoft.com/office/drawing/2014/main" id="{F4F771B7-22F8-464D-8307-78BB05A432E0}"/>
                  </a:ext>
                </a:extLst>
              </p:cNvPr>
              <p:cNvSpPr/>
              <p:nvPr/>
            </p:nvSpPr>
            <p:spPr bwMode="auto">
              <a:xfrm>
                <a:off x="3621" y="2782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82">
                <a:extLst>
                  <a:ext uri="{FF2B5EF4-FFF2-40B4-BE49-F238E27FC236}">
                    <a16:creationId xmlns:a16="http://schemas.microsoft.com/office/drawing/2014/main" id="{A79853D8-9A74-4D70-87BB-52449A290466}"/>
                  </a:ext>
                </a:extLst>
              </p:cNvPr>
              <p:cNvSpPr/>
              <p:nvPr/>
            </p:nvSpPr>
            <p:spPr bwMode="auto">
              <a:xfrm>
                <a:off x="3626" y="2622"/>
                <a:ext cx="10" cy="4"/>
              </a:xfrm>
              <a:custGeom>
                <a:avLst/>
                <a:gdLst>
                  <a:gd name="T0" fmla="*/ 1 w 5"/>
                  <a:gd name="T1" fmla="*/ 2 h 2"/>
                  <a:gd name="T2" fmla="*/ 0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3 w 5"/>
                  <a:gd name="T9" fmla="*/ 2 h 2"/>
                  <a:gd name="T10" fmla="*/ 4 w 5"/>
                  <a:gd name="T11" fmla="*/ 2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1" y="2"/>
                      <a:pt x="0" y="2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4" y="1"/>
                      <a:pt x="5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0"/>
                      <a:pt x="1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83">
                <a:extLst>
                  <a:ext uri="{FF2B5EF4-FFF2-40B4-BE49-F238E27FC236}">
                    <a16:creationId xmlns:a16="http://schemas.microsoft.com/office/drawing/2014/main" id="{5703503D-B789-4950-8E16-CC937D7B7B83}"/>
                  </a:ext>
                </a:extLst>
              </p:cNvPr>
              <p:cNvSpPr/>
              <p:nvPr/>
            </p:nvSpPr>
            <p:spPr bwMode="auto">
              <a:xfrm>
                <a:off x="3638" y="2594"/>
                <a:ext cx="6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2"/>
                      <a:pt x="3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84">
                <a:extLst>
                  <a:ext uri="{FF2B5EF4-FFF2-40B4-BE49-F238E27FC236}">
                    <a16:creationId xmlns:a16="http://schemas.microsoft.com/office/drawing/2014/main" id="{CB2A5950-8BFD-43EE-AFF6-D5248FF789FD}"/>
                  </a:ext>
                </a:extLst>
              </p:cNvPr>
              <p:cNvSpPr/>
              <p:nvPr/>
            </p:nvSpPr>
            <p:spPr bwMode="auto">
              <a:xfrm>
                <a:off x="3640" y="2546"/>
                <a:ext cx="4" cy="10"/>
              </a:xfrm>
              <a:custGeom>
                <a:avLst/>
                <a:gdLst>
                  <a:gd name="T0" fmla="*/ 1 w 2"/>
                  <a:gd name="T1" fmla="*/ 4 h 5"/>
                  <a:gd name="T2" fmla="*/ 0 w 2"/>
                  <a:gd name="T3" fmla="*/ 3 h 5"/>
                  <a:gd name="T4" fmla="*/ 1 w 2"/>
                  <a:gd name="T5" fmla="*/ 0 h 5"/>
                  <a:gd name="T6" fmla="*/ 1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0" y="5"/>
                      <a:pt x="1" y="3"/>
                      <a:pt x="0" y="3"/>
                    </a:cubicBezTo>
                    <a:cubicBezTo>
                      <a:pt x="0" y="2"/>
                      <a:pt x="1" y="2"/>
                      <a:pt x="1" y="0"/>
                    </a:cubicBezTo>
                    <a:cubicBezTo>
                      <a:pt x="2" y="2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85">
                <a:extLst>
                  <a:ext uri="{FF2B5EF4-FFF2-40B4-BE49-F238E27FC236}">
                    <a16:creationId xmlns:a16="http://schemas.microsoft.com/office/drawing/2014/main" id="{E5D620DA-F930-41C1-943D-C6375617FED5}"/>
                  </a:ext>
                </a:extLst>
              </p:cNvPr>
              <p:cNvSpPr/>
              <p:nvPr/>
            </p:nvSpPr>
            <p:spPr bwMode="auto">
              <a:xfrm>
                <a:off x="3644" y="2605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3 w 4"/>
                  <a:gd name="T3" fmla="*/ 1 h 2"/>
                  <a:gd name="T4" fmla="*/ 3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86">
                <a:extLst>
                  <a:ext uri="{FF2B5EF4-FFF2-40B4-BE49-F238E27FC236}">
                    <a16:creationId xmlns:a16="http://schemas.microsoft.com/office/drawing/2014/main" id="{D7CFDA88-A4CB-4099-8411-D8AEF2AEFCBC}"/>
                  </a:ext>
                </a:extLst>
              </p:cNvPr>
              <p:cNvSpPr/>
              <p:nvPr/>
            </p:nvSpPr>
            <p:spPr bwMode="auto">
              <a:xfrm>
                <a:off x="3653" y="2565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2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3"/>
                      <a:pt x="2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87">
                <a:extLst>
                  <a:ext uri="{FF2B5EF4-FFF2-40B4-BE49-F238E27FC236}">
                    <a16:creationId xmlns:a16="http://schemas.microsoft.com/office/drawing/2014/main" id="{FD355FB8-0C5E-4D72-AA1C-C74A9E54EA09}"/>
                  </a:ext>
                </a:extLst>
              </p:cNvPr>
              <p:cNvSpPr/>
              <p:nvPr/>
            </p:nvSpPr>
            <p:spPr bwMode="auto">
              <a:xfrm>
                <a:off x="3657" y="2603"/>
                <a:ext cx="13" cy="17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2 h 8"/>
                  <a:gd name="T4" fmla="*/ 2 w 6"/>
                  <a:gd name="T5" fmla="*/ 4 h 8"/>
                  <a:gd name="T6" fmla="*/ 4 w 6"/>
                  <a:gd name="T7" fmla="*/ 5 h 8"/>
                  <a:gd name="T8" fmla="*/ 5 w 6"/>
                  <a:gd name="T9" fmla="*/ 4 h 8"/>
                  <a:gd name="T10" fmla="*/ 6 w 6"/>
                  <a:gd name="T11" fmla="*/ 6 h 8"/>
                  <a:gd name="T12" fmla="*/ 3 w 6"/>
                  <a:gd name="T13" fmla="*/ 6 h 8"/>
                  <a:gd name="T14" fmla="*/ 3 w 6"/>
                  <a:gd name="T15" fmla="*/ 5 h 8"/>
                  <a:gd name="T16" fmla="*/ 1 w 6"/>
                  <a:gd name="T17" fmla="*/ 4 h 8"/>
                  <a:gd name="T18" fmla="*/ 1 w 6"/>
                  <a:gd name="T19" fmla="*/ 7 h 8"/>
                  <a:gd name="T20" fmla="*/ 2 w 6"/>
                  <a:gd name="T21" fmla="*/ 8 h 8"/>
                  <a:gd name="T22" fmla="*/ 0 w 6"/>
                  <a:gd name="T23" fmla="*/ 7 h 8"/>
                  <a:gd name="T24" fmla="*/ 0 w 6"/>
                  <a:gd name="T25" fmla="*/ 3 h 8"/>
                  <a:gd name="T26" fmla="*/ 2 w 6"/>
                  <a:gd name="T27" fmla="*/ 3 h 8"/>
                  <a:gd name="T28" fmla="*/ 0 w 6"/>
                  <a:gd name="T2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0" y="0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3" y="2"/>
                      <a:pt x="3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6" y="4"/>
                      <a:pt x="6" y="4"/>
                      <a:pt x="6" y="6"/>
                    </a:cubicBezTo>
                    <a:cubicBezTo>
                      <a:pt x="4" y="5"/>
                      <a:pt x="5" y="5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5"/>
                      <a:pt x="2" y="6"/>
                      <a:pt x="1" y="7"/>
                    </a:cubicBezTo>
                    <a:cubicBezTo>
                      <a:pt x="1" y="8"/>
                      <a:pt x="2" y="6"/>
                      <a:pt x="2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5"/>
                      <a:pt x="0" y="3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88">
                <a:extLst>
                  <a:ext uri="{FF2B5EF4-FFF2-40B4-BE49-F238E27FC236}">
                    <a16:creationId xmlns:a16="http://schemas.microsoft.com/office/drawing/2014/main" id="{45948318-E451-4C93-83AC-46E370E9B9BD}"/>
                  </a:ext>
                </a:extLst>
              </p:cNvPr>
              <p:cNvSpPr/>
              <p:nvPr/>
            </p:nvSpPr>
            <p:spPr bwMode="auto">
              <a:xfrm>
                <a:off x="3657" y="256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89">
                <a:extLst>
                  <a:ext uri="{FF2B5EF4-FFF2-40B4-BE49-F238E27FC236}">
                    <a16:creationId xmlns:a16="http://schemas.microsoft.com/office/drawing/2014/main" id="{B59559B7-4B1D-4AD8-BC35-0C47A8E03323}"/>
                  </a:ext>
                </a:extLst>
              </p:cNvPr>
              <p:cNvSpPr/>
              <p:nvPr/>
            </p:nvSpPr>
            <p:spPr bwMode="auto">
              <a:xfrm>
                <a:off x="3670" y="2607"/>
                <a:ext cx="4" cy="13"/>
              </a:xfrm>
              <a:custGeom>
                <a:avLst/>
                <a:gdLst>
                  <a:gd name="T0" fmla="*/ 0 w 2"/>
                  <a:gd name="T1" fmla="*/ 1 h 6"/>
                  <a:gd name="T2" fmla="*/ 1 w 2"/>
                  <a:gd name="T3" fmla="*/ 3 h 6"/>
                  <a:gd name="T4" fmla="*/ 2 w 2"/>
                  <a:gd name="T5" fmla="*/ 2 h 6"/>
                  <a:gd name="T6" fmla="*/ 0 w 2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6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90">
                <a:extLst>
                  <a:ext uri="{FF2B5EF4-FFF2-40B4-BE49-F238E27FC236}">
                    <a16:creationId xmlns:a16="http://schemas.microsoft.com/office/drawing/2014/main" id="{81618EAD-5B32-4F82-87D4-C9B4720FC9A6}"/>
                  </a:ext>
                </a:extLst>
              </p:cNvPr>
              <p:cNvSpPr/>
              <p:nvPr/>
            </p:nvSpPr>
            <p:spPr bwMode="auto">
              <a:xfrm>
                <a:off x="3728" y="3064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91">
                <a:extLst>
                  <a:ext uri="{FF2B5EF4-FFF2-40B4-BE49-F238E27FC236}">
                    <a16:creationId xmlns:a16="http://schemas.microsoft.com/office/drawing/2014/main" id="{F8F37401-CC45-436F-BFAC-4017533AE0A8}"/>
                  </a:ext>
                </a:extLst>
              </p:cNvPr>
              <p:cNvSpPr/>
              <p:nvPr/>
            </p:nvSpPr>
            <p:spPr bwMode="auto">
              <a:xfrm>
                <a:off x="3722" y="2818"/>
                <a:ext cx="6" cy="6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0 h 3"/>
                  <a:gd name="T6" fmla="*/ 2 w 3"/>
                  <a:gd name="T7" fmla="*/ 1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1" y="3"/>
                      <a:pt x="2" y="3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2" y="2"/>
                      <a:pt x="2" y="1"/>
                    </a:cubicBezTo>
                    <a:cubicBezTo>
                      <a:pt x="3" y="1"/>
                      <a:pt x="2" y="1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92">
                <a:extLst>
                  <a:ext uri="{FF2B5EF4-FFF2-40B4-BE49-F238E27FC236}">
                    <a16:creationId xmlns:a16="http://schemas.microsoft.com/office/drawing/2014/main" id="{92D756B9-AD4F-4551-9FA6-0688095D8667}"/>
                  </a:ext>
                </a:extLst>
              </p:cNvPr>
              <p:cNvSpPr/>
              <p:nvPr/>
            </p:nvSpPr>
            <p:spPr bwMode="auto">
              <a:xfrm>
                <a:off x="3749" y="2818"/>
                <a:ext cx="3" cy="6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2 h 3"/>
                  <a:gd name="T4" fmla="*/ 1 w 1"/>
                  <a:gd name="T5" fmla="*/ 1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2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93">
                <a:extLst>
                  <a:ext uri="{FF2B5EF4-FFF2-40B4-BE49-F238E27FC236}">
                    <a16:creationId xmlns:a16="http://schemas.microsoft.com/office/drawing/2014/main" id="{4211C9D5-2629-4AEE-A61B-3D18F56EC2C5}"/>
                  </a:ext>
                </a:extLst>
              </p:cNvPr>
              <p:cNvSpPr/>
              <p:nvPr/>
            </p:nvSpPr>
            <p:spPr bwMode="auto">
              <a:xfrm>
                <a:off x="3764" y="3058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0" name="Freeform 595">
              <a:extLst>
                <a:ext uri="{FF2B5EF4-FFF2-40B4-BE49-F238E27FC236}">
                  <a16:creationId xmlns:a16="http://schemas.microsoft.com/office/drawing/2014/main" id="{89ED82CE-5679-48C2-9866-861E700A40EA}"/>
                </a:ext>
              </a:extLst>
            </p:cNvPr>
            <p:cNvSpPr/>
            <p:nvPr/>
          </p:nvSpPr>
          <p:spPr bwMode="auto">
            <a:xfrm>
              <a:off x="6088063" y="4857750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1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596">
              <a:extLst>
                <a:ext uri="{FF2B5EF4-FFF2-40B4-BE49-F238E27FC236}">
                  <a16:creationId xmlns:a16="http://schemas.microsoft.com/office/drawing/2014/main" id="{196017E9-2AFA-46EB-8FB7-B424DD944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6000" y="4851400"/>
              <a:ext cx="76200" cy="22225"/>
            </a:xfrm>
            <a:custGeom>
              <a:avLst/>
              <a:gdLst>
                <a:gd name="T0" fmla="*/ 11 w 23"/>
                <a:gd name="T1" fmla="*/ 1 h 7"/>
                <a:gd name="T2" fmla="*/ 9 w 23"/>
                <a:gd name="T3" fmla="*/ 2 h 7"/>
                <a:gd name="T4" fmla="*/ 2 w 23"/>
                <a:gd name="T5" fmla="*/ 2 h 7"/>
                <a:gd name="T6" fmla="*/ 5 w 23"/>
                <a:gd name="T7" fmla="*/ 4 h 7"/>
                <a:gd name="T8" fmla="*/ 1 w 23"/>
                <a:gd name="T9" fmla="*/ 4 h 7"/>
                <a:gd name="T10" fmla="*/ 1 w 23"/>
                <a:gd name="T11" fmla="*/ 5 h 7"/>
                <a:gd name="T12" fmla="*/ 3 w 23"/>
                <a:gd name="T13" fmla="*/ 6 h 7"/>
                <a:gd name="T14" fmla="*/ 0 w 23"/>
                <a:gd name="T15" fmla="*/ 7 h 7"/>
                <a:gd name="T16" fmla="*/ 22 w 23"/>
                <a:gd name="T17" fmla="*/ 6 h 7"/>
                <a:gd name="T18" fmla="*/ 20 w 23"/>
                <a:gd name="T19" fmla="*/ 4 h 7"/>
                <a:gd name="T20" fmla="*/ 21 w 23"/>
                <a:gd name="T21" fmla="*/ 4 h 7"/>
                <a:gd name="T22" fmla="*/ 20 w 23"/>
                <a:gd name="T23" fmla="*/ 3 h 7"/>
                <a:gd name="T24" fmla="*/ 22 w 23"/>
                <a:gd name="T25" fmla="*/ 2 h 7"/>
                <a:gd name="T26" fmla="*/ 19 w 23"/>
                <a:gd name="T27" fmla="*/ 2 h 7"/>
                <a:gd name="T28" fmla="*/ 19 w 23"/>
                <a:gd name="T29" fmla="*/ 5 h 7"/>
                <a:gd name="T30" fmla="*/ 12 w 23"/>
                <a:gd name="T31" fmla="*/ 4 h 7"/>
                <a:gd name="T32" fmla="*/ 18 w 23"/>
                <a:gd name="T33" fmla="*/ 2 h 7"/>
                <a:gd name="T34" fmla="*/ 12 w 23"/>
                <a:gd name="T35" fmla="*/ 1 h 7"/>
                <a:gd name="T36" fmla="*/ 11 w 23"/>
                <a:gd name="T37" fmla="*/ 3 h 7"/>
                <a:gd name="T38" fmla="*/ 11 w 23"/>
                <a:gd name="T39" fmla="*/ 1 h 7"/>
                <a:gd name="T40" fmla="*/ 6 w 23"/>
                <a:gd name="T41" fmla="*/ 4 h 7"/>
                <a:gd name="T42" fmla="*/ 8 w 23"/>
                <a:gd name="T43" fmla="*/ 2 h 7"/>
                <a:gd name="T44" fmla="*/ 6 w 23"/>
                <a:gd name="T4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7">
                  <a:moveTo>
                    <a:pt x="11" y="1"/>
                  </a:moveTo>
                  <a:cubicBezTo>
                    <a:pt x="10" y="3"/>
                    <a:pt x="8" y="0"/>
                    <a:pt x="9" y="2"/>
                  </a:cubicBezTo>
                  <a:cubicBezTo>
                    <a:pt x="7" y="1"/>
                    <a:pt x="4" y="1"/>
                    <a:pt x="2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3" y="5"/>
                    <a:pt x="2" y="2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2" y="7"/>
                    <a:pt x="0" y="5"/>
                    <a:pt x="0" y="7"/>
                  </a:cubicBezTo>
                  <a:cubicBezTo>
                    <a:pt x="8" y="6"/>
                    <a:pt x="14" y="6"/>
                    <a:pt x="22" y="6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1" y="4"/>
                    <a:pt x="23" y="3"/>
                    <a:pt x="22" y="2"/>
                  </a:cubicBezTo>
                  <a:cubicBezTo>
                    <a:pt x="22" y="3"/>
                    <a:pt x="20" y="2"/>
                    <a:pt x="19" y="2"/>
                  </a:cubicBezTo>
                  <a:cubicBezTo>
                    <a:pt x="18" y="3"/>
                    <a:pt x="20" y="4"/>
                    <a:pt x="19" y="5"/>
                  </a:cubicBezTo>
                  <a:cubicBezTo>
                    <a:pt x="17" y="3"/>
                    <a:pt x="14" y="7"/>
                    <a:pt x="12" y="4"/>
                  </a:cubicBezTo>
                  <a:cubicBezTo>
                    <a:pt x="13" y="3"/>
                    <a:pt x="17" y="5"/>
                    <a:pt x="18" y="2"/>
                  </a:cubicBezTo>
                  <a:cubicBezTo>
                    <a:pt x="16" y="2"/>
                    <a:pt x="14" y="3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2" y="2"/>
                    <a:pt x="11" y="1"/>
                  </a:cubicBezTo>
                  <a:moveTo>
                    <a:pt x="6" y="4"/>
                  </a:moveTo>
                  <a:cubicBezTo>
                    <a:pt x="6" y="2"/>
                    <a:pt x="7" y="2"/>
                    <a:pt x="8" y="2"/>
                  </a:cubicBezTo>
                  <a:cubicBezTo>
                    <a:pt x="7" y="3"/>
                    <a:pt x="7" y="4"/>
                    <a:pt x="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597">
              <a:extLst>
                <a:ext uri="{FF2B5EF4-FFF2-40B4-BE49-F238E27FC236}">
                  <a16:creationId xmlns:a16="http://schemas.microsoft.com/office/drawing/2014/main" id="{E89D903A-C840-4A14-B3A9-23DF34AB7C56}"/>
                </a:ext>
              </a:extLst>
            </p:cNvPr>
            <p:cNvSpPr/>
            <p:nvPr/>
          </p:nvSpPr>
          <p:spPr bwMode="auto">
            <a:xfrm>
              <a:off x="6096000" y="4794250"/>
              <a:ext cx="6350" cy="635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1" y="1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2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598">
              <a:extLst>
                <a:ext uri="{FF2B5EF4-FFF2-40B4-BE49-F238E27FC236}">
                  <a16:creationId xmlns:a16="http://schemas.microsoft.com/office/drawing/2014/main" id="{CCF0BF41-BFDE-444F-9726-6E40CD3478C3}"/>
                </a:ext>
              </a:extLst>
            </p:cNvPr>
            <p:cNvSpPr/>
            <p:nvPr/>
          </p:nvSpPr>
          <p:spPr bwMode="auto">
            <a:xfrm>
              <a:off x="6165850" y="4813300"/>
              <a:ext cx="12700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1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599">
              <a:extLst>
                <a:ext uri="{FF2B5EF4-FFF2-40B4-BE49-F238E27FC236}">
                  <a16:creationId xmlns:a16="http://schemas.microsoft.com/office/drawing/2014/main" id="{3FEFEB2B-0DF3-4A93-9A9F-4E59EF5FDBEB}"/>
                </a:ext>
              </a:extLst>
            </p:cNvPr>
            <p:cNvSpPr/>
            <p:nvPr/>
          </p:nvSpPr>
          <p:spPr bwMode="auto">
            <a:xfrm>
              <a:off x="6172200" y="4816475"/>
              <a:ext cx="6350" cy="14287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2 w 2"/>
                <a:gd name="T5" fmla="*/ 3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0"/>
                    <a:pt x="2" y="3"/>
                  </a:cubicBezTo>
                  <a:cubicBezTo>
                    <a:pt x="1" y="3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00">
              <a:extLst>
                <a:ext uri="{FF2B5EF4-FFF2-40B4-BE49-F238E27FC236}">
                  <a16:creationId xmlns:a16="http://schemas.microsoft.com/office/drawing/2014/main" id="{023A126D-3B83-45EA-8C86-FECD98752EDD}"/>
                </a:ext>
              </a:extLst>
            </p:cNvPr>
            <p:cNvSpPr/>
            <p:nvPr/>
          </p:nvSpPr>
          <p:spPr bwMode="auto">
            <a:xfrm>
              <a:off x="6211888" y="4857750"/>
              <a:ext cx="14288" cy="6350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1 h 2"/>
                <a:gd name="T4" fmla="*/ 4 w 4"/>
                <a:gd name="T5" fmla="*/ 1 h 2"/>
                <a:gd name="T6" fmla="*/ 1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3" y="2"/>
                    <a:pt x="2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01">
              <a:extLst>
                <a:ext uri="{FF2B5EF4-FFF2-40B4-BE49-F238E27FC236}">
                  <a16:creationId xmlns:a16="http://schemas.microsoft.com/office/drawing/2014/main" id="{D547DEC1-F50A-45C8-B70F-18DB43C4F2D7}"/>
                </a:ext>
              </a:extLst>
            </p:cNvPr>
            <p:cNvSpPr/>
            <p:nvPr/>
          </p:nvSpPr>
          <p:spPr bwMode="auto">
            <a:xfrm>
              <a:off x="6172200" y="4021138"/>
              <a:ext cx="6350" cy="11112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3"/>
                    <a:pt x="0" y="1"/>
                    <a:pt x="1" y="0"/>
                  </a:cubicBezTo>
                  <a:cubicBezTo>
                    <a:pt x="1" y="0"/>
                    <a:pt x="1" y="2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02">
              <a:extLst>
                <a:ext uri="{FF2B5EF4-FFF2-40B4-BE49-F238E27FC236}">
                  <a16:creationId xmlns:a16="http://schemas.microsoft.com/office/drawing/2014/main" id="{9D587C6D-E56F-4437-9B5F-BB39DB8BCB0C}"/>
                </a:ext>
              </a:extLst>
            </p:cNvPr>
            <p:cNvSpPr/>
            <p:nvPr/>
          </p:nvSpPr>
          <p:spPr bwMode="auto">
            <a:xfrm>
              <a:off x="6226175" y="4813300"/>
              <a:ext cx="9525" cy="7937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1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0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603">
              <a:extLst>
                <a:ext uri="{FF2B5EF4-FFF2-40B4-BE49-F238E27FC236}">
                  <a16:creationId xmlns:a16="http://schemas.microsoft.com/office/drawing/2014/main" id="{04D7D3C6-67D7-4946-97DD-35F743F69FEB}"/>
                </a:ext>
              </a:extLst>
            </p:cNvPr>
            <p:cNvSpPr/>
            <p:nvPr/>
          </p:nvSpPr>
          <p:spPr bwMode="auto">
            <a:xfrm>
              <a:off x="6259513" y="4816475"/>
              <a:ext cx="15875" cy="11112"/>
            </a:xfrm>
            <a:custGeom>
              <a:avLst/>
              <a:gdLst>
                <a:gd name="T0" fmla="*/ 0 w 5"/>
                <a:gd name="T1" fmla="*/ 3 h 3"/>
                <a:gd name="T2" fmla="*/ 5 w 5"/>
                <a:gd name="T3" fmla="*/ 0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1" y="1"/>
                    <a:pt x="3" y="2"/>
                    <a:pt x="5" y="0"/>
                  </a:cubicBezTo>
                  <a:cubicBezTo>
                    <a:pt x="4" y="3"/>
                    <a:pt x="1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604">
              <a:extLst>
                <a:ext uri="{FF2B5EF4-FFF2-40B4-BE49-F238E27FC236}">
                  <a16:creationId xmlns:a16="http://schemas.microsoft.com/office/drawing/2014/main" id="{3395F318-F0E8-4CB8-859E-FF6E2677A74B}"/>
                </a:ext>
              </a:extLst>
            </p:cNvPr>
            <p:cNvSpPr/>
            <p:nvPr/>
          </p:nvSpPr>
          <p:spPr bwMode="auto">
            <a:xfrm>
              <a:off x="6265863" y="4827588"/>
              <a:ext cx="6350" cy="12700"/>
            </a:xfrm>
            <a:custGeom>
              <a:avLst/>
              <a:gdLst>
                <a:gd name="T0" fmla="*/ 1 w 2"/>
                <a:gd name="T1" fmla="*/ 2 h 4"/>
                <a:gd name="T2" fmla="*/ 2 w 2"/>
                <a:gd name="T3" fmla="*/ 3 h 4"/>
                <a:gd name="T4" fmla="*/ 1 w 2"/>
                <a:gd name="T5" fmla="*/ 4 h 4"/>
                <a:gd name="T6" fmla="*/ 2 w 2"/>
                <a:gd name="T7" fmla="*/ 2 h 4"/>
                <a:gd name="T8" fmla="*/ 1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2" y="0"/>
                    <a:pt x="2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605">
              <a:extLst>
                <a:ext uri="{FF2B5EF4-FFF2-40B4-BE49-F238E27FC236}">
                  <a16:creationId xmlns:a16="http://schemas.microsoft.com/office/drawing/2014/main" id="{72B4E81A-DB96-4452-8166-DC2BE3FDFE2E}"/>
                </a:ext>
              </a:extLst>
            </p:cNvPr>
            <p:cNvSpPr/>
            <p:nvPr/>
          </p:nvSpPr>
          <p:spPr bwMode="auto">
            <a:xfrm>
              <a:off x="6229350" y="4011613"/>
              <a:ext cx="15875" cy="17462"/>
            </a:xfrm>
            <a:custGeom>
              <a:avLst/>
              <a:gdLst>
                <a:gd name="T0" fmla="*/ 1 w 5"/>
                <a:gd name="T1" fmla="*/ 2 h 5"/>
                <a:gd name="T2" fmla="*/ 3 w 5"/>
                <a:gd name="T3" fmla="*/ 1 h 5"/>
                <a:gd name="T4" fmla="*/ 5 w 5"/>
                <a:gd name="T5" fmla="*/ 4 h 5"/>
                <a:gd name="T6" fmla="*/ 2 w 5"/>
                <a:gd name="T7" fmla="*/ 4 h 5"/>
                <a:gd name="T8" fmla="*/ 1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0"/>
                    <a:pt x="3" y="3"/>
                    <a:pt x="3" y="1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606">
              <a:extLst>
                <a:ext uri="{FF2B5EF4-FFF2-40B4-BE49-F238E27FC236}">
                  <a16:creationId xmlns:a16="http://schemas.microsoft.com/office/drawing/2014/main" id="{8261F203-2FDA-4D6A-BFEB-3551444196C6}"/>
                </a:ext>
              </a:extLst>
            </p:cNvPr>
            <p:cNvSpPr/>
            <p:nvPr/>
          </p:nvSpPr>
          <p:spPr bwMode="auto">
            <a:xfrm>
              <a:off x="6318250" y="4854575"/>
              <a:ext cx="7938" cy="9525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1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0"/>
                    <a:pt x="1" y="2"/>
                    <a:pt x="2" y="1"/>
                  </a:cubicBezTo>
                  <a:cubicBezTo>
                    <a:pt x="2" y="3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607">
              <a:extLst>
                <a:ext uri="{FF2B5EF4-FFF2-40B4-BE49-F238E27FC236}">
                  <a16:creationId xmlns:a16="http://schemas.microsoft.com/office/drawing/2014/main" id="{8F115344-D617-4BA7-883E-C1E0A647148E}"/>
                </a:ext>
              </a:extLst>
            </p:cNvPr>
            <p:cNvSpPr/>
            <p:nvPr/>
          </p:nvSpPr>
          <p:spPr bwMode="auto">
            <a:xfrm>
              <a:off x="6362700" y="3990975"/>
              <a:ext cx="9525" cy="11112"/>
            </a:xfrm>
            <a:custGeom>
              <a:avLst/>
              <a:gdLst>
                <a:gd name="T0" fmla="*/ 1 w 3"/>
                <a:gd name="T1" fmla="*/ 2 h 3"/>
                <a:gd name="T2" fmla="*/ 0 w 3"/>
                <a:gd name="T3" fmla="*/ 2 h 3"/>
                <a:gd name="T4" fmla="*/ 0 w 3"/>
                <a:gd name="T5" fmla="*/ 1 h 3"/>
                <a:gd name="T6" fmla="*/ 3 w 3"/>
                <a:gd name="T7" fmla="*/ 0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1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608">
              <a:extLst>
                <a:ext uri="{FF2B5EF4-FFF2-40B4-BE49-F238E27FC236}">
                  <a16:creationId xmlns:a16="http://schemas.microsoft.com/office/drawing/2014/main" id="{CF81030B-D130-4A47-A8A5-8C4C489E87D8}"/>
                </a:ext>
              </a:extLst>
            </p:cNvPr>
            <p:cNvSpPr/>
            <p:nvPr/>
          </p:nvSpPr>
          <p:spPr bwMode="auto">
            <a:xfrm>
              <a:off x="6475413" y="3990975"/>
              <a:ext cx="17463" cy="14287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0 h 4"/>
                <a:gd name="T4" fmla="*/ 4 w 5"/>
                <a:gd name="T5" fmla="*/ 1 h 4"/>
                <a:gd name="T6" fmla="*/ 2 w 5"/>
                <a:gd name="T7" fmla="*/ 1 h 4"/>
                <a:gd name="T8" fmla="*/ 3 w 5"/>
                <a:gd name="T9" fmla="*/ 3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3"/>
                    <a:pt x="2" y="1"/>
                    <a:pt x="2" y="0"/>
                  </a:cubicBezTo>
                  <a:cubicBezTo>
                    <a:pt x="2" y="1"/>
                    <a:pt x="4" y="2"/>
                    <a:pt x="4" y="1"/>
                  </a:cubicBezTo>
                  <a:cubicBezTo>
                    <a:pt x="5" y="4"/>
                    <a:pt x="3" y="1"/>
                    <a:pt x="2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2" y="4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609">
              <a:extLst>
                <a:ext uri="{FF2B5EF4-FFF2-40B4-BE49-F238E27FC236}">
                  <a16:creationId xmlns:a16="http://schemas.microsoft.com/office/drawing/2014/main" id="{A984EC5D-BCA3-4CC2-946B-E25FF22086C7}"/>
                </a:ext>
              </a:extLst>
            </p:cNvPr>
            <p:cNvSpPr/>
            <p:nvPr/>
          </p:nvSpPr>
          <p:spPr bwMode="auto">
            <a:xfrm>
              <a:off x="6502400" y="3994150"/>
              <a:ext cx="6350" cy="20637"/>
            </a:xfrm>
            <a:custGeom>
              <a:avLst/>
              <a:gdLst>
                <a:gd name="T0" fmla="*/ 1 w 2"/>
                <a:gd name="T1" fmla="*/ 5 h 6"/>
                <a:gd name="T2" fmla="*/ 0 w 2"/>
                <a:gd name="T3" fmla="*/ 5 h 6"/>
                <a:gd name="T4" fmla="*/ 0 w 2"/>
                <a:gd name="T5" fmla="*/ 1 h 6"/>
                <a:gd name="T6" fmla="*/ 1 w 2"/>
                <a:gd name="T7" fmla="*/ 0 h 6"/>
                <a:gd name="T8" fmla="*/ 1 w 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cubicBezTo>
                    <a:pt x="1" y="5"/>
                    <a:pt x="0" y="6"/>
                    <a:pt x="0" y="5"/>
                  </a:cubicBezTo>
                  <a:cubicBezTo>
                    <a:pt x="1" y="5"/>
                    <a:pt x="1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1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610">
              <a:extLst>
                <a:ext uri="{FF2B5EF4-FFF2-40B4-BE49-F238E27FC236}">
                  <a16:creationId xmlns:a16="http://schemas.microsoft.com/office/drawing/2014/main" id="{C3E42A20-F282-45D5-9ED5-A15910DE6DF8}"/>
                </a:ext>
              </a:extLst>
            </p:cNvPr>
            <p:cNvSpPr/>
            <p:nvPr/>
          </p:nvSpPr>
          <p:spPr bwMode="auto">
            <a:xfrm>
              <a:off x="6518275" y="3987800"/>
              <a:ext cx="14288" cy="17462"/>
            </a:xfrm>
            <a:custGeom>
              <a:avLst/>
              <a:gdLst>
                <a:gd name="T0" fmla="*/ 0 w 4"/>
                <a:gd name="T1" fmla="*/ 2 h 5"/>
                <a:gd name="T2" fmla="*/ 1 w 4"/>
                <a:gd name="T3" fmla="*/ 5 h 5"/>
                <a:gd name="T4" fmla="*/ 0 w 4"/>
                <a:gd name="T5" fmla="*/ 2 h 5"/>
                <a:gd name="T6" fmla="*/ 0 w 4"/>
                <a:gd name="T7" fmla="*/ 1 h 5"/>
                <a:gd name="T8" fmla="*/ 4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2 h 5"/>
                <a:gd name="T16" fmla="*/ 0 w 4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3"/>
                    <a:pt x="1" y="5"/>
                    <a:pt x="1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2"/>
                    <a:pt x="2" y="0"/>
                    <a:pt x="4" y="0"/>
                  </a:cubicBezTo>
                  <a:cubicBezTo>
                    <a:pt x="4" y="1"/>
                    <a:pt x="3" y="2"/>
                    <a:pt x="3" y="1"/>
                  </a:cubicBezTo>
                  <a:cubicBezTo>
                    <a:pt x="4" y="3"/>
                    <a:pt x="2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611">
              <a:extLst>
                <a:ext uri="{FF2B5EF4-FFF2-40B4-BE49-F238E27FC236}">
                  <a16:creationId xmlns:a16="http://schemas.microsoft.com/office/drawing/2014/main" id="{06788524-4AF1-42F1-A450-E10BAC448859}"/>
                </a:ext>
              </a:extLst>
            </p:cNvPr>
            <p:cNvSpPr/>
            <p:nvPr/>
          </p:nvSpPr>
          <p:spPr bwMode="auto">
            <a:xfrm>
              <a:off x="6542088" y="3917950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2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2"/>
                    <a:pt x="3" y="1"/>
                    <a:pt x="3" y="2"/>
                  </a:cubicBezTo>
                  <a:cubicBezTo>
                    <a:pt x="3" y="4"/>
                    <a:pt x="0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612">
              <a:extLst>
                <a:ext uri="{FF2B5EF4-FFF2-40B4-BE49-F238E27FC236}">
                  <a16:creationId xmlns:a16="http://schemas.microsoft.com/office/drawing/2014/main" id="{B9A17534-5D99-4F5D-9E76-19505C58078E}"/>
                </a:ext>
              </a:extLst>
            </p:cNvPr>
            <p:cNvSpPr/>
            <p:nvPr/>
          </p:nvSpPr>
          <p:spPr bwMode="auto">
            <a:xfrm>
              <a:off x="6584950" y="4005263"/>
              <a:ext cx="14288" cy="3175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0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613">
              <a:extLst>
                <a:ext uri="{FF2B5EF4-FFF2-40B4-BE49-F238E27FC236}">
                  <a16:creationId xmlns:a16="http://schemas.microsoft.com/office/drawing/2014/main" id="{010E98D3-AF7E-4F27-B7EE-36267FBA7E44}"/>
                </a:ext>
              </a:extLst>
            </p:cNvPr>
            <p:cNvSpPr/>
            <p:nvPr/>
          </p:nvSpPr>
          <p:spPr bwMode="auto">
            <a:xfrm>
              <a:off x="6596063" y="3990975"/>
              <a:ext cx="15875" cy="14287"/>
            </a:xfrm>
            <a:custGeom>
              <a:avLst/>
              <a:gdLst>
                <a:gd name="T0" fmla="*/ 4 w 5"/>
                <a:gd name="T1" fmla="*/ 2 h 4"/>
                <a:gd name="T2" fmla="*/ 1 w 5"/>
                <a:gd name="T3" fmla="*/ 3 h 4"/>
                <a:gd name="T4" fmla="*/ 0 w 5"/>
                <a:gd name="T5" fmla="*/ 1 h 4"/>
                <a:gd name="T6" fmla="*/ 2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4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3" y="3"/>
                    <a:pt x="2" y="4"/>
                    <a:pt x="1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2" y="0"/>
                    <a:pt x="2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3" y="0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14">
              <a:extLst>
                <a:ext uri="{FF2B5EF4-FFF2-40B4-BE49-F238E27FC236}">
                  <a16:creationId xmlns:a16="http://schemas.microsoft.com/office/drawing/2014/main" id="{87849CA1-F6DD-49D7-958E-DEBBDBCCA1A3}"/>
                </a:ext>
              </a:extLst>
            </p:cNvPr>
            <p:cNvSpPr/>
            <p:nvPr/>
          </p:nvSpPr>
          <p:spPr bwMode="auto">
            <a:xfrm>
              <a:off x="6608763" y="3975100"/>
              <a:ext cx="103188" cy="36512"/>
            </a:xfrm>
            <a:custGeom>
              <a:avLst/>
              <a:gdLst>
                <a:gd name="T0" fmla="*/ 0 w 31"/>
                <a:gd name="T1" fmla="*/ 11 h 11"/>
                <a:gd name="T2" fmla="*/ 4 w 31"/>
                <a:gd name="T3" fmla="*/ 7 h 11"/>
                <a:gd name="T4" fmla="*/ 8 w 31"/>
                <a:gd name="T5" fmla="*/ 5 h 11"/>
                <a:gd name="T6" fmla="*/ 9 w 31"/>
                <a:gd name="T7" fmla="*/ 3 h 11"/>
                <a:gd name="T8" fmla="*/ 9 w 31"/>
                <a:gd name="T9" fmla="*/ 6 h 11"/>
                <a:gd name="T10" fmla="*/ 12 w 31"/>
                <a:gd name="T11" fmla="*/ 6 h 11"/>
                <a:gd name="T12" fmla="*/ 12 w 31"/>
                <a:gd name="T13" fmla="*/ 4 h 11"/>
                <a:gd name="T14" fmla="*/ 27 w 31"/>
                <a:gd name="T15" fmla="*/ 0 h 11"/>
                <a:gd name="T16" fmla="*/ 28 w 31"/>
                <a:gd name="T17" fmla="*/ 3 h 11"/>
                <a:gd name="T18" fmla="*/ 29 w 31"/>
                <a:gd name="T19" fmla="*/ 3 h 11"/>
                <a:gd name="T20" fmla="*/ 28 w 31"/>
                <a:gd name="T21" fmla="*/ 1 h 11"/>
                <a:gd name="T22" fmla="*/ 31 w 31"/>
                <a:gd name="T23" fmla="*/ 3 h 11"/>
                <a:gd name="T24" fmla="*/ 29 w 31"/>
                <a:gd name="T25" fmla="*/ 4 h 11"/>
                <a:gd name="T26" fmla="*/ 6 w 31"/>
                <a:gd name="T27" fmla="*/ 7 h 11"/>
                <a:gd name="T28" fmla="*/ 5 w 31"/>
                <a:gd name="T29" fmla="*/ 9 h 11"/>
                <a:gd name="T30" fmla="*/ 3 w 31"/>
                <a:gd name="T31" fmla="*/ 8 h 11"/>
                <a:gd name="T32" fmla="*/ 3 w 31"/>
                <a:gd name="T33" fmla="*/ 10 h 11"/>
                <a:gd name="T34" fmla="*/ 0 w 31"/>
                <a:gd name="T3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11">
                  <a:moveTo>
                    <a:pt x="0" y="11"/>
                  </a:moveTo>
                  <a:cubicBezTo>
                    <a:pt x="1" y="10"/>
                    <a:pt x="2" y="8"/>
                    <a:pt x="4" y="7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4"/>
                    <a:pt x="10" y="4"/>
                    <a:pt x="9" y="6"/>
                  </a:cubicBezTo>
                  <a:cubicBezTo>
                    <a:pt x="11" y="5"/>
                    <a:pt x="11" y="5"/>
                    <a:pt x="12" y="6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8" y="4"/>
                    <a:pt x="23" y="2"/>
                    <a:pt x="27" y="0"/>
                  </a:cubicBezTo>
                  <a:cubicBezTo>
                    <a:pt x="26" y="2"/>
                    <a:pt x="28" y="1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9" y="1"/>
                    <a:pt x="30" y="1"/>
                    <a:pt x="31" y="3"/>
                  </a:cubicBezTo>
                  <a:cubicBezTo>
                    <a:pt x="30" y="5"/>
                    <a:pt x="29" y="1"/>
                    <a:pt x="29" y="4"/>
                  </a:cubicBezTo>
                  <a:cubicBezTo>
                    <a:pt x="21" y="6"/>
                    <a:pt x="16" y="6"/>
                    <a:pt x="6" y="7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8"/>
                    <a:pt x="4" y="9"/>
                    <a:pt x="3" y="8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0"/>
                    <a:pt x="1" y="10"/>
                    <a:pt x="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5">
              <a:extLst>
                <a:ext uri="{FF2B5EF4-FFF2-40B4-BE49-F238E27FC236}">
                  <a16:creationId xmlns:a16="http://schemas.microsoft.com/office/drawing/2014/main" id="{7DA110B9-4EAC-4E62-9ED0-A7FB17A46E60}"/>
                </a:ext>
              </a:extLst>
            </p:cNvPr>
            <p:cNvSpPr/>
            <p:nvPr/>
          </p:nvSpPr>
          <p:spPr bwMode="auto">
            <a:xfrm>
              <a:off x="6705600" y="4108450"/>
              <a:ext cx="82550" cy="30162"/>
            </a:xfrm>
            <a:custGeom>
              <a:avLst/>
              <a:gdLst>
                <a:gd name="T0" fmla="*/ 0 w 25"/>
                <a:gd name="T1" fmla="*/ 7 h 9"/>
                <a:gd name="T2" fmla="*/ 2 w 25"/>
                <a:gd name="T3" fmla="*/ 6 h 9"/>
                <a:gd name="T4" fmla="*/ 1 w 25"/>
                <a:gd name="T5" fmla="*/ 5 h 9"/>
                <a:gd name="T6" fmla="*/ 8 w 25"/>
                <a:gd name="T7" fmla="*/ 2 h 9"/>
                <a:gd name="T8" fmla="*/ 15 w 25"/>
                <a:gd name="T9" fmla="*/ 2 h 9"/>
                <a:gd name="T10" fmla="*/ 16 w 25"/>
                <a:gd name="T11" fmla="*/ 3 h 9"/>
                <a:gd name="T12" fmla="*/ 18 w 25"/>
                <a:gd name="T13" fmla="*/ 0 h 9"/>
                <a:gd name="T14" fmla="*/ 18 w 25"/>
                <a:gd name="T15" fmla="*/ 2 h 9"/>
                <a:gd name="T16" fmla="*/ 22 w 25"/>
                <a:gd name="T17" fmla="*/ 5 h 9"/>
                <a:gd name="T18" fmla="*/ 24 w 25"/>
                <a:gd name="T19" fmla="*/ 4 h 9"/>
                <a:gd name="T20" fmla="*/ 25 w 25"/>
                <a:gd name="T21" fmla="*/ 6 h 9"/>
                <a:gd name="T22" fmla="*/ 22 w 25"/>
                <a:gd name="T23" fmla="*/ 9 h 9"/>
                <a:gd name="T24" fmla="*/ 22 w 25"/>
                <a:gd name="T25" fmla="*/ 8 h 9"/>
                <a:gd name="T26" fmla="*/ 18 w 25"/>
                <a:gd name="T27" fmla="*/ 7 h 9"/>
                <a:gd name="T28" fmla="*/ 17 w 25"/>
                <a:gd name="T29" fmla="*/ 4 h 9"/>
                <a:gd name="T30" fmla="*/ 13 w 25"/>
                <a:gd name="T31" fmla="*/ 8 h 9"/>
                <a:gd name="T32" fmla="*/ 11 w 25"/>
                <a:gd name="T33" fmla="*/ 7 h 9"/>
                <a:gd name="T34" fmla="*/ 13 w 25"/>
                <a:gd name="T35" fmla="*/ 7 h 9"/>
                <a:gd name="T36" fmla="*/ 13 w 25"/>
                <a:gd name="T37" fmla="*/ 5 h 9"/>
                <a:gd name="T38" fmla="*/ 0 w 25"/>
                <a:gd name="T3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9">
                  <a:moveTo>
                    <a:pt x="0" y="7"/>
                  </a:moveTo>
                  <a:cubicBezTo>
                    <a:pt x="0" y="6"/>
                    <a:pt x="1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1"/>
                    <a:pt x="5" y="3"/>
                    <a:pt x="8" y="2"/>
                  </a:cubicBezTo>
                  <a:cubicBezTo>
                    <a:pt x="7" y="5"/>
                    <a:pt x="15" y="5"/>
                    <a:pt x="15" y="2"/>
                  </a:cubicBezTo>
                  <a:cubicBezTo>
                    <a:pt x="16" y="1"/>
                    <a:pt x="16" y="3"/>
                    <a:pt x="16" y="3"/>
                  </a:cubicBezTo>
                  <a:cubicBezTo>
                    <a:pt x="17" y="2"/>
                    <a:pt x="17" y="1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9" y="1"/>
                    <a:pt x="20" y="4"/>
                    <a:pt x="22" y="5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4" y="7"/>
                    <a:pt x="24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1" y="6"/>
                    <a:pt x="19" y="6"/>
                    <a:pt x="18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6"/>
                    <a:pt x="14" y="5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1" y="5"/>
                    <a:pt x="12" y="7"/>
                    <a:pt x="13" y="7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0" y="6"/>
                    <a:pt x="4" y="6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16">
              <a:extLst>
                <a:ext uri="{FF2B5EF4-FFF2-40B4-BE49-F238E27FC236}">
                  <a16:creationId xmlns:a16="http://schemas.microsoft.com/office/drawing/2014/main" id="{CB2B3949-8CCB-453B-B408-CD13B20189AE}"/>
                </a:ext>
              </a:extLst>
            </p:cNvPr>
            <p:cNvSpPr/>
            <p:nvPr/>
          </p:nvSpPr>
          <p:spPr bwMode="auto">
            <a:xfrm>
              <a:off x="6711950" y="4181475"/>
              <a:ext cx="17463" cy="7937"/>
            </a:xfrm>
            <a:custGeom>
              <a:avLst/>
              <a:gdLst>
                <a:gd name="T0" fmla="*/ 3 w 5"/>
                <a:gd name="T1" fmla="*/ 2 h 2"/>
                <a:gd name="T2" fmla="*/ 0 w 5"/>
                <a:gd name="T3" fmla="*/ 0 h 2"/>
                <a:gd name="T4" fmla="*/ 4 w 5"/>
                <a:gd name="T5" fmla="*/ 1 h 2"/>
                <a:gd name="T6" fmla="*/ 3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3" y="1"/>
                    <a:pt x="1" y="2"/>
                    <a:pt x="0" y="0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5" y="1"/>
                    <a:pt x="4" y="2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617">
              <a:extLst>
                <a:ext uri="{FF2B5EF4-FFF2-40B4-BE49-F238E27FC236}">
                  <a16:creationId xmlns:a16="http://schemas.microsoft.com/office/drawing/2014/main" id="{9C5ABADC-7D64-4C27-91C2-2640900A7982}"/>
                </a:ext>
              </a:extLst>
            </p:cNvPr>
            <p:cNvSpPr/>
            <p:nvPr/>
          </p:nvSpPr>
          <p:spPr bwMode="auto">
            <a:xfrm>
              <a:off x="6845300" y="4964113"/>
              <a:ext cx="9525" cy="14287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0 h 4"/>
                <a:gd name="T4" fmla="*/ 3 w 3"/>
                <a:gd name="T5" fmla="*/ 1 h 4"/>
                <a:gd name="T6" fmla="*/ 3 w 3"/>
                <a:gd name="T7" fmla="*/ 3 h 4"/>
                <a:gd name="T8" fmla="*/ 2 w 3"/>
                <a:gd name="T9" fmla="*/ 3 h 4"/>
                <a:gd name="T10" fmla="*/ 0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3"/>
                    <a:pt x="2" y="3"/>
                  </a:cubicBezTo>
                  <a:cubicBezTo>
                    <a:pt x="2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618">
              <a:extLst>
                <a:ext uri="{FF2B5EF4-FFF2-40B4-BE49-F238E27FC236}">
                  <a16:creationId xmlns:a16="http://schemas.microsoft.com/office/drawing/2014/main" id="{1C4E9354-6A39-4E3A-952C-9E74517CFD72}"/>
                </a:ext>
              </a:extLst>
            </p:cNvPr>
            <p:cNvSpPr/>
            <p:nvPr/>
          </p:nvSpPr>
          <p:spPr bwMode="auto">
            <a:xfrm>
              <a:off x="6721475" y="4048125"/>
              <a:ext cx="14288" cy="14287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4 h 4"/>
                <a:gd name="T4" fmla="*/ 0 w 4"/>
                <a:gd name="T5" fmla="*/ 3 h 4"/>
                <a:gd name="T6" fmla="*/ 0 w 4"/>
                <a:gd name="T7" fmla="*/ 1 h 4"/>
                <a:gd name="T8" fmla="*/ 4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2" y="2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619">
              <a:extLst>
                <a:ext uri="{FF2B5EF4-FFF2-40B4-BE49-F238E27FC236}">
                  <a16:creationId xmlns:a16="http://schemas.microsoft.com/office/drawing/2014/main" id="{40255303-420F-4F5C-B6C5-AF15485CD23E}"/>
                </a:ext>
              </a:extLst>
            </p:cNvPr>
            <p:cNvSpPr/>
            <p:nvPr/>
          </p:nvSpPr>
          <p:spPr bwMode="auto">
            <a:xfrm>
              <a:off x="6745288" y="4044950"/>
              <a:ext cx="9525" cy="952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3 h 3"/>
                <a:gd name="T4" fmla="*/ 1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620">
              <a:extLst>
                <a:ext uri="{FF2B5EF4-FFF2-40B4-BE49-F238E27FC236}">
                  <a16:creationId xmlns:a16="http://schemas.microsoft.com/office/drawing/2014/main" id="{A1460249-66FB-4F93-B24D-05E1E17B4E8D}"/>
                </a:ext>
              </a:extLst>
            </p:cNvPr>
            <p:cNvSpPr/>
            <p:nvPr/>
          </p:nvSpPr>
          <p:spPr bwMode="auto">
            <a:xfrm>
              <a:off x="6748463" y="4005263"/>
              <a:ext cx="14288" cy="1270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1 h 4"/>
                <a:gd name="T6" fmla="*/ 4 w 4"/>
                <a:gd name="T7" fmla="*/ 3 h 4"/>
                <a:gd name="T8" fmla="*/ 3 w 4"/>
                <a:gd name="T9" fmla="*/ 2 h 4"/>
                <a:gd name="T10" fmla="*/ 0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4" y="0"/>
                    <a:pt x="4" y="3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621">
              <a:extLst>
                <a:ext uri="{FF2B5EF4-FFF2-40B4-BE49-F238E27FC236}">
                  <a16:creationId xmlns:a16="http://schemas.microsoft.com/office/drawing/2014/main" id="{9733E656-C743-41BD-B42C-732EBF4AE084}"/>
                </a:ext>
              </a:extLst>
            </p:cNvPr>
            <p:cNvSpPr/>
            <p:nvPr/>
          </p:nvSpPr>
          <p:spPr bwMode="auto">
            <a:xfrm>
              <a:off x="6759575" y="3890963"/>
              <a:ext cx="19050" cy="26987"/>
            </a:xfrm>
            <a:custGeom>
              <a:avLst/>
              <a:gdLst>
                <a:gd name="T0" fmla="*/ 4 w 6"/>
                <a:gd name="T1" fmla="*/ 0 h 8"/>
                <a:gd name="T2" fmla="*/ 6 w 6"/>
                <a:gd name="T3" fmla="*/ 1 h 8"/>
                <a:gd name="T4" fmla="*/ 4 w 6"/>
                <a:gd name="T5" fmla="*/ 3 h 8"/>
                <a:gd name="T6" fmla="*/ 4 w 6"/>
                <a:gd name="T7" fmla="*/ 4 h 8"/>
                <a:gd name="T8" fmla="*/ 2 w 6"/>
                <a:gd name="T9" fmla="*/ 5 h 8"/>
                <a:gd name="T10" fmla="*/ 3 w 6"/>
                <a:gd name="T11" fmla="*/ 6 h 8"/>
                <a:gd name="T12" fmla="*/ 2 w 6"/>
                <a:gd name="T13" fmla="*/ 8 h 8"/>
                <a:gd name="T14" fmla="*/ 2 w 6"/>
                <a:gd name="T15" fmla="*/ 5 h 8"/>
                <a:gd name="T16" fmla="*/ 0 w 6"/>
                <a:gd name="T17" fmla="*/ 4 h 8"/>
                <a:gd name="T18" fmla="*/ 0 w 6"/>
                <a:gd name="T19" fmla="*/ 3 h 8"/>
                <a:gd name="T20" fmla="*/ 4 w 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5" y="0"/>
                    <a:pt x="5" y="1"/>
                    <a:pt x="6" y="1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7"/>
                    <a:pt x="2" y="6"/>
                    <a:pt x="2" y="8"/>
                  </a:cubicBezTo>
                  <a:cubicBezTo>
                    <a:pt x="1" y="8"/>
                    <a:pt x="2" y="6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2" y="2"/>
                    <a:pt x="3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622">
              <a:extLst>
                <a:ext uri="{FF2B5EF4-FFF2-40B4-BE49-F238E27FC236}">
                  <a16:creationId xmlns:a16="http://schemas.microsoft.com/office/drawing/2014/main" id="{EED8EDCA-0EEC-4F21-B44F-ED12CFD78D2B}"/>
                </a:ext>
              </a:extLst>
            </p:cNvPr>
            <p:cNvSpPr/>
            <p:nvPr/>
          </p:nvSpPr>
          <p:spPr bwMode="auto">
            <a:xfrm>
              <a:off x="6808788" y="4222750"/>
              <a:ext cx="9525" cy="9525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2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3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623">
              <a:extLst>
                <a:ext uri="{FF2B5EF4-FFF2-40B4-BE49-F238E27FC236}">
                  <a16:creationId xmlns:a16="http://schemas.microsoft.com/office/drawing/2014/main" id="{462D88AF-C3BB-4D43-991B-F20B2CD36E5C}"/>
                </a:ext>
              </a:extLst>
            </p:cNvPr>
            <p:cNvSpPr/>
            <p:nvPr/>
          </p:nvSpPr>
          <p:spPr bwMode="auto">
            <a:xfrm>
              <a:off x="6815138" y="4171950"/>
              <a:ext cx="73025" cy="20637"/>
            </a:xfrm>
            <a:custGeom>
              <a:avLst/>
              <a:gdLst>
                <a:gd name="T0" fmla="*/ 0 w 22"/>
                <a:gd name="T1" fmla="*/ 5 h 6"/>
                <a:gd name="T2" fmla="*/ 1 w 22"/>
                <a:gd name="T3" fmla="*/ 3 h 6"/>
                <a:gd name="T4" fmla="*/ 4 w 22"/>
                <a:gd name="T5" fmla="*/ 3 h 6"/>
                <a:gd name="T6" fmla="*/ 4 w 22"/>
                <a:gd name="T7" fmla="*/ 1 h 6"/>
                <a:gd name="T8" fmla="*/ 12 w 22"/>
                <a:gd name="T9" fmla="*/ 3 h 6"/>
                <a:gd name="T10" fmla="*/ 15 w 22"/>
                <a:gd name="T11" fmla="*/ 1 h 6"/>
                <a:gd name="T12" fmla="*/ 16 w 22"/>
                <a:gd name="T13" fmla="*/ 2 h 6"/>
                <a:gd name="T14" fmla="*/ 20 w 22"/>
                <a:gd name="T15" fmla="*/ 2 h 6"/>
                <a:gd name="T16" fmla="*/ 22 w 22"/>
                <a:gd name="T17" fmla="*/ 4 h 6"/>
                <a:gd name="T18" fmla="*/ 20 w 22"/>
                <a:gd name="T19" fmla="*/ 3 h 6"/>
                <a:gd name="T20" fmla="*/ 16 w 22"/>
                <a:gd name="T21" fmla="*/ 3 h 6"/>
                <a:gd name="T22" fmla="*/ 16 w 22"/>
                <a:gd name="T23" fmla="*/ 5 h 6"/>
                <a:gd name="T24" fmla="*/ 12 w 22"/>
                <a:gd name="T25" fmla="*/ 5 h 6"/>
                <a:gd name="T26" fmla="*/ 6 w 22"/>
                <a:gd name="T27" fmla="*/ 2 h 6"/>
                <a:gd name="T28" fmla="*/ 0 w 22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0" y="6"/>
                    <a:pt x="3" y="2"/>
                    <a:pt x="4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5" y="2"/>
                    <a:pt x="10" y="1"/>
                    <a:pt x="12" y="3"/>
                  </a:cubicBezTo>
                  <a:cubicBezTo>
                    <a:pt x="13" y="0"/>
                    <a:pt x="15" y="4"/>
                    <a:pt x="15" y="1"/>
                  </a:cubicBezTo>
                  <a:cubicBezTo>
                    <a:pt x="16" y="1"/>
                    <a:pt x="15" y="2"/>
                    <a:pt x="16" y="2"/>
                  </a:cubicBezTo>
                  <a:cubicBezTo>
                    <a:pt x="17" y="0"/>
                    <a:pt x="19" y="3"/>
                    <a:pt x="20" y="2"/>
                  </a:cubicBezTo>
                  <a:cubicBezTo>
                    <a:pt x="21" y="2"/>
                    <a:pt x="21" y="6"/>
                    <a:pt x="22" y="4"/>
                  </a:cubicBezTo>
                  <a:cubicBezTo>
                    <a:pt x="22" y="6"/>
                    <a:pt x="20" y="5"/>
                    <a:pt x="20" y="3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5" y="3"/>
                    <a:pt x="15" y="4"/>
                    <a:pt x="16" y="5"/>
                  </a:cubicBezTo>
                  <a:cubicBezTo>
                    <a:pt x="14" y="5"/>
                    <a:pt x="14" y="4"/>
                    <a:pt x="12" y="5"/>
                  </a:cubicBezTo>
                  <a:cubicBezTo>
                    <a:pt x="12" y="0"/>
                    <a:pt x="8" y="6"/>
                    <a:pt x="6" y="2"/>
                  </a:cubicBezTo>
                  <a:cubicBezTo>
                    <a:pt x="4" y="5"/>
                    <a:pt x="2" y="4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24">
              <a:extLst>
                <a:ext uri="{FF2B5EF4-FFF2-40B4-BE49-F238E27FC236}">
                  <a16:creationId xmlns:a16="http://schemas.microsoft.com/office/drawing/2014/main" id="{D4F68D8E-FF31-4F0D-A9B5-77BC824F06AB}"/>
                </a:ext>
              </a:extLst>
            </p:cNvPr>
            <p:cNvSpPr/>
            <p:nvPr/>
          </p:nvSpPr>
          <p:spPr bwMode="auto">
            <a:xfrm>
              <a:off x="6802438" y="4051300"/>
              <a:ext cx="96838" cy="74612"/>
            </a:xfrm>
            <a:custGeom>
              <a:avLst/>
              <a:gdLst>
                <a:gd name="T0" fmla="*/ 5 w 29"/>
                <a:gd name="T1" fmla="*/ 6 h 22"/>
                <a:gd name="T2" fmla="*/ 7 w 29"/>
                <a:gd name="T3" fmla="*/ 5 h 22"/>
                <a:gd name="T4" fmla="*/ 6 w 29"/>
                <a:gd name="T5" fmla="*/ 3 h 22"/>
                <a:gd name="T6" fmla="*/ 10 w 29"/>
                <a:gd name="T7" fmla="*/ 0 h 22"/>
                <a:gd name="T8" fmla="*/ 17 w 29"/>
                <a:gd name="T9" fmla="*/ 5 h 22"/>
                <a:gd name="T10" fmla="*/ 19 w 29"/>
                <a:gd name="T11" fmla="*/ 4 h 22"/>
                <a:gd name="T12" fmla="*/ 22 w 29"/>
                <a:gd name="T13" fmla="*/ 6 h 22"/>
                <a:gd name="T14" fmla="*/ 29 w 29"/>
                <a:gd name="T15" fmla="*/ 12 h 22"/>
                <a:gd name="T16" fmla="*/ 27 w 29"/>
                <a:gd name="T17" fmla="*/ 13 h 22"/>
                <a:gd name="T18" fmla="*/ 7 w 29"/>
                <a:gd name="T19" fmla="*/ 17 h 22"/>
                <a:gd name="T20" fmla="*/ 11 w 29"/>
                <a:gd name="T21" fmla="*/ 15 h 22"/>
                <a:gd name="T22" fmla="*/ 8 w 29"/>
                <a:gd name="T23" fmla="*/ 20 h 22"/>
                <a:gd name="T24" fmla="*/ 10 w 29"/>
                <a:gd name="T25" fmla="*/ 21 h 22"/>
                <a:gd name="T26" fmla="*/ 8 w 29"/>
                <a:gd name="T27" fmla="*/ 22 h 22"/>
                <a:gd name="T28" fmla="*/ 3 w 29"/>
                <a:gd name="T29" fmla="*/ 20 h 22"/>
                <a:gd name="T30" fmla="*/ 4 w 29"/>
                <a:gd name="T31" fmla="*/ 18 h 22"/>
                <a:gd name="T32" fmla="*/ 6 w 29"/>
                <a:gd name="T33" fmla="*/ 18 h 22"/>
                <a:gd name="T34" fmla="*/ 0 w 29"/>
                <a:gd name="T35" fmla="*/ 17 h 22"/>
                <a:gd name="T36" fmla="*/ 6 w 29"/>
                <a:gd name="T37" fmla="*/ 9 h 22"/>
                <a:gd name="T38" fmla="*/ 9 w 29"/>
                <a:gd name="T39" fmla="*/ 6 h 22"/>
                <a:gd name="T40" fmla="*/ 11 w 29"/>
                <a:gd name="T41" fmla="*/ 8 h 22"/>
                <a:gd name="T42" fmla="*/ 13 w 29"/>
                <a:gd name="T43" fmla="*/ 5 h 22"/>
                <a:gd name="T44" fmla="*/ 13 w 29"/>
                <a:gd name="T45" fmla="*/ 3 h 22"/>
                <a:gd name="T46" fmla="*/ 9 w 29"/>
                <a:gd name="T47" fmla="*/ 2 h 22"/>
                <a:gd name="T48" fmla="*/ 9 w 29"/>
                <a:gd name="T49" fmla="*/ 3 h 22"/>
                <a:gd name="T50" fmla="*/ 10 w 29"/>
                <a:gd name="T51" fmla="*/ 4 h 22"/>
                <a:gd name="T52" fmla="*/ 8 w 29"/>
                <a:gd name="T53" fmla="*/ 3 h 22"/>
                <a:gd name="T54" fmla="*/ 5 w 29"/>
                <a:gd name="T55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5" y="6"/>
                  </a:move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6" y="4"/>
                    <a:pt x="6" y="3"/>
                  </a:cubicBezTo>
                  <a:cubicBezTo>
                    <a:pt x="8" y="2"/>
                    <a:pt x="8" y="1"/>
                    <a:pt x="10" y="0"/>
                  </a:cubicBezTo>
                  <a:cubicBezTo>
                    <a:pt x="9" y="3"/>
                    <a:pt x="16" y="1"/>
                    <a:pt x="17" y="5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5"/>
                    <a:pt x="20" y="6"/>
                    <a:pt x="22" y="6"/>
                  </a:cubicBezTo>
                  <a:cubicBezTo>
                    <a:pt x="24" y="9"/>
                    <a:pt x="27" y="9"/>
                    <a:pt x="29" y="12"/>
                  </a:cubicBezTo>
                  <a:cubicBezTo>
                    <a:pt x="28" y="12"/>
                    <a:pt x="26" y="13"/>
                    <a:pt x="27" y="13"/>
                  </a:cubicBezTo>
                  <a:cubicBezTo>
                    <a:pt x="21" y="15"/>
                    <a:pt x="11" y="10"/>
                    <a:pt x="7" y="17"/>
                  </a:cubicBezTo>
                  <a:cubicBezTo>
                    <a:pt x="9" y="17"/>
                    <a:pt x="9" y="14"/>
                    <a:pt x="11" y="15"/>
                  </a:cubicBezTo>
                  <a:cubicBezTo>
                    <a:pt x="10" y="17"/>
                    <a:pt x="10" y="19"/>
                    <a:pt x="8" y="20"/>
                  </a:cubicBezTo>
                  <a:cubicBezTo>
                    <a:pt x="8" y="22"/>
                    <a:pt x="10" y="19"/>
                    <a:pt x="10" y="21"/>
                  </a:cubicBezTo>
                  <a:cubicBezTo>
                    <a:pt x="9" y="22"/>
                    <a:pt x="9" y="21"/>
                    <a:pt x="8" y="22"/>
                  </a:cubicBezTo>
                  <a:cubicBezTo>
                    <a:pt x="8" y="18"/>
                    <a:pt x="4" y="19"/>
                    <a:pt x="3" y="20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5" y="18"/>
                    <a:pt x="6" y="19"/>
                    <a:pt x="6" y="18"/>
                  </a:cubicBezTo>
                  <a:cubicBezTo>
                    <a:pt x="5" y="15"/>
                    <a:pt x="3" y="17"/>
                    <a:pt x="0" y="17"/>
                  </a:cubicBezTo>
                  <a:cubicBezTo>
                    <a:pt x="2" y="16"/>
                    <a:pt x="4" y="11"/>
                    <a:pt x="6" y="9"/>
                  </a:cubicBezTo>
                  <a:cubicBezTo>
                    <a:pt x="8" y="9"/>
                    <a:pt x="9" y="9"/>
                    <a:pt x="9" y="6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2" y="7"/>
                    <a:pt x="10" y="5"/>
                    <a:pt x="13" y="5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2" y="1"/>
                    <a:pt x="9" y="5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10" y="3"/>
                    <a:pt x="10" y="4"/>
                  </a:cubicBezTo>
                  <a:cubicBezTo>
                    <a:pt x="9" y="5"/>
                    <a:pt x="8" y="5"/>
                    <a:pt x="8" y="3"/>
                  </a:cubicBezTo>
                  <a:cubicBezTo>
                    <a:pt x="7" y="4"/>
                    <a:pt x="7" y="6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25">
              <a:extLst>
                <a:ext uri="{FF2B5EF4-FFF2-40B4-BE49-F238E27FC236}">
                  <a16:creationId xmlns:a16="http://schemas.microsoft.com/office/drawing/2014/main" id="{03F292CC-77AE-4705-B596-4EFC2C4787C5}"/>
                </a:ext>
              </a:extLst>
            </p:cNvPr>
            <p:cNvSpPr/>
            <p:nvPr/>
          </p:nvSpPr>
          <p:spPr bwMode="auto">
            <a:xfrm>
              <a:off x="6829425" y="4198938"/>
              <a:ext cx="6350" cy="9525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26">
              <a:extLst>
                <a:ext uri="{FF2B5EF4-FFF2-40B4-BE49-F238E27FC236}">
                  <a16:creationId xmlns:a16="http://schemas.microsoft.com/office/drawing/2014/main" id="{76336AA1-0EE8-4DFB-919F-CBC651AEBE4E}"/>
                </a:ext>
              </a:extLst>
            </p:cNvPr>
            <p:cNvSpPr/>
            <p:nvPr/>
          </p:nvSpPr>
          <p:spPr bwMode="auto">
            <a:xfrm>
              <a:off x="6872288" y="4189413"/>
              <a:ext cx="12700" cy="635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1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0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27">
              <a:extLst>
                <a:ext uri="{FF2B5EF4-FFF2-40B4-BE49-F238E27FC236}">
                  <a16:creationId xmlns:a16="http://schemas.microsoft.com/office/drawing/2014/main" id="{BA6694A1-7021-4F44-873F-DD73B10A6BED}"/>
                </a:ext>
              </a:extLst>
            </p:cNvPr>
            <p:cNvSpPr/>
            <p:nvPr/>
          </p:nvSpPr>
          <p:spPr bwMode="auto">
            <a:xfrm>
              <a:off x="6862763" y="4117975"/>
              <a:ext cx="19050" cy="17462"/>
            </a:xfrm>
            <a:custGeom>
              <a:avLst/>
              <a:gdLst>
                <a:gd name="T0" fmla="*/ 5 w 6"/>
                <a:gd name="T1" fmla="*/ 1 h 5"/>
                <a:gd name="T2" fmla="*/ 0 w 6"/>
                <a:gd name="T3" fmla="*/ 1 h 5"/>
                <a:gd name="T4" fmla="*/ 5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5"/>
                    <a:pt x="1" y="1"/>
                    <a:pt x="0" y="1"/>
                  </a:cubicBezTo>
                  <a:cubicBezTo>
                    <a:pt x="2" y="0"/>
                    <a:pt x="4" y="0"/>
                    <a:pt x="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28">
              <a:extLst>
                <a:ext uri="{FF2B5EF4-FFF2-40B4-BE49-F238E27FC236}">
                  <a16:creationId xmlns:a16="http://schemas.microsoft.com/office/drawing/2014/main" id="{D8800DAB-2200-45D4-BCD2-A0572F9E3966}"/>
                </a:ext>
              </a:extLst>
            </p:cNvPr>
            <p:cNvSpPr/>
            <p:nvPr/>
          </p:nvSpPr>
          <p:spPr bwMode="auto">
            <a:xfrm>
              <a:off x="6948488" y="4489450"/>
              <a:ext cx="11113" cy="9525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3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0"/>
                    <a:pt x="1" y="3"/>
                    <a:pt x="2" y="3"/>
                  </a:cubicBezTo>
                  <a:cubicBezTo>
                    <a:pt x="3" y="3"/>
                    <a:pt x="0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629">
              <a:extLst>
                <a:ext uri="{FF2B5EF4-FFF2-40B4-BE49-F238E27FC236}">
                  <a16:creationId xmlns:a16="http://schemas.microsoft.com/office/drawing/2014/main" id="{3EA51E89-AE5E-4CD8-AF28-6B678A927487}"/>
                </a:ext>
              </a:extLst>
            </p:cNvPr>
            <p:cNvSpPr/>
            <p:nvPr/>
          </p:nvSpPr>
          <p:spPr bwMode="auto">
            <a:xfrm>
              <a:off x="7078663" y="4870450"/>
              <a:ext cx="6350" cy="95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2"/>
                    <a:pt x="2" y="3"/>
                  </a:cubicBezTo>
                  <a:cubicBezTo>
                    <a:pt x="2" y="3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630">
              <a:extLst>
                <a:ext uri="{FF2B5EF4-FFF2-40B4-BE49-F238E27FC236}">
                  <a16:creationId xmlns:a16="http://schemas.microsoft.com/office/drawing/2014/main" id="{5EB53337-EDA6-4A38-A688-157E05B11566}"/>
                </a:ext>
              </a:extLst>
            </p:cNvPr>
            <p:cNvSpPr/>
            <p:nvPr/>
          </p:nvSpPr>
          <p:spPr bwMode="auto">
            <a:xfrm>
              <a:off x="7069138" y="4656138"/>
              <a:ext cx="6350" cy="11112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2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0"/>
                    <a:pt x="1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631">
              <a:extLst>
                <a:ext uri="{FF2B5EF4-FFF2-40B4-BE49-F238E27FC236}">
                  <a16:creationId xmlns:a16="http://schemas.microsoft.com/office/drawing/2014/main" id="{BC3EA446-3100-4046-9860-765705249EA3}"/>
                </a:ext>
              </a:extLst>
            </p:cNvPr>
            <p:cNvSpPr/>
            <p:nvPr/>
          </p:nvSpPr>
          <p:spPr bwMode="auto">
            <a:xfrm>
              <a:off x="7108825" y="4879975"/>
              <a:ext cx="9525" cy="7937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1" y="1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32">
              <a:extLst>
                <a:ext uri="{FF2B5EF4-FFF2-40B4-BE49-F238E27FC236}">
                  <a16:creationId xmlns:a16="http://schemas.microsoft.com/office/drawing/2014/main" id="{7DC653E7-D25D-4AAD-B4A4-432A29AFE56E}"/>
                </a:ext>
              </a:extLst>
            </p:cNvPr>
            <p:cNvSpPr/>
            <p:nvPr/>
          </p:nvSpPr>
          <p:spPr bwMode="auto">
            <a:xfrm>
              <a:off x="7112000" y="4894263"/>
              <a:ext cx="14288" cy="9525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2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0"/>
                    <a:pt x="1" y="2"/>
                    <a:pt x="2" y="2"/>
                  </a:cubicBezTo>
                  <a:cubicBezTo>
                    <a:pt x="4" y="3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633">
              <a:extLst>
                <a:ext uri="{FF2B5EF4-FFF2-40B4-BE49-F238E27FC236}">
                  <a16:creationId xmlns:a16="http://schemas.microsoft.com/office/drawing/2014/main" id="{3BA41F7B-A7AF-4414-B9CA-0BC57516FA0F}"/>
                </a:ext>
              </a:extLst>
            </p:cNvPr>
            <p:cNvSpPr/>
            <p:nvPr/>
          </p:nvSpPr>
          <p:spPr bwMode="auto">
            <a:xfrm>
              <a:off x="7154863" y="4716463"/>
              <a:ext cx="14288" cy="26987"/>
            </a:xfrm>
            <a:custGeom>
              <a:avLst/>
              <a:gdLst>
                <a:gd name="T0" fmla="*/ 2 w 4"/>
                <a:gd name="T1" fmla="*/ 7 h 8"/>
                <a:gd name="T2" fmla="*/ 3 w 4"/>
                <a:gd name="T3" fmla="*/ 6 h 8"/>
                <a:gd name="T4" fmla="*/ 1 w 4"/>
                <a:gd name="T5" fmla="*/ 8 h 8"/>
                <a:gd name="T6" fmla="*/ 0 w 4"/>
                <a:gd name="T7" fmla="*/ 4 h 8"/>
                <a:gd name="T8" fmla="*/ 1 w 4"/>
                <a:gd name="T9" fmla="*/ 0 h 8"/>
                <a:gd name="T10" fmla="*/ 4 w 4"/>
                <a:gd name="T11" fmla="*/ 3 h 8"/>
                <a:gd name="T12" fmla="*/ 2 w 4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7"/>
                  </a:moveTo>
                  <a:cubicBezTo>
                    <a:pt x="3" y="7"/>
                    <a:pt x="3" y="6"/>
                    <a:pt x="3" y="6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2" y="6"/>
                    <a:pt x="1" y="6"/>
                    <a:pt x="0" y="4"/>
                  </a:cubicBezTo>
                  <a:cubicBezTo>
                    <a:pt x="1" y="3"/>
                    <a:pt x="2" y="1"/>
                    <a:pt x="1" y="0"/>
                  </a:cubicBezTo>
                  <a:cubicBezTo>
                    <a:pt x="2" y="1"/>
                    <a:pt x="3" y="1"/>
                    <a:pt x="4" y="3"/>
                  </a:cubicBezTo>
                  <a:cubicBezTo>
                    <a:pt x="3" y="2"/>
                    <a:pt x="1" y="2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634">
              <a:extLst>
                <a:ext uri="{FF2B5EF4-FFF2-40B4-BE49-F238E27FC236}">
                  <a16:creationId xmlns:a16="http://schemas.microsoft.com/office/drawing/2014/main" id="{AEAAC9D1-EFB7-4153-A485-0AD84FF4BEFE}"/>
                </a:ext>
              </a:extLst>
            </p:cNvPr>
            <p:cNvSpPr/>
            <p:nvPr/>
          </p:nvSpPr>
          <p:spPr bwMode="auto">
            <a:xfrm>
              <a:off x="7175500" y="4660900"/>
              <a:ext cx="90488" cy="106362"/>
            </a:xfrm>
            <a:custGeom>
              <a:avLst/>
              <a:gdLst>
                <a:gd name="T0" fmla="*/ 24 w 27"/>
                <a:gd name="T1" fmla="*/ 15 h 32"/>
                <a:gd name="T2" fmla="*/ 24 w 27"/>
                <a:gd name="T3" fmla="*/ 16 h 32"/>
                <a:gd name="T4" fmla="*/ 27 w 27"/>
                <a:gd name="T5" fmla="*/ 15 h 32"/>
                <a:gd name="T6" fmla="*/ 27 w 27"/>
                <a:gd name="T7" fmla="*/ 18 h 32"/>
                <a:gd name="T8" fmla="*/ 25 w 27"/>
                <a:gd name="T9" fmla="*/ 20 h 32"/>
                <a:gd name="T10" fmla="*/ 18 w 27"/>
                <a:gd name="T11" fmla="*/ 23 h 32"/>
                <a:gd name="T12" fmla="*/ 23 w 27"/>
                <a:gd name="T13" fmla="*/ 24 h 32"/>
                <a:gd name="T14" fmla="*/ 24 w 27"/>
                <a:gd name="T15" fmla="*/ 26 h 32"/>
                <a:gd name="T16" fmla="*/ 17 w 27"/>
                <a:gd name="T17" fmla="*/ 27 h 32"/>
                <a:gd name="T18" fmla="*/ 18 w 27"/>
                <a:gd name="T19" fmla="*/ 24 h 32"/>
                <a:gd name="T20" fmla="*/ 13 w 27"/>
                <a:gd name="T21" fmla="*/ 16 h 32"/>
                <a:gd name="T22" fmla="*/ 11 w 27"/>
                <a:gd name="T23" fmla="*/ 17 h 32"/>
                <a:gd name="T24" fmla="*/ 11 w 27"/>
                <a:gd name="T25" fmla="*/ 15 h 32"/>
                <a:gd name="T26" fmla="*/ 9 w 27"/>
                <a:gd name="T27" fmla="*/ 13 h 32"/>
                <a:gd name="T28" fmla="*/ 9 w 27"/>
                <a:gd name="T29" fmla="*/ 14 h 32"/>
                <a:gd name="T30" fmla="*/ 7 w 27"/>
                <a:gd name="T31" fmla="*/ 12 h 32"/>
                <a:gd name="T32" fmla="*/ 6 w 27"/>
                <a:gd name="T33" fmla="*/ 13 h 32"/>
                <a:gd name="T34" fmla="*/ 4 w 27"/>
                <a:gd name="T35" fmla="*/ 9 h 32"/>
                <a:gd name="T36" fmla="*/ 0 w 27"/>
                <a:gd name="T37" fmla="*/ 5 h 32"/>
                <a:gd name="T38" fmla="*/ 11 w 27"/>
                <a:gd name="T39" fmla="*/ 7 h 32"/>
                <a:gd name="T40" fmla="*/ 14 w 27"/>
                <a:gd name="T41" fmla="*/ 10 h 32"/>
                <a:gd name="T42" fmla="*/ 14 w 27"/>
                <a:gd name="T43" fmla="*/ 13 h 32"/>
                <a:gd name="T44" fmla="*/ 17 w 27"/>
                <a:gd name="T45" fmla="*/ 13 h 32"/>
                <a:gd name="T46" fmla="*/ 25 w 27"/>
                <a:gd name="T47" fmla="*/ 5 h 32"/>
                <a:gd name="T48" fmla="*/ 26 w 27"/>
                <a:gd name="T49" fmla="*/ 6 h 32"/>
                <a:gd name="T50" fmla="*/ 23 w 27"/>
                <a:gd name="T51" fmla="*/ 12 h 32"/>
                <a:gd name="T52" fmla="*/ 24 w 27"/>
                <a:gd name="T53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32">
                  <a:moveTo>
                    <a:pt x="24" y="15"/>
                  </a:moveTo>
                  <a:cubicBezTo>
                    <a:pt x="23" y="14"/>
                    <a:pt x="23" y="15"/>
                    <a:pt x="24" y="16"/>
                  </a:cubicBezTo>
                  <a:cubicBezTo>
                    <a:pt x="23" y="14"/>
                    <a:pt x="25" y="16"/>
                    <a:pt x="27" y="15"/>
                  </a:cubicBezTo>
                  <a:cubicBezTo>
                    <a:pt x="27" y="16"/>
                    <a:pt x="27" y="16"/>
                    <a:pt x="27" y="18"/>
                  </a:cubicBezTo>
                  <a:cubicBezTo>
                    <a:pt x="26" y="18"/>
                    <a:pt x="24" y="16"/>
                    <a:pt x="25" y="20"/>
                  </a:cubicBezTo>
                  <a:cubicBezTo>
                    <a:pt x="23" y="21"/>
                    <a:pt x="20" y="21"/>
                    <a:pt x="18" y="23"/>
                  </a:cubicBezTo>
                  <a:cubicBezTo>
                    <a:pt x="19" y="28"/>
                    <a:pt x="21" y="26"/>
                    <a:pt x="23" y="24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3" y="32"/>
                    <a:pt x="19" y="28"/>
                    <a:pt x="17" y="27"/>
                  </a:cubicBezTo>
                  <a:cubicBezTo>
                    <a:pt x="18" y="26"/>
                    <a:pt x="17" y="25"/>
                    <a:pt x="18" y="24"/>
                  </a:cubicBezTo>
                  <a:cubicBezTo>
                    <a:pt x="16" y="21"/>
                    <a:pt x="14" y="20"/>
                    <a:pt x="13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0" y="16"/>
                    <a:pt x="9" y="16"/>
                    <a:pt x="9" y="13"/>
                  </a:cubicBezTo>
                  <a:cubicBezTo>
                    <a:pt x="9" y="13"/>
                    <a:pt x="8" y="13"/>
                    <a:pt x="9" y="14"/>
                  </a:cubicBezTo>
                  <a:cubicBezTo>
                    <a:pt x="8" y="14"/>
                    <a:pt x="8" y="12"/>
                    <a:pt x="7" y="12"/>
                  </a:cubicBezTo>
                  <a:cubicBezTo>
                    <a:pt x="6" y="11"/>
                    <a:pt x="7" y="13"/>
                    <a:pt x="6" y="13"/>
                  </a:cubicBezTo>
                  <a:cubicBezTo>
                    <a:pt x="6" y="11"/>
                    <a:pt x="4" y="11"/>
                    <a:pt x="4" y="9"/>
                  </a:cubicBezTo>
                  <a:cubicBezTo>
                    <a:pt x="3" y="11"/>
                    <a:pt x="1" y="7"/>
                    <a:pt x="0" y="5"/>
                  </a:cubicBezTo>
                  <a:cubicBezTo>
                    <a:pt x="3" y="0"/>
                    <a:pt x="6" y="7"/>
                    <a:pt x="11" y="7"/>
                  </a:cubicBezTo>
                  <a:cubicBezTo>
                    <a:pt x="11" y="10"/>
                    <a:pt x="12" y="11"/>
                    <a:pt x="14" y="10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5" y="12"/>
                    <a:pt x="16" y="13"/>
                    <a:pt x="17" y="13"/>
                  </a:cubicBezTo>
                  <a:cubicBezTo>
                    <a:pt x="19" y="10"/>
                    <a:pt x="21" y="6"/>
                    <a:pt x="25" y="5"/>
                  </a:cubicBezTo>
                  <a:cubicBezTo>
                    <a:pt x="25" y="6"/>
                    <a:pt x="25" y="5"/>
                    <a:pt x="26" y="6"/>
                  </a:cubicBezTo>
                  <a:cubicBezTo>
                    <a:pt x="25" y="7"/>
                    <a:pt x="24" y="10"/>
                    <a:pt x="23" y="12"/>
                  </a:cubicBezTo>
                  <a:cubicBezTo>
                    <a:pt x="24" y="12"/>
                    <a:pt x="24" y="14"/>
                    <a:pt x="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635">
              <a:extLst>
                <a:ext uri="{FF2B5EF4-FFF2-40B4-BE49-F238E27FC236}">
                  <a16:creationId xmlns:a16="http://schemas.microsoft.com/office/drawing/2014/main" id="{5B572773-BD3D-411F-8C2B-B5787E8DA1B2}"/>
                </a:ext>
              </a:extLst>
            </p:cNvPr>
            <p:cNvSpPr/>
            <p:nvPr/>
          </p:nvSpPr>
          <p:spPr bwMode="auto">
            <a:xfrm>
              <a:off x="5559425" y="4017963"/>
              <a:ext cx="33338" cy="17462"/>
            </a:xfrm>
            <a:custGeom>
              <a:avLst/>
              <a:gdLst>
                <a:gd name="T0" fmla="*/ 1 w 10"/>
                <a:gd name="T1" fmla="*/ 3 h 5"/>
                <a:gd name="T2" fmla="*/ 4 w 10"/>
                <a:gd name="T3" fmla="*/ 0 h 5"/>
                <a:gd name="T4" fmla="*/ 5 w 10"/>
                <a:gd name="T5" fmla="*/ 2 h 5"/>
                <a:gd name="T6" fmla="*/ 5 w 10"/>
                <a:gd name="T7" fmla="*/ 3 h 5"/>
                <a:gd name="T8" fmla="*/ 8 w 10"/>
                <a:gd name="T9" fmla="*/ 1 h 5"/>
                <a:gd name="T10" fmla="*/ 10 w 10"/>
                <a:gd name="T11" fmla="*/ 3 h 5"/>
                <a:gd name="T12" fmla="*/ 5 w 10"/>
                <a:gd name="T13" fmla="*/ 4 h 5"/>
                <a:gd name="T14" fmla="*/ 3 w 10"/>
                <a:gd name="T15" fmla="*/ 2 h 5"/>
                <a:gd name="T16" fmla="*/ 1 w 10"/>
                <a:gd name="T17" fmla="*/ 4 h 5"/>
                <a:gd name="T18" fmla="*/ 0 w 10"/>
                <a:gd name="T19" fmla="*/ 3 h 5"/>
                <a:gd name="T20" fmla="*/ 0 w 10"/>
                <a:gd name="T21" fmla="*/ 1 h 5"/>
                <a:gd name="T22" fmla="*/ 1 w 10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5">
                  <a:moveTo>
                    <a:pt x="1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6" y="1"/>
                    <a:pt x="7" y="2"/>
                    <a:pt x="8" y="1"/>
                  </a:cubicBezTo>
                  <a:cubicBezTo>
                    <a:pt x="9" y="2"/>
                    <a:pt x="9" y="4"/>
                    <a:pt x="10" y="3"/>
                  </a:cubicBezTo>
                  <a:cubicBezTo>
                    <a:pt x="8" y="5"/>
                    <a:pt x="6" y="3"/>
                    <a:pt x="5" y="4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3"/>
                    <a:pt x="1" y="2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36">
              <a:extLst>
                <a:ext uri="{FF2B5EF4-FFF2-40B4-BE49-F238E27FC236}">
                  <a16:creationId xmlns:a16="http://schemas.microsoft.com/office/drawing/2014/main" id="{4C74E31A-F0FF-478C-970E-F92960C259F4}"/>
                </a:ext>
              </a:extLst>
            </p:cNvPr>
            <p:cNvSpPr/>
            <p:nvPr/>
          </p:nvSpPr>
          <p:spPr bwMode="auto">
            <a:xfrm>
              <a:off x="5789613" y="4117975"/>
              <a:ext cx="12700" cy="14287"/>
            </a:xfrm>
            <a:custGeom>
              <a:avLst/>
              <a:gdLst>
                <a:gd name="T0" fmla="*/ 0 w 4"/>
                <a:gd name="T1" fmla="*/ 2 h 4"/>
                <a:gd name="T2" fmla="*/ 1 w 4"/>
                <a:gd name="T3" fmla="*/ 0 h 4"/>
                <a:gd name="T4" fmla="*/ 4 w 4"/>
                <a:gd name="T5" fmla="*/ 2 h 4"/>
                <a:gd name="T6" fmla="*/ 1 w 4"/>
                <a:gd name="T7" fmla="*/ 3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4"/>
                    <a:pt x="2" y="3"/>
                    <a:pt x="1" y="3"/>
                  </a:cubicBezTo>
                  <a:cubicBezTo>
                    <a:pt x="1" y="3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637">
              <a:extLst>
                <a:ext uri="{FF2B5EF4-FFF2-40B4-BE49-F238E27FC236}">
                  <a16:creationId xmlns:a16="http://schemas.microsoft.com/office/drawing/2014/main" id="{FDBE699A-BDBB-4495-B120-6D5A16957D32}"/>
                </a:ext>
              </a:extLst>
            </p:cNvPr>
            <p:cNvSpPr/>
            <p:nvPr/>
          </p:nvSpPr>
          <p:spPr bwMode="auto">
            <a:xfrm>
              <a:off x="6681788" y="3914775"/>
              <a:ext cx="66675" cy="60325"/>
            </a:xfrm>
            <a:custGeom>
              <a:avLst/>
              <a:gdLst>
                <a:gd name="T0" fmla="*/ 16 w 20"/>
                <a:gd name="T1" fmla="*/ 8 h 18"/>
                <a:gd name="T2" fmla="*/ 15 w 20"/>
                <a:gd name="T3" fmla="*/ 11 h 18"/>
                <a:gd name="T4" fmla="*/ 12 w 20"/>
                <a:gd name="T5" fmla="*/ 8 h 18"/>
                <a:gd name="T6" fmla="*/ 11 w 20"/>
                <a:gd name="T7" fmla="*/ 15 h 18"/>
                <a:gd name="T8" fmla="*/ 2 w 20"/>
                <a:gd name="T9" fmla="*/ 13 h 18"/>
                <a:gd name="T10" fmla="*/ 3 w 20"/>
                <a:gd name="T11" fmla="*/ 2 h 18"/>
                <a:gd name="T12" fmla="*/ 13 w 20"/>
                <a:gd name="T13" fmla="*/ 3 h 18"/>
                <a:gd name="T14" fmla="*/ 19 w 20"/>
                <a:gd name="T15" fmla="*/ 5 h 18"/>
                <a:gd name="T16" fmla="*/ 20 w 20"/>
                <a:gd name="T17" fmla="*/ 7 h 18"/>
                <a:gd name="T18" fmla="*/ 17 w 20"/>
                <a:gd name="T19" fmla="*/ 10 h 18"/>
                <a:gd name="T20" fmla="*/ 16 w 20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8">
                  <a:moveTo>
                    <a:pt x="16" y="8"/>
                  </a:moveTo>
                  <a:cubicBezTo>
                    <a:pt x="16" y="10"/>
                    <a:pt x="15" y="9"/>
                    <a:pt x="15" y="11"/>
                  </a:cubicBezTo>
                  <a:cubicBezTo>
                    <a:pt x="14" y="9"/>
                    <a:pt x="13" y="10"/>
                    <a:pt x="12" y="8"/>
                  </a:cubicBezTo>
                  <a:cubicBezTo>
                    <a:pt x="11" y="9"/>
                    <a:pt x="10" y="11"/>
                    <a:pt x="11" y="15"/>
                  </a:cubicBezTo>
                  <a:cubicBezTo>
                    <a:pt x="8" y="18"/>
                    <a:pt x="4" y="16"/>
                    <a:pt x="2" y="13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11" y="6"/>
                    <a:pt x="13" y="3"/>
                  </a:cubicBezTo>
                  <a:cubicBezTo>
                    <a:pt x="14" y="4"/>
                    <a:pt x="17" y="3"/>
                    <a:pt x="19" y="5"/>
                  </a:cubicBezTo>
                  <a:cubicBezTo>
                    <a:pt x="19" y="6"/>
                    <a:pt x="19" y="6"/>
                    <a:pt x="20" y="7"/>
                  </a:cubicBezTo>
                  <a:cubicBezTo>
                    <a:pt x="18" y="8"/>
                    <a:pt x="16" y="7"/>
                    <a:pt x="17" y="10"/>
                  </a:cubicBezTo>
                  <a:cubicBezTo>
                    <a:pt x="16" y="10"/>
                    <a:pt x="16" y="9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436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65AB40-483D-4B0E-9460-0A3272D49A77}"/>
              </a:ext>
            </a:extLst>
          </p:cNvPr>
          <p:cNvSpPr/>
          <p:nvPr/>
        </p:nvSpPr>
        <p:spPr>
          <a:xfrm>
            <a:off x="5596795" y="2375210"/>
            <a:ext cx="213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【</a:t>
            </a:r>
            <a:r>
              <a:rPr lang="zh-CN" altLang="en-US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输入标题</a:t>
            </a:r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】</a:t>
            </a:r>
            <a:endParaRPr lang="zh-CN" altLang="en-US" sz="2400" dirty="0">
              <a:solidFill>
                <a:srgbClr val="101C32"/>
              </a:solidFill>
            </a:endParaRPr>
          </a:p>
        </p:txBody>
      </p:sp>
      <p:sp>
        <p:nvSpPr>
          <p:cNvPr id="10" name="文本框 8">
            <a:extLst>
              <a:ext uri="{FF2B5EF4-FFF2-40B4-BE49-F238E27FC236}">
                <a16:creationId xmlns:a16="http://schemas.microsoft.com/office/drawing/2014/main" id="{6FE3BDCD-B781-4841-8294-A1FBF507FA85}"/>
              </a:ext>
            </a:extLst>
          </p:cNvPr>
          <p:cNvSpPr txBox="1"/>
          <p:nvPr/>
        </p:nvSpPr>
        <p:spPr>
          <a:xfrm>
            <a:off x="5709925" y="2846836"/>
            <a:ext cx="4390702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596344-3262-4829-9680-F8863313504D}"/>
              </a:ext>
            </a:extLst>
          </p:cNvPr>
          <p:cNvSpPr txBox="1"/>
          <p:nvPr/>
        </p:nvSpPr>
        <p:spPr>
          <a:xfrm>
            <a:off x="5709925" y="4689696"/>
            <a:ext cx="4576018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D69BAAA-2EFC-4350-A25C-3F270F89D393}"/>
              </a:ext>
            </a:extLst>
          </p:cNvPr>
          <p:cNvSpPr/>
          <p:nvPr/>
        </p:nvSpPr>
        <p:spPr>
          <a:xfrm>
            <a:off x="5596795" y="4189152"/>
            <a:ext cx="213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【</a:t>
            </a:r>
            <a:r>
              <a:rPr lang="zh-CN" altLang="en-US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输入标题</a:t>
            </a:r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】</a:t>
            </a:r>
            <a:endParaRPr lang="zh-CN" altLang="en-US" sz="2400" dirty="0">
              <a:solidFill>
                <a:srgbClr val="101C32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A8E6F1-63F7-4DBB-B880-07B194851367}"/>
              </a:ext>
            </a:extLst>
          </p:cNvPr>
          <p:cNvGrpSpPr/>
          <p:nvPr/>
        </p:nvGrpSpPr>
        <p:grpSpPr>
          <a:xfrm>
            <a:off x="881595" y="2111325"/>
            <a:ext cx="4581537" cy="3272584"/>
            <a:chOff x="558677" y="1311785"/>
            <a:chExt cx="5495535" cy="392545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914B093-94C5-43B5-AA46-1DCFCE72CFF0}"/>
                </a:ext>
              </a:extLst>
            </p:cNvPr>
            <p:cNvGrpSpPr/>
            <p:nvPr/>
          </p:nvGrpSpPr>
          <p:grpSpPr>
            <a:xfrm>
              <a:off x="558677" y="1311785"/>
              <a:ext cx="5495535" cy="3925451"/>
              <a:chOff x="-13344" y="1215357"/>
              <a:chExt cx="5495535" cy="392545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43EB86D7-167A-484B-83DB-16B3A20DFCED}"/>
                  </a:ext>
                </a:extLst>
              </p:cNvPr>
              <p:cNvGrpSpPr/>
              <p:nvPr/>
            </p:nvGrpSpPr>
            <p:grpSpPr>
              <a:xfrm>
                <a:off x="-13344" y="2077727"/>
                <a:ext cx="5361195" cy="3063081"/>
                <a:chOff x="4838768" y="3890963"/>
                <a:chExt cx="2443197" cy="1097051"/>
              </a:xfrm>
              <a:solidFill>
                <a:schemeClr val="tx1"/>
              </a:solidFill>
            </p:grpSpPr>
            <p:grpSp>
              <p:nvGrpSpPr>
                <p:cNvPr id="267" name="Group 594">
                  <a:extLst>
                    <a:ext uri="{FF2B5EF4-FFF2-40B4-BE49-F238E27FC236}">
                      <a16:creationId xmlns:a16="http://schemas.microsoft.com/office/drawing/2014/main" id="{887FA5F1-448C-4674-875E-A28D2E38BCB8}"/>
                    </a:ext>
                  </a:extLst>
                </p:cNvPr>
                <p:cNvGrpSpPr/>
                <p:nvPr/>
              </p:nvGrpSpPr>
              <p:grpSpPr bwMode="auto">
                <a:xfrm>
                  <a:off x="4838768" y="3968821"/>
                  <a:ext cx="2443197" cy="1019193"/>
                  <a:chOff x="3048" y="2500"/>
                  <a:chExt cx="1539" cy="642"/>
                </a:xfrm>
                <a:grpFill/>
              </p:grpSpPr>
              <p:sp>
                <p:nvSpPr>
                  <p:cNvPr id="311" name="Freeform 394">
                    <a:extLst>
                      <a:ext uri="{FF2B5EF4-FFF2-40B4-BE49-F238E27FC236}">
                        <a16:creationId xmlns:a16="http://schemas.microsoft.com/office/drawing/2014/main" id="{691D390F-EA39-4A46-8FCC-027707DB19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1" y="2904"/>
                    <a:ext cx="6" cy="6"/>
                  </a:xfrm>
                  <a:custGeom>
                    <a:avLst/>
                    <a:gdLst>
                      <a:gd name="T0" fmla="*/ 1 w 3"/>
                      <a:gd name="T1" fmla="*/ 1 h 3"/>
                      <a:gd name="T2" fmla="*/ 3 w 3"/>
                      <a:gd name="T3" fmla="*/ 1 h 3"/>
                      <a:gd name="T4" fmla="*/ 1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3"/>
                          <a:pt x="2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2" name="Freeform 395">
                    <a:extLst>
                      <a:ext uri="{FF2B5EF4-FFF2-40B4-BE49-F238E27FC236}">
                        <a16:creationId xmlns:a16="http://schemas.microsoft.com/office/drawing/2014/main" id="{700FBF59-1B26-4F38-9938-D253C1492C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3" y="2893"/>
                    <a:ext cx="10" cy="3"/>
                  </a:xfrm>
                  <a:custGeom>
                    <a:avLst/>
                    <a:gdLst>
                      <a:gd name="T0" fmla="*/ 0 w 5"/>
                      <a:gd name="T1" fmla="*/ 1 h 1"/>
                      <a:gd name="T2" fmla="*/ 1 w 5"/>
                      <a:gd name="T3" fmla="*/ 0 h 1"/>
                      <a:gd name="T4" fmla="*/ 4 w 5"/>
                      <a:gd name="T5" fmla="*/ 1 h 1"/>
                      <a:gd name="T6" fmla="*/ 0 w 5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1" y="1"/>
                          <a:pt x="5" y="0"/>
                          <a:pt x="4" y="1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3" name="Freeform 396">
                    <a:extLst>
                      <a:ext uri="{FF2B5EF4-FFF2-40B4-BE49-F238E27FC236}">
                        <a16:creationId xmlns:a16="http://schemas.microsoft.com/office/drawing/2014/main" id="{5EB45DCA-3CE5-4056-8DB5-0CA6CD384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6" y="2906"/>
                    <a:ext cx="11" cy="6"/>
                  </a:xfrm>
                  <a:custGeom>
                    <a:avLst/>
                    <a:gdLst>
                      <a:gd name="T0" fmla="*/ 0 w 5"/>
                      <a:gd name="T1" fmla="*/ 2 h 3"/>
                      <a:gd name="T2" fmla="*/ 5 w 5"/>
                      <a:gd name="T3" fmla="*/ 3 h 3"/>
                      <a:gd name="T4" fmla="*/ 0 w 5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2"/>
                        </a:moveTo>
                        <a:cubicBezTo>
                          <a:pt x="1" y="1"/>
                          <a:pt x="5" y="0"/>
                          <a:pt x="5" y="3"/>
                        </a:cubicBezTo>
                        <a:cubicBezTo>
                          <a:pt x="4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4" name="Freeform 397">
                    <a:extLst>
                      <a:ext uri="{FF2B5EF4-FFF2-40B4-BE49-F238E27FC236}">
                        <a16:creationId xmlns:a16="http://schemas.microsoft.com/office/drawing/2014/main" id="{C4210EBA-D410-45F8-AF97-145D57E06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05" y="2740"/>
                    <a:ext cx="10" cy="6"/>
                  </a:xfrm>
                  <a:custGeom>
                    <a:avLst/>
                    <a:gdLst>
                      <a:gd name="T0" fmla="*/ 5 w 5"/>
                      <a:gd name="T1" fmla="*/ 1 h 3"/>
                      <a:gd name="T2" fmla="*/ 5 w 5"/>
                      <a:gd name="T3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5" h="3">
                        <a:moveTo>
                          <a:pt x="5" y="1"/>
                        </a:moveTo>
                        <a:cubicBezTo>
                          <a:pt x="4" y="3"/>
                          <a:pt x="0" y="0"/>
                          <a:pt x="5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5" name="Freeform 398">
                    <a:extLst>
                      <a:ext uri="{FF2B5EF4-FFF2-40B4-BE49-F238E27FC236}">
                        <a16:creationId xmlns:a16="http://schemas.microsoft.com/office/drawing/2014/main" id="{7158F5C3-88C0-44B9-8EE7-12FA4ECAB1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32" y="2912"/>
                    <a:ext cx="8" cy="9"/>
                  </a:xfrm>
                  <a:custGeom>
                    <a:avLst/>
                    <a:gdLst>
                      <a:gd name="T0" fmla="*/ 0 w 4"/>
                      <a:gd name="T1" fmla="*/ 3 h 4"/>
                      <a:gd name="T2" fmla="*/ 4 w 4"/>
                      <a:gd name="T3" fmla="*/ 2 h 4"/>
                      <a:gd name="T4" fmla="*/ 0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3"/>
                        </a:moveTo>
                        <a:cubicBezTo>
                          <a:pt x="1" y="0"/>
                          <a:pt x="2" y="1"/>
                          <a:pt x="4" y="2"/>
                        </a:cubicBezTo>
                        <a:cubicBezTo>
                          <a:pt x="3" y="4"/>
                          <a:pt x="1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6" name="Freeform 399">
                    <a:extLst>
                      <a:ext uri="{FF2B5EF4-FFF2-40B4-BE49-F238E27FC236}">
                        <a16:creationId xmlns:a16="http://schemas.microsoft.com/office/drawing/2014/main" id="{7D1BF2FA-BC3B-405F-9901-8F9827052F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5" y="2761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1"/>
                          <a:pt x="1" y="2"/>
                          <a:pt x="1" y="4"/>
                        </a:cubicBezTo>
                        <a:cubicBezTo>
                          <a:pt x="0" y="4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7" name="Freeform 400">
                    <a:extLst>
                      <a:ext uri="{FF2B5EF4-FFF2-40B4-BE49-F238E27FC236}">
                        <a16:creationId xmlns:a16="http://schemas.microsoft.com/office/drawing/2014/main" id="{5D976E7A-29D1-4C54-B2DC-F056D42E6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7" y="2763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8" name="Freeform 401">
                    <a:extLst>
                      <a:ext uri="{FF2B5EF4-FFF2-40B4-BE49-F238E27FC236}">
                        <a16:creationId xmlns:a16="http://schemas.microsoft.com/office/drawing/2014/main" id="{297482E5-B7EC-4443-A070-8E4E3042A5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91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9" name="Freeform 402">
                    <a:extLst>
                      <a:ext uri="{FF2B5EF4-FFF2-40B4-BE49-F238E27FC236}">
                        <a16:creationId xmlns:a16="http://schemas.microsoft.com/office/drawing/2014/main" id="{4C0D1E2B-931F-4003-BBA2-9EA571D23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710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2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3" y="1"/>
                          <a:pt x="2" y="2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0" name="Freeform 403">
                    <a:extLst>
                      <a:ext uri="{FF2B5EF4-FFF2-40B4-BE49-F238E27FC236}">
                        <a16:creationId xmlns:a16="http://schemas.microsoft.com/office/drawing/2014/main" id="{1A7CAEC2-400A-4B54-A5B6-FFF7D290F1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95" y="2919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6 w 6"/>
                      <a:gd name="T3" fmla="*/ 0 h 2"/>
                      <a:gd name="T4" fmla="*/ 0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3" y="0"/>
                          <a:pt x="3" y="1"/>
                          <a:pt x="6" y="0"/>
                        </a:cubicBezTo>
                        <a:cubicBezTo>
                          <a:pt x="5" y="2"/>
                          <a:pt x="3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1" name="Freeform 404">
                    <a:extLst>
                      <a:ext uri="{FF2B5EF4-FFF2-40B4-BE49-F238E27FC236}">
                        <a16:creationId xmlns:a16="http://schemas.microsoft.com/office/drawing/2014/main" id="{419F8017-7A86-4117-8863-52E35F71C5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08" y="2940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2" name="Freeform 405">
                    <a:extLst>
                      <a:ext uri="{FF2B5EF4-FFF2-40B4-BE49-F238E27FC236}">
                        <a16:creationId xmlns:a16="http://schemas.microsoft.com/office/drawing/2014/main" id="{7583788A-F646-4C98-8DFB-ECB3E9E743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4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1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3" name="Freeform 406">
                    <a:extLst>
                      <a:ext uri="{FF2B5EF4-FFF2-40B4-BE49-F238E27FC236}">
                        <a16:creationId xmlns:a16="http://schemas.microsoft.com/office/drawing/2014/main" id="{ACFC73A1-220B-4256-9A72-4DA04F3240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17"/>
                    <a:ext cx="11" cy="8"/>
                  </a:xfrm>
                  <a:custGeom>
                    <a:avLst/>
                    <a:gdLst>
                      <a:gd name="T0" fmla="*/ 0 w 5"/>
                      <a:gd name="T1" fmla="*/ 0 h 4"/>
                      <a:gd name="T2" fmla="*/ 5 w 5"/>
                      <a:gd name="T3" fmla="*/ 1 h 4"/>
                      <a:gd name="T4" fmla="*/ 0 w 5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0"/>
                        </a:moveTo>
                        <a:cubicBezTo>
                          <a:pt x="1" y="2"/>
                          <a:pt x="3" y="1"/>
                          <a:pt x="5" y="1"/>
                        </a:cubicBezTo>
                        <a:cubicBezTo>
                          <a:pt x="4" y="2"/>
                          <a:pt x="1" y="4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4" name="Freeform 407">
                    <a:extLst>
                      <a:ext uri="{FF2B5EF4-FFF2-40B4-BE49-F238E27FC236}">
                        <a16:creationId xmlns:a16="http://schemas.microsoft.com/office/drawing/2014/main" id="{9F428AD8-969F-4229-8084-82F5711DED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20" y="3138"/>
                    <a:ext cx="11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2 w 5"/>
                      <a:gd name="T3" fmla="*/ 1 h 2"/>
                      <a:gd name="T4" fmla="*/ 1 w 5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5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5" name="Freeform 408">
                    <a:extLst>
                      <a:ext uri="{FF2B5EF4-FFF2-40B4-BE49-F238E27FC236}">
                        <a16:creationId xmlns:a16="http://schemas.microsoft.com/office/drawing/2014/main" id="{E933F948-7A96-41D4-8755-2EC5CF14BD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8" y="2765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1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6" name="Freeform 409">
                    <a:extLst>
                      <a:ext uri="{FF2B5EF4-FFF2-40B4-BE49-F238E27FC236}">
                        <a16:creationId xmlns:a16="http://schemas.microsoft.com/office/drawing/2014/main" id="{00DBFA72-D03D-4887-8658-BAAFA9739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5" y="2877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3" y="1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7" name="Freeform 410">
                    <a:extLst>
                      <a:ext uri="{FF2B5EF4-FFF2-40B4-BE49-F238E27FC236}">
                        <a16:creationId xmlns:a16="http://schemas.microsoft.com/office/drawing/2014/main" id="{252699C8-4219-4966-81B7-C71DD6D5C5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7" y="290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0 w 2"/>
                      <a:gd name="T3" fmla="*/ 1 h 3"/>
                      <a:gd name="T4" fmla="*/ 2 w 2"/>
                      <a:gd name="T5" fmla="*/ 2 h 3"/>
                      <a:gd name="T6" fmla="*/ 0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2" y="1"/>
                          <a:pt x="2" y="2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8" name="Freeform 411">
                    <a:extLst>
                      <a:ext uri="{FF2B5EF4-FFF2-40B4-BE49-F238E27FC236}">
                        <a16:creationId xmlns:a16="http://schemas.microsoft.com/office/drawing/2014/main" id="{CE3B8C91-7BA1-4A92-B838-703A40261C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45" y="2866"/>
                    <a:ext cx="7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1 h 2"/>
                      <a:gd name="T4" fmla="*/ 3 w 3"/>
                      <a:gd name="T5" fmla="*/ 2 h 2"/>
                      <a:gd name="T6" fmla="*/ 2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2" y="1"/>
                          <a:pt x="2" y="2"/>
                          <a:pt x="2" y="2"/>
                        </a:cubicBezTo>
                        <a:cubicBezTo>
                          <a:pt x="2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9" name="Freeform 412">
                    <a:extLst>
                      <a:ext uri="{FF2B5EF4-FFF2-40B4-BE49-F238E27FC236}">
                        <a16:creationId xmlns:a16="http://schemas.microsoft.com/office/drawing/2014/main" id="{6AB1D371-5575-4754-9E1B-7D38635D06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54" y="2765"/>
                    <a:ext cx="8" cy="4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4 w 4"/>
                      <a:gd name="T3" fmla="*/ 0 h 2"/>
                      <a:gd name="T4" fmla="*/ 1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0"/>
                        </a:cubicBezTo>
                        <a:cubicBezTo>
                          <a:pt x="3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0" name="Freeform 413">
                    <a:extLst>
                      <a:ext uri="{FF2B5EF4-FFF2-40B4-BE49-F238E27FC236}">
                        <a16:creationId xmlns:a16="http://schemas.microsoft.com/office/drawing/2014/main" id="{0B1787A1-8EEA-4288-8972-9946EC2E8F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4" y="2811"/>
                    <a:ext cx="2" cy="4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1" name="Freeform 414">
                    <a:extLst>
                      <a:ext uri="{FF2B5EF4-FFF2-40B4-BE49-F238E27FC236}">
                        <a16:creationId xmlns:a16="http://schemas.microsoft.com/office/drawing/2014/main" id="{DFCEC878-5E1B-4663-97D6-A1E376AB89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77" y="280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3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3"/>
                          <a:pt x="3" y="3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2" name="Freeform 415">
                    <a:extLst>
                      <a:ext uri="{FF2B5EF4-FFF2-40B4-BE49-F238E27FC236}">
                        <a16:creationId xmlns:a16="http://schemas.microsoft.com/office/drawing/2014/main" id="{B4C30D4A-F43A-4DA1-B654-6CDA054F6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2" y="297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3" name="Freeform 416">
                    <a:extLst>
                      <a:ext uri="{FF2B5EF4-FFF2-40B4-BE49-F238E27FC236}">
                        <a16:creationId xmlns:a16="http://schemas.microsoft.com/office/drawing/2014/main" id="{07AB0E63-6EDD-46CC-9BF3-02FD64EE15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1" y="2843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4" name="Freeform 417">
                    <a:extLst>
                      <a:ext uri="{FF2B5EF4-FFF2-40B4-BE49-F238E27FC236}">
                        <a16:creationId xmlns:a16="http://schemas.microsoft.com/office/drawing/2014/main" id="{08F50C74-D1A2-4403-BA05-46A63A34D0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21" y="2843"/>
                    <a:ext cx="8" cy="4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1"/>
                        </a:cubicBezTo>
                        <a:cubicBezTo>
                          <a:pt x="4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5" name="Freeform 418">
                    <a:extLst>
                      <a:ext uri="{FF2B5EF4-FFF2-40B4-BE49-F238E27FC236}">
                        <a16:creationId xmlns:a16="http://schemas.microsoft.com/office/drawing/2014/main" id="{33698318-A648-4276-A879-0D0ED9A042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9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2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2"/>
                        </a:cubicBezTo>
                        <a:cubicBezTo>
                          <a:pt x="1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6" name="Freeform 419">
                    <a:extLst>
                      <a:ext uri="{FF2B5EF4-FFF2-40B4-BE49-F238E27FC236}">
                        <a16:creationId xmlns:a16="http://schemas.microsoft.com/office/drawing/2014/main" id="{45EA4959-EA1F-4510-A283-CFEA3E796F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851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2 w 3"/>
                      <a:gd name="T5" fmla="*/ 2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2" y="2"/>
                        </a:cubicBezTo>
                        <a:cubicBezTo>
                          <a:pt x="2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7" name="Freeform 420">
                    <a:extLst>
                      <a:ext uri="{FF2B5EF4-FFF2-40B4-BE49-F238E27FC236}">
                        <a16:creationId xmlns:a16="http://schemas.microsoft.com/office/drawing/2014/main" id="{0BDCBA8B-01E7-4219-AB3F-A3BCD39861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6" y="2849"/>
                    <a:ext cx="4" cy="4"/>
                  </a:xfrm>
                  <a:custGeom>
                    <a:avLst/>
                    <a:gdLst>
                      <a:gd name="T0" fmla="*/ 1 w 2"/>
                      <a:gd name="T1" fmla="*/ 0 h 2"/>
                      <a:gd name="T2" fmla="*/ 1 w 2"/>
                      <a:gd name="T3" fmla="*/ 2 h 2"/>
                      <a:gd name="T4" fmla="*/ 0 w 2"/>
                      <a:gd name="T5" fmla="*/ 1 h 2"/>
                      <a:gd name="T6" fmla="*/ 1 w 2"/>
                      <a:gd name="T7" fmla="*/ 1 h 2"/>
                      <a:gd name="T8" fmla="*/ 1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1" y="0"/>
                        </a:move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8" name="Freeform 421">
                    <a:extLst>
                      <a:ext uri="{FF2B5EF4-FFF2-40B4-BE49-F238E27FC236}">
                        <a16:creationId xmlns:a16="http://schemas.microsoft.com/office/drawing/2014/main" id="{3F370D3B-35BF-4906-9754-4F13056B93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8" y="2845"/>
                    <a:ext cx="7" cy="8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2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3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9" name="Freeform 422">
                    <a:extLst>
                      <a:ext uri="{FF2B5EF4-FFF2-40B4-BE49-F238E27FC236}">
                        <a16:creationId xmlns:a16="http://schemas.microsoft.com/office/drawing/2014/main" id="{716897C6-D677-42DB-9FCA-39D8A95FE2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57" y="2677"/>
                    <a:ext cx="4" cy="8"/>
                  </a:xfrm>
                  <a:custGeom>
                    <a:avLst/>
                    <a:gdLst>
                      <a:gd name="T0" fmla="*/ 1 w 2"/>
                      <a:gd name="T1" fmla="*/ 2 h 4"/>
                      <a:gd name="T2" fmla="*/ 2 w 2"/>
                      <a:gd name="T3" fmla="*/ 2 h 4"/>
                      <a:gd name="T4" fmla="*/ 1 w 2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0" name="Freeform 423">
                    <a:extLst>
                      <a:ext uri="{FF2B5EF4-FFF2-40B4-BE49-F238E27FC236}">
                        <a16:creationId xmlns:a16="http://schemas.microsoft.com/office/drawing/2014/main" id="{7B71E245-B70C-49C0-9B59-D4C170758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4" y="275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1" name="Freeform 424">
                    <a:extLst>
                      <a:ext uri="{FF2B5EF4-FFF2-40B4-BE49-F238E27FC236}">
                        <a16:creationId xmlns:a16="http://schemas.microsoft.com/office/drawing/2014/main" id="{0056A453-15B4-4293-B220-5D34269A8B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86" y="2712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2" name="Freeform 425">
                    <a:extLst>
                      <a:ext uri="{FF2B5EF4-FFF2-40B4-BE49-F238E27FC236}">
                        <a16:creationId xmlns:a16="http://schemas.microsoft.com/office/drawing/2014/main" id="{DC058C9B-BADA-471F-AEA7-2196BA1C9B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92" y="254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2 h 2"/>
                      <a:gd name="T6" fmla="*/ 1 w 2"/>
                      <a:gd name="T7" fmla="*/ 2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3" name="Freeform 426">
                    <a:extLst>
                      <a:ext uri="{FF2B5EF4-FFF2-40B4-BE49-F238E27FC236}">
                        <a16:creationId xmlns:a16="http://schemas.microsoft.com/office/drawing/2014/main" id="{EA9148EA-723E-4C75-87C4-F24E593E72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811"/>
                    <a:ext cx="27" cy="15"/>
                  </a:xfrm>
                  <a:custGeom>
                    <a:avLst/>
                    <a:gdLst>
                      <a:gd name="T0" fmla="*/ 0 w 13"/>
                      <a:gd name="T1" fmla="*/ 2 h 7"/>
                      <a:gd name="T2" fmla="*/ 13 w 13"/>
                      <a:gd name="T3" fmla="*/ 2 h 7"/>
                      <a:gd name="T4" fmla="*/ 0 w 13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7">
                        <a:moveTo>
                          <a:pt x="0" y="2"/>
                        </a:moveTo>
                        <a:cubicBezTo>
                          <a:pt x="5" y="0"/>
                          <a:pt x="9" y="2"/>
                          <a:pt x="13" y="2"/>
                        </a:cubicBezTo>
                        <a:cubicBezTo>
                          <a:pt x="9" y="7"/>
                          <a:pt x="5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4" name="Freeform 427">
                    <a:extLst>
                      <a:ext uri="{FF2B5EF4-FFF2-40B4-BE49-F238E27FC236}">
                        <a16:creationId xmlns:a16="http://schemas.microsoft.com/office/drawing/2014/main" id="{32BC31D4-292F-4707-8243-3EF15B60F0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2" y="2637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2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2" y="0"/>
                          <a:pt x="2" y="2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5" name="Freeform 428">
                    <a:extLst>
                      <a:ext uri="{FF2B5EF4-FFF2-40B4-BE49-F238E27FC236}">
                        <a16:creationId xmlns:a16="http://schemas.microsoft.com/office/drawing/2014/main" id="{9E6CF5F0-5C17-4023-B935-2AB7D3368F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596"/>
                    <a:ext cx="4" cy="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6" name="Freeform 429">
                    <a:extLst>
                      <a:ext uri="{FF2B5EF4-FFF2-40B4-BE49-F238E27FC236}">
                        <a16:creationId xmlns:a16="http://schemas.microsoft.com/office/drawing/2014/main" id="{87D1A697-CD6D-4FA9-AD3D-2F9025A369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4" y="2639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7" name="Freeform 430">
                    <a:extLst>
                      <a:ext uri="{FF2B5EF4-FFF2-40B4-BE49-F238E27FC236}">
                        <a16:creationId xmlns:a16="http://schemas.microsoft.com/office/drawing/2014/main" id="{2821B978-7FD1-4B64-A95F-18AC525E9E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9" y="2624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0" y="1"/>
                          <a:pt x="4" y="0"/>
                          <a:pt x="3" y="2"/>
                        </a:cubicBezTo>
                        <a:cubicBezTo>
                          <a:pt x="3" y="3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8" name="Freeform 431">
                    <a:extLst>
                      <a:ext uri="{FF2B5EF4-FFF2-40B4-BE49-F238E27FC236}">
                        <a16:creationId xmlns:a16="http://schemas.microsoft.com/office/drawing/2014/main" id="{9EE7C367-682A-4FC5-9F9F-89A5CDB95B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47" y="2624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2 w 3"/>
                      <a:gd name="T3" fmla="*/ 2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9" name="Freeform 432">
                    <a:extLst>
                      <a:ext uri="{FF2B5EF4-FFF2-40B4-BE49-F238E27FC236}">
                        <a16:creationId xmlns:a16="http://schemas.microsoft.com/office/drawing/2014/main" id="{A2CC8288-86A7-48CB-8DC9-89BA7786EA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5" y="28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3" y="0"/>
                          <a:pt x="3" y="0"/>
                          <a:pt x="3" y="1"/>
                        </a:cubicBezTo>
                        <a:cubicBezTo>
                          <a:pt x="2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0" name="Freeform 433">
                    <a:extLst>
                      <a:ext uri="{FF2B5EF4-FFF2-40B4-BE49-F238E27FC236}">
                        <a16:creationId xmlns:a16="http://schemas.microsoft.com/office/drawing/2014/main" id="{C91C7F02-8225-48ED-8F9C-B22D2AC07F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62" y="2769"/>
                    <a:ext cx="6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0 h 2"/>
                      <a:gd name="T4" fmla="*/ 3 w 3"/>
                      <a:gd name="T5" fmla="*/ 1 h 2"/>
                      <a:gd name="T6" fmla="*/ 3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1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1" name="Freeform 434">
                    <a:extLst>
                      <a:ext uri="{FF2B5EF4-FFF2-40B4-BE49-F238E27FC236}">
                        <a16:creationId xmlns:a16="http://schemas.microsoft.com/office/drawing/2014/main" id="{EB214A81-7F7A-418F-8E7C-E8BD3B5E6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771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3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2" name="Freeform 435">
                    <a:extLst>
                      <a:ext uri="{FF2B5EF4-FFF2-40B4-BE49-F238E27FC236}">
                        <a16:creationId xmlns:a16="http://schemas.microsoft.com/office/drawing/2014/main" id="{F50EACE2-619A-47AC-AE59-BC6EC25922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77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3" name="Freeform 436">
                    <a:extLst>
                      <a:ext uri="{FF2B5EF4-FFF2-40B4-BE49-F238E27FC236}">
                        <a16:creationId xmlns:a16="http://schemas.microsoft.com/office/drawing/2014/main" id="{6F1829BF-8450-4553-B2B7-D1FAB2ACEF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20"/>
                    <a:ext cx="5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0 w 2"/>
                      <a:gd name="T3" fmla="*/ 0 h 3"/>
                      <a:gd name="T4" fmla="*/ 2 w 2"/>
                      <a:gd name="T5" fmla="*/ 2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1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4" name="Freeform 437">
                    <a:extLst>
                      <a:ext uri="{FF2B5EF4-FFF2-40B4-BE49-F238E27FC236}">
                        <a16:creationId xmlns:a16="http://schemas.microsoft.com/office/drawing/2014/main" id="{22133421-C097-4615-9BC4-CCC86B4446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535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5" name="Freeform 438">
                    <a:extLst>
                      <a:ext uri="{FF2B5EF4-FFF2-40B4-BE49-F238E27FC236}">
                        <a16:creationId xmlns:a16="http://schemas.microsoft.com/office/drawing/2014/main" id="{5BC2034E-9F5E-4B46-B0D3-E7477FE570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4" y="3020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6" name="Freeform 439">
                    <a:extLst>
                      <a:ext uri="{FF2B5EF4-FFF2-40B4-BE49-F238E27FC236}">
                        <a16:creationId xmlns:a16="http://schemas.microsoft.com/office/drawing/2014/main" id="{172E634B-84A7-4203-AEB0-DAF5D6AEF4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6" y="2639"/>
                    <a:ext cx="6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1 h 1"/>
                      <a:gd name="T4" fmla="*/ 0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7" name="Freeform 440">
                    <a:extLst>
                      <a:ext uri="{FF2B5EF4-FFF2-40B4-BE49-F238E27FC236}">
                        <a16:creationId xmlns:a16="http://schemas.microsoft.com/office/drawing/2014/main" id="{FDE19E1D-AC48-44F1-BE23-E51BEBC198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7" y="3043"/>
                    <a:ext cx="10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1 w 5"/>
                      <a:gd name="T3" fmla="*/ 0 h 2"/>
                      <a:gd name="T4" fmla="*/ 5 w 5"/>
                      <a:gd name="T5" fmla="*/ 0 h 2"/>
                      <a:gd name="T6" fmla="*/ 0 w 5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1"/>
                          <a:pt x="3" y="0"/>
                          <a:pt x="5" y="0"/>
                        </a:cubicBezTo>
                        <a:cubicBezTo>
                          <a:pt x="4" y="2"/>
                          <a:pt x="2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8" name="Freeform 441">
                    <a:extLst>
                      <a:ext uri="{FF2B5EF4-FFF2-40B4-BE49-F238E27FC236}">
                        <a16:creationId xmlns:a16="http://schemas.microsoft.com/office/drawing/2014/main" id="{5E1A25A4-228B-400C-996B-A761887ABA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3005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9" name="Freeform 442">
                    <a:extLst>
                      <a:ext uri="{FF2B5EF4-FFF2-40B4-BE49-F238E27FC236}">
                        <a16:creationId xmlns:a16="http://schemas.microsoft.com/office/drawing/2014/main" id="{DA88245B-3D02-4B6A-A95F-0E067D3F55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7" y="3039"/>
                    <a:ext cx="15" cy="8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2 w 7"/>
                      <a:gd name="T3" fmla="*/ 1 h 4"/>
                      <a:gd name="T4" fmla="*/ 3 w 7"/>
                      <a:gd name="T5" fmla="*/ 2 h 4"/>
                      <a:gd name="T6" fmla="*/ 3 w 7"/>
                      <a:gd name="T7" fmla="*/ 2 h 4"/>
                      <a:gd name="T8" fmla="*/ 2 w 7"/>
                      <a:gd name="T9" fmla="*/ 3 h 4"/>
                      <a:gd name="T10" fmla="*/ 1 w 7"/>
                      <a:gd name="T11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0" y="0"/>
                          <a:pt x="3" y="3"/>
                          <a:pt x="2" y="1"/>
                        </a:cubicBezTo>
                        <a:cubicBezTo>
                          <a:pt x="2" y="0"/>
                          <a:pt x="3" y="1"/>
                          <a:pt x="3" y="2"/>
                        </a:cubicBezTo>
                        <a:cubicBezTo>
                          <a:pt x="7" y="1"/>
                          <a:pt x="4" y="3"/>
                          <a:pt x="3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1" y="4"/>
                          <a:pt x="1" y="2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0" name="Freeform 443">
                    <a:extLst>
                      <a:ext uri="{FF2B5EF4-FFF2-40B4-BE49-F238E27FC236}">
                        <a16:creationId xmlns:a16="http://schemas.microsoft.com/office/drawing/2014/main" id="{44FD06DD-296E-408B-94B2-38CB083DD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5" y="258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1" name="Freeform 444">
                    <a:extLst>
                      <a:ext uri="{FF2B5EF4-FFF2-40B4-BE49-F238E27FC236}">
                        <a16:creationId xmlns:a16="http://schemas.microsoft.com/office/drawing/2014/main" id="{6B6AEBE5-F923-4175-94F9-88CDDC0EF5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9" y="2634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  <a:gd name="T8" fmla="*/ 0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3"/>
                          <a:pt x="2" y="1"/>
                          <a:pt x="3" y="0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2"/>
                          <a:pt x="1" y="2"/>
                          <a:pt x="1" y="3"/>
                        </a:cubicBezTo>
                        <a:cubicBezTo>
                          <a:pt x="0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2" name="Freeform 445">
                    <a:extLst>
                      <a:ext uri="{FF2B5EF4-FFF2-40B4-BE49-F238E27FC236}">
                        <a16:creationId xmlns:a16="http://schemas.microsoft.com/office/drawing/2014/main" id="{B87F4271-CCB5-48BF-B7DE-8F0149C22A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2615"/>
                    <a:ext cx="13" cy="11"/>
                  </a:xfrm>
                  <a:custGeom>
                    <a:avLst/>
                    <a:gdLst>
                      <a:gd name="T0" fmla="*/ 0 w 6"/>
                      <a:gd name="T1" fmla="*/ 4 h 5"/>
                      <a:gd name="T2" fmla="*/ 6 w 6"/>
                      <a:gd name="T3" fmla="*/ 1 h 5"/>
                      <a:gd name="T4" fmla="*/ 4 w 6"/>
                      <a:gd name="T5" fmla="*/ 2 h 5"/>
                      <a:gd name="T6" fmla="*/ 6 w 6"/>
                      <a:gd name="T7" fmla="*/ 3 h 5"/>
                      <a:gd name="T8" fmla="*/ 0 w 6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4"/>
                        </a:moveTo>
                        <a:cubicBezTo>
                          <a:pt x="2" y="3"/>
                          <a:pt x="4" y="0"/>
                          <a:pt x="6" y="1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4" y="3"/>
                          <a:pt x="6" y="3"/>
                          <a:pt x="6" y="3"/>
                        </a:cubicBezTo>
                        <a:cubicBezTo>
                          <a:pt x="5" y="4"/>
                          <a:pt x="1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3" name="Freeform 446">
                    <a:extLst>
                      <a:ext uri="{FF2B5EF4-FFF2-40B4-BE49-F238E27FC236}">
                        <a16:creationId xmlns:a16="http://schemas.microsoft.com/office/drawing/2014/main" id="{97B3E64E-523D-45F6-B080-93013D27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3041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4" name="Freeform 447">
                    <a:extLst>
                      <a:ext uri="{FF2B5EF4-FFF2-40B4-BE49-F238E27FC236}">
                        <a16:creationId xmlns:a16="http://schemas.microsoft.com/office/drawing/2014/main" id="{26B0230C-9EF1-4E80-9B48-049E186630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8" y="3041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5" name="Freeform 448">
                    <a:extLst>
                      <a:ext uri="{FF2B5EF4-FFF2-40B4-BE49-F238E27FC236}">
                        <a16:creationId xmlns:a16="http://schemas.microsoft.com/office/drawing/2014/main" id="{B7FEC156-90A3-4048-9B15-C7717D077C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3037"/>
                    <a:ext cx="8" cy="10"/>
                  </a:xfrm>
                  <a:custGeom>
                    <a:avLst/>
                    <a:gdLst>
                      <a:gd name="T0" fmla="*/ 0 w 4"/>
                      <a:gd name="T1" fmla="*/ 3 h 5"/>
                      <a:gd name="T2" fmla="*/ 4 w 4"/>
                      <a:gd name="T3" fmla="*/ 1 h 5"/>
                      <a:gd name="T4" fmla="*/ 4 w 4"/>
                      <a:gd name="T5" fmla="*/ 4 h 5"/>
                      <a:gd name="T6" fmla="*/ 0 w 4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0" y="3"/>
                        </a:moveTo>
                        <a:cubicBezTo>
                          <a:pt x="0" y="0"/>
                          <a:pt x="4" y="5"/>
                          <a:pt x="4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6" name="Freeform 449">
                    <a:extLst>
                      <a:ext uri="{FF2B5EF4-FFF2-40B4-BE49-F238E27FC236}">
                        <a16:creationId xmlns:a16="http://schemas.microsoft.com/office/drawing/2014/main" id="{16A2381C-8E8D-4B89-84AC-B50F38FB58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4" y="2618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0 w 3"/>
                      <a:gd name="T3" fmla="*/ 0 h 2"/>
                      <a:gd name="T4" fmla="*/ 3 w 3"/>
                      <a:gd name="T5" fmla="*/ 0 h 2"/>
                      <a:gd name="T6" fmla="*/ 2 w 3"/>
                      <a:gd name="T7" fmla="*/ 2 h 2"/>
                      <a:gd name="T8" fmla="*/ 0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2"/>
                          <a:pt x="1" y="0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7" name="Freeform 450">
                    <a:extLst>
                      <a:ext uri="{FF2B5EF4-FFF2-40B4-BE49-F238E27FC236}">
                        <a16:creationId xmlns:a16="http://schemas.microsoft.com/office/drawing/2014/main" id="{FC9C0B2B-6E76-481D-A45C-1859A5BEC3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788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1"/>
                          <a:pt x="3" y="0"/>
                          <a:pt x="3" y="2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8" name="Freeform 451">
                    <a:extLst>
                      <a:ext uri="{FF2B5EF4-FFF2-40B4-BE49-F238E27FC236}">
                        <a16:creationId xmlns:a16="http://schemas.microsoft.com/office/drawing/2014/main" id="{76D32676-874C-402E-A6B0-9B83A57BAD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615"/>
                    <a:ext cx="7" cy="9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0 w 3"/>
                      <a:gd name="T3" fmla="*/ 1 h 4"/>
                      <a:gd name="T4" fmla="*/ 2 w 3"/>
                      <a:gd name="T5" fmla="*/ 0 h 4"/>
                      <a:gd name="T6" fmla="*/ 3 w 3"/>
                      <a:gd name="T7" fmla="*/ 2 h 4"/>
                      <a:gd name="T8" fmla="*/ 0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3"/>
                          <a:pt x="1" y="3"/>
                          <a:pt x="0" y="1"/>
                        </a:cubicBez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3" y="0"/>
                          <a:pt x="2" y="3"/>
                          <a:pt x="3" y="2"/>
                        </a:cubicBezTo>
                        <a:cubicBezTo>
                          <a:pt x="2" y="3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9" name="Freeform 452">
                    <a:extLst>
                      <a:ext uri="{FF2B5EF4-FFF2-40B4-BE49-F238E27FC236}">
                        <a16:creationId xmlns:a16="http://schemas.microsoft.com/office/drawing/2014/main" id="{FD7BF719-4924-4DD5-81AF-EAFF1F4BD7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259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2" y="0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0" name="Freeform 453">
                    <a:extLst>
                      <a:ext uri="{FF2B5EF4-FFF2-40B4-BE49-F238E27FC236}">
                        <a16:creationId xmlns:a16="http://schemas.microsoft.com/office/drawing/2014/main" id="{0EF9D070-0DA5-42F7-9600-678B7C3F04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7" y="261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1" name="Freeform 454">
                    <a:extLst>
                      <a:ext uri="{FF2B5EF4-FFF2-40B4-BE49-F238E27FC236}">
                        <a16:creationId xmlns:a16="http://schemas.microsoft.com/office/drawing/2014/main" id="{F9396391-A128-4C01-B37D-C76FC86321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2622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2" name="Freeform 455">
                    <a:extLst>
                      <a:ext uri="{FF2B5EF4-FFF2-40B4-BE49-F238E27FC236}">
                        <a16:creationId xmlns:a16="http://schemas.microsoft.com/office/drawing/2014/main" id="{AED6750A-3D50-4239-8B20-CFC044EF99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599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3" name="Freeform 456">
                    <a:extLst>
                      <a:ext uri="{FF2B5EF4-FFF2-40B4-BE49-F238E27FC236}">
                        <a16:creationId xmlns:a16="http://schemas.microsoft.com/office/drawing/2014/main" id="{11E0DEF8-E5A5-43C2-BEBD-6656528A2B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3030"/>
                    <a:ext cx="2" cy="7"/>
                  </a:xfrm>
                  <a:custGeom>
                    <a:avLst/>
                    <a:gdLst>
                      <a:gd name="T0" fmla="*/ 0 w 1"/>
                      <a:gd name="T1" fmla="*/ 1 h 3"/>
                      <a:gd name="T2" fmla="*/ 1 w 1"/>
                      <a:gd name="T3" fmla="*/ 0 h 3"/>
                      <a:gd name="T4" fmla="*/ 1 w 1"/>
                      <a:gd name="T5" fmla="*/ 3 h 3"/>
                      <a:gd name="T6" fmla="*/ 0 w 1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4" name="Freeform 457">
                    <a:extLst>
                      <a:ext uri="{FF2B5EF4-FFF2-40B4-BE49-F238E27FC236}">
                        <a16:creationId xmlns:a16="http://schemas.microsoft.com/office/drawing/2014/main" id="{4AED427F-FAD5-4924-91DB-F8D9ACE0E1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9" y="2626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1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4" y="0"/>
                          <a:pt x="4" y="1"/>
                        </a:cubicBezTo>
                        <a:cubicBezTo>
                          <a:pt x="4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5" name="Freeform 458">
                    <a:extLst>
                      <a:ext uri="{FF2B5EF4-FFF2-40B4-BE49-F238E27FC236}">
                        <a16:creationId xmlns:a16="http://schemas.microsoft.com/office/drawing/2014/main" id="{B339F1E9-B7EC-4E57-A609-A9620558A8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84" y="2548"/>
                    <a:ext cx="4" cy="6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1 w 2"/>
                      <a:gd name="T3" fmla="*/ 0 h 3"/>
                      <a:gd name="T4" fmla="*/ 1 w 2"/>
                      <a:gd name="T5" fmla="*/ 3 h 3"/>
                      <a:gd name="T6" fmla="*/ 1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ubicBezTo>
                          <a:pt x="1" y="1"/>
                          <a:pt x="0" y="2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6" name="Freeform 459">
                    <a:extLst>
                      <a:ext uri="{FF2B5EF4-FFF2-40B4-BE49-F238E27FC236}">
                        <a16:creationId xmlns:a16="http://schemas.microsoft.com/office/drawing/2014/main" id="{498743C5-6D0E-436A-9C08-1375B39C0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3011"/>
                    <a:ext cx="2" cy="5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7" name="Freeform 460">
                    <a:extLst>
                      <a:ext uri="{FF2B5EF4-FFF2-40B4-BE49-F238E27FC236}">
                        <a16:creationId xmlns:a16="http://schemas.microsoft.com/office/drawing/2014/main" id="{147BC230-A82D-4AA8-967A-B054D97622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3011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8" name="Freeform 461">
                    <a:extLst>
                      <a:ext uri="{FF2B5EF4-FFF2-40B4-BE49-F238E27FC236}">
                        <a16:creationId xmlns:a16="http://schemas.microsoft.com/office/drawing/2014/main" id="{D36D8D4C-9F28-4F70-886D-02883149F9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0" y="2613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1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ubicBezTo>
                          <a:pt x="1" y="1"/>
                          <a:pt x="2" y="1"/>
                          <a:pt x="1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9" name="Freeform 462">
                    <a:extLst>
                      <a:ext uri="{FF2B5EF4-FFF2-40B4-BE49-F238E27FC236}">
                        <a16:creationId xmlns:a16="http://schemas.microsoft.com/office/drawing/2014/main" id="{235F5096-78DF-42A4-8A79-43AF27DED5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624"/>
                    <a:ext cx="2" cy="8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1 h 4"/>
                      <a:gd name="T4" fmla="*/ 1 w 1"/>
                      <a:gd name="T5" fmla="*/ 2 h 4"/>
                      <a:gd name="T6" fmla="*/ 1 w 1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0" y="4"/>
                          <a:pt x="0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0" name="Freeform 463">
                    <a:extLst>
                      <a:ext uri="{FF2B5EF4-FFF2-40B4-BE49-F238E27FC236}">
                        <a16:creationId xmlns:a16="http://schemas.microsoft.com/office/drawing/2014/main" id="{C6C426F6-FD86-45F1-B538-99A3BCFA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571"/>
                    <a:ext cx="8" cy="7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0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4" y="1"/>
                        </a:cubicBezTo>
                        <a:cubicBezTo>
                          <a:pt x="4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1" name="Freeform 464">
                    <a:extLst>
                      <a:ext uri="{FF2B5EF4-FFF2-40B4-BE49-F238E27FC236}">
                        <a16:creationId xmlns:a16="http://schemas.microsoft.com/office/drawing/2014/main" id="{A73460DB-32B5-4B80-AE2E-09B3F8A32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22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2 w 2"/>
                      <a:gd name="T3" fmla="*/ 0 h 4"/>
                      <a:gd name="T4" fmla="*/ 2 w 2"/>
                      <a:gd name="T5" fmla="*/ 1 h 4"/>
                      <a:gd name="T6" fmla="*/ 2 w 2"/>
                      <a:gd name="T7" fmla="*/ 3 h 4"/>
                      <a:gd name="T8" fmla="*/ 0 w 2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2" y="3"/>
                        </a:cubicBezTo>
                        <a:cubicBezTo>
                          <a:pt x="1" y="4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2" name="Freeform 465">
                    <a:extLst>
                      <a:ext uri="{FF2B5EF4-FFF2-40B4-BE49-F238E27FC236}">
                        <a16:creationId xmlns:a16="http://schemas.microsoft.com/office/drawing/2014/main" id="{0FFC237F-7E7E-4BC7-A86A-C547BF84B1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09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2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3" name="Freeform 466">
                    <a:extLst>
                      <a:ext uri="{FF2B5EF4-FFF2-40B4-BE49-F238E27FC236}">
                        <a16:creationId xmlns:a16="http://schemas.microsoft.com/office/drawing/2014/main" id="{DF3FA305-9486-4DC6-9D2C-36697D72CE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3018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2"/>
                        </a:cubicBezTo>
                        <a:cubicBezTo>
                          <a:pt x="3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4" name="Freeform 467">
                    <a:extLst>
                      <a:ext uri="{FF2B5EF4-FFF2-40B4-BE49-F238E27FC236}">
                        <a16:creationId xmlns:a16="http://schemas.microsoft.com/office/drawing/2014/main" id="{90328096-9ACA-4331-AF02-5811AEFABF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2565"/>
                    <a:ext cx="13" cy="10"/>
                  </a:xfrm>
                  <a:custGeom>
                    <a:avLst/>
                    <a:gdLst>
                      <a:gd name="T0" fmla="*/ 0 w 6"/>
                      <a:gd name="T1" fmla="*/ 5 h 5"/>
                      <a:gd name="T2" fmla="*/ 0 w 6"/>
                      <a:gd name="T3" fmla="*/ 3 h 5"/>
                      <a:gd name="T4" fmla="*/ 1 w 6"/>
                      <a:gd name="T5" fmla="*/ 1 h 5"/>
                      <a:gd name="T6" fmla="*/ 6 w 6"/>
                      <a:gd name="T7" fmla="*/ 0 h 5"/>
                      <a:gd name="T8" fmla="*/ 6 w 6"/>
                      <a:gd name="T9" fmla="*/ 2 h 5"/>
                      <a:gd name="T10" fmla="*/ 0 w 6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5">
                        <a:moveTo>
                          <a:pt x="0" y="5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1" y="3"/>
                          <a:pt x="2" y="1"/>
                          <a:pt x="1" y="1"/>
                        </a:cubicBezTo>
                        <a:cubicBezTo>
                          <a:pt x="3" y="0"/>
                          <a:pt x="4" y="1"/>
                          <a:pt x="6" y="0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3" y="1"/>
                          <a:pt x="2" y="4"/>
                          <a:pt x="0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5" name="Freeform 468">
                    <a:extLst>
                      <a:ext uri="{FF2B5EF4-FFF2-40B4-BE49-F238E27FC236}">
                        <a16:creationId xmlns:a16="http://schemas.microsoft.com/office/drawing/2014/main" id="{5D48E270-0924-435D-AB27-365E6D22E6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2" y="26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6" name="Freeform 469">
                    <a:extLst>
                      <a:ext uri="{FF2B5EF4-FFF2-40B4-BE49-F238E27FC236}">
                        <a16:creationId xmlns:a16="http://schemas.microsoft.com/office/drawing/2014/main" id="{CACC2289-C7A3-41CB-A5FF-43BEACC3B5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556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7" name="Freeform 470">
                    <a:extLst>
                      <a:ext uri="{FF2B5EF4-FFF2-40B4-BE49-F238E27FC236}">
                        <a16:creationId xmlns:a16="http://schemas.microsoft.com/office/drawing/2014/main" id="{CC483765-7D6E-4E78-9210-9EDE189AB1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611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0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4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8" name="Freeform 471">
                    <a:extLst>
                      <a:ext uri="{FF2B5EF4-FFF2-40B4-BE49-F238E27FC236}">
                        <a16:creationId xmlns:a16="http://schemas.microsoft.com/office/drawing/2014/main" id="{A7F28BCA-264D-4985-A9A8-4D1FA5AB0F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9" y="2615"/>
                    <a:ext cx="12" cy="11"/>
                  </a:xfrm>
                  <a:custGeom>
                    <a:avLst/>
                    <a:gdLst>
                      <a:gd name="T0" fmla="*/ 0 w 6"/>
                      <a:gd name="T1" fmla="*/ 1 h 5"/>
                      <a:gd name="T2" fmla="*/ 6 w 6"/>
                      <a:gd name="T3" fmla="*/ 3 h 5"/>
                      <a:gd name="T4" fmla="*/ 0 w 6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0" y="1"/>
                        </a:moveTo>
                        <a:cubicBezTo>
                          <a:pt x="2" y="0"/>
                          <a:pt x="5" y="2"/>
                          <a:pt x="6" y="3"/>
                        </a:cubicBezTo>
                        <a:cubicBezTo>
                          <a:pt x="5" y="5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9" name="Freeform 472">
                    <a:extLst>
                      <a:ext uri="{FF2B5EF4-FFF2-40B4-BE49-F238E27FC236}">
                        <a16:creationId xmlns:a16="http://schemas.microsoft.com/office/drawing/2014/main" id="{DABE129B-BB22-4F24-B195-49C46FF028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56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2 w 3"/>
                      <a:gd name="T3" fmla="*/ 2 h 4"/>
                      <a:gd name="T4" fmla="*/ 3 w 3"/>
                      <a:gd name="T5" fmla="*/ 4 h 4"/>
                      <a:gd name="T6" fmla="*/ 0 w 3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4"/>
                          <a:pt x="2" y="2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0" name="Freeform 473">
                    <a:extLst>
                      <a:ext uri="{FF2B5EF4-FFF2-40B4-BE49-F238E27FC236}">
                        <a16:creationId xmlns:a16="http://schemas.microsoft.com/office/drawing/2014/main" id="{9DA08391-EA3D-4B02-B069-B9E7273BC1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1" y="2603"/>
                    <a:ext cx="4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2 w 2"/>
                      <a:gd name="T3" fmla="*/ 0 h 3"/>
                      <a:gd name="T4" fmla="*/ 2 w 2"/>
                      <a:gd name="T5" fmla="*/ 3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2" y="1"/>
                          <a:pt x="2" y="3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1" name="Freeform 474">
                    <a:extLst>
                      <a:ext uri="{FF2B5EF4-FFF2-40B4-BE49-F238E27FC236}">
                        <a16:creationId xmlns:a16="http://schemas.microsoft.com/office/drawing/2014/main" id="{F2B6CFD1-6E9C-4D5E-923D-D45F02B982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5" y="2592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2" name="Freeform 475">
                    <a:extLst>
                      <a:ext uri="{FF2B5EF4-FFF2-40B4-BE49-F238E27FC236}">
                        <a16:creationId xmlns:a16="http://schemas.microsoft.com/office/drawing/2014/main" id="{2AECD2CD-7BA5-47A0-8C1A-73557AB77B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61" y="2599"/>
                    <a:ext cx="9" cy="6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4 w 4"/>
                      <a:gd name="T3" fmla="*/ 2 h 3"/>
                      <a:gd name="T4" fmla="*/ 3 w 4"/>
                      <a:gd name="T5" fmla="*/ 3 h 3"/>
                      <a:gd name="T6" fmla="*/ 0 w 4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2"/>
                          <a:pt x="3" y="0"/>
                          <a:pt x="4" y="2"/>
                        </a:cubicBezTo>
                        <a:cubicBezTo>
                          <a:pt x="3" y="3"/>
                          <a:pt x="3" y="2"/>
                          <a:pt x="3" y="3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3" name="Freeform 476">
                    <a:extLst>
                      <a:ext uri="{FF2B5EF4-FFF2-40B4-BE49-F238E27FC236}">
                        <a16:creationId xmlns:a16="http://schemas.microsoft.com/office/drawing/2014/main" id="{3A4D5315-28EF-48D1-8E80-F6B7B1F28D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84" y="2818"/>
                    <a:ext cx="5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0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2"/>
                          <a:pt x="1" y="1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3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4" name="Freeform 477">
                    <a:extLst>
                      <a:ext uri="{FF2B5EF4-FFF2-40B4-BE49-F238E27FC236}">
                        <a16:creationId xmlns:a16="http://schemas.microsoft.com/office/drawing/2014/main" id="{8424F7BA-9A8C-4A14-8A5A-777CF93D46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8" y="2601"/>
                    <a:ext cx="13" cy="6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6 w 6"/>
                      <a:gd name="T3" fmla="*/ 3 h 3"/>
                      <a:gd name="T4" fmla="*/ 5 w 6"/>
                      <a:gd name="T5" fmla="*/ 1 h 3"/>
                      <a:gd name="T6" fmla="*/ 1 w 6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0" y="0"/>
                          <a:pt x="6" y="0"/>
                          <a:pt x="6" y="3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5" name="Freeform 478">
                    <a:extLst>
                      <a:ext uri="{FF2B5EF4-FFF2-40B4-BE49-F238E27FC236}">
                        <a16:creationId xmlns:a16="http://schemas.microsoft.com/office/drawing/2014/main" id="{EBE7B7B2-D18E-4757-A9E5-E2C1911C20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99" y="282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6" name="Freeform 479">
                    <a:extLst>
                      <a:ext uri="{FF2B5EF4-FFF2-40B4-BE49-F238E27FC236}">
                        <a16:creationId xmlns:a16="http://schemas.microsoft.com/office/drawing/2014/main" id="{D9C74EFA-FFE5-4F50-AB7E-B6F15B8D01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05" y="2813"/>
                    <a:ext cx="7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7" name="Freeform 480">
                    <a:extLst>
                      <a:ext uri="{FF2B5EF4-FFF2-40B4-BE49-F238E27FC236}">
                        <a16:creationId xmlns:a16="http://schemas.microsoft.com/office/drawing/2014/main" id="{099AD192-2668-4F31-BDE6-8874F2910E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302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8" name="Freeform 481">
                    <a:extLst>
                      <a:ext uri="{FF2B5EF4-FFF2-40B4-BE49-F238E27FC236}">
                        <a16:creationId xmlns:a16="http://schemas.microsoft.com/office/drawing/2014/main" id="{2020B614-54A3-4D65-8D22-736D9634A8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8" y="2824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2" y="1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9" name="Freeform 482">
                    <a:extLst>
                      <a:ext uri="{FF2B5EF4-FFF2-40B4-BE49-F238E27FC236}">
                        <a16:creationId xmlns:a16="http://schemas.microsoft.com/office/drawing/2014/main" id="{7D95DCC8-0E4D-41FB-965D-3F591F3B48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4" y="259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0" name="Freeform 483">
                    <a:extLst>
                      <a:ext uri="{FF2B5EF4-FFF2-40B4-BE49-F238E27FC236}">
                        <a16:creationId xmlns:a16="http://schemas.microsoft.com/office/drawing/2014/main" id="{F8BAF142-21EF-4E52-ABB7-E884AB045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6" y="282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1" name="Freeform 484">
                    <a:extLst>
                      <a:ext uri="{FF2B5EF4-FFF2-40B4-BE49-F238E27FC236}">
                        <a16:creationId xmlns:a16="http://schemas.microsoft.com/office/drawing/2014/main" id="{78954FB8-0323-4007-939D-1C5A1C81B4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3026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0 w 6"/>
                      <a:gd name="T3" fmla="*/ 0 h 2"/>
                      <a:gd name="T4" fmla="*/ 2 w 6"/>
                      <a:gd name="T5" fmla="*/ 1 h 2"/>
                      <a:gd name="T6" fmla="*/ 0 w 6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6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2" name="Freeform 485">
                    <a:extLst>
                      <a:ext uri="{FF2B5EF4-FFF2-40B4-BE49-F238E27FC236}">
                        <a16:creationId xmlns:a16="http://schemas.microsoft.com/office/drawing/2014/main" id="{A5C4C96A-3A17-4BE0-BFA7-1A5C58E10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3064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3" name="Freeform 486">
                    <a:extLst>
                      <a:ext uri="{FF2B5EF4-FFF2-40B4-BE49-F238E27FC236}">
                        <a16:creationId xmlns:a16="http://schemas.microsoft.com/office/drawing/2014/main" id="{479F9646-BD78-4854-BA31-258ADC3E79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2813"/>
                    <a:ext cx="8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0"/>
                          <a:pt x="4" y="1"/>
                        </a:cubicBezTo>
                        <a:cubicBezTo>
                          <a:pt x="4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4" name="Freeform 487">
                    <a:extLst>
                      <a:ext uri="{FF2B5EF4-FFF2-40B4-BE49-F238E27FC236}">
                        <a16:creationId xmlns:a16="http://schemas.microsoft.com/office/drawing/2014/main" id="{07C95FEF-5DDD-4B02-AA5E-BAEEB17514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" y="3062"/>
                    <a:ext cx="5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1" y="0"/>
                          <a:pt x="2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5" name="Freeform 488">
                    <a:extLst>
                      <a:ext uri="{FF2B5EF4-FFF2-40B4-BE49-F238E27FC236}">
                        <a16:creationId xmlns:a16="http://schemas.microsoft.com/office/drawing/2014/main" id="{ED38FEBD-AFD9-48E0-B282-782B7E9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5" y="306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6" name="Freeform 489">
                    <a:extLst>
                      <a:ext uri="{FF2B5EF4-FFF2-40B4-BE49-F238E27FC236}">
                        <a16:creationId xmlns:a16="http://schemas.microsoft.com/office/drawing/2014/main" id="{C6046B71-F76E-4920-A238-313484CB9F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0" y="258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7" name="Freeform 490">
                    <a:extLst>
                      <a:ext uri="{FF2B5EF4-FFF2-40B4-BE49-F238E27FC236}">
                        <a16:creationId xmlns:a16="http://schemas.microsoft.com/office/drawing/2014/main" id="{C9D93090-1BD7-45B8-B423-E5BD68BE3A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3" y="3022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2 w 3"/>
                      <a:gd name="T3" fmla="*/ 0 h 2"/>
                      <a:gd name="T4" fmla="*/ 2 w 3"/>
                      <a:gd name="T5" fmla="*/ 2 h 2"/>
                      <a:gd name="T6" fmla="*/ 1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1"/>
                          <a:pt x="2" y="0"/>
                        </a:cubicBezTo>
                        <a:cubicBezTo>
                          <a:pt x="2" y="0"/>
                          <a:pt x="3" y="1"/>
                          <a:pt x="2" y="2"/>
                        </a:cubicBezTo>
                        <a:cubicBezTo>
                          <a:pt x="2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8" name="Freeform 491">
                    <a:extLst>
                      <a:ext uri="{FF2B5EF4-FFF2-40B4-BE49-F238E27FC236}">
                        <a16:creationId xmlns:a16="http://schemas.microsoft.com/office/drawing/2014/main" id="{00DA0E49-6785-4BEB-9729-654F6E9C8A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5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9" name="Freeform 492">
                    <a:extLst>
                      <a:ext uri="{FF2B5EF4-FFF2-40B4-BE49-F238E27FC236}">
                        <a16:creationId xmlns:a16="http://schemas.microsoft.com/office/drawing/2014/main" id="{7A138EE9-620E-4022-A8F7-ACF543E2C1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47"/>
                    <a:ext cx="9" cy="6"/>
                  </a:xfrm>
                  <a:custGeom>
                    <a:avLst/>
                    <a:gdLst>
                      <a:gd name="T0" fmla="*/ 1 w 4"/>
                      <a:gd name="T1" fmla="*/ 2 h 3"/>
                      <a:gd name="T2" fmla="*/ 3 w 4"/>
                      <a:gd name="T3" fmla="*/ 0 h 3"/>
                      <a:gd name="T4" fmla="*/ 1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2"/>
                        </a:moveTo>
                        <a:cubicBezTo>
                          <a:pt x="0" y="1"/>
                          <a:pt x="3" y="2"/>
                          <a:pt x="3" y="0"/>
                        </a:cubicBezTo>
                        <a:cubicBezTo>
                          <a:pt x="4" y="1"/>
                          <a:pt x="3" y="3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0" name="Freeform 493">
                    <a:extLst>
                      <a:ext uri="{FF2B5EF4-FFF2-40B4-BE49-F238E27FC236}">
                        <a16:creationId xmlns:a16="http://schemas.microsoft.com/office/drawing/2014/main" id="{C2F0D99D-8252-487F-BCEA-0AC86E2D3A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306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1 w 2"/>
                      <a:gd name="T5" fmla="*/ 0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1" name="Freeform 494">
                    <a:extLst>
                      <a:ext uri="{FF2B5EF4-FFF2-40B4-BE49-F238E27FC236}">
                        <a16:creationId xmlns:a16="http://schemas.microsoft.com/office/drawing/2014/main" id="{4F572FCD-288B-4F40-9833-6D3C7AE895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8" y="3045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2" name="Freeform 495">
                    <a:extLst>
                      <a:ext uri="{FF2B5EF4-FFF2-40B4-BE49-F238E27FC236}">
                        <a16:creationId xmlns:a16="http://schemas.microsoft.com/office/drawing/2014/main" id="{F79947D2-EBC0-41FE-93ED-F115D8FE87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25" y="3066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3" name="Freeform 496">
                    <a:extLst>
                      <a:ext uri="{FF2B5EF4-FFF2-40B4-BE49-F238E27FC236}">
                        <a16:creationId xmlns:a16="http://schemas.microsoft.com/office/drawing/2014/main" id="{199EB2D0-CD7F-4F34-B206-5AA7BD056C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2580"/>
                    <a:ext cx="8" cy="6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2 w 4"/>
                      <a:gd name="T5" fmla="*/ 3 h 3"/>
                      <a:gd name="T6" fmla="*/ 0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4" y="1"/>
                        </a:cubicBezTo>
                        <a:cubicBezTo>
                          <a:pt x="4" y="2"/>
                          <a:pt x="2" y="1"/>
                          <a:pt x="2" y="3"/>
                        </a:cubicBezTo>
                        <a:cubicBezTo>
                          <a:pt x="2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4" name="Freeform 497">
                    <a:extLst>
                      <a:ext uri="{FF2B5EF4-FFF2-40B4-BE49-F238E27FC236}">
                        <a16:creationId xmlns:a16="http://schemas.microsoft.com/office/drawing/2014/main" id="{AEF6696A-316F-4CD5-8836-0548CADABE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0" y="3058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1 w 3"/>
                      <a:gd name="T3" fmla="*/ 1 h 3"/>
                      <a:gd name="T4" fmla="*/ 1 w 3"/>
                      <a:gd name="T5" fmla="*/ 2 h 3"/>
                      <a:gd name="T6" fmla="*/ 3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2"/>
                          <a:pt x="3" y="3"/>
                          <a:pt x="1" y="2"/>
                        </a:cubicBezTo>
                        <a:cubicBezTo>
                          <a:pt x="2" y="0"/>
                          <a:pt x="2" y="2"/>
                          <a:pt x="3" y="2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5" name="Freeform 498">
                    <a:extLst>
                      <a:ext uri="{FF2B5EF4-FFF2-40B4-BE49-F238E27FC236}">
                        <a16:creationId xmlns:a16="http://schemas.microsoft.com/office/drawing/2014/main" id="{53860A9E-79AF-4D49-B097-ED568D1963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28" y="3060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6" name="Freeform 499">
                    <a:extLst>
                      <a:ext uri="{FF2B5EF4-FFF2-40B4-BE49-F238E27FC236}">
                        <a16:creationId xmlns:a16="http://schemas.microsoft.com/office/drawing/2014/main" id="{AE314EB0-FF9D-4338-ABB8-2FF6A9FA9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01" y="2529"/>
                    <a:ext cx="4" cy="11"/>
                  </a:xfrm>
                  <a:custGeom>
                    <a:avLst/>
                    <a:gdLst>
                      <a:gd name="T0" fmla="*/ 0 w 2"/>
                      <a:gd name="T1" fmla="*/ 4 h 5"/>
                      <a:gd name="T2" fmla="*/ 1 w 2"/>
                      <a:gd name="T3" fmla="*/ 3 h 5"/>
                      <a:gd name="T4" fmla="*/ 0 w 2"/>
                      <a:gd name="T5" fmla="*/ 2 h 5"/>
                      <a:gd name="T6" fmla="*/ 1 w 2"/>
                      <a:gd name="T7" fmla="*/ 4 h 5"/>
                      <a:gd name="T8" fmla="*/ 0 w 2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4"/>
                        </a:moveTo>
                        <a:cubicBezTo>
                          <a:pt x="0" y="3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1" y="0"/>
                          <a:pt x="2" y="2"/>
                          <a:pt x="1" y="4"/>
                        </a:cubicBezTo>
                        <a:cubicBezTo>
                          <a:pt x="0" y="3"/>
                          <a:pt x="0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7" name="Freeform 500">
                    <a:extLst>
                      <a:ext uri="{FF2B5EF4-FFF2-40B4-BE49-F238E27FC236}">
                        <a16:creationId xmlns:a16="http://schemas.microsoft.com/office/drawing/2014/main" id="{3FD35B44-5EBE-4BA8-9108-8A47762461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6" y="3032"/>
                    <a:ext cx="4" cy="5"/>
                  </a:xfrm>
                  <a:custGeom>
                    <a:avLst/>
                    <a:gdLst>
                      <a:gd name="T0" fmla="*/ 1 w 2"/>
                      <a:gd name="T1" fmla="*/ 2 h 2"/>
                      <a:gd name="T2" fmla="*/ 0 w 2"/>
                      <a:gd name="T3" fmla="*/ 1 h 2"/>
                      <a:gd name="T4" fmla="*/ 2 w 2"/>
                      <a:gd name="T5" fmla="*/ 1 h 2"/>
                      <a:gd name="T6" fmla="*/ 1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1"/>
                        </a:cubicBezTo>
                        <a:cubicBezTo>
                          <a:pt x="1" y="0"/>
                          <a:pt x="1" y="2"/>
                          <a:pt x="2" y="1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8" name="Freeform 501">
                    <a:extLst>
                      <a:ext uri="{FF2B5EF4-FFF2-40B4-BE49-F238E27FC236}">
                        <a16:creationId xmlns:a16="http://schemas.microsoft.com/office/drawing/2014/main" id="{BFF84BAD-EC0B-4382-91B0-6544B8C203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0" y="3045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3" y="1"/>
                        </a:cubicBezTo>
                        <a:cubicBezTo>
                          <a:pt x="3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9" name="Freeform 502">
                    <a:extLst>
                      <a:ext uri="{FF2B5EF4-FFF2-40B4-BE49-F238E27FC236}">
                        <a16:creationId xmlns:a16="http://schemas.microsoft.com/office/drawing/2014/main" id="{C718F09F-A369-4D73-9927-1CB26F9376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3" y="3034"/>
                    <a:ext cx="6" cy="3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0 h 1"/>
                      <a:gd name="T4" fmla="*/ 0 w 3"/>
                      <a:gd name="T5" fmla="*/ 1 h 1"/>
                      <a:gd name="T6" fmla="*/ 0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0" name="Freeform 503">
                    <a:extLst>
                      <a:ext uri="{FF2B5EF4-FFF2-40B4-BE49-F238E27FC236}">
                        <a16:creationId xmlns:a16="http://schemas.microsoft.com/office/drawing/2014/main" id="{4BF08403-6E01-4070-AE49-4D21BEFAE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6" y="3068"/>
                    <a:ext cx="6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3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1" name="Freeform 504">
                    <a:extLst>
                      <a:ext uri="{FF2B5EF4-FFF2-40B4-BE49-F238E27FC236}">
                        <a16:creationId xmlns:a16="http://schemas.microsoft.com/office/drawing/2014/main" id="{2CE001A2-DEC4-4636-8640-E76D866191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4" y="3058"/>
                    <a:ext cx="4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1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2" name="Freeform 505">
                    <a:extLst>
                      <a:ext uri="{FF2B5EF4-FFF2-40B4-BE49-F238E27FC236}">
                        <a16:creationId xmlns:a16="http://schemas.microsoft.com/office/drawing/2014/main" id="{5BA6C66E-6694-499F-98A3-AB13E0D836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8" y="3077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3" name="Freeform 506">
                    <a:extLst>
                      <a:ext uri="{FF2B5EF4-FFF2-40B4-BE49-F238E27FC236}">
                        <a16:creationId xmlns:a16="http://schemas.microsoft.com/office/drawing/2014/main" id="{500F0C64-C194-49AD-9F49-EA7906427E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9" y="3056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3 w 4"/>
                      <a:gd name="T5" fmla="*/ 3 h 4"/>
                      <a:gd name="T6" fmla="*/ 1 w 4"/>
                      <a:gd name="T7" fmla="*/ 4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4" y="2"/>
                        </a:cubicBezTo>
                        <a:cubicBezTo>
                          <a:pt x="4" y="2"/>
                          <a:pt x="3" y="3"/>
                          <a:pt x="3" y="3"/>
                        </a:cubicBezTo>
                        <a:cubicBezTo>
                          <a:pt x="4" y="2"/>
                          <a:pt x="0" y="1"/>
                          <a:pt x="1" y="4"/>
                        </a:cubicBezTo>
                        <a:cubicBezTo>
                          <a:pt x="0" y="4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4" name="Freeform 507">
                    <a:extLst>
                      <a:ext uri="{FF2B5EF4-FFF2-40B4-BE49-F238E27FC236}">
                        <a16:creationId xmlns:a16="http://schemas.microsoft.com/office/drawing/2014/main" id="{59BCF551-CDFA-4D2F-A593-552C8E207D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2" y="3049"/>
                    <a:ext cx="2" cy="7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0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2"/>
                          <a:pt x="1" y="1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5" name="Freeform 508">
                    <a:extLst>
                      <a:ext uri="{FF2B5EF4-FFF2-40B4-BE49-F238E27FC236}">
                        <a16:creationId xmlns:a16="http://schemas.microsoft.com/office/drawing/2014/main" id="{6BE0F0AB-2390-4D9E-B7C7-870752236E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4" y="3056"/>
                    <a:ext cx="5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0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6" name="Freeform 509">
                    <a:extLst>
                      <a:ext uri="{FF2B5EF4-FFF2-40B4-BE49-F238E27FC236}">
                        <a16:creationId xmlns:a16="http://schemas.microsoft.com/office/drawing/2014/main" id="{54AF7D46-50E3-4062-A2C4-37D905A192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307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2" y="0"/>
                          <a:pt x="2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7" name="Freeform 510">
                    <a:extLst>
                      <a:ext uri="{FF2B5EF4-FFF2-40B4-BE49-F238E27FC236}">
                        <a16:creationId xmlns:a16="http://schemas.microsoft.com/office/drawing/2014/main" id="{35F553AD-00DC-40CA-A3CB-AAAB5B78C8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2529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3 w 3"/>
                      <a:gd name="T5" fmla="*/ 1 h 2"/>
                      <a:gd name="T6" fmla="*/ 0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8" name="Freeform 511">
                    <a:extLst>
                      <a:ext uri="{FF2B5EF4-FFF2-40B4-BE49-F238E27FC236}">
                        <a16:creationId xmlns:a16="http://schemas.microsoft.com/office/drawing/2014/main" id="{A7287104-1D8D-46B1-8980-BD911AF4E1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9" y="3100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9" name="Freeform 512">
                    <a:extLst>
                      <a:ext uri="{FF2B5EF4-FFF2-40B4-BE49-F238E27FC236}">
                        <a16:creationId xmlns:a16="http://schemas.microsoft.com/office/drawing/2014/main" id="{B08A7367-092A-4980-B94E-6F5A883325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7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0" name="Freeform 513">
                    <a:extLst>
                      <a:ext uri="{FF2B5EF4-FFF2-40B4-BE49-F238E27FC236}">
                        <a16:creationId xmlns:a16="http://schemas.microsoft.com/office/drawing/2014/main" id="{D73BB584-712A-4B4D-ACC9-668818A4C9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0" y="2508"/>
                    <a:ext cx="10" cy="4"/>
                  </a:xfrm>
                  <a:custGeom>
                    <a:avLst/>
                    <a:gdLst>
                      <a:gd name="T0" fmla="*/ 0 w 5"/>
                      <a:gd name="T1" fmla="*/ 2 h 2"/>
                      <a:gd name="T2" fmla="*/ 0 w 5"/>
                      <a:gd name="T3" fmla="*/ 1 h 2"/>
                      <a:gd name="T4" fmla="*/ 5 w 5"/>
                      <a:gd name="T5" fmla="*/ 1 h 2"/>
                      <a:gd name="T6" fmla="*/ 0 w 5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3" y="0"/>
                          <a:pt x="5" y="1"/>
                        </a:cubicBezTo>
                        <a:cubicBezTo>
                          <a:pt x="3" y="1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1" name="Freeform 514">
                    <a:extLst>
                      <a:ext uri="{FF2B5EF4-FFF2-40B4-BE49-F238E27FC236}">
                        <a16:creationId xmlns:a16="http://schemas.microsoft.com/office/drawing/2014/main" id="{208CE0CC-AA16-4917-BBB6-7C7568FA75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2" y="2519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2" name="Freeform 515">
                    <a:extLst>
                      <a:ext uri="{FF2B5EF4-FFF2-40B4-BE49-F238E27FC236}">
                        <a16:creationId xmlns:a16="http://schemas.microsoft.com/office/drawing/2014/main" id="{676E5946-9D39-4E37-A6DD-1A00CDE16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6" y="2510"/>
                    <a:ext cx="7" cy="13"/>
                  </a:xfrm>
                  <a:custGeom>
                    <a:avLst/>
                    <a:gdLst>
                      <a:gd name="T0" fmla="*/ 2 w 3"/>
                      <a:gd name="T1" fmla="*/ 3 h 6"/>
                      <a:gd name="T2" fmla="*/ 1 w 3"/>
                      <a:gd name="T3" fmla="*/ 3 h 6"/>
                      <a:gd name="T4" fmla="*/ 3 w 3"/>
                      <a:gd name="T5" fmla="*/ 0 h 6"/>
                      <a:gd name="T6" fmla="*/ 3 w 3"/>
                      <a:gd name="T7" fmla="*/ 1 h 6"/>
                      <a:gd name="T8" fmla="*/ 3 w 3"/>
                      <a:gd name="T9" fmla="*/ 4 h 6"/>
                      <a:gd name="T10" fmla="*/ 1 w 3"/>
                      <a:gd name="T11" fmla="*/ 6 h 6"/>
                      <a:gd name="T12" fmla="*/ 0 w 3"/>
                      <a:gd name="T13" fmla="*/ 4 h 6"/>
                      <a:gd name="T14" fmla="*/ 2 w 3"/>
                      <a:gd name="T15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6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2" y="2"/>
                          <a:pt x="3" y="2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3"/>
                          <a:pt x="3" y="2"/>
                          <a:pt x="3" y="4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6"/>
                          <a:pt x="0" y="5"/>
                          <a:pt x="0" y="4"/>
                        </a:cubicBezTo>
                        <a:cubicBezTo>
                          <a:pt x="1" y="2"/>
                          <a:pt x="2" y="5"/>
                          <a:pt x="2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3" name="Freeform 516">
                    <a:extLst>
                      <a:ext uri="{FF2B5EF4-FFF2-40B4-BE49-F238E27FC236}">
                        <a16:creationId xmlns:a16="http://schemas.microsoft.com/office/drawing/2014/main" id="{DA326352-67B3-404F-8F40-C22FE5EA3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53" y="2500"/>
                    <a:ext cx="6" cy="8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2 w 3"/>
                      <a:gd name="T3" fmla="*/ 3 h 4"/>
                      <a:gd name="T4" fmla="*/ 3 w 3"/>
                      <a:gd name="T5" fmla="*/ 3 h 4"/>
                      <a:gd name="T6" fmla="*/ 0 w 3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3" y="2"/>
                          <a:pt x="1" y="0"/>
                          <a:pt x="3" y="3"/>
                        </a:cubicBezTo>
                        <a:cubicBezTo>
                          <a:pt x="2" y="4"/>
                          <a:pt x="1" y="3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4" name="Freeform 517">
                    <a:extLst>
                      <a:ext uri="{FF2B5EF4-FFF2-40B4-BE49-F238E27FC236}">
                        <a16:creationId xmlns:a16="http://schemas.microsoft.com/office/drawing/2014/main" id="{A8140C70-43E9-4EAB-93FF-7B8D359F1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0" y="3083"/>
                    <a:ext cx="7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2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0" y="0"/>
                          <a:pt x="2" y="4"/>
                          <a:pt x="3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5" name="Freeform 518">
                    <a:extLst>
                      <a:ext uri="{FF2B5EF4-FFF2-40B4-BE49-F238E27FC236}">
                        <a16:creationId xmlns:a16="http://schemas.microsoft.com/office/drawing/2014/main" id="{495E469F-7985-4306-AFC4-B501544DBE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9" y="2502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0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3" y="1"/>
                          <a:pt x="2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6" name="Freeform 519">
                    <a:extLst>
                      <a:ext uri="{FF2B5EF4-FFF2-40B4-BE49-F238E27FC236}">
                        <a16:creationId xmlns:a16="http://schemas.microsoft.com/office/drawing/2014/main" id="{1509D99A-FBA9-411A-8521-02068072D1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4" y="2510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1 w 2"/>
                      <a:gd name="T3" fmla="*/ 0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7" name="Freeform 520">
                    <a:extLst>
                      <a:ext uri="{FF2B5EF4-FFF2-40B4-BE49-F238E27FC236}">
                        <a16:creationId xmlns:a16="http://schemas.microsoft.com/office/drawing/2014/main" id="{73E5BC11-F0CA-4B38-AF0D-EDD5D54A0F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2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8" name="Freeform 521">
                    <a:extLst>
                      <a:ext uri="{FF2B5EF4-FFF2-40B4-BE49-F238E27FC236}">
                        <a16:creationId xmlns:a16="http://schemas.microsoft.com/office/drawing/2014/main" id="{EE2E2222-2245-4B58-94F3-CAD9272090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5" y="3098"/>
                    <a:ext cx="6" cy="8"/>
                  </a:xfrm>
                  <a:custGeom>
                    <a:avLst/>
                    <a:gdLst>
                      <a:gd name="T0" fmla="*/ 0 w 3"/>
                      <a:gd name="T1" fmla="*/ 1 h 4"/>
                      <a:gd name="T2" fmla="*/ 2 w 3"/>
                      <a:gd name="T3" fmla="*/ 0 h 4"/>
                      <a:gd name="T4" fmla="*/ 0 w 3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1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3" y="2"/>
                          <a:pt x="0" y="4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9" name="Freeform 522">
                    <a:extLst>
                      <a:ext uri="{FF2B5EF4-FFF2-40B4-BE49-F238E27FC236}">
                        <a16:creationId xmlns:a16="http://schemas.microsoft.com/office/drawing/2014/main" id="{558EA27D-F712-4E7C-B977-32DD6CA8BE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0" y="2624"/>
                    <a:ext cx="6" cy="6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0 w 3"/>
                      <a:gd name="T3" fmla="*/ 2 h 3"/>
                      <a:gd name="T4" fmla="*/ 3 w 3"/>
                      <a:gd name="T5" fmla="*/ 1 h 3"/>
                      <a:gd name="T6" fmla="*/ 0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0" name="Freeform 523">
                    <a:extLst>
                      <a:ext uri="{FF2B5EF4-FFF2-40B4-BE49-F238E27FC236}">
                        <a16:creationId xmlns:a16="http://schemas.microsoft.com/office/drawing/2014/main" id="{F0B66023-CCB9-4E89-8AF6-194AEC71B2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9" y="2588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1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1" name="Freeform 524">
                    <a:extLst>
                      <a:ext uri="{FF2B5EF4-FFF2-40B4-BE49-F238E27FC236}">
                        <a16:creationId xmlns:a16="http://schemas.microsoft.com/office/drawing/2014/main" id="{F4CA65FC-B390-4538-A089-E4B3399FF8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1" y="25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2" name="Freeform 525">
                    <a:extLst>
                      <a:ext uri="{FF2B5EF4-FFF2-40B4-BE49-F238E27FC236}">
                        <a16:creationId xmlns:a16="http://schemas.microsoft.com/office/drawing/2014/main" id="{EA6E2150-82E5-44F1-89A5-FCE81B24EF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3" y="2550"/>
                    <a:ext cx="8" cy="6"/>
                  </a:xfrm>
                  <a:custGeom>
                    <a:avLst/>
                    <a:gdLst>
                      <a:gd name="T0" fmla="*/ 0 w 4"/>
                      <a:gd name="T1" fmla="*/ 2 h 3"/>
                      <a:gd name="T2" fmla="*/ 3 w 4"/>
                      <a:gd name="T3" fmla="*/ 0 h 3"/>
                      <a:gd name="T4" fmla="*/ 4 w 4"/>
                      <a:gd name="T5" fmla="*/ 1 h 3"/>
                      <a:gd name="T6" fmla="*/ 3 w 4"/>
                      <a:gd name="T7" fmla="*/ 2 h 3"/>
                      <a:gd name="T8" fmla="*/ 0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4" y="2"/>
                          <a:pt x="2" y="1"/>
                          <a:pt x="3" y="2"/>
                        </a:cubicBezTo>
                        <a:cubicBezTo>
                          <a:pt x="2" y="2"/>
                          <a:pt x="2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3" name="Freeform 526">
                    <a:extLst>
                      <a:ext uri="{FF2B5EF4-FFF2-40B4-BE49-F238E27FC236}">
                        <a16:creationId xmlns:a16="http://schemas.microsoft.com/office/drawing/2014/main" id="{65913A4A-7956-42CD-9964-3FD77138B9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1" y="2647"/>
                    <a:ext cx="14" cy="13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4 w 7"/>
                      <a:gd name="T3" fmla="*/ 4 h 6"/>
                      <a:gd name="T4" fmla="*/ 1 w 7"/>
                      <a:gd name="T5" fmla="*/ 3 h 6"/>
                      <a:gd name="T6" fmla="*/ 4 w 7"/>
                      <a:gd name="T7" fmla="*/ 1 h 6"/>
                      <a:gd name="T8" fmla="*/ 6 w 7"/>
                      <a:gd name="T9" fmla="*/ 1 h 6"/>
                      <a:gd name="T10" fmla="*/ 5 w 7"/>
                      <a:gd name="T11" fmla="*/ 2 h 6"/>
                      <a:gd name="T12" fmla="*/ 6 w 7"/>
                      <a:gd name="T13" fmla="*/ 6 h 6"/>
                      <a:gd name="T14" fmla="*/ 1 w 7"/>
                      <a:gd name="T1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0" y="3"/>
                          <a:pt x="3" y="6"/>
                          <a:pt x="4" y="4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0"/>
                          <a:pt x="5" y="5"/>
                          <a:pt x="4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7" y="2"/>
                          <a:pt x="5" y="1"/>
                          <a:pt x="5" y="2"/>
                        </a:cubicBezTo>
                        <a:cubicBezTo>
                          <a:pt x="6" y="4"/>
                          <a:pt x="4" y="4"/>
                          <a:pt x="6" y="6"/>
                        </a:cubicBezTo>
                        <a:cubicBezTo>
                          <a:pt x="4" y="5"/>
                          <a:pt x="3" y="5"/>
                          <a:pt x="1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4" name="Freeform 527">
                    <a:extLst>
                      <a:ext uri="{FF2B5EF4-FFF2-40B4-BE49-F238E27FC236}">
                        <a16:creationId xmlns:a16="http://schemas.microsoft.com/office/drawing/2014/main" id="{2178E7E4-FC76-4343-AD49-FBB4C459CE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4" y="3085"/>
                    <a:ext cx="6" cy="13"/>
                  </a:xfrm>
                  <a:custGeom>
                    <a:avLst/>
                    <a:gdLst>
                      <a:gd name="T0" fmla="*/ 1 w 3"/>
                      <a:gd name="T1" fmla="*/ 2 h 6"/>
                      <a:gd name="T2" fmla="*/ 2 w 3"/>
                      <a:gd name="T3" fmla="*/ 0 h 6"/>
                      <a:gd name="T4" fmla="*/ 3 w 3"/>
                      <a:gd name="T5" fmla="*/ 4 h 6"/>
                      <a:gd name="T6" fmla="*/ 1 w 3"/>
                      <a:gd name="T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0"/>
                        </a:cubicBezTo>
                        <a:cubicBezTo>
                          <a:pt x="3" y="1"/>
                          <a:pt x="1" y="3"/>
                          <a:pt x="3" y="4"/>
                        </a:cubicBezTo>
                        <a:cubicBezTo>
                          <a:pt x="2" y="6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5" name="Freeform 528">
                    <a:extLst>
                      <a:ext uri="{FF2B5EF4-FFF2-40B4-BE49-F238E27FC236}">
                        <a16:creationId xmlns:a16="http://schemas.microsoft.com/office/drawing/2014/main" id="{3A3E6050-38C0-404C-B1A2-4888AD02C2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9" y="3066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3" y="2"/>
                          <a:pt x="0" y="1"/>
                          <a:pt x="3" y="0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6" name="Freeform 529">
                    <a:extLst>
                      <a:ext uri="{FF2B5EF4-FFF2-40B4-BE49-F238E27FC236}">
                        <a16:creationId xmlns:a16="http://schemas.microsoft.com/office/drawing/2014/main" id="{B9F7B966-757B-4C7B-8584-D8460E5F2B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3" y="3056"/>
                    <a:ext cx="15" cy="27"/>
                  </a:xfrm>
                  <a:custGeom>
                    <a:avLst/>
                    <a:gdLst>
                      <a:gd name="T0" fmla="*/ 1 w 7"/>
                      <a:gd name="T1" fmla="*/ 11 h 13"/>
                      <a:gd name="T2" fmla="*/ 5 w 7"/>
                      <a:gd name="T3" fmla="*/ 6 h 13"/>
                      <a:gd name="T4" fmla="*/ 4 w 7"/>
                      <a:gd name="T5" fmla="*/ 5 h 13"/>
                      <a:gd name="T6" fmla="*/ 2 w 7"/>
                      <a:gd name="T7" fmla="*/ 7 h 13"/>
                      <a:gd name="T8" fmla="*/ 0 w 7"/>
                      <a:gd name="T9" fmla="*/ 2 h 13"/>
                      <a:gd name="T10" fmla="*/ 5 w 7"/>
                      <a:gd name="T11" fmla="*/ 4 h 13"/>
                      <a:gd name="T12" fmla="*/ 7 w 7"/>
                      <a:gd name="T13" fmla="*/ 9 h 13"/>
                      <a:gd name="T14" fmla="*/ 5 w 7"/>
                      <a:gd name="T15" fmla="*/ 12 h 13"/>
                      <a:gd name="T16" fmla="*/ 3 w 7"/>
                      <a:gd name="T17" fmla="*/ 11 h 13"/>
                      <a:gd name="T18" fmla="*/ 1 w 7"/>
                      <a:gd name="T1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13">
                        <a:moveTo>
                          <a:pt x="1" y="11"/>
                        </a:moveTo>
                        <a:cubicBezTo>
                          <a:pt x="3" y="10"/>
                          <a:pt x="3" y="7"/>
                          <a:pt x="5" y="6"/>
                        </a:cubicBezTo>
                        <a:cubicBezTo>
                          <a:pt x="5" y="6"/>
                          <a:pt x="4" y="6"/>
                          <a:pt x="4" y="5"/>
                        </a:cubicBezTo>
                        <a:cubicBezTo>
                          <a:pt x="4" y="6"/>
                          <a:pt x="3" y="6"/>
                          <a:pt x="2" y="7"/>
                        </a:cubicBezTo>
                        <a:cubicBezTo>
                          <a:pt x="2" y="6"/>
                          <a:pt x="2" y="2"/>
                          <a:pt x="0" y="2"/>
                        </a:cubicBezTo>
                        <a:cubicBezTo>
                          <a:pt x="1" y="0"/>
                          <a:pt x="3" y="5"/>
                          <a:pt x="5" y="4"/>
                        </a:cubicBezTo>
                        <a:cubicBezTo>
                          <a:pt x="5" y="7"/>
                          <a:pt x="6" y="8"/>
                          <a:pt x="7" y="9"/>
                        </a:cubicBezTo>
                        <a:cubicBezTo>
                          <a:pt x="6" y="10"/>
                          <a:pt x="6" y="11"/>
                          <a:pt x="5" y="12"/>
                        </a:cubicBezTo>
                        <a:cubicBezTo>
                          <a:pt x="4" y="13"/>
                          <a:pt x="4" y="12"/>
                          <a:pt x="3" y="11"/>
                        </a:cubicBezTo>
                        <a:cubicBezTo>
                          <a:pt x="3" y="12"/>
                          <a:pt x="3" y="11"/>
                          <a:pt x="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7" name="Freeform 530">
                    <a:extLst>
                      <a:ext uri="{FF2B5EF4-FFF2-40B4-BE49-F238E27FC236}">
                        <a16:creationId xmlns:a16="http://schemas.microsoft.com/office/drawing/2014/main" id="{A0CB0B36-D24D-443A-9EF4-F138B3562C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9" y="3045"/>
                    <a:ext cx="5" cy="11"/>
                  </a:xfrm>
                  <a:custGeom>
                    <a:avLst/>
                    <a:gdLst>
                      <a:gd name="T0" fmla="*/ 0 w 2"/>
                      <a:gd name="T1" fmla="*/ 1 h 5"/>
                      <a:gd name="T2" fmla="*/ 2 w 2"/>
                      <a:gd name="T3" fmla="*/ 4 h 5"/>
                      <a:gd name="T4" fmla="*/ 1 w 2"/>
                      <a:gd name="T5" fmla="*/ 5 h 5"/>
                      <a:gd name="T6" fmla="*/ 0 w 2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0" y="1"/>
                        </a:moveTo>
                        <a:cubicBezTo>
                          <a:pt x="2" y="0"/>
                          <a:pt x="0" y="4"/>
                          <a:pt x="2" y="4"/>
                        </a:cubicBezTo>
                        <a:cubicBezTo>
                          <a:pt x="2" y="4"/>
                          <a:pt x="1" y="5"/>
                          <a:pt x="1" y="5"/>
                        </a:cubicBezTo>
                        <a:cubicBezTo>
                          <a:pt x="1" y="3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8" name="Freeform 531">
                    <a:extLst>
                      <a:ext uri="{FF2B5EF4-FFF2-40B4-BE49-F238E27FC236}">
                        <a16:creationId xmlns:a16="http://schemas.microsoft.com/office/drawing/2014/main" id="{08597D79-28E3-49BE-9E04-DCBF7FF6AC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5" y="2596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9" name="Freeform 532">
                    <a:extLst>
                      <a:ext uri="{FF2B5EF4-FFF2-40B4-BE49-F238E27FC236}">
                        <a16:creationId xmlns:a16="http://schemas.microsoft.com/office/drawing/2014/main" id="{E02B2368-2278-4C19-951A-4643879AA3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3" y="254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2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1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0" name="Freeform 533">
                    <a:extLst>
                      <a:ext uri="{FF2B5EF4-FFF2-40B4-BE49-F238E27FC236}">
                        <a16:creationId xmlns:a16="http://schemas.microsoft.com/office/drawing/2014/main" id="{FE231DF1-ECA5-4394-93F5-0005DEF536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0" y="2512"/>
                    <a:ext cx="15" cy="11"/>
                  </a:xfrm>
                  <a:custGeom>
                    <a:avLst/>
                    <a:gdLst>
                      <a:gd name="T0" fmla="*/ 1 w 7"/>
                      <a:gd name="T1" fmla="*/ 4 h 5"/>
                      <a:gd name="T2" fmla="*/ 4 w 7"/>
                      <a:gd name="T3" fmla="*/ 3 h 5"/>
                      <a:gd name="T4" fmla="*/ 4 w 7"/>
                      <a:gd name="T5" fmla="*/ 0 h 5"/>
                      <a:gd name="T6" fmla="*/ 7 w 7"/>
                      <a:gd name="T7" fmla="*/ 4 h 5"/>
                      <a:gd name="T8" fmla="*/ 4 w 7"/>
                      <a:gd name="T9" fmla="*/ 4 h 5"/>
                      <a:gd name="T10" fmla="*/ 1 w 7"/>
                      <a:gd name="T1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1" y="4"/>
                        </a:moveTo>
                        <a:cubicBezTo>
                          <a:pt x="0" y="2"/>
                          <a:pt x="3" y="3"/>
                          <a:pt x="4" y="3"/>
                        </a:cubicBezTo>
                        <a:cubicBezTo>
                          <a:pt x="5" y="3"/>
                          <a:pt x="4" y="1"/>
                          <a:pt x="4" y="0"/>
                        </a:cubicBezTo>
                        <a:cubicBezTo>
                          <a:pt x="5" y="1"/>
                          <a:pt x="6" y="3"/>
                          <a:pt x="7" y="4"/>
                        </a:cubicBezTo>
                        <a:cubicBezTo>
                          <a:pt x="6" y="5"/>
                          <a:pt x="3" y="5"/>
                          <a:pt x="4" y="4"/>
                        </a:cubicBezTo>
                        <a:cubicBezTo>
                          <a:pt x="3" y="4"/>
                          <a:pt x="2" y="4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1" name="Freeform 534">
                    <a:extLst>
                      <a:ext uri="{FF2B5EF4-FFF2-40B4-BE49-F238E27FC236}">
                        <a16:creationId xmlns:a16="http://schemas.microsoft.com/office/drawing/2014/main" id="{5F8291DF-7745-4445-902F-695F794D4C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" y="2624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3" y="1"/>
                          <a:pt x="3" y="2"/>
                        </a:cubicBezTo>
                        <a:cubicBezTo>
                          <a:pt x="3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2" name="Freeform 535">
                    <a:extLst>
                      <a:ext uri="{FF2B5EF4-FFF2-40B4-BE49-F238E27FC236}">
                        <a16:creationId xmlns:a16="http://schemas.microsoft.com/office/drawing/2014/main" id="{1EF89415-10A4-4B14-BAB9-ABAF6D8D34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8" y="2647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2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3" name="Freeform 536">
                    <a:extLst>
                      <a:ext uri="{FF2B5EF4-FFF2-40B4-BE49-F238E27FC236}">
                        <a16:creationId xmlns:a16="http://schemas.microsoft.com/office/drawing/2014/main" id="{C50D2750-32FA-4BA0-8CE4-F6EC8DEBD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9" y="278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4" name="Freeform 537">
                    <a:extLst>
                      <a:ext uri="{FF2B5EF4-FFF2-40B4-BE49-F238E27FC236}">
                        <a16:creationId xmlns:a16="http://schemas.microsoft.com/office/drawing/2014/main" id="{7A8807AB-2B22-4682-BEE7-FB0D0CA3EF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6" y="2792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1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2"/>
                          <a:pt x="2" y="2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5" name="Freeform 538">
                    <a:extLst>
                      <a:ext uri="{FF2B5EF4-FFF2-40B4-BE49-F238E27FC236}">
                        <a16:creationId xmlns:a16="http://schemas.microsoft.com/office/drawing/2014/main" id="{0B54B525-4678-4F46-AC4F-D05CD743BD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5" y="3070"/>
                    <a:ext cx="7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2 w 3"/>
                      <a:gd name="T5" fmla="*/ 2 h 4"/>
                      <a:gd name="T6" fmla="*/ 2 w 3"/>
                      <a:gd name="T7" fmla="*/ 4 h 4"/>
                      <a:gd name="T8" fmla="*/ 0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2" y="1"/>
                          <a:pt x="2" y="0"/>
                          <a:pt x="3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1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6" name="Freeform 539">
                    <a:extLst>
                      <a:ext uri="{FF2B5EF4-FFF2-40B4-BE49-F238E27FC236}">
                        <a16:creationId xmlns:a16="http://schemas.microsoft.com/office/drawing/2014/main" id="{919C5302-FD11-4A32-BAB4-CFC8224A07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8" y="3079"/>
                    <a:ext cx="12" cy="8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4 h 4"/>
                      <a:gd name="T4" fmla="*/ 0 w 6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2"/>
                          <a:pt x="5" y="0"/>
                          <a:pt x="6" y="4"/>
                        </a:cubicBezTo>
                        <a:cubicBezTo>
                          <a:pt x="5" y="3"/>
                          <a:pt x="1" y="3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7" name="Freeform 540">
                    <a:extLst>
                      <a:ext uri="{FF2B5EF4-FFF2-40B4-BE49-F238E27FC236}">
                        <a16:creationId xmlns:a16="http://schemas.microsoft.com/office/drawing/2014/main" id="{937676EB-2FF9-4555-8AB4-9E666D45D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6" y="2706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3" y="2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8" name="Freeform 541">
                    <a:extLst>
                      <a:ext uri="{FF2B5EF4-FFF2-40B4-BE49-F238E27FC236}">
                        <a16:creationId xmlns:a16="http://schemas.microsoft.com/office/drawing/2014/main" id="{9E45F933-385F-46E6-83BA-C02333C372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2" y="3051"/>
                    <a:ext cx="4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2"/>
                          <a:pt x="2" y="3"/>
                          <a:pt x="1" y="4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9" name="Freeform 542">
                    <a:extLst>
                      <a:ext uri="{FF2B5EF4-FFF2-40B4-BE49-F238E27FC236}">
                        <a16:creationId xmlns:a16="http://schemas.microsoft.com/office/drawing/2014/main" id="{B80D2BD1-A2B4-4931-9B8F-93F1A2F986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1" y="2740"/>
                    <a:ext cx="21" cy="14"/>
                  </a:xfrm>
                  <a:custGeom>
                    <a:avLst/>
                    <a:gdLst>
                      <a:gd name="T0" fmla="*/ 0 w 10"/>
                      <a:gd name="T1" fmla="*/ 3 h 7"/>
                      <a:gd name="T2" fmla="*/ 10 w 10"/>
                      <a:gd name="T3" fmla="*/ 7 h 7"/>
                      <a:gd name="T4" fmla="*/ 0 w 10"/>
                      <a:gd name="T5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7">
                        <a:moveTo>
                          <a:pt x="0" y="3"/>
                        </a:moveTo>
                        <a:cubicBezTo>
                          <a:pt x="3" y="0"/>
                          <a:pt x="8" y="3"/>
                          <a:pt x="10" y="7"/>
                        </a:cubicBezTo>
                        <a:cubicBezTo>
                          <a:pt x="7" y="6"/>
                          <a:pt x="4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0" name="Freeform 543">
                    <a:extLst>
                      <a:ext uri="{FF2B5EF4-FFF2-40B4-BE49-F238E27FC236}">
                        <a16:creationId xmlns:a16="http://schemas.microsoft.com/office/drawing/2014/main" id="{D74AF222-ADCD-4A81-95A0-5A63E26555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0" y="2773"/>
                    <a:ext cx="9" cy="13"/>
                  </a:xfrm>
                  <a:custGeom>
                    <a:avLst/>
                    <a:gdLst>
                      <a:gd name="T0" fmla="*/ 0 w 4"/>
                      <a:gd name="T1" fmla="*/ 4 h 6"/>
                      <a:gd name="T2" fmla="*/ 2 w 4"/>
                      <a:gd name="T3" fmla="*/ 3 h 6"/>
                      <a:gd name="T4" fmla="*/ 1 w 4"/>
                      <a:gd name="T5" fmla="*/ 2 h 6"/>
                      <a:gd name="T6" fmla="*/ 4 w 4"/>
                      <a:gd name="T7" fmla="*/ 3 h 6"/>
                      <a:gd name="T8" fmla="*/ 3 w 4"/>
                      <a:gd name="T9" fmla="*/ 6 h 6"/>
                      <a:gd name="T10" fmla="*/ 0 w 4"/>
                      <a:gd name="T1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0" y="4"/>
                        </a:moveTo>
                        <a:cubicBezTo>
                          <a:pt x="0" y="2"/>
                          <a:pt x="1" y="4"/>
                          <a:pt x="2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0"/>
                          <a:pt x="3" y="3"/>
                          <a:pt x="4" y="3"/>
                        </a:cubicBezTo>
                        <a:cubicBezTo>
                          <a:pt x="4" y="5"/>
                          <a:pt x="3" y="4"/>
                          <a:pt x="3" y="6"/>
                        </a:cubicBezTo>
                        <a:cubicBezTo>
                          <a:pt x="2" y="6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1" name="Freeform 544">
                    <a:extLst>
                      <a:ext uri="{FF2B5EF4-FFF2-40B4-BE49-F238E27FC236}">
                        <a16:creationId xmlns:a16="http://schemas.microsoft.com/office/drawing/2014/main" id="{C1263D26-E364-47F0-81B4-4725C80A47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4" y="2997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3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4" y="3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2" name="Freeform 545">
                    <a:extLst>
                      <a:ext uri="{FF2B5EF4-FFF2-40B4-BE49-F238E27FC236}">
                        <a16:creationId xmlns:a16="http://schemas.microsoft.com/office/drawing/2014/main" id="{065C1121-1BCD-420F-8921-1A3A56D89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3" y="2971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2" y="1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3" name="Freeform 546">
                    <a:extLst>
                      <a:ext uri="{FF2B5EF4-FFF2-40B4-BE49-F238E27FC236}">
                        <a16:creationId xmlns:a16="http://schemas.microsoft.com/office/drawing/2014/main" id="{624E1F71-1460-49D6-95D9-205F7DB77F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8" y="2923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5 w 5"/>
                      <a:gd name="T3" fmla="*/ 2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2" y="0"/>
                          <a:pt x="5" y="1"/>
                          <a:pt x="5" y="2"/>
                        </a:cubicBezTo>
                        <a:cubicBezTo>
                          <a:pt x="4" y="2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4" name="Freeform 547">
                    <a:extLst>
                      <a:ext uri="{FF2B5EF4-FFF2-40B4-BE49-F238E27FC236}">
                        <a16:creationId xmlns:a16="http://schemas.microsoft.com/office/drawing/2014/main" id="{C2319ED2-6127-483C-95F6-1B9BB9BD6D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7" y="2896"/>
                    <a:ext cx="9" cy="12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5 h 6"/>
                      <a:gd name="T4" fmla="*/ 0 w 4"/>
                      <a:gd name="T5" fmla="*/ 2 h 6"/>
                      <a:gd name="T6" fmla="*/ 3 w 4"/>
                      <a:gd name="T7" fmla="*/ 0 h 6"/>
                      <a:gd name="T8" fmla="*/ 2 w 4"/>
                      <a:gd name="T9" fmla="*/ 4 h 6"/>
                      <a:gd name="T10" fmla="*/ 3 w 4"/>
                      <a:gd name="T11" fmla="*/ 4 h 6"/>
                      <a:gd name="T12" fmla="*/ 3 w 4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5"/>
                          <a:pt x="1" y="5"/>
                        </a:cubicBezTo>
                        <a:cubicBezTo>
                          <a:pt x="1" y="4"/>
                          <a:pt x="1" y="2"/>
                          <a:pt x="0" y="2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2" y="2"/>
                          <a:pt x="4" y="4"/>
                          <a:pt x="2" y="4"/>
                        </a:cubicBezTo>
                        <a:cubicBezTo>
                          <a:pt x="2" y="5"/>
                          <a:pt x="3" y="5"/>
                          <a:pt x="3" y="4"/>
                        </a:cubicBezTo>
                        <a:cubicBezTo>
                          <a:pt x="4" y="5"/>
                          <a:pt x="2" y="5"/>
                          <a:pt x="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5" name="Freeform 548">
                    <a:extLst>
                      <a:ext uri="{FF2B5EF4-FFF2-40B4-BE49-F238E27FC236}">
                        <a16:creationId xmlns:a16="http://schemas.microsoft.com/office/drawing/2014/main" id="{35E1CD9B-2BC2-4E71-AE33-CC417A5D66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5" y="2944"/>
                    <a:ext cx="7" cy="8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2 h 4"/>
                      <a:gd name="T4" fmla="*/ 1 w 3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0" y="1"/>
                          <a:pt x="3" y="0"/>
                          <a:pt x="3" y="2"/>
                        </a:cubicBezTo>
                        <a:cubicBezTo>
                          <a:pt x="1" y="1"/>
                          <a:pt x="2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6" name="Freeform 549">
                    <a:extLst>
                      <a:ext uri="{FF2B5EF4-FFF2-40B4-BE49-F238E27FC236}">
                        <a16:creationId xmlns:a16="http://schemas.microsoft.com/office/drawing/2014/main" id="{E56EA2EE-0EDF-4914-981F-40417A3948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9" y="2910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1 w 3"/>
                      <a:gd name="T5" fmla="*/ 0 h 3"/>
                      <a:gd name="T6" fmla="*/ 3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3"/>
                          <a:pt x="1" y="3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2"/>
                          <a:pt x="1" y="2"/>
                          <a:pt x="3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8" name="Freeform 551">
                    <a:extLst>
                      <a:ext uri="{FF2B5EF4-FFF2-40B4-BE49-F238E27FC236}">
                        <a16:creationId xmlns:a16="http://schemas.microsoft.com/office/drawing/2014/main" id="{51133742-8BE0-414F-9835-E99F6B0067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3" y="3020"/>
                    <a:ext cx="14" cy="12"/>
                  </a:xfrm>
                  <a:custGeom>
                    <a:avLst/>
                    <a:gdLst>
                      <a:gd name="T0" fmla="*/ 6 w 7"/>
                      <a:gd name="T1" fmla="*/ 4 h 6"/>
                      <a:gd name="T2" fmla="*/ 1 w 7"/>
                      <a:gd name="T3" fmla="*/ 5 h 6"/>
                      <a:gd name="T4" fmla="*/ 0 w 7"/>
                      <a:gd name="T5" fmla="*/ 4 h 6"/>
                      <a:gd name="T6" fmla="*/ 6 w 7"/>
                      <a:gd name="T7" fmla="*/ 2 h 6"/>
                      <a:gd name="T8" fmla="*/ 4 w 7"/>
                      <a:gd name="T9" fmla="*/ 2 h 6"/>
                      <a:gd name="T10" fmla="*/ 7 w 7"/>
                      <a:gd name="T11" fmla="*/ 3 h 6"/>
                      <a:gd name="T12" fmla="*/ 6 w 7"/>
                      <a:gd name="T13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6" y="4"/>
                        </a:moveTo>
                        <a:cubicBezTo>
                          <a:pt x="4" y="3"/>
                          <a:pt x="2" y="4"/>
                          <a:pt x="1" y="5"/>
                        </a:cubicBezTo>
                        <a:cubicBezTo>
                          <a:pt x="1" y="3"/>
                          <a:pt x="0" y="6"/>
                          <a:pt x="0" y="4"/>
                        </a:cubicBezTo>
                        <a:cubicBezTo>
                          <a:pt x="0" y="2"/>
                          <a:pt x="5" y="4"/>
                          <a:pt x="6" y="2"/>
                        </a:cubicBezTo>
                        <a:cubicBezTo>
                          <a:pt x="5" y="1"/>
                          <a:pt x="5" y="2"/>
                          <a:pt x="4" y="2"/>
                        </a:cubicBezTo>
                        <a:cubicBezTo>
                          <a:pt x="4" y="0"/>
                          <a:pt x="7" y="1"/>
                          <a:pt x="7" y="3"/>
                        </a:cubicBezTo>
                        <a:cubicBezTo>
                          <a:pt x="6" y="3"/>
                          <a:pt x="5" y="3"/>
                          <a:pt x="6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9" name="Freeform 552">
                    <a:extLst>
                      <a:ext uri="{FF2B5EF4-FFF2-40B4-BE49-F238E27FC236}">
                        <a16:creationId xmlns:a16="http://schemas.microsoft.com/office/drawing/2014/main" id="{6D5B269E-FA9F-499E-B3BE-F147C0C330E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644" y="2533"/>
                    <a:ext cx="158" cy="38"/>
                  </a:xfrm>
                  <a:custGeom>
                    <a:avLst/>
                    <a:gdLst>
                      <a:gd name="T0" fmla="*/ 45 w 75"/>
                      <a:gd name="T1" fmla="*/ 8 h 18"/>
                      <a:gd name="T2" fmla="*/ 50 w 75"/>
                      <a:gd name="T3" fmla="*/ 8 h 18"/>
                      <a:gd name="T4" fmla="*/ 61 w 75"/>
                      <a:gd name="T5" fmla="*/ 4 h 18"/>
                      <a:gd name="T6" fmla="*/ 70 w 75"/>
                      <a:gd name="T7" fmla="*/ 2 h 18"/>
                      <a:gd name="T8" fmla="*/ 68 w 75"/>
                      <a:gd name="T9" fmla="*/ 1 h 18"/>
                      <a:gd name="T10" fmla="*/ 23 w 75"/>
                      <a:gd name="T11" fmla="*/ 7 h 18"/>
                      <a:gd name="T12" fmla="*/ 17 w 75"/>
                      <a:gd name="T13" fmla="*/ 4 h 18"/>
                      <a:gd name="T14" fmla="*/ 17 w 75"/>
                      <a:gd name="T15" fmla="*/ 6 h 18"/>
                      <a:gd name="T16" fmla="*/ 7 w 75"/>
                      <a:gd name="T17" fmla="*/ 6 h 18"/>
                      <a:gd name="T18" fmla="*/ 5 w 75"/>
                      <a:gd name="T19" fmla="*/ 8 h 18"/>
                      <a:gd name="T20" fmla="*/ 2 w 75"/>
                      <a:gd name="T21" fmla="*/ 10 h 18"/>
                      <a:gd name="T22" fmla="*/ 2 w 75"/>
                      <a:gd name="T23" fmla="*/ 11 h 18"/>
                      <a:gd name="T24" fmla="*/ 4 w 75"/>
                      <a:gd name="T25" fmla="*/ 10 h 18"/>
                      <a:gd name="T26" fmla="*/ 7 w 75"/>
                      <a:gd name="T27" fmla="*/ 11 h 18"/>
                      <a:gd name="T28" fmla="*/ 7 w 75"/>
                      <a:gd name="T29" fmla="*/ 12 h 18"/>
                      <a:gd name="T30" fmla="*/ 10 w 75"/>
                      <a:gd name="T31" fmla="*/ 14 h 18"/>
                      <a:gd name="T32" fmla="*/ 11 w 75"/>
                      <a:gd name="T33" fmla="*/ 11 h 18"/>
                      <a:gd name="T34" fmla="*/ 14 w 75"/>
                      <a:gd name="T35" fmla="*/ 13 h 18"/>
                      <a:gd name="T36" fmla="*/ 18 w 75"/>
                      <a:gd name="T37" fmla="*/ 15 h 18"/>
                      <a:gd name="T38" fmla="*/ 19 w 75"/>
                      <a:gd name="T39" fmla="*/ 13 h 18"/>
                      <a:gd name="T40" fmla="*/ 22 w 75"/>
                      <a:gd name="T41" fmla="*/ 14 h 18"/>
                      <a:gd name="T42" fmla="*/ 25 w 75"/>
                      <a:gd name="T43" fmla="*/ 13 h 18"/>
                      <a:gd name="T44" fmla="*/ 23 w 75"/>
                      <a:gd name="T45" fmla="*/ 16 h 18"/>
                      <a:gd name="T46" fmla="*/ 28 w 75"/>
                      <a:gd name="T47" fmla="*/ 13 h 18"/>
                      <a:gd name="T48" fmla="*/ 32 w 75"/>
                      <a:gd name="T49" fmla="*/ 17 h 18"/>
                      <a:gd name="T50" fmla="*/ 34 w 75"/>
                      <a:gd name="T51" fmla="*/ 18 h 18"/>
                      <a:gd name="T52" fmla="*/ 46 w 75"/>
                      <a:gd name="T53" fmla="*/ 15 h 18"/>
                      <a:gd name="T54" fmla="*/ 47 w 75"/>
                      <a:gd name="T55" fmla="*/ 12 h 18"/>
                      <a:gd name="T56" fmla="*/ 44 w 75"/>
                      <a:gd name="T57" fmla="*/ 9 h 18"/>
                      <a:gd name="T58" fmla="*/ 12 w 75"/>
                      <a:gd name="T59" fmla="*/ 10 h 18"/>
                      <a:gd name="T60" fmla="*/ 12 w 75"/>
                      <a:gd name="T61" fmla="*/ 11 h 18"/>
                      <a:gd name="T62" fmla="*/ 19 w 75"/>
                      <a:gd name="T63" fmla="*/ 11 h 18"/>
                      <a:gd name="T64" fmla="*/ 17 w 75"/>
                      <a:gd name="T65" fmla="*/ 13 h 18"/>
                      <a:gd name="T66" fmla="*/ 15 w 75"/>
                      <a:gd name="T67" fmla="*/ 13 h 18"/>
                      <a:gd name="T68" fmla="*/ 33 w 75"/>
                      <a:gd name="T69" fmla="*/ 12 h 18"/>
                      <a:gd name="T70" fmla="*/ 31 w 75"/>
                      <a:gd name="T71" fmla="*/ 15 h 18"/>
                      <a:gd name="T72" fmla="*/ 31 w 75"/>
                      <a:gd name="T73" fmla="*/ 15 h 18"/>
                      <a:gd name="T74" fmla="*/ 35 w 75"/>
                      <a:gd name="T75" fmla="*/ 11 h 18"/>
                      <a:gd name="T76" fmla="*/ 35 w 75"/>
                      <a:gd name="T77" fmla="*/ 16 h 18"/>
                      <a:gd name="T78" fmla="*/ 35 w 75"/>
                      <a:gd name="T79" fmla="*/ 16 h 18"/>
                      <a:gd name="T80" fmla="*/ 39 w 75"/>
                      <a:gd name="T81" fmla="*/ 14 h 18"/>
                      <a:gd name="T82" fmla="*/ 38 w 75"/>
                      <a:gd name="T83" fmla="*/ 10 h 18"/>
                      <a:gd name="T84" fmla="*/ 38 w 75"/>
                      <a:gd name="T85" fmla="*/ 10 h 18"/>
                      <a:gd name="T86" fmla="*/ 40 w 75"/>
                      <a:gd name="T87" fmla="*/ 12 h 18"/>
                      <a:gd name="T88" fmla="*/ 40 w 75"/>
                      <a:gd name="T8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5" h="18">
                        <a:moveTo>
                          <a:pt x="44" y="9"/>
                        </a:moveTo>
                        <a:cubicBezTo>
                          <a:pt x="45" y="9"/>
                          <a:pt x="44" y="7"/>
                          <a:pt x="45" y="8"/>
                        </a:cubicBezTo>
                        <a:cubicBezTo>
                          <a:pt x="47" y="8"/>
                          <a:pt x="48" y="8"/>
                          <a:pt x="49" y="6"/>
                        </a:cubicBezTo>
                        <a:cubicBezTo>
                          <a:pt x="50" y="7"/>
                          <a:pt x="50" y="7"/>
                          <a:pt x="50" y="8"/>
                        </a:cubicBezTo>
                        <a:cubicBezTo>
                          <a:pt x="53" y="6"/>
                          <a:pt x="56" y="7"/>
                          <a:pt x="59" y="4"/>
                        </a:cubicBezTo>
                        <a:cubicBezTo>
                          <a:pt x="58" y="6"/>
                          <a:pt x="62" y="5"/>
                          <a:pt x="61" y="4"/>
                        </a:cubicBezTo>
                        <a:cubicBezTo>
                          <a:pt x="65" y="5"/>
                          <a:pt x="72" y="4"/>
                          <a:pt x="75" y="0"/>
                        </a:cubicBezTo>
                        <a:cubicBezTo>
                          <a:pt x="74" y="1"/>
                          <a:pt x="71" y="0"/>
                          <a:pt x="70" y="2"/>
                        </a:cubicBezTo>
                        <a:cubicBezTo>
                          <a:pt x="70" y="0"/>
                          <a:pt x="68" y="1"/>
                          <a:pt x="68" y="2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55" y="2"/>
                          <a:pt x="41" y="4"/>
                          <a:pt x="29" y="4"/>
                        </a:cubicBezTo>
                        <a:cubicBezTo>
                          <a:pt x="28" y="5"/>
                          <a:pt x="24" y="3"/>
                          <a:pt x="23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9" y="4"/>
                          <a:pt x="17" y="7"/>
                          <a:pt x="17" y="4"/>
                        </a:cubicBezTo>
                        <a:cubicBezTo>
                          <a:pt x="16" y="5"/>
                          <a:pt x="14" y="3"/>
                          <a:pt x="13" y="5"/>
                        </a:cubicBezTo>
                        <a:cubicBezTo>
                          <a:pt x="15" y="5"/>
                          <a:pt x="17" y="4"/>
                          <a:pt x="17" y="6"/>
                        </a:cubicBezTo>
                        <a:cubicBezTo>
                          <a:pt x="15" y="6"/>
                          <a:pt x="14" y="7"/>
                          <a:pt x="12" y="5"/>
                        </a:cubicBezTo>
                        <a:cubicBezTo>
                          <a:pt x="11" y="6"/>
                          <a:pt x="8" y="8"/>
                          <a:pt x="7" y="6"/>
                        </a:cubicBezTo>
                        <a:cubicBezTo>
                          <a:pt x="7" y="8"/>
                          <a:pt x="5" y="6"/>
                          <a:pt x="5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10"/>
                          <a:pt x="2" y="8"/>
                          <a:pt x="1" y="9"/>
                        </a:cubicBezTo>
                        <a:cubicBezTo>
                          <a:pt x="2" y="9"/>
                          <a:pt x="2" y="9"/>
                          <a:pt x="2" y="10"/>
                        </a:cubicBezTo>
                        <a:cubicBezTo>
                          <a:pt x="1" y="10"/>
                          <a:pt x="1" y="9"/>
                          <a:pt x="0" y="9"/>
                        </a:cubicBezTo>
                        <a:cubicBezTo>
                          <a:pt x="0" y="11"/>
                          <a:pt x="1" y="10"/>
                          <a:pt x="2" y="11"/>
                        </a:cubicBezTo>
                        <a:cubicBezTo>
                          <a:pt x="2" y="9"/>
                          <a:pt x="6" y="9"/>
                          <a:pt x="6" y="10"/>
                        </a:cubicBezTo>
                        <a:cubicBezTo>
                          <a:pt x="5" y="11"/>
                          <a:pt x="5" y="12"/>
                          <a:pt x="4" y="10"/>
                        </a:cubicBezTo>
                        <a:cubicBezTo>
                          <a:pt x="4" y="12"/>
                          <a:pt x="5" y="11"/>
                          <a:pt x="5" y="12"/>
                        </a:cubicBezTo>
                        <a:cubicBezTo>
                          <a:pt x="6" y="12"/>
                          <a:pt x="6" y="11"/>
                          <a:pt x="7" y="11"/>
                        </a:cubicBezTo>
                        <a:cubicBezTo>
                          <a:pt x="7" y="12"/>
                          <a:pt x="6" y="13"/>
                          <a:pt x="6" y="14"/>
                        </a:cubicBezTo>
                        <a:cubicBezTo>
                          <a:pt x="7" y="14"/>
                          <a:pt x="6" y="12"/>
                          <a:pt x="7" y="12"/>
                        </a:cubicBezTo>
                        <a:cubicBezTo>
                          <a:pt x="8" y="13"/>
                          <a:pt x="7" y="13"/>
                          <a:pt x="7" y="14"/>
                        </a:cubicBezTo>
                        <a:cubicBezTo>
                          <a:pt x="8" y="12"/>
                          <a:pt x="9" y="14"/>
                          <a:pt x="10" y="14"/>
                        </a:cubicBezTo>
                        <a:cubicBezTo>
                          <a:pt x="9" y="12"/>
                          <a:pt x="11" y="15"/>
                          <a:pt x="12" y="13"/>
                        </a:cubicBezTo>
                        <a:cubicBezTo>
                          <a:pt x="11" y="14"/>
                          <a:pt x="10" y="12"/>
                          <a:pt x="11" y="11"/>
                        </a:cubicBezTo>
                        <a:cubicBezTo>
                          <a:pt x="11" y="13"/>
                          <a:pt x="12" y="11"/>
                          <a:pt x="13" y="12"/>
                        </a:cubicBezTo>
                        <a:cubicBezTo>
                          <a:pt x="13" y="13"/>
                          <a:pt x="13" y="13"/>
                          <a:pt x="14" y="13"/>
                        </a:cubicBezTo>
                        <a:cubicBezTo>
                          <a:pt x="12" y="13"/>
                          <a:pt x="12" y="16"/>
                          <a:pt x="13" y="14"/>
                        </a:cubicBezTo>
                        <a:cubicBezTo>
                          <a:pt x="15" y="14"/>
                          <a:pt x="17" y="15"/>
                          <a:pt x="18" y="15"/>
                        </a:cubicBezTo>
                        <a:cubicBezTo>
                          <a:pt x="18" y="15"/>
                          <a:pt x="18" y="14"/>
                          <a:pt x="18" y="14"/>
                        </a:cubicBezTo>
                        <a:cubicBezTo>
                          <a:pt x="19" y="14"/>
                          <a:pt x="19" y="16"/>
                          <a:pt x="19" y="13"/>
                        </a:cubicBezTo>
                        <a:cubicBezTo>
                          <a:pt x="21" y="13"/>
                          <a:pt x="20" y="15"/>
                          <a:pt x="21" y="16"/>
                        </a:cubicBezTo>
                        <a:cubicBezTo>
                          <a:pt x="21" y="14"/>
                          <a:pt x="23" y="16"/>
                          <a:pt x="22" y="14"/>
                        </a:cubicBezTo>
                        <a:cubicBezTo>
                          <a:pt x="22" y="14"/>
                          <a:pt x="21" y="15"/>
                          <a:pt x="21" y="13"/>
                        </a:cubicBezTo>
                        <a:cubicBezTo>
                          <a:pt x="23" y="13"/>
                          <a:pt x="23" y="13"/>
                          <a:pt x="25" y="13"/>
                        </a:cubicBezTo>
                        <a:cubicBezTo>
                          <a:pt x="25" y="13"/>
                          <a:pt x="25" y="14"/>
                          <a:pt x="25" y="14"/>
                        </a:cubicBezTo>
                        <a:cubicBezTo>
                          <a:pt x="24" y="14"/>
                          <a:pt x="23" y="14"/>
                          <a:pt x="23" y="16"/>
                        </a:cubicBezTo>
                        <a:cubicBezTo>
                          <a:pt x="25" y="16"/>
                          <a:pt x="25" y="15"/>
                          <a:pt x="26" y="13"/>
                        </a:cubicBezTo>
                        <a:cubicBezTo>
                          <a:pt x="27" y="15"/>
                          <a:pt x="28" y="14"/>
                          <a:pt x="28" y="13"/>
                        </a:cubicBezTo>
                        <a:cubicBezTo>
                          <a:pt x="29" y="14"/>
                          <a:pt x="29" y="15"/>
                          <a:pt x="28" y="16"/>
                        </a:cubicBezTo>
                        <a:cubicBezTo>
                          <a:pt x="30" y="15"/>
                          <a:pt x="31" y="15"/>
                          <a:pt x="32" y="17"/>
                        </a:cubicBezTo>
                        <a:cubicBezTo>
                          <a:pt x="32" y="17"/>
                          <a:pt x="32" y="18"/>
                          <a:pt x="31" y="18"/>
                        </a:cubicBezTo>
                        <a:cubicBezTo>
                          <a:pt x="33" y="17"/>
                          <a:pt x="33" y="17"/>
                          <a:pt x="34" y="18"/>
                        </a:cubicBezTo>
                        <a:cubicBezTo>
                          <a:pt x="35" y="17"/>
                          <a:pt x="39" y="15"/>
                          <a:pt x="41" y="17"/>
                        </a:cubicBezTo>
                        <a:cubicBezTo>
                          <a:pt x="42" y="15"/>
                          <a:pt x="43" y="16"/>
                          <a:pt x="46" y="15"/>
                        </a:cubicBezTo>
                        <a:cubicBezTo>
                          <a:pt x="46" y="13"/>
                          <a:pt x="44" y="15"/>
                          <a:pt x="44" y="13"/>
                        </a:cubicBezTo>
                        <a:cubicBezTo>
                          <a:pt x="44" y="12"/>
                          <a:pt x="46" y="10"/>
                          <a:pt x="47" y="12"/>
                        </a:cubicBezTo>
                        <a:cubicBezTo>
                          <a:pt x="48" y="13"/>
                          <a:pt x="46" y="12"/>
                          <a:pt x="46" y="14"/>
                        </a:cubicBezTo>
                        <a:cubicBezTo>
                          <a:pt x="50" y="12"/>
                          <a:pt x="46" y="9"/>
                          <a:pt x="44" y="9"/>
                        </a:cubicBezTo>
                        <a:moveTo>
                          <a:pt x="12" y="11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9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2" y="11"/>
                        </a:cubicBezTo>
                        <a:moveTo>
                          <a:pt x="15" y="13"/>
                        </a:moveTo>
                        <a:cubicBezTo>
                          <a:pt x="16" y="12"/>
                          <a:pt x="17" y="9"/>
                          <a:pt x="19" y="11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8" y="13"/>
                          <a:pt x="17" y="12"/>
                          <a:pt x="17" y="13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7" y="10"/>
                          <a:pt x="16" y="14"/>
                          <a:pt x="15" y="13"/>
                        </a:cubicBezTo>
                        <a:moveTo>
                          <a:pt x="29" y="12"/>
                        </a:moveTo>
                        <a:cubicBezTo>
                          <a:pt x="30" y="11"/>
                          <a:pt x="33" y="10"/>
                          <a:pt x="33" y="12"/>
                        </a:cubicBezTo>
                        <a:cubicBezTo>
                          <a:pt x="32" y="12"/>
                          <a:pt x="30" y="13"/>
                          <a:pt x="29" y="12"/>
                        </a:cubicBezTo>
                        <a:moveTo>
                          <a:pt x="31" y="15"/>
                        </a:moveTo>
                        <a:cubicBezTo>
                          <a:pt x="32" y="14"/>
                          <a:pt x="33" y="14"/>
                          <a:pt x="34" y="14"/>
                        </a:cubicBezTo>
                        <a:cubicBezTo>
                          <a:pt x="34" y="16"/>
                          <a:pt x="32" y="15"/>
                          <a:pt x="31" y="15"/>
                        </a:cubicBezTo>
                        <a:moveTo>
                          <a:pt x="34" y="12"/>
                        </a:moveTo>
                        <a:cubicBezTo>
                          <a:pt x="34" y="11"/>
                          <a:pt x="35" y="11"/>
                          <a:pt x="35" y="11"/>
                        </a:cubicBezTo>
                        <a:cubicBezTo>
                          <a:pt x="36" y="13"/>
                          <a:pt x="34" y="13"/>
                          <a:pt x="34" y="12"/>
                        </a:cubicBezTo>
                        <a:moveTo>
                          <a:pt x="35" y="16"/>
                        </a:moveTo>
                        <a:cubicBezTo>
                          <a:pt x="35" y="15"/>
                          <a:pt x="35" y="14"/>
                          <a:pt x="36" y="14"/>
                        </a:cubicBezTo>
                        <a:cubicBezTo>
                          <a:pt x="36" y="16"/>
                          <a:pt x="36" y="16"/>
                          <a:pt x="35" y="16"/>
                        </a:cubicBezTo>
                        <a:moveTo>
                          <a:pt x="36" y="12"/>
                        </a:moveTo>
                        <a:cubicBezTo>
                          <a:pt x="36" y="9"/>
                          <a:pt x="40" y="12"/>
                          <a:pt x="39" y="14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moveTo>
                          <a:pt x="38" y="10"/>
                        </a:moveTo>
                        <a:cubicBezTo>
                          <a:pt x="38" y="9"/>
                          <a:pt x="40" y="10"/>
                          <a:pt x="41" y="9"/>
                        </a:cubicBezTo>
                        <a:cubicBezTo>
                          <a:pt x="41" y="11"/>
                          <a:pt x="39" y="11"/>
                          <a:pt x="38" y="10"/>
                        </a:cubicBezTo>
                        <a:moveTo>
                          <a:pt x="40" y="15"/>
                        </a:moveTo>
                        <a:cubicBezTo>
                          <a:pt x="39" y="14"/>
                          <a:pt x="41" y="13"/>
                          <a:pt x="40" y="12"/>
                        </a:cubicBezTo>
                        <a:cubicBezTo>
                          <a:pt x="41" y="12"/>
                          <a:pt x="41" y="13"/>
                          <a:pt x="44" y="13"/>
                        </a:cubicBezTo>
                        <a:cubicBezTo>
                          <a:pt x="43" y="15"/>
                          <a:pt x="42" y="15"/>
                          <a:pt x="40" y="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0" name="Freeform 553">
                    <a:extLst>
                      <a:ext uri="{FF2B5EF4-FFF2-40B4-BE49-F238E27FC236}">
                        <a16:creationId xmlns:a16="http://schemas.microsoft.com/office/drawing/2014/main" id="{839E5708-63DF-4E12-9DA7-7D4523138E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0" y="2917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1" name="Freeform 554">
                    <a:extLst>
                      <a:ext uri="{FF2B5EF4-FFF2-40B4-BE49-F238E27FC236}">
                        <a16:creationId xmlns:a16="http://schemas.microsoft.com/office/drawing/2014/main" id="{06F660BA-8181-4848-A103-5FA15AE2B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618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4 w 5"/>
                      <a:gd name="T3" fmla="*/ 0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0" y="0"/>
                          <a:pt x="4" y="2"/>
                          <a:pt x="4" y="0"/>
                        </a:cubicBezTo>
                        <a:cubicBezTo>
                          <a:pt x="5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2" name="Freeform 555">
                    <a:extLst>
                      <a:ext uri="{FF2B5EF4-FFF2-40B4-BE49-F238E27FC236}">
                        <a16:creationId xmlns:a16="http://schemas.microsoft.com/office/drawing/2014/main" id="{0E3E62EE-2421-48E7-87EF-7D63BBEB87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2" y="2866"/>
                    <a:ext cx="7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3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2"/>
                          <a:pt x="3" y="1"/>
                          <a:pt x="3" y="3"/>
                        </a:cubicBezTo>
                        <a:cubicBezTo>
                          <a:pt x="2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3" name="Freeform 556">
                    <a:extLst>
                      <a:ext uri="{FF2B5EF4-FFF2-40B4-BE49-F238E27FC236}">
                        <a16:creationId xmlns:a16="http://schemas.microsoft.com/office/drawing/2014/main" id="{3D4BBC72-0128-4483-BE8F-F96E019986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0" y="2805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0 w 4"/>
                      <a:gd name="T3" fmla="*/ 1 h 3"/>
                      <a:gd name="T4" fmla="*/ 2 w 4"/>
                      <a:gd name="T5" fmla="*/ 2 h 3"/>
                      <a:gd name="T6" fmla="*/ 2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1" y="3"/>
                          <a:pt x="1" y="1"/>
                          <a:pt x="0" y="1"/>
                        </a:cubicBez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cubicBezTo>
                          <a:pt x="4" y="1"/>
                          <a:pt x="3" y="2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4" name="Freeform 557">
                    <a:extLst>
                      <a:ext uri="{FF2B5EF4-FFF2-40B4-BE49-F238E27FC236}">
                        <a16:creationId xmlns:a16="http://schemas.microsoft.com/office/drawing/2014/main" id="{1C04F353-7F58-4E92-AFF9-CA9D025E08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742"/>
                    <a:ext cx="13" cy="6"/>
                  </a:xfrm>
                  <a:custGeom>
                    <a:avLst/>
                    <a:gdLst>
                      <a:gd name="T0" fmla="*/ 0 w 6"/>
                      <a:gd name="T1" fmla="*/ 3 h 3"/>
                      <a:gd name="T2" fmla="*/ 1 w 6"/>
                      <a:gd name="T3" fmla="*/ 0 h 3"/>
                      <a:gd name="T4" fmla="*/ 0 w 6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0" y="3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6" y="1"/>
                          <a:pt x="1" y="0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5" name="Freeform 558">
                    <a:extLst>
                      <a:ext uri="{FF2B5EF4-FFF2-40B4-BE49-F238E27FC236}">
                        <a16:creationId xmlns:a16="http://schemas.microsoft.com/office/drawing/2014/main" id="{A35E3BF3-DF61-4FB0-A9F6-BF7F913927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5" y="2714"/>
                    <a:ext cx="6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3" y="3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6" name="Freeform 559">
                    <a:extLst>
                      <a:ext uri="{FF2B5EF4-FFF2-40B4-BE49-F238E27FC236}">
                        <a16:creationId xmlns:a16="http://schemas.microsoft.com/office/drawing/2014/main" id="{1EFA6F58-B76A-42AA-A422-1547FF9CD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1" y="2533"/>
                    <a:ext cx="31" cy="13"/>
                  </a:xfrm>
                  <a:custGeom>
                    <a:avLst/>
                    <a:gdLst>
                      <a:gd name="T0" fmla="*/ 6 w 15"/>
                      <a:gd name="T1" fmla="*/ 3 h 6"/>
                      <a:gd name="T2" fmla="*/ 6 w 15"/>
                      <a:gd name="T3" fmla="*/ 5 h 6"/>
                      <a:gd name="T4" fmla="*/ 1 w 15"/>
                      <a:gd name="T5" fmla="*/ 4 h 6"/>
                      <a:gd name="T6" fmla="*/ 3 w 15"/>
                      <a:gd name="T7" fmla="*/ 4 h 6"/>
                      <a:gd name="T8" fmla="*/ 0 w 15"/>
                      <a:gd name="T9" fmla="*/ 5 h 6"/>
                      <a:gd name="T10" fmla="*/ 0 w 15"/>
                      <a:gd name="T11" fmla="*/ 2 h 6"/>
                      <a:gd name="T12" fmla="*/ 5 w 15"/>
                      <a:gd name="T13" fmla="*/ 2 h 6"/>
                      <a:gd name="T14" fmla="*/ 7 w 15"/>
                      <a:gd name="T15" fmla="*/ 3 h 6"/>
                      <a:gd name="T16" fmla="*/ 9 w 15"/>
                      <a:gd name="T17" fmla="*/ 3 h 6"/>
                      <a:gd name="T18" fmla="*/ 9 w 15"/>
                      <a:gd name="T19" fmla="*/ 1 h 6"/>
                      <a:gd name="T20" fmla="*/ 12 w 15"/>
                      <a:gd name="T21" fmla="*/ 3 h 6"/>
                      <a:gd name="T22" fmla="*/ 13 w 15"/>
                      <a:gd name="T23" fmla="*/ 3 h 6"/>
                      <a:gd name="T24" fmla="*/ 14 w 15"/>
                      <a:gd name="T25" fmla="*/ 1 h 6"/>
                      <a:gd name="T26" fmla="*/ 15 w 15"/>
                      <a:gd name="T27" fmla="*/ 3 h 6"/>
                      <a:gd name="T28" fmla="*/ 7 w 15"/>
                      <a:gd name="T29" fmla="*/ 5 h 6"/>
                      <a:gd name="T30" fmla="*/ 6 w 15"/>
                      <a:gd name="T31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" h="6">
                        <a:moveTo>
                          <a:pt x="6" y="3"/>
                        </a:moveTo>
                        <a:cubicBezTo>
                          <a:pt x="6" y="3"/>
                          <a:pt x="6" y="4"/>
                          <a:pt x="6" y="5"/>
                        </a:cubicBezTo>
                        <a:cubicBezTo>
                          <a:pt x="4" y="5"/>
                          <a:pt x="3" y="2"/>
                          <a:pt x="1" y="4"/>
                        </a:cubicBezTo>
                        <a:cubicBezTo>
                          <a:pt x="1" y="5"/>
                          <a:pt x="3" y="3"/>
                          <a:pt x="3" y="4"/>
                        </a:cubicBezTo>
                        <a:cubicBezTo>
                          <a:pt x="2" y="5"/>
                          <a:pt x="1" y="4"/>
                          <a:pt x="0" y="5"/>
                        </a:cubicBezTo>
                        <a:cubicBezTo>
                          <a:pt x="0" y="3"/>
                          <a:pt x="0" y="4"/>
                          <a:pt x="0" y="2"/>
                        </a:cubicBezTo>
                        <a:cubicBezTo>
                          <a:pt x="2" y="1"/>
                          <a:pt x="2" y="2"/>
                          <a:pt x="5" y="2"/>
                        </a:cubicBezTo>
                        <a:cubicBezTo>
                          <a:pt x="5" y="4"/>
                          <a:pt x="7" y="3"/>
                          <a:pt x="7" y="3"/>
                        </a:cubicBezTo>
                        <a:cubicBezTo>
                          <a:pt x="7" y="1"/>
                          <a:pt x="8" y="2"/>
                          <a:pt x="9" y="3"/>
                        </a:cubicBezTo>
                        <a:cubicBezTo>
                          <a:pt x="10" y="3"/>
                          <a:pt x="8" y="2"/>
                          <a:pt x="9" y="1"/>
                        </a:cubicBezTo>
                        <a:cubicBezTo>
                          <a:pt x="10" y="2"/>
                          <a:pt x="13" y="0"/>
                          <a:pt x="12" y="3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2" y="1"/>
                          <a:pt x="14" y="1"/>
                        </a:cubicBezTo>
                        <a:cubicBezTo>
                          <a:pt x="13" y="3"/>
                          <a:pt x="14" y="2"/>
                          <a:pt x="15" y="3"/>
                        </a:cubicBezTo>
                        <a:cubicBezTo>
                          <a:pt x="13" y="6"/>
                          <a:pt x="9" y="4"/>
                          <a:pt x="7" y="5"/>
                        </a:cubicBezTo>
                        <a:cubicBezTo>
                          <a:pt x="7" y="5"/>
                          <a:pt x="7" y="4"/>
                          <a:pt x="6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7" name="Freeform 560">
                    <a:extLst>
                      <a:ext uri="{FF2B5EF4-FFF2-40B4-BE49-F238E27FC236}">
                        <a16:creationId xmlns:a16="http://schemas.microsoft.com/office/drawing/2014/main" id="{727B6CDB-DB5B-449E-BDE5-30D7842BDB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653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1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1"/>
                        </a:cubicBezTo>
                        <a:cubicBezTo>
                          <a:pt x="3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8" name="Freeform 561">
                    <a:extLst>
                      <a:ext uri="{FF2B5EF4-FFF2-40B4-BE49-F238E27FC236}">
                        <a16:creationId xmlns:a16="http://schemas.microsoft.com/office/drawing/2014/main" id="{5E9617B8-9A07-4FC1-9DE4-31FA193CA6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6" y="2723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1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3" y="3"/>
                          <a:pt x="1" y="1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9" name="Freeform 562">
                    <a:extLst>
                      <a:ext uri="{FF2B5EF4-FFF2-40B4-BE49-F238E27FC236}">
                        <a16:creationId xmlns:a16="http://schemas.microsoft.com/office/drawing/2014/main" id="{2711EF78-E992-48B5-ACFE-CD75968B21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0" y="2765"/>
                    <a:ext cx="9" cy="4"/>
                  </a:xfrm>
                  <a:custGeom>
                    <a:avLst/>
                    <a:gdLst>
                      <a:gd name="T0" fmla="*/ 0 w 4"/>
                      <a:gd name="T1" fmla="*/ 1 h 2"/>
                      <a:gd name="T2" fmla="*/ 4 w 4"/>
                      <a:gd name="T3" fmla="*/ 1 h 2"/>
                      <a:gd name="T4" fmla="*/ 0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4" y="1"/>
                        </a:cubicBezTo>
                        <a:cubicBezTo>
                          <a:pt x="3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0" name="Freeform 563">
                    <a:extLst>
                      <a:ext uri="{FF2B5EF4-FFF2-40B4-BE49-F238E27FC236}">
                        <a16:creationId xmlns:a16="http://schemas.microsoft.com/office/drawing/2014/main" id="{F24725AB-3518-460B-B150-5972CE03C8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8" y="262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1" name="Freeform 564">
                    <a:extLst>
                      <a:ext uri="{FF2B5EF4-FFF2-40B4-BE49-F238E27FC236}">
                        <a16:creationId xmlns:a16="http://schemas.microsoft.com/office/drawing/2014/main" id="{4B321600-D0DC-462E-A91D-1FB91E25CC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594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2" y="2"/>
                          <a:pt x="2" y="0"/>
                        </a:cubicBezTo>
                        <a:cubicBezTo>
                          <a:pt x="3" y="2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2" name="Freeform 565">
                    <a:extLst>
                      <a:ext uri="{FF2B5EF4-FFF2-40B4-BE49-F238E27FC236}">
                        <a16:creationId xmlns:a16="http://schemas.microsoft.com/office/drawing/2014/main" id="{607F30B0-486A-4E7A-B2E7-CFCC08EBD1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83" y="2531"/>
                    <a:ext cx="8" cy="11"/>
                  </a:xfrm>
                  <a:custGeom>
                    <a:avLst/>
                    <a:gdLst>
                      <a:gd name="T0" fmla="*/ 2 w 4"/>
                      <a:gd name="T1" fmla="*/ 5 h 5"/>
                      <a:gd name="T2" fmla="*/ 0 w 4"/>
                      <a:gd name="T3" fmla="*/ 3 h 5"/>
                      <a:gd name="T4" fmla="*/ 4 w 4"/>
                      <a:gd name="T5" fmla="*/ 0 h 5"/>
                      <a:gd name="T6" fmla="*/ 3 w 4"/>
                      <a:gd name="T7" fmla="*/ 2 h 5"/>
                      <a:gd name="T8" fmla="*/ 3 w 4"/>
                      <a:gd name="T9" fmla="*/ 4 h 5"/>
                      <a:gd name="T10" fmla="*/ 2 w 4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2" y="5"/>
                        </a:moveTo>
                        <a:cubicBezTo>
                          <a:pt x="3" y="3"/>
                          <a:pt x="1" y="2"/>
                          <a:pt x="0" y="3"/>
                        </a:cubicBezTo>
                        <a:cubicBezTo>
                          <a:pt x="0" y="2"/>
                          <a:pt x="3" y="2"/>
                          <a:pt x="4" y="0"/>
                        </a:cubicBezTo>
                        <a:cubicBezTo>
                          <a:pt x="3" y="1"/>
                          <a:pt x="3" y="3"/>
                          <a:pt x="3" y="2"/>
                        </a:cubicBezTo>
                        <a:cubicBezTo>
                          <a:pt x="2" y="3"/>
                          <a:pt x="3" y="5"/>
                          <a:pt x="3" y="4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3" name="Freeform 566">
                    <a:extLst>
                      <a:ext uri="{FF2B5EF4-FFF2-40B4-BE49-F238E27FC236}">
                        <a16:creationId xmlns:a16="http://schemas.microsoft.com/office/drawing/2014/main" id="{53C94BC1-A3A2-4B33-B794-4D1108D425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3" y="3018"/>
                    <a:ext cx="23" cy="8"/>
                  </a:xfrm>
                  <a:custGeom>
                    <a:avLst/>
                    <a:gdLst>
                      <a:gd name="T0" fmla="*/ 0 w 11"/>
                      <a:gd name="T1" fmla="*/ 3 h 4"/>
                      <a:gd name="T2" fmla="*/ 9 w 11"/>
                      <a:gd name="T3" fmla="*/ 0 h 4"/>
                      <a:gd name="T4" fmla="*/ 11 w 11"/>
                      <a:gd name="T5" fmla="*/ 2 h 4"/>
                      <a:gd name="T6" fmla="*/ 4 w 11"/>
                      <a:gd name="T7" fmla="*/ 2 h 4"/>
                      <a:gd name="T8" fmla="*/ 0 w 11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2" y="1"/>
                          <a:pt x="7" y="4"/>
                          <a:pt x="9" y="0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8" y="1"/>
                          <a:pt x="7" y="4"/>
                          <a:pt x="4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4" name="Freeform 567">
                    <a:extLst>
                      <a:ext uri="{FF2B5EF4-FFF2-40B4-BE49-F238E27FC236}">
                        <a16:creationId xmlns:a16="http://schemas.microsoft.com/office/drawing/2014/main" id="{60C646FA-4014-46BF-9558-5F5E738725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0" y="2620"/>
                    <a:ext cx="6" cy="4"/>
                  </a:xfrm>
                  <a:custGeom>
                    <a:avLst/>
                    <a:gdLst>
                      <a:gd name="T0" fmla="*/ 1 w 3"/>
                      <a:gd name="T1" fmla="*/ 0 h 2"/>
                      <a:gd name="T2" fmla="*/ 2 w 3"/>
                      <a:gd name="T3" fmla="*/ 1 h 2"/>
                      <a:gd name="T4" fmla="*/ 1 w 3"/>
                      <a:gd name="T5" fmla="*/ 2 h 2"/>
                      <a:gd name="T6" fmla="*/ 0 w 3"/>
                      <a:gd name="T7" fmla="*/ 1 h 2"/>
                      <a:gd name="T8" fmla="*/ 0 w 3"/>
                      <a:gd name="T9" fmla="*/ 1 h 2"/>
                      <a:gd name="T10" fmla="*/ 1 w 3"/>
                      <a:gd name="T11" fmla="*/ 0 h 2"/>
                      <a:gd name="T12" fmla="*/ 1 w 3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0"/>
                        </a:moveTo>
                        <a:cubicBezTo>
                          <a:pt x="1" y="2"/>
                          <a:pt x="1" y="1"/>
                          <a:pt x="2" y="1"/>
                        </a:cubicBezTo>
                        <a:cubicBezTo>
                          <a:pt x="3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5" name="Freeform 568">
                    <a:extLst>
                      <a:ext uri="{FF2B5EF4-FFF2-40B4-BE49-F238E27FC236}">
                        <a16:creationId xmlns:a16="http://schemas.microsoft.com/office/drawing/2014/main" id="{FDCACB2B-37B5-47AA-8974-3079830559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6" y="2618"/>
                    <a:ext cx="19" cy="12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8 w 9"/>
                      <a:gd name="T3" fmla="*/ 2 h 6"/>
                      <a:gd name="T4" fmla="*/ 6 w 9"/>
                      <a:gd name="T5" fmla="*/ 3 h 6"/>
                      <a:gd name="T6" fmla="*/ 7 w 9"/>
                      <a:gd name="T7" fmla="*/ 3 h 6"/>
                      <a:gd name="T8" fmla="*/ 0 w 9"/>
                      <a:gd name="T9" fmla="*/ 2 h 6"/>
                      <a:gd name="T10" fmla="*/ 1 w 9"/>
                      <a:gd name="T11" fmla="*/ 1 h 6"/>
                      <a:gd name="T12" fmla="*/ 7 w 9"/>
                      <a:gd name="T1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8" y="0"/>
                          <a:pt x="9" y="0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5" y="6"/>
                          <a:pt x="2" y="4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4"/>
                          <a:pt x="6" y="1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6" name="Freeform 569">
                    <a:extLst>
                      <a:ext uri="{FF2B5EF4-FFF2-40B4-BE49-F238E27FC236}">
                        <a16:creationId xmlns:a16="http://schemas.microsoft.com/office/drawing/2014/main" id="{47770BCB-12A6-40D0-B31C-10C1E4CC506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525" y="2531"/>
                    <a:ext cx="61" cy="30"/>
                  </a:xfrm>
                  <a:custGeom>
                    <a:avLst/>
                    <a:gdLst>
                      <a:gd name="T0" fmla="*/ 5 w 29"/>
                      <a:gd name="T1" fmla="*/ 11 h 14"/>
                      <a:gd name="T2" fmla="*/ 7 w 29"/>
                      <a:gd name="T3" fmla="*/ 10 h 14"/>
                      <a:gd name="T4" fmla="*/ 7 w 29"/>
                      <a:gd name="T5" fmla="*/ 12 h 14"/>
                      <a:gd name="T6" fmla="*/ 23 w 29"/>
                      <a:gd name="T7" fmla="*/ 10 h 14"/>
                      <a:gd name="T8" fmla="*/ 28 w 29"/>
                      <a:gd name="T9" fmla="*/ 10 h 14"/>
                      <a:gd name="T10" fmla="*/ 28 w 29"/>
                      <a:gd name="T11" fmla="*/ 8 h 14"/>
                      <a:gd name="T12" fmla="*/ 22 w 29"/>
                      <a:gd name="T13" fmla="*/ 6 h 14"/>
                      <a:gd name="T14" fmla="*/ 24 w 29"/>
                      <a:gd name="T15" fmla="*/ 5 h 14"/>
                      <a:gd name="T16" fmla="*/ 23 w 29"/>
                      <a:gd name="T17" fmla="*/ 3 h 14"/>
                      <a:gd name="T18" fmla="*/ 25 w 29"/>
                      <a:gd name="T19" fmla="*/ 6 h 14"/>
                      <a:gd name="T20" fmla="*/ 27 w 29"/>
                      <a:gd name="T21" fmla="*/ 5 h 14"/>
                      <a:gd name="T22" fmla="*/ 27 w 29"/>
                      <a:gd name="T23" fmla="*/ 6 h 14"/>
                      <a:gd name="T24" fmla="*/ 29 w 29"/>
                      <a:gd name="T25" fmla="*/ 6 h 14"/>
                      <a:gd name="T26" fmla="*/ 26 w 29"/>
                      <a:gd name="T27" fmla="*/ 2 h 14"/>
                      <a:gd name="T28" fmla="*/ 25 w 29"/>
                      <a:gd name="T29" fmla="*/ 3 h 14"/>
                      <a:gd name="T30" fmla="*/ 25 w 29"/>
                      <a:gd name="T31" fmla="*/ 1 h 14"/>
                      <a:gd name="T32" fmla="*/ 23 w 29"/>
                      <a:gd name="T33" fmla="*/ 2 h 14"/>
                      <a:gd name="T34" fmla="*/ 23 w 29"/>
                      <a:gd name="T35" fmla="*/ 3 h 14"/>
                      <a:gd name="T36" fmla="*/ 18 w 29"/>
                      <a:gd name="T37" fmla="*/ 2 h 14"/>
                      <a:gd name="T38" fmla="*/ 16 w 29"/>
                      <a:gd name="T39" fmla="*/ 3 h 14"/>
                      <a:gd name="T40" fmla="*/ 15 w 29"/>
                      <a:gd name="T41" fmla="*/ 5 h 14"/>
                      <a:gd name="T42" fmla="*/ 14 w 29"/>
                      <a:gd name="T43" fmla="*/ 4 h 14"/>
                      <a:gd name="T44" fmla="*/ 15 w 29"/>
                      <a:gd name="T45" fmla="*/ 2 h 14"/>
                      <a:gd name="T46" fmla="*/ 13 w 29"/>
                      <a:gd name="T47" fmla="*/ 3 h 14"/>
                      <a:gd name="T48" fmla="*/ 14 w 29"/>
                      <a:gd name="T49" fmla="*/ 4 h 14"/>
                      <a:gd name="T50" fmla="*/ 12 w 29"/>
                      <a:gd name="T51" fmla="*/ 5 h 14"/>
                      <a:gd name="T52" fmla="*/ 12 w 29"/>
                      <a:gd name="T53" fmla="*/ 8 h 14"/>
                      <a:gd name="T54" fmla="*/ 9 w 29"/>
                      <a:gd name="T55" fmla="*/ 10 h 14"/>
                      <a:gd name="T56" fmla="*/ 7 w 29"/>
                      <a:gd name="T57" fmla="*/ 5 h 14"/>
                      <a:gd name="T58" fmla="*/ 6 w 29"/>
                      <a:gd name="T59" fmla="*/ 6 h 14"/>
                      <a:gd name="T60" fmla="*/ 7 w 29"/>
                      <a:gd name="T61" fmla="*/ 8 h 14"/>
                      <a:gd name="T62" fmla="*/ 2 w 29"/>
                      <a:gd name="T63" fmla="*/ 8 h 14"/>
                      <a:gd name="T64" fmla="*/ 0 w 29"/>
                      <a:gd name="T65" fmla="*/ 10 h 14"/>
                      <a:gd name="T66" fmla="*/ 5 w 29"/>
                      <a:gd name="T67" fmla="*/ 11 h 14"/>
                      <a:gd name="T68" fmla="*/ 17 w 29"/>
                      <a:gd name="T69" fmla="*/ 9 h 14"/>
                      <a:gd name="T70" fmla="*/ 17 w 29"/>
                      <a:gd name="T71" fmla="*/ 8 h 14"/>
                      <a:gd name="T72" fmla="*/ 18 w 29"/>
                      <a:gd name="T73" fmla="*/ 7 h 14"/>
                      <a:gd name="T74" fmla="*/ 17 w 29"/>
                      <a:gd name="T75" fmla="*/ 9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9" h="14">
                        <a:moveTo>
                          <a:pt x="5" y="11"/>
                        </a:moveTo>
                        <a:cubicBezTo>
                          <a:pt x="6" y="11"/>
                          <a:pt x="6" y="10"/>
                          <a:pt x="7" y="10"/>
                        </a:cubicBezTo>
                        <a:cubicBezTo>
                          <a:pt x="7" y="11"/>
                          <a:pt x="7" y="11"/>
                          <a:pt x="7" y="12"/>
                        </a:cubicBezTo>
                        <a:cubicBezTo>
                          <a:pt x="11" y="10"/>
                          <a:pt x="18" y="14"/>
                          <a:pt x="23" y="10"/>
                        </a:cubicBezTo>
                        <a:cubicBezTo>
                          <a:pt x="25" y="13"/>
                          <a:pt x="27" y="7"/>
                          <a:pt x="28" y="10"/>
                        </a:cubicBezTo>
                        <a:cubicBezTo>
                          <a:pt x="27" y="9"/>
                          <a:pt x="27" y="10"/>
                          <a:pt x="28" y="8"/>
                        </a:cubicBezTo>
                        <a:cubicBezTo>
                          <a:pt x="26" y="10"/>
                          <a:pt x="22" y="9"/>
                          <a:pt x="22" y="6"/>
                        </a:cubicBezTo>
                        <a:cubicBezTo>
                          <a:pt x="22" y="9"/>
                          <a:pt x="22" y="3"/>
                          <a:pt x="24" y="5"/>
                        </a:cubicBezTo>
                        <a:cubicBezTo>
                          <a:pt x="24" y="4"/>
                          <a:pt x="23" y="4"/>
                          <a:pt x="23" y="3"/>
                        </a:cubicBezTo>
                        <a:cubicBezTo>
                          <a:pt x="24" y="4"/>
                          <a:pt x="25" y="5"/>
                          <a:pt x="25" y="6"/>
                        </a:cubicBezTo>
                        <a:cubicBezTo>
                          <a:pt x="26" y="6"/>
                          <a:pt x="26" y="5"/>
                          <a:pt x="27" y="5"/>
                        </a:cubicBezTo>
                        <a:cubicBezTo>
                          <a:pt x="27" y="5"/>
                          <a:pt x="27" y="6"/>
                          <a:pt x="27" y="6"/>
                        </a:cubicBezTo>
                        <a:cubicBezTo>
                          <a:pt x="27" y="3"/>
                          <a:pt x="29" y="5"/>
                          <a:pt x="29" y="6"/>
                        </a:cubicBezTo>
                        <a:cubicBezTo>
                          <a:pt x="29" y="4"/>
                          <a:pt x="27" y="4"/>
                          <a:pt x="26" y="2"/>
                        </a:cubicBezTo>
                        <a:cubicBezTo>
                          <a:pt x="26" y="4"/>
                          <a:pt x="26" y="3"/>
                          <a:pt x="25" y="3"/>
                        </a:cubicBezTo>
                        <a:cubicBezTo>
                          <a:pt x="25" y="2"/>
                          <a:pt x="25" y="2"/>
                          <a:pt x="25" y="1"/>
                        </a:cubicBezTo>
                        <a:cubicBezTo>
                          <a:pt x="24" y="2"/>
                          <a:pt x="23" y="0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1" y="3"/>
                          <a:pt x="20" y="4"/>
                          <a:pt x="18" y="2"/>
                        </a:cubicBezTo>
                        <a:cubicBezTo>
                          <a:pt x="18" y="5"/>
                          <a:pt x="17" y="4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5" y="5"/>
                          <a:pt x="15" y="4"/>
                          <a:pt x="14" y="4"/>
                        </a:cubicBezTo>
                        <a:cubicBezTo>
                          <a:pt x="15" y="4"/>
                          <a:pt x="16" y="2"/>
                          <a:pt x="15" y="2"/>
                        </a:cubicBezTo>
                        <a:cubicBezTo>
                          <a:pt x="15" y="3"/>
                          <a:pt x="13" y="2"/>
                          <a:pt x="13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3" y="3"/>
                          <a:pt x="13" y="6"/>
                          <a:pt x="12" y="5"/>
                        </a:cubicBezTo>
                        <a:cubicBezTo>
                          <a:pt x="12" y="6"/>
                          <a:pt x="12" y="8"/>
                          <a:pt x="12" y="8"/>
                        </a:cubicBezTo>
                        <a:cubicBezTo>
                          <a:pt x="11" y="6"/>
                          <a:pt x="10" y="9"/>
                          <a:pt x="9" y="10"/>
                        </a:cubicBezTo>
                        <a:cubicBezTo>
                          <a:pt x="8" y="9"/>
                          <a:pt x="7" y="7"/>
                          <a:pt x="7" y="5"/>
                        </a:cubicBezTo>
                        <a:cubicBezTo>
                          <a:pt x="6" y="6"/>
                          <a:pt x="6" y="5"/>
                          <a:pt x="6" y="6"/>
                        </a:cubicBezTo>
                        <a:cubicBezTo>
                          <a:pt x="6" y="6"/>
                          <a:pt x="6" y="7"/>
                          <a:pt x="7" y="8"/>
                        </a:cubicBezTo>
                        <a:cubicBezTo>
                          <a:pt x="5" y="9"/>
                          <a:pt x="4" y="9"/>
                          <a:pt x="2" y="8"/>
                        </a:cubicBezTo>
                        <a:cubicBezTo>
                          <a:pt x="2" y="9"/>
                          <a:pt x="1" y="10"/>
                          <a:pt x="0" y="10"/>
                        </a:cubicBezTo>
                        <a:cubicBezTo>
                          <a:pt x="1" y="11"/>
                          <a:pt x="5" y="8"/>
                          <a:pt x="5" y="11"/>
                        </a:cubicBezTo>
                        <a:moveTo>
                          <a:pt x="17" y="9"/>
                        </a:moveTo>
                        <a:cubicBezTo>
                          <a:pt x="17" y="9"/>
                          <a:pt x="17" y="8"/>
                          <a:pt x="17" y="8"/>
                        </a:cubicBezTo>
                        <a:cubicBezTo>
                          <a:pt x="17" y="7"/>
                          <a:pt x="18" y="7"/>
                          <a:pt x="18" y="7"/>
                        </a:cubicBezTo>
                        <a:cubicBezTo>
                          <a:pt x="19" y="9"/>
                          <a:pt x="17" y="7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7" name="Freeform 570">
                    <a:extLst>
                      <a:ext uri="{FF2B5EF4-FFF2-40B4-BE49-F238E27FC236}">
                        <a16:creationId xmlns:a16="http://schemas.microsoft.com/office/drawing/2014/main" id="{A2A52D1B-2ED0-41DC-B820-033DACC498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8" y="3016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8" name="Freeform 571">
                    <a:extLst>
                      <a:ext uri="{FF2B5EF4-FFF2-40B4-BE49-F238E27FC236}">
                        <a16:creationId xmlns:a16="http://schemas.microsoft.com/office/drawing/2014/main" id="{5FD06B04-56CE-45C0-B22C-F2E345C33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6" y="26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1 w 3"/>
                      <a:gd name="T3" fmla="*/ 3 h 3"/>
                      <a:gd name="T4" fmla="*/ 0 w 3"/>
                      <a:gd name="T5" fmla="*/ 1 h 3"/>
                      <a:gd name="T6" fmla="*/ 0 w 3"/>
                      <a:gd name="T7" fmla="*/ 0 h 3"/>
                      <a:gd name="T8" fmla="*/ 3 w 3"/>
                      <a:gd name="T9" fmla="*/ 3 h 3"/>
                      <a:gd name="T10" fmla="*/ 2 w 3"/>
                      <a:gd name="T1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2" y="3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0"/>
                          <a:pt x="3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9" name="Freeform 572">
                    <a:extLst>
                      <a:ext uri="{FF2B5EF4-FFF2-40B4-BE49-F238E27FC236}">
                        <a16:creationId xmlns:a16="http://schemas.microsoft.com/office/drawing/2014/main" id="{3F838496-BA7B-4C11-957E-1A81AA72B3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261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2 h 3"/>
                      <a:gd name="T4" fmla="*/ 2 w 2"/>
                      <a:gd name="T5" fmla="*/ 1 h 3"/>
                      <a:gd name="T6" fmla="*/ 1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2"/>
                          <a:pt x="2" y="2"/>
                          <a:pt x="2" y="1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0" name="Freeform 573">
                    <a:extLst>
                      <a:ext uri="{FF2B5EF4-FFF2-40B4-BE49-F238E27FC236}">
                        <a16:creationId xmlns:a16="http://schemas.microsoft.com/office/drawing/2014/main" id="{87907D55-E0E4-4C40-ACB2-6B475653E7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3030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0 w 4"/>
                      <a:gd name="T3" fmla="*/ 1 h 4"/>
                      <a:gd name="T4" fmla="*/ 4 w 4"/>
                      <a:gd name="T5" fmla="*/ 0 h 4"/>
                      <a:gd name="T6" fmla="*/ 0 w 4"/>
                      <a:gd name="T7" fmla="*/ 1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1" y="0"/>
                          <a:pt x="3" y="1"/>
                          <a:pt x="4" y="0"/>
                        </a:cubicBezTo>
                        <a:cubicBezTo>
                          <a:pt x="4" y="0"/>
                          <a:pt x="0" y="4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1" name="Freeform 574">
                    <a:extLst>
                      <a:ext uri="{FF2B5EF4-FFF2-40B4-BE49-F238E27FC236}">
                        <a16:creationId xmlns:a16="http://schemas.microsoft.com/office/drawing/2014/main" id="{48F9ABC5-8F59-4445-8AFA-2327264A3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1" y="3032"/>
                    <a:ext cx="25" cy="13"/>
                  </a:xfrm>
                  <a:custGeom>
                    <a:avLst/>
                    <a:gdLst>
                      <a:gd name="T0" fmla="*/ 4 w 12"/>
                      <a:gd name="T1" fmla="*/ 1 h 6"/>
                      <a:gd name="T2" fmla="*/ 6 w 12"/>
                      <a:gd name="T3" fmla="*/ 4 h 6"/>
                      <a:gd name="T4" fmla="*/ 12 w 12"/>
                      <a:gd name="T5" fmla="*/ 3 h 6"/>
                      <a:gd name="T6" fmla="*/ 4 w 12"/>
                      <a:gd name="T7" fmla="*/ 3 h 6"/>
                      <a:gd name="T8" fmla="*/ 0 w 12"/>
                      <a:gd name="T9" fmla="*/ 2 h 6"/>
                      <a:gd name="T10" fmla="*/ 10 w 12"/>
                      <a:gd name="T11" fmla="*/ 1 h 6"/>
                      <a:gd name="T12" fmla="*/ 4 w 12"/>
                      <a:gd name="T1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6">
                        <a:moveTo>
                          <a:pt x="4" y="1"/>
                        </a:moveTo>
                        <a:cubicBezTo>
                          <a:pt x="3" y="3"/>
                          <a:pt x="5" y="3"/>
                          <a:pt x="6" y="4"/>
                        </a:cubicBezTo>
                        <a:cubicBezTo>
                          <a:pt x="6" y="3"/>
                          <a:pt x="10" y="3"/>
                          <a:pt x="12" y="3"/>
                        </a:cubicBezTo>
                        <a:cubicBezTo>
                          <a:pt x="11" y="4"/>
                          <a:pt x="5" y="6"/>
                          <a:pt x="4" y="3"/>
                        </a:cubicBezTo>
                        <a:cubicBezTo>
                          <a:pt x="2" y="3"/>
                          <a:pt x="2" y="3"/>
                          <a:pt x="0" y="2"/>
                        </a:cubicBezTo>
                        <a:cubicBezTo>
                          <a:pt x="3" y="1"/>
                          <a:pt x="7" y="0"/>
                          <a:pt x="10" y="1"/>
                        </a:cubicBezTo>
                        <a:cubicBezTo>
                          <a:pt x="9" y="2"/>
                          <a:pt x="5" y="1"/>
                          <a:pt x="4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2" name="Freeform 575">
                    <a:extLst>
                      <a:ext uri="{FF2B5EF4-FFF2-40B4-BE49-F238E27FC236}">
                        <a16:creationId xmlns:a16="http://schemas.microsoft.com/office/drawing/2014/main" id="{CC5EA575-05D2-4D5B-9D60-063950B89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615"/>
                    <a:ext cx="15" cy="9"/>
                  </a:xfrm>
                  <a:custGeom>
                    <a:avLst/>
                    <a:gdLst>
                      <a:gd name="T0" fmla="*/ 1 w 7"/>
                      <a:gd name="T1" fmla="*/ 2 h 4"/>
                      <a:gd name="T2" fmla="*/ 1 w 7"/>
                      <a:gd name="T3" fmla="*/ 0 h 4"/>
                      <a:gd name="T4" fmla="*/ 3 w 7"/>
                      <a:gd name="T5" fmla="*/ 0 h 4"/>
                      <a:gd name="T6" fmla="*/ 3 w 7"/>
                      <a:gd name="T7" fmla="*/ 2 h 4"/>
                      <a:gd name="T8" fmla="*/ 5 w 7"/>
                      <a:gd name="T9" fmla="*/ 0 h 4"/>
                      <a:gd name="T10" fmla="*/ 4 w 7"/>
                      <a:gd name="T11" fmla="*/ 2 h 4"/>
                      <a:gd name="T12" fmla="*/ 7 w 7"/>
                      <a:gd name="T13" fmla="*/ 1 h 4"/>
                      <a:gd name="T14" fmla="*/ 6 w 7"/>
                      <a:gd name="T15" fmla="*/ 2 h 4"/>
                      <a:gd name="T16" fmla="*/ 5 w 7"/>
                      <a:gd name="T17" fmla="*/ 4 h 4"/>
                      <a:gd name="T18" fmla="*/ 3 w 7"/>
                      <a:gd name="T19" fmla="*/ 4 h 4"/>
                      <a:gd name="T20" fmla="*/ 4 w 7"/>
                      <a:gd name="T21" fmla="*/ 3 h 4"/>
                      <a:gd name="T22" fmla="*/ 1 w 7"/>
                      <a:gd name="T2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4">
                        <a:moveTo>
                          <a:pt x="1" y="2"/>
                        </a:move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3" y="1"/>
                          <a:pt x="3" y="2"/>
                        </a:cubicBezTo>
                        <a:cubicBezTo>
                          <a:pt x="4" y="2"/>
                          <a:pt x="3" y="0"/>
                          <a:pt x="5" y="0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5" y="0"/>
                          <a:pt x="6" y="0"/>
                          <a:pt x="7" y="1"/>
                        </a:cubicBezTo>
                        <a:cubicBezTo>
                          <a:pt x="7" y="3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3" name="Freeform 576">
                    <a:extLst>
                      <a:ext uri="{FF2B5EF4-FFF2-40B4-BE49-F238E27FC236}">
                        <a16:creationId xmlns:a16="http://schemas.microsoft.com/office/drawing/2014/main" id="{9660CDA8-9067-4C73-AD96-F69F46222A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6" y="3028"/>
                    <a:ext cx="6" cy="9"/>
                  </a:xfrm>
                  <a:custGeom>
                    <a:avLst/>
                    <a:gdLst>
                      <a:gd name="T0" fmla="*/ 1 w 3"/>
                      <a:gd name="T1" fmla="*/ 2 h 4"/>
                      <a:gd name="T2" fmla="*/ 2 w 3"/>
                      <a:gd name="T3" fmla="*/ 4 h 4"/>
                      <a:gd name="T4" fmla="*/ 1 w 3"/>
                      <a:gd name="T5" fmla="*/ 4 h 4"/>
                      <a:gd name="T6" fmla="*/ 0 w 3"/>
                      <a:gd name="T7" fmla="*/ 3 h 4"/>
                      <a:gd name="T8" fmla="*/ 2 w 3"/>
                      <a:gd name="T9" fmla="*/ 0 h 4"/>
                      <a:gd name="T10" fmla="*/ 1 w 3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4">
                        <a:moveTo>
                          <a:pt x="1" y="2"/>
                        </a:move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3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4" name="Freeform 577">
                    <a:extLst>
                      <a:ext uri="{FF2B5EF4-FFF2-40B4-BE49-F238E27FC236}">
                        <a16:creationId xmlns:a16="http://schemas.microsoft.com/office/drawing/2014/main" id="{922512A3-AD41-45A8-80EF-79EB4F0891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7" y="302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2" y="1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5" name="Freeform 578">
                    <a:extLst>
                      <a:ext uri="{FF2B5EF4-FFF2-40B4-BE49-F238E27FC236}">
                        <a16:creationId xmlns:a16="http://schemas.microsoft.com/office/drawing/2014/main" id="{3A7BADB2-D5C1-4D2F-BE21-00EEF6CE1D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2615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1 w 3"/>
                      <a:gd name="T3" fmla="*/ 2 h 3"/>
                      <a:gd name="T4" fmla="*/ 1 w 3"/>
                      <a:gd name="T5" fmla="*/ 0 h 3"/>
                      <a:gd name="T6" fmla="*/ 2 w 3"/>
                      <a:gd name="T7" fmla="*/ 0 h 3"/>
                      <a:gd name="T8" fmla="*/ 3 w 3"/>
                      <a:gd name="T9" fmla="*/ 2 h 3"/>
                      <a:gd name="T10" fmla="*/ 0 w 3"/>
                      <a:gd name="T11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3" y="1"/>
                          <a:pt x="3" y="2"/>
                        </a:cubicBezTo>
                        <a:cubicBezTo>
                          <a:pt x="2" y="1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6" name="Freeform 579">
                    <a:extLst>
                      <a:ext uri="{FF2B5EF4-FFF2-40B4-BE49-F238E27FC236}">
                        <a16:creationId xmlns:a16="http://schemas.microsoft.com/office/drawing/2014/main" id="{D94ABCDD-8976-47C8-ADDE-A3AA250F24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2613"/>
                    <a:ext cx="6" cy="7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0 w 3"/>
                      <a:gd name="T3" fmla="*/ 2 h 3"/>
                      <a:gd name="T4" fmla="*/ 0 w 3"/>
                      <a:gd name="T5" fmla="*/ 0 h 3"/>
                      <a:gd name="T6" fmla="*/ 2 w 3"/>
                      <a:gd name="T7" fmla="*/ 3 h 3"/>
                      <a:gd name="T8" fmla="*/ 2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3" y="1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7" name="Freeform 580">
                    <a:extLst>
                      <a:ext uri="{FF2B5EF4-FFF2-40B4-BE49-F238E27FC236}">
                        <a16:creationId xmlns:a16="http://schemas.microsoft.com/office/drawing/2014/main" id="{22438F1A-A720-4B67-ABF4-FD06C2DB1A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2780"/>
                    <a:ext cx="8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2 h 2"/>
                      <a:gd name="T4" fmla="*/ 4 w 4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2"/>
                          <a:pt x="0" y="2"/>
                          <a:pt x="2" y="2"/>
                        </a:cubicBezTo>
                        <a:cubicBezTo>
                          <a:pt x="3" y="2"/>
                          <a:pt x="3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8" name="Freeform 581">
                    <a:extLst>
                      <a:ext uri="{FF2B5EF4-FFF2-40B4-BE49-F238E27FC236}">
                        <a16:creationId xmlns:a16="http://schemas.microsoft.com/office/drawing/2014/main" id="{FB45BB6E-F36D-4570-988A-5C24A55558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1" y="2782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9" name="Freeform 582">
                    <a:extLst>
                      <a:ext uri="{FF2B5EF4-FFF2-40B4-BE49-F238E27FC236}">
                        <a16:creationId xmlns:a16="http://schemas.microsoft.com/office/drawing/2014/main" id="{4D1B9093-562A-4D1A-ABA8-B839AAF6F8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6" y="2622"/>
                    <a:ext cx="10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0 w 5"/>
                      <a:gd name="T3" fmla="*/ 0 h 2"/>
                      <a:gd name="T4" fmla="*/ 5 w 5"/>
                      <a:gd name="T5" fmla="*/ 0 h 2"/>
                      <a:gd name="T6" fmla="*/ 4 w 5"/>
                      <a:gd name="T7" fmla="*/ 2 h 2"/>
                      <a:gd name="T8" fmla="*/ 3 w 5"/>
                      <a:gd name="T9" fmla="*/ 2 h 2"/>
                      <a:gd name="T10" fmla="*/ 4 w 5"/>
                      <a:gd name="T11" fmla="*/ 2 h 2"/>
                      <a:gd name="T12" fmla="*/ 1 w 5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2" y="0"/>
                          <a:pt x="3" y="0"/>
                          <a:pt x="5" y="0"/>
                        </a:cubicBezTo>
                        <a:cubicBezTo>
                          <a:pt x="4" y="1"/>
                          <a:pt x="5" y="1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0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0" name="Freeform 583">
                    <a:extLst>
                      <a:ext uri="{FF2B5EF4-FFF2-40B4-BE49-F238E27FC236}">
                        <a16:creationId xmlns:a16="http://schemas.microsoft.com/office/drawing/2014/main" id="{712ADFF2-0E13-4A19-99C6-A00366A7A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8" y="2594"/>
                    <a:ext cx="6" cy="5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1" name="Freeform 584">
                    <a:extLst>
                      <a:ext uri="{FF2B5EF4-FFF2-40B4-BE49-F238E27FC236}">
                        <a16:creationId xmlns:a16="http://schemas.microsoft.com/office/drawing/2014/main" id="{09A3920F-6C19-4BF4-B3C9-FBB9EE5897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0" y="2546"/>
                    <a:ext cx="4" cy="10"/>
                  </a:xfrm>
                  <a:custGeom>
                    <a:avLst/>
                    <a:gdLst>
                      <a:gd name="T0" fmla="*/ 1 w 2"/>
                      <a:gd name="T1" fmla="*/ 4 h 5"/>
                      <a:gd name="T2" fmla="*/ 0 w 2"/>
                      <a:gd name="T3" fmla="*/ 3 h 5"/>
                      <a:gd name="T4" fmla="*/ 1 w 2"/>
                      <a:gd name="T5" fmla="*/ 0 h 5"/>
                      <a:gd name="T6" fmla="*/ 1 w 2"/>
                      <a:gd name="T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1" y="4"/>
                        </a:moveTo>
                        <a:cubicBezTo>
                          <a:pt x="0" y="5"/>
                          <a:pt x="1" y="3"/>
                          <a:pt x="0" y="3"/>
                        </a:cubicBez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2" name="Freeform 585">
                    <a:extLst>
                      <a:ext uri="{FF2B5EF4-FFF2-40B4-BE49-F238E27FC236}">
                        <a16:creationId xmlns:a16="http://schemas.microsoft.com/office/drawing/2014/main" id="{1D960E46-DABF-4EFD-B7E0-038D4B5D80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605"/>
                    <a:ext cx="9" cy="4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3 w 4"/>
                      <a:gd name="T3" fmla="*/ 1 h 2"/>
                      <a:gd name="T4" fmla="*/ 3 w 4"/>
                      <a:gd name="T5" fmla="*/ 0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3" name="Freeform 586">
                    <a:extLst>
                      <a:ext uri="{FF2B5EF4-FFF2-40B4-BE49-F238E27FC236}">
                        <a16:creationId xmlns:a16="http://schemas.microsoft.com/office/drawing/2014/main" id="{57C525B2-ABAC-418D-AFDE-33FFE094F6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3" y="2565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2 w 3"/>
                      <a:gd name="T5" fmla="*/ 2 h 3"/>
                      <a:gd name="T6" fmla="*/ 2 w 3"/>
                      <a:gd name="T7" fmla="*/ 3 h 3"/>
                      <a:gd name="T8" fmla="*/ 0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3"/>
                          <a:pt x="2" y="2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4" name="Freeform 587">
                    <a:extLst>
                      <a:ext uri="{FF2B5EF4-FFF2-40B4-BE49-F238E27FC236}">
                        <a16:creationId xmlns:a16="http://schemas.microsoft.com/office/drawing/2014/main" id="{03D055D5-4F0F-4429-815F-E763A8AA4C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603"/>
                    <a:ext cx="13" cy="17"/>
                  </a:xfrm>
                  <a:custGeom>
                    <a:avLst/>
                    <a:gdLst>
                      <a:gd name="T0" fmla="*/ 0 w 6"/>
                      <a:gd name="T1" fmla="*/ 2 h 8"/>
                      <a:gd name="T2" fmla="*/ 2 w 6"/>
                      <a:gd name="T3" fmla="*/ 2 h 8"/>
                      <a:gd name="T4" fmla="*/ 2 w 6"/>
                      <a:gd name="T5" fmla="*/ 4 h 8"/>
                      <a:gd name="T6" fmla="*/ 4 w 6"/>
                      <a:gd name="T7" fmla="*/ 5 h 8"/>
                      <a:gd name="T8" fmla="*/ 5 w 6"/>
                      <a:gd name="T9" fmla="*/ 4 h 8"/>
                      <a:gd name="T10" fmla="*/ 6 w 6"/>
                      <a:gd name="T11" fmla="*/ 6 h 8"/>
                      <a:gd name="T12" fmla="*/ 3 w 6"/>
                      <a:gd name="T13" fmla="*/ 6 h 8"/>
                      <a:gd name="T14" fmla="*/ 3 w 6"/>
                      <a:gd name="T15" fmla="*/ 5 h 8"/>
                      <a:gd name="T16" fmla="*/ 1 w 6"/>
                      <a:gd name="T17" fmla="*/ 4 h 8"/>
                      <a:gd name="T18" fmla="*/ 1 w 6"/>
                      <a:gd name="T19" fmla="*/ 7 h 8"/>
                      <a:gd name="T20" fmla="*/ 2 w 6"/>
                      <a:gd name="T21" fmla="*/ 8 h 8"/>
                      <a:gd name="T22" fmla="*/ 0 w 6"/>
                      <a:gd name="T23" fmla="*/ 7 h 8"/>
                      <a:gd name="T24" fmla="*/ 0 w 6"/>
                      <a:gd name="T25" fmla="*/ 3 h 8"/>
                      <a:gd name="T26" fmla="*/ 2 w 6"/>
                      <a:gd name="T27" fmla="*/ 3 h 8"/>
                      <a:gd name="T28" fmla="*/ 0 w 6"/>
                      <a:gd name="T29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" h="8">
                        <a:moveTo>
                          <a:pt x="0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3" y="2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5" y="4"/>
                        </a:cubicBezTo>
                        <a:cubicBezTo>
                          <a:pt x="6" y="4"/>
                          <a:pt x="6" y="4"/>
                          <a:pt x="6" y="6"/>
                        </a:cubicBezTo>
                        <a:cubicBezTo>
                          <a:pt x="4" y="5"/>
                          <a:pt x="5" y="5"/>
                          <a:pt x="3" y="6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1" y="4"/>
                        </a:cubicBezTo>
                        <a:cubicBezTo>
                          <a:pt x="1" y="5"/>
                          <a:pt x="2" y="6"/>
                          <a:pt x="1" y="7"/>
                        </a:cubicBezTo>
                        <a:cubicBezTo>
                          <a:pt x="1" y="8"/>
                          <a:pt x="2" y="6"/>
                          <a:pt x="2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6"/>
                          <a:pt x="1" y="5"/>
                          <a:pt x="0" y="3"/>
                        </a:cubicBezTo>
                        <a:cubicBezTo>
                          <a:pt x="1" y="4"/>
                          <a:pt x="1" y="3"/>
                          <a:pt x="2" y="3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5" name="Freeform 588">
                    <a:extLst>
                      <a:ext uri="{FF2B5EF4-FFF2-40B4-BE49-F238E27FC236}">
                        <a16:creationId xmlns:a16="http://schemas.microsoft.com/office/drawing/2014/main" id="{F8F9681F-109D-4EDB-B4FF-222356E187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565"/>
                    <a:ext cx="4" cy="2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0 h 1"/>
                      <a:gd name="T4" fmla="*/ 2 w 2"/>
                      <a:gd name="T5" fmla="*/ 1 h 1"/>
                      <a:gd name="T6" fmla="*/ 0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6" name="Freeform 589">
                    <a:extLst>
                      <a:ext uri="{FF2B5EF4-FFF2-40B4-BE49-F238E27FC236}">
                        <a16:creationId xmlns:a16="http://schemas.microsoft.com/office/drawing/2014/main" id="{9027E2C1-84CE-4818-AD69-D665AAC1EB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0" y="2607"/>
                    <a:ext cx="4" cy="13"/>
                  </a:xfrm>
                  <a:custGeom>
                    <a:avLst/>
                    <a:gdLst>
                      <a:gd name="T0" fmla="*/ 0 w 2"/>
                      <a:gd name="T1" fmla="*/ 1 h 6"/>
                      <a:gd name="T2" fmla="*/ 1 w 2"/>
                      <a:gd name="T3" fmla="*/ 3 h 6"/>
                      <a:gd name="T4" fmla="*/ 2 w 2"/>
                      <a:gd name="T5" fmla="*/ 2 h 6"/>
                      <a:gd name="T6" fmla="*/ 0 w 2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1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6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7" name="Freeform 590">
                    <a:extLst>
                      <a:ext uri="{FF2B5EF4-FFF2-40B4-BE49-F238E27FC236}">
                        <a16:creationId xmlns:a16="http://schemas.microsoft.com/office/drawing/2014/main" id="{5900C8FD-E3A2-430C-B43E-546E4C4F46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8" y="3064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4 w 4"/>
                      <a:gd name="T3" fmla="*/ 0 h 1"/>
                      <a:gd name="T4" fmla="*/ 0 w 4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3" y="1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8" name="Freeform 591">
                    <a:extLst>
                      <a:ext uri="{FF2B5EF4-FFF2-40B4-BE49-F238E27FC236}">
                        <a16:creationId xmlns:a16="http://schemas.microsoft.com/office/drawing/2014/main" id="{E97F6B60-26B6-4DDE-A863-A73A790DC6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28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2 w 3"/>
                      <a:gd name="T3" fmla="*/ 3 h 3"/>
                      <a:gd name="T4" fmla="*/ 1 w 3"/>
                      <a:gd name="T5" fmla="*/ 0 h 3"/>
                      <a:gd name="T6" fmla="*/ 2 w 3"/>
                      <a:gd name="T7" fmla="*/ 1 h 3"/>
                      <a:gd name="T8" fmla="*/ 2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1" y="3"/>
                          <a:pt x="2" y="3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" y="0"/>
                          <a:pt x="2" y="2"/>
                          <a:pt x="2" y="1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9" name="Freeform 592">
                    <a:extLst>
                      <a:ext uri="{FF2B5EF4-FFF2-40B4-BE49-F238E27FC236}">
                        <a16:creationId xmlns:a16="http://schemas.microsoft.com/office/drawing/2014/main" id="{02A6E67F-A682-413F-B7A8-59E9FF8CE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2818"/>
                    <a:ext cx="3" cy="6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2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1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10" name="Freeform 593">
                    <a:extLst>
                      <a:ext uri="{FF2B5EF4-FFF2-40B4-BE49-F238E27FC236}">
                        <a16:creationId xmlns:a16="http://schemas.microsoft.com/office/drawing/2014/main" id="{ABC1522A-BD20-4152-8BC1-24AA89B08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4" y="305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68" name="Freeform 595">
                  <a:extLst>
                    <a:ext uri="{FF2B5EF4-FFF2-40B4-BE49-F238E27FC236}">
                      <a16:creationId xmlns:a16="http://schemas.microsoft.com/office/drawing/2014/main" id="{89888076-A468-4B71-9032-12C04CAC99F3}"/>
                    </a:ext>
                  </a:extLst>
                </p:cNvPr>
                <p:cNvSpPr/>
                <p:nvPr/>
              </p:nvSpPr>
              <p:spPr bwMode="auto">
                <a:xfrm>
                  <a:off x="6088063" y="4857750"/>
                  <a:ext cx="11113" cy="6350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2 h 2"/>
                    <a:gd name="T4" fmla="*/ 0 w 3"/>
                    <a:gd name="T5" fmla="*/ 2 h 2"/>
                    <a:gd name="T6" fmla="*/ 3 w 3"/>
                    <a:gd name="T7" fmla="*/ 0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1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9" name="Freeform 596">
                  <a:extLst>
                    <a:ext uri="{FF2B5EF4-FFF2-40B4-BE49-F238E27FC236}">
                      <a16:creationId xmlns:a16="http://schemas.microsoft.com/office/drawing/2014/main" id="{9305420B-8948-41C4-BCD4-3B1FA8D659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6000" y="4851400"/>
                  <a:ext cx="76200" cy="22225"/>
                </a:xfrm>
                <a:custGeom>
                  <a:avLst/>
                  <a:gdLst>
                    <a:gd name="T0" fmla="*/ 11 w 23"/>
                    <a:gd name="T1" fmla="*/ 1 h 7"/>
                    <a:gd name="T2" fmla="*/ 9 w 23"/>
                    <a:gd name="T3" fmla="*/ 2 h 7"/>
                    <a:gd name="T4" fmla="*/ 2 w 23"/>
                    <a:gd name="T5" fmla="*/ 2 h 7"/>
                    <a:gd name="T6" fmla="*/ 5 w 23"/>
                    <a:gd name="T7" fmla="*/ 4 h 7"/>
                    <a:gd name="T8" fmla="*/ 1 w 23"/>
                    <a:gd name="T9" fmla="*/ 4 h 7"/>
                    <a:gd name="T10" fmla="*/ 1 w 23"/>
                    <a:gd name="T11" fmla="*/ 5 h 7"/>
                    <a:gd name="T12" fmla="*/ 3 w 23"/>
                    <a:gd name="T13" fmla="*/ 6 h 7"/>
                    <a:gd name="T14" fmla="*/ 0 w 23"/>
                    <a:gd name="T15" fmla="*/ 7 h 7"/>
                    <a:gd name="T16" fmla="*/ 22 w 23"/>
                    <a:gd name="T17" fmla="*/ 6 h 7"/>
                    <a:gd name="T18" fmla="*/ 20 w 23"/>
                    <a:gd name="T19" fmla="*/ 4 h 7"/>
                    <a:gd name="T20" fmla="*/ 21 w 23"/>
                    <a:gd name="T21" fmla="*/ 4 h 7"/>
                    <a:gd name="T22" fmla="*/ 20 w 23"/>
                    <a:gd name="T23" fmla="*/ 3 h 7"/>
                    <a:gd name="T24" fmla="*/ 22 w 23"/>
                    <a:gd name="T25" fmla="*/ 2 h 7"/>
                    <a:gd name="T26" fmla="*/ 19 w 23"/>
                    <a:gd name="T27" fmla="*/ 2 h 7"/>
                    <a:gd name="T28" fmla="*/ 19 w 23"/>
                    <a:gd name="T29" fmla="*/ 5 h 7"/>
                    <a:gd name="T30" fmla="*/ 12 w 23"/>
                    <a:gd name="T31" fmla="*/ 4 h 7"/>
                    <a:gd name="T32" fmla="*/ 18 w 23"/>
                    <a:gd name="T33" fmla="*/ 2 h 7"/>
                    <a:gd name="T34" fmla="*/ 12 w 23"/>
                    <a:gd name="T35" fmla="*/ 1 h 7"/>
                    <a:gd name="T36" fmla="*/ 11 w 23"/>
                    <a:gd name="T37" fmla="*/ 3 h 7"/>
                    <a:gd name="T38" fmla="*/ 11 w 23"/>
                    <a:gd name="T39" fmla="*/ 1 h 7"/>
                    <a:gd name="T40" fmla="*/ 6 w 23"/>
                    <a:gd name="T41" fmla="*/ 4 h 7"/>
                    <a:gd name="T42" fmla="*/ 8 w 23"/>
                    <a:gd name="T43" fmla="*/ 2 h 7"/>
                    <a:gd name="T44" fmla="*/ 6 w 23"/>
                    <a:gd name="T4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" h="7">
                      <a:moveTo>
                        <a:pt x="11" y="1"/>
                      </a:moveTo>
                      <a:cubicBezTo>
                        <a:pt x="10" y="3"/>
                        <a:pt x="8" y="0"/>
                        <a:pt x="9" y="2"/>
                      </a:cubicBezTo>
                      <a:cubicBezTo>
                        <a:pt x="7" y="1"/>
                        <a:pt x="4" y="1"/>
                        <a:pt x="2" y="2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3" y="5"/>
                        <a:pt x="2" y="2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3" y="5"/>
                        <a:pt x="3" y="6"/>
                      </a:cubicBezTo>
                      <a:cubicBezTo>
                        <a:pt x="2" y="7"/>
                        <a:pt x="0" y="5"/>
                        <a:pt x="0" y="7"/>
                      </a:cubicBezTo>
                      <a:cubicBezTo>
                        <a:pt x="8" y="6"/>
                        <a:pt x="14" y="6"/>
                        <a:pt x="22" y="6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20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3"/>
                      </a:cubicBezTo>
                      <a:cubicBezTo>
                        <a:pt x="21" y="4"/>
                        <a:pt x="23" y="3"/>
                        <a:pt x="22" y="2"/>
                      </a:cubicBezTo>
                      <a:cubicBezTo>
                        <a:pt x="22" y="3"/>
                        <a:pt x="20" y="2"/>
                        <a:pt x="19" y="2"/>
                      </a:cubicBezTo>
                      <a:cubicBezTo>
                        <a:pt x="18" y="3"/>
                        <a:pt x="20" y="4"/>
                        <a:pt x="19" y="5"/>
                      </a:cubicBezTo>
                      <a:cubicBezTo>
                        <a:pt x="17" y="3"/>
                        <a:pt x="14" y="7"/>
                        <a:pt x="12" y="4"/>
                      </a:cubicBezTo>
                      <a:cubicBezTo>
                        <a:pt x="13" y="3"/>
                        <a:pt x="17" y="5"/>
                        <a:pt x="18" y="2"/>
                      </a:cubicBezTo>
                      <a:cubicBezTo>
                        <a:pt x="16" y="2"/>
                        <a:pt x="14" y="3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2"/>
                        <a:pt x="12" y="2"/>
                        <a:pt x="11" y="1"/>
                      </a:cubicBezTo>
                      <a:moveTo>
                        <a:pt x="6" y="4"/>
                      </a:moveTo>
                      <a:cubicBezTo>
                        <a:pt x="6" y="2"/>
                        <a:pt x="7" y="2"/>
                        <a:pt x="8" y="2"/>
                      </a:cubicBezTo>
                      <a:cubicBezTo>
                        <a:pt x="7" y="3"/>
                        <a:pt x="7" y="4"/>
                        <a:pt x="6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0" name="Freeform 597">
                  <a:extLst>
                    <a:ext uri="{FF2B5EF4-FFF2-40B4-BE49-F238E27FC236}">
                      <a16:creationId xmlns:a16="http://schemas.microsoft.com/office/drawing/2014/main" id="{2E28EA42-D412-4E74-8D30-0B83D06B27AB}"/>
                    </a:ext>
                  </a:extLst>
                </p:cNvPr>
                <p:cNvSpPr/>
                <p:nvPr/>
              </p:nvSpPr>
              <p:spPr bwMode="auto">
                <a:xfrm>
                  <a:off x="6096000" y="4794250"/>
                  <a:ext cx="6350" cy="6350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0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1" name="Freeform 598">
                  <a:extLst>
                    <a:ext uri="{FF2B5EF4-FFF2-40B4-BE49-F238E27FC236}">
                      <a16:creationId xmlns:a16="http://schemas.microsoft.com/office/drawing/2014/main" id="{85371EEF-2B03-4267-AA7D-ED727881EE48}"/>
                    </a:ext>
                  </a:extLst>
                </p:cNvPr>
                <p:cNvSpPr/>
                <p:nvPr/>
              </p:nvSpPr>
              <p:spPr bwMode="auto">
                <a:xfrm>
                  <a:off x="6165850" y="4813300"/>
                  <a:ext cx="12700" cy="7937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3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2" name="Freeform 599">
                  <a:extLst>
                    <a:ext uri="{FF2B5EF4-FFF2-40B4-BE49-F238E27FC236}">
                      <a16:creationId xmlns:a16="http://schemas.microsoft.com/office/drawing/2014/main" id="{556B7DDE-0E4C-4FEB-846A-862B29481AF6}"/>
                    </a:ext>
                  </a:extLst>
                </p:cNvPr>
                <p:cNvSpPr/>
                <p:nvPr/>
              </p:nvSpPr>
              <p:spPr bwMode="auto">
                <a:xfrm>
                  <a:off x="6172200" y="4816475"/>
                  <a:ext cx="6350" cy="14287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2 h 4"/>
                    <a:gd name="T4" fmla="*/ 2 w 2"/>
                    <a:gd name="T5" fmla="*/ 3 h 4"/>
                    <a:gd name="T6" fmla="*/ 0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2"/>
                        <a:pt x="2" y="0"/>
                        <a:pt x="2" y="3"/>
                      </a:cubicBezTo>
                      <a:cubicBezTo>
                        <a:pt x="1" y="3"/>
                        <a:pt x="0" y="1"/>
                        <a:pt x="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3" name="Freeform 600">
                  <a:extLst>
                    <a:ext uri="{FF2B5EF4-FFF2-40B4-BE49-F238E27FC236}">
                      <a16:creationId xmlns:a16="http://schemas.microsoft.com/office/drawing/2014/main" id="{1A82EB1C-D96A-4BF4-80F0-5DF0624AE691}"/>
                    </a:ext>
                  </a:extLst>
                </p:cNvPr>
                <p:cNvSpPr/>
                <p:nvPr/>
              </p:nvSpPr>
              <p:spPr bwMode="auto">
                <a:xfrm>
                  <a:off x="6211888" y="4857750"/>
                  <a:ext cx="14288" cy="6350"/>
                </a:xfrm>
                <a:custGeom>
                  <a:avLst/>
                  <a:gdLst>
                    <a:gd name="T0" fmla="*/ 1 w 4"/>
                    <a:gd name="T1" fmla="*/ 2 h 2"/>
                    <a:gd name="T2" fmla="*/ 0 w 4"/>
                    <a:gd name="T3" fmla="*/ 1 h 2"/>
                    <a:gd name="T4" fmla="*/ 4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3" y="2"/>
                        <a:pt x="2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4" name="Freeform 601">
                  <a:extLst>
                    <a:ext uri="{FF2B5EF4-FFF2-40B4-BE49-F238E27FC236}">
                      <a16:creationId xmlns:a16="http://schemas.microsoft.com/office/drawing/2014/main" id="{D0D3A351-6BAD-4986-BD4A-B92FC44D6026}"/>
                    </a:ext>
                  </a:extLst>
                </p:cNvPr>
                <p:cNvSpPr/>
                <p:nvPr/>
              </p:nvSpPr>
              <p:spPr bwMode="auto">
                <a:xfrm>
                  <a:off x="6172200" y="4021138"/>
                  <a:ext cx="6350" cy="1111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1" y="0"/>
                        <a:pt x="1" y="2"/>
                        <a:pt x="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5" name="Freeform 602">
                  <a:extLst>
                    <a:ext uri="{FF2B5EF4-FFF2-40B4-BE49-F238E27FC236}">
                      <a16:creationId xmlns:a16="http://schemas.microsoft.com/office/drawing/2014/main" id="{D77F7CE5-2969-4556-902C-2E5293BC1D82}"/>
                    </a:ext>
                  </a:extLst>
                </p:cNvPr>
                <p:cNvSpPr/>
                <p:nvPr/>
              </p:nvSpPr>
              <p:spPr bwMode="auto">
                <a:xfrm>
                  <a:off x="6226175" y="4813300"/>
                  <a:ext cx="9525" cy="7937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0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6" name="Freeform 603">
                  <a:extLst>
                    <a:ext uri="{FF2B5EF4-FFF2-40B4-BE49-F238E27FC236}">
                      <a16:creationId xmlns:a16="http://schemas.microsoft.com/office/drawing/2014/main" id="{55EDCB36-24D0-4FBE-852D-8067ADFE0027}"/>
                    </a:ext>
                  </a:extLst>
                </p:cNvPr>
                <p:cNvSpPr/>
                <p:nvPr/>
              </p:nvSpPr>
              <p:spPr bwMode="auto">
                <a:xfrm>
                  <a:off x="6259513" y="4816475"/>
                  <a:ext cx="15875" cy="11112"/>
                </a:xfrm>
                <a:custGeom>
                  <a:avLst/>
                  <a:gdLst>
                    <a:gd name="T0" fmla="*/ 0 w 5"/>
                    <a:gd name="T1" fmla="*/ 3 h 3"/>
                    <a:gd name="T2" fmla="*/ 5 w 5"/>
                    <a:gd name="T3" fmla="*/ 0 h 3"/>
                    <a:gd name="T4" fmla="*/ 0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1" y="1"/>
                        <a:pt x="3" y="2"/>
                        <a:pt x="5" y="0"/>
                      </a:cubicBezTo>
                      <a:cubicBezTo>
                        <a:pt x="4" y="3"/>
                        <a:pt x="1" y="2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7" name="Freeform 604">
                  <a:extLst>
                    <a:ext uri="{FF2B5EF4-FFF2-40B4-BE49-F238E27FC236}">
                      <a16:creationId xmlns:a16="http://schemas.microsoft.com/office/drawing/2014/main" id="{EC03A010-CBBD-4314-9E9D-ADA822553DFB}"/>
                    </a:ext>
                  </a:extLst>
                </p:cNvPr>
                <p:cNvSpPr/>
                <p:nvPr/>
              </p:nvSpPr>
              <p:spPr bwMode="auto">
                <a:xfrm>
                  <a:off x="6265863" y="4827588"/>
                  <a:ext cx="6350" cy="12700"/>
                </a:xfrm>
                <a:custGeom>
                  <a:avLst/>
                  <a:gdLst>
                    <a:gd name="T0" fmla="*/ 1 w 2"/>
                    <a:gd name="T1" fmla="*/ 2 h 4"/>
                    <a:gd name="T2" fmla="*/ 2 w 2"/>
                    <a:gd name="T3" fmla="*/ 3 h 4"/>
                    <a:gd name="T4" fmla="*/ 1 w 2"/>
                    <a:gd name="T5" fmla="*/ 4 h 4"/>
                    <a:gd name="T6" fmla="*/ 2 w 2"/>
                    <a:gd name="T7" fmla="*/ 2 h 4"/>
                    <a:gd name="T8" fmla="*/ 1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2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2" y="0"/>
                        <a:pt x="2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8" name="Freeform 605">
                  <a:extLst>
                    <a:ext uri="{FF2B5EF4-FFF2-40B4-BE49-F238E27FC236}">
                      <a16:creationId xmlns:a16="http://schemas.microsoft.com/office/drawing/2014/main" id="{F132F32A-86B9-48A1-BE2F-CCE4A06763C2}"/>
                    </a:ext>
                  </a:extLst>
                </p:cNvPr>
                <p:cNvSpPr/>
                <p:nvPr/>
              </p:nvSpPr>
              <p:spPr bwMode="auto">
                <a:xfrm>
                  <a:off x="6229350" y="4011613"/>
                  <a:ext cx="15875" cy="17462"/>
                </a:xfrm>
                <a:custGeom>
                  <a:avLst/>
                  <a:gdLst>
                    <a:gd name="T0" fmla="*/ 1 w 5"/>
                    <a:gd name="T1" fmla="*/ 2 h 5"/>
                    <a:gd name="T2" fmla="*/ 3 w 5"/>
                    <a:gd name="T3" fmla="*/ 1 h 5"/>
                    <a:gd name="T4" fmla="*/ 5 w 5"/>
                    <a:gd name="T5" fmla="*/ 4 h 5"/>
                    <a:gd name="T6" fmla="*/ 2 w 5"/>
                    <a:gd name="T7" fmla="*/ 4 h 5"/>
                    <a:gd name="T8" fmla="*/ 1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2"/>
                      </a:moveTo>
                      <a:cubicBezTo>
                        <a:pt x="0" y="0"/>
                        <a:pt x="3" y="3"/>
                        <a:pt x="3" y="1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4" y="5"/>
                        <a:pt x="3" y="4"/>
                        <a:pt x="2" y="4"/>
                      </a:cubicBezTo>
                      <a:cubicBezTo>
                        <a:pt x="3" y="3"/>
                        <a:pt x="1" y="2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9" name="Freeform 606">
                  <a:extLst>
                    <a:ext uri="{FF2B5EF4-FFF2-40B4-BE49-F238E27FC236}">
                      <a16:creationId xmlns:a16="http://schemas.microsoft.com/office/drawing/2014/main" id="{35DF64E9-FD27-40BE-AEA2-D1F7B1201861}"/>
                    </a:ext>
                  </a:extLst>
                </p:cNvPr>
                <p:cNvSpPr/>
                <p:nvPr/>
              </p:nvSpPr>
              <p:spPr bwMode="auto">
                <a:xfrm>
                  <a:off x="6318250" y="4854575"/>
                  <a:ext cx="7938" cy="952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0"/>
                        <a:pt x="1" y="2"/>
                        <a:pt x="2" y="1"/>
                      </a:cubicBezTo>
                      <a:cubicBezTo>
                        <a:pt x="2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0" name="Freeform 607">
                  <a:extLst>
                    <a:ext uri="{FF2B5EF4-FFF2-40B4-BE49-F238E27FC236}">
                      <a16:creationId xmlns:a16="http://schemas.microsoft.com/office/drawing/2014/main" id="{E9D7AF2D-6876-4E89-9DCE-C46C644ED46A}"/>
                    </a:ext>
                  </a:extLst>
                </p:cNvPr>
                <p:cNvSpPr/>
                <p:nvPr/>
              </p:nvSpPr>
              <p:spPr bwMode="auto">
                <a:xfrm>
                  <a:off x="6362700" y="3990975"/>
                  <a:ext cx="9525" cy="11112"/>
                </a:xfrm>
                <a:custGeom>
                  <a:avLst/>
                  <a:gdLst>
                    <a:gd name="T0" fmla="*/ 1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0 h 3"/>
                    <a:gd name="T8" fmla="*/ 1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2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3" y="1"/>
                        <a:pt x="0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1" name="Freeform 608">
                  <a:extLst>
                    <a:ext uri="{FF2B5EF4-FFF2-40B4-BE49-F238E27FC236}">
                      <a16:creationId xmlns:a16="http://schemas.microsoft.com/office/drawing/2014/main" id="{26C9009E-B866-4F4C-BDCD-93FE057BD29F}"/>
                    </a:ext>
                  </a:extLst>
                </p:cNvPr>
                <p:cNvSpPr/>
                <p:nvPr/>
              </p:nvSpPr>
              <p:spPr bwMode="auto">
                <a:xfrm>
                  <a:off x="6475413" y="3990975"/>
                  <a:ext cx="17463" cy="14287"/>
                </a:xfrm>
                <a:custGeom>
                  <a:avLst/>
                  <a:gdLst>
                    <a:gd name="T0" fmla="*/ 0 w 5"/>
                    <a:gd name="T1" fmla="*/ 2 h 4"/>
                    <a:gd name="T2" fmla="*/ 2 w 5"/>
                    <a:gd name="T3" fmla="*/ 0 h 4"/>
                    <a:gd name="T4" fmla="*/ 4 w 5"/>
                    <a:gd name="T5" fmla="*/ 1 h 4"/>
                    <a:gd name="T6" fmla="*/ 2 w 5"/>
                    <a:gd name="T7" fmla="*/ 1 h 4"/>
                    <a:gd name="T8" fmla="*/ 3 w 5"/>
                    <a:gd name="T9" fmla="*/ 3 h 4"/>
                    <a:gd name="T10" fmla="*/ 0 w 5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0" y="3"/>
                        <a:pt x="2" y="1"/>
                        <a:pt x="2" y="0"/>
                      </a:cubicBezTo>
                      <a:cubicBezTo>
                        <a:pt x="2" y="1"/>
                        <a:pt x="4" y="2"/>
                        <a:pt x="4" y="1"/>
                      </a:cubicBezTo>
                      <a:cubicBezTo>
                        <a:pt x="5" y="4"/>
                        <a:pt x="3" y="1"/>
                        <a:pt x="2" y="1"/>
                      </a:cubicBezTo>
                      <a:cubicBezTo>
                        <a:pt x="2" y="2"/>
                        <a:pt x="2" y="2"/>
                        <a:pt x="3" y="3"/>
                      </a:cubicBezTo>
                      <a:cubicBezTo>
                        <a:pt x="2" y="4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2" name="Freeform 609">
                  <a:extLst>
                    <a:ext uri="{FF2B5EF4-FFF2-40B4-BE49-F238E27FC236}">
                      <a16:creationId xmlns:a16="http://schemas.microsoft.com/office/drawing/2014/main" id="{525DE0D8-6997-4578-A190-ED460747C67B}"/>
                    </a:ext>
                  </a:extLst>
                </p:cNvPr>
                <p:cNvSpPr/>
                <p:nvPr/>
              </p:nvSpPr>
              <p:spPr bwMode="auto">
                <a:xfrm>
                  <a:off x="6502400" y="3994150"/>
                  <a:ext cx="6350" cy="20637"/>
                </a:xfrm>
                <a:custGeom>
                  <a:avLst/>
                  <a:gdLst>
                    <a:gd name="T0" fmla="*/ 1 w 2"/>
                    <a:gd name="T1" fmla="*/ 5 h 6"/>
                    <a:gd name="T2" fmla="*/ 0 w 2"/>
                    <a:gd name="T3" fmla="*/ 5 h 6"/>
                    <a:gd name="T4" fmla="*/ 0 w 2"/>
                    <a:gd name="T5" fmla="*/ 1 h 6"/>
                    <a:gd name="T6" fmla="*/ 1 w 2"/>
                    <a:gd name="T7" fmla="*/ 0 h 6"/>
                    <a:gd name="T8" fmla="*/ 1 w 2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5"/>
                      </a:move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1" y="5"/>
                        <a:pt x="1" y="2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1" y="3"/>
                        <a:pt x="1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3" name="Freeform 610">
                  <a:extLst>
                    <a:ext uri="{FF2B5EF4-FFF2-40B4-BE49-F238E27FC236}">
                      <a16:creationId xmlns:a16="http://schemas.microsoft.com/office/drawing/2014/main" id="{D5B1CDB7-86EE-4458-B19C-70FC90572FAA}"/>
                    </a:ext>
                  </a:extLst>
                </p:cNvPr>
                <p:cNvSpPr/>
                <p:nvPr/>
              </p:nvSpPr>
              <p:spPr bwMode="auto">
                <a:xfrm>
                  <a:off x="6518275" y="3987800"/>
                  <a:ext cx="14288" cy="17462"/>
                </a:xfrm>
                <a:custGeom>
                  <a:avLst/>
                  <a:gdLst>
                    <a:gd name="T0" fmla="*/ 0 w 4"/>
                    <a:gd name="T1" fmla="*/ 2 h 5"/>
                    <a:gd name="T2" fmla="*/ 1 w 4"/>
                    <a:gd name="T3" fmla="*/ 5 h 5"/>
                    <a:gd name="T4" fmla="*/ 0 w 4"/>
                    <a:gd name="T5" fmla="*/ 2 h 5"/>
                    <a:gd name="T6" fmla="*/ 0 w 4"/>
                    <a:gd name="T7" fmla="*/ 1 h 5"/>
                    <a:gd name="T8" fmla="*/ 4 w 4"/>
                    <a:gd name="T9" fmla="*/ 0 h 5"/>
                    <a:gd name="T10" fmla="*/ 3 w 4"/>
                    <a:gd name="T11" fmla="*/ 1 h 5"/>
                    <a:gd name="T12" fmla="*/ 1 w 4"/>
                    <a:gd name="T13" fmla="*/ 4 h 5"/>
                    <a:gd name="T14" fmla="*/ 1 w 4"/>
                    <a:gd name="T15" fmla="*/ 2 h 5"/>
                    <a:gd name="T16" fmla="*/ 0 w 4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5">
                      <a:moveTo>
                        <a:pt x="0" y="2"/>
                      </a:moveTo>
                      <a:cubicBezTo>
                        <a:pt x="0" y="3"/>
                        <a:pt x="1" y="5"/>
                        <a:pt x="1" y="5"/>
                      </a:cubicBezTo>
                      <a:cubicBezTo>
                        <a:pt x="0" y="5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2"/>
                        <a:pt x="2" y="0"/>
                        <a:pt x="4" y="0"/>
                      </a:cubicBezTo>
                      <a:cubicBezTo>
                        <a:pt x="4" y="1"/>
                        <a:pt x="3" y="2"/>
                        <a:pt x="3" y="1"/>
                      </a:cubicBezTo>
                      <a:cubicBezTo>
                        <a:pt x="4" y="3"/>
                        <a:pt x="2" y="2"/>
                        <a:pt x="1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4" name="Freeform 611">
                  <a:extLst>
                    <a:ext uri="{FF2B5EF4-FFF2-40B4-BE49-F238E27FC236}">
                      <a16:creationId xmlns:a16="http://schemas.microsoft.com/office/drawing/2014/main" id="{AC72FE66-5E29-4664-8902-073BC21F396A}"/>
                    </a:ext>
                  </a:extLst>
                </p:cNvPr>
                <p:cNvSpPr/>
                <p:nvPr/>
              </p:nvSpPr>
              <p:spPr bwMode="auto">
                <a:xfrm>
                  <a:off x="6542088" y="3917950"/>
                  <a:ext cx="9525" cy="12700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2 h 4"/>
                    <a:gd name="T4" fmla="*/ 2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2"/>
                        <a:pt x="3" y="1"/>
                        <a:pt x="3" y="2"/>
                      </a:cubicBezTo>
                      <a:cubicBezTo>
                        <a:pt x="3" y="4"/>
                        <a:pt x="0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5" name="Freeform 612">
                  <a:extLst>
                    <a:ext uri="{FF2B5EF4-FFF2-40B4-BE49-F238E27FC236}">
                      <a16:creationId xmlns:a16="http://schemas.microsoft.com/office/drawing/2014/main" id="{5C679EAF-5606-4CA3-B8DC-36EE069982C8}"/>
                    </a:ext>
                  </a:extLst>
                </p:cNvPr>
                <p:cNvSpPr/>
                <p:nvPr/>
              </p:nvSpPr>
              <p:spPr bwMode="auto">
                <a:xfrm>
                  <a:off x="6584950" y="4005263"/>
                  <a:ext cx="14288" cy="3175"/>
                </a:xfrm>
                <a:custGeom>
                  <a:avLst/>
                  <a:gdLst>
                    <a:gd name="T0" fmla="*/ 4 w 4"/>
                    <a:gd name="T1" fmla="*/ 0 h 1"/>
                    <a:gd name="T2" fmla="*/ 3 w 4"/>
                    <a:gd name="T3" fmla="*/ 0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4" y="1"/>
                        <a:pt x="0" y="1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6" name="Freeform 613">
                  <a:extLst>
                    <a:ext uri="{FF2B5EF4-FFF2-40B4-BE49-F238E27FC236}">
                      <a16:creationId xmlns:a16="http://schemas.microsoft.com/office/drawing/2014/main" id="{F8B2477C-0340-4CE9-BB46-6DACA2A7CAB9}"/>
                    </a:ext>
                  </a:extLst>
                </p:cNvPr>
                <p:cNvSpPr/>
                <p:nvPr/>
              </p:nvSpPr>
              <p:spPr bwMode="auto">
                <a:xfrm>
                  <a:off x="6596063" y="3990975"/>
                  <a:ext cx="15875" cy="14287"/>
                </a:xfrm>
                <a:custGeom>
                  <a:avLst/>
                  <a:gdLst>
                    <a:gd name="T0" fmla="*/ 4 w 5"/>
                    <a:gd name="T1" fmla="*/ 2 h 4"/>
                    <a:gd name="T2" fmla="*/ 1 w 5"/>
                    <a:gd name="T3" fmla="*/ 3 h 4"/>
                    <a:gd name="T4" fmla="*/ 0 w 5"/>
                    <a:gd name="T5" fmla="*/ 1 h 4"/>
                    <a:gd name="T6" fmla="*/ 2 w 5"/>
                    <a:gd name="T7" fmla="*/ 2 h 4"/>
                    <a:gd name="T8" fmla="*/ 2 w 5"/>
                    <a:gd name="T9" fmla="*/ 0 h 4"/>
                    <a:gd name="T10" fmla="*/ 4 w 5"/>
                    <a:gd name="T11" fmla="*/ 0 h 4"/>
                    <a:gd name="T12" fmla="*/ 4 w 5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4">
                      <a:moveTo>
                        <a:pt x="4" y="2"/>
                      </a:moveTo>
                      <a:cubicBezTo>
                        <a:pt x="3" y="3"/>
                        <a:pt x="2" y="4"/>
                        <a:pt x="1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0"/>
                        <a:pt x="3" y="0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7" name="Freeform 614">
                  <a:extLst>
                    <a:ext uri="{FF2B5EF4-FFF2-40B4-BE49-F238E27FC236}">
                      <a16:creationId xmlns:a16="http://schemas.microsoft.com/office/drawing/2014/main" id="{74C447C9-1166-443A-82B4-0EC4B4751617}"/>
                    </a:ext>
                  </a:extLst>
                </p:cNvPr>
                <p:cNvSpPr/>
                <p:nvPr/>
              </p:nvSpPr>
              <p:spPr bwMode="auto">
                <a:xfrm>
                  <a:off x="6608763" y="3975100"/>
                  <a:ext cx="103188" cy="36512"/>
                </a:xfrm>
                <a:custGeom>
                  <a:avLst/>
                  <a:gdLst>
                    <a:gd name="T0" fmla="*/ 0 w 31"/>
                    <a:gd name="T1" fmla="*/ 11 h 11"/>
                    <a:gd name="T2" fmla="*/ 4 w 31"/>
                    <a:gd name="T3" fmla="*/ 7 h 11"/>
                    <a:gd name="T4" fmla="*/ 8 w 31"/>
                    <a:gd name="T5" fmla="*/ 5 h 11"/>
                    <a:gd name="T6" fmla="*/ 9 w 31"/>
                    <a:gd name="T7" fmla="*/ 3 h 11"/>
                    <a:gd name="T8" fmla="*/ 9 w 31"/>
                    <a:gd name="T9" fmla="*/ 6 h 11"/>
                    <a:gd name="T10" fmla="*/ 12 w 31"/>
                    <a:gd name="T11" fmla="*/ 6 h 11"/>
                    <a:gd name="T12" fmla="*/ 12 w 31"/>
                    <a:gd name="T13" fmla="*/ 4 h 11"/>
                    <a:gd name="T14" fmla="*/ 27 w 31"/>
                    <a:gd name="T15" fmla="*/ 0 h 11"/>
                    <a:gd name="T16" fmla="*/ 28 w 31"/>
                    <a:gd name="T17" fmla="*/ 3 h 11"/>
                    <a:gd name="T18" fmla="*/ 29 w 31"/>
                    <a:gd name="T19" fmla="*/ 3 h 11"/>
                    <a:gd name="T20" fmla="*/ 28 w 31"/>
                    <a:gd name="T21" fmla="*/ 1 h 11"/>
                    <a:gd name="T22" fmla="*/ 31 w 31"/>
                    <a:gd name="T23" fmla="*/ 3 h 11"/>
                    <a:gd name="T24" fmla="*/ 29 w 31"/>
                    <a:gd name="T25" fmla="*/ 4 h 11"/>
                    <a:gd name="T26" fmla="*/ 6 w 31"/>
                    <a:gd name="T27" fmla="*/ 7 h 11"/>
                    <a:gd name="T28" fmla="*/ 5 w 31"/>
                    <a:gd name="T29" fmla="*/ 9 h 11"/>
                    <a:gd name="T30" fmla="*/ 3 w 31"/>
                    <a:gd name="T31" fmla="*/ 8 h 11"/>
                    <a:gd name="T32" fmla="*/ 3 w 31"/>
                    <a:gd name="T33" fmla="*/ 10 h 11"/>
                    <a:gd name="T34" fmla="*/ 0 w 31"/>
                    <a:gd name="T3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" h="11">
                      <a:moveTo>
                        <a:pt x="0" y="11"/>
                      </a:moveTo>
                      <a:cubicBezTo>
                        <a:pt x="1" y="10"/>
                        <a:pt x="2" y="8"/>
                        <a:pt x="4" y="7"/>
                      </a:cubicBezTo>
                      <a:cubicBezTo>
                        <a:pt x="5" y="6"/>
                        <a:pt x="7" y="5"/>
                        <a:pt x="8" y="5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4"/>
                        <a:pt x="10" y="4"/>
                        <a:pt x="9" y="6"/>
                      </a:cubicBezTo>
                      <a:cubicBezTo>
                        <a:pt x="11" y="5"/>
                        <a:pt x="11" y="5"/>
                        <a:pt x="12" y="6"/>
                      </a:cubicBezTo>
                      <a:cubicBezTo>
                        <a:pt x="12" y="5"/>
                        <a:pt x="12" y="5"/>
                        <a:pt x="12" y="4"/>
                      </a:cubicBezTo>
                      <a:cubicBezTo>
                        <a:pt x="18" y="4"/>
                        <a:pt x="23" y="2"/>
                        <a:pt x="27" y="0"/>
                      </a:cubicBezTo>
                      <a:cubicBezTo>
                        <a:pt x="26" y="2"/>
                        <a:pt x="28" y="1"/>
                        <a:pt x="28" y="3"/>
                      </a:cubicBezTo>
                      <a:cubicBezTo>
                        <a:pt x="28" y="3"/>
                        <a:pt x="28" y="3"/>
                        <a:pt x="29" y="3"/>
                      </a:cubicBezTo>
                      <a:cubicBezTo>
                        <a:pt x="29" y="2"/>
                        <a:pt x="28" y="2"/>
                        <a:pt x="28" y="1"/>
                      </a:cubicBezTo>
                      <a:cubicBezTo>
                        <a:pt x="29" y="1"/>
                        <a:pt x="30" y="1"/>
                        <a:pt x="31" y="3"/>
                      </a:cubicBezTo>
                      <a:cubicBezTo>
                        <a:pt x="30" y="5"/>
                        <a:pt x="29" y="1"/>
                        <a:pt x="29" y="4"/>
                      </a:cubicBezTo>
                      <a:cubicBezTo>
                        <a:pt x="21" y="6"/>
                        <a:pt x="16" y="6"/>
                        <a:pt x="6" y="7"/>
                      </a:cubicBezTo>
                      <a:cubicBezTo>
                        <a:pt x="5" y="7"/>
                        <a:pt x="5" y="8"/>
                        <a:pt x="5" y="9"/>
                      </a:cubicBezTo>
                      <a:cubicBezTo>
                        <a:pt x="5" y="8"/>
                        <a:pt x="4" y="9"/>
                        <a:pt x="3" y="8"/>
                      </a:cubicBezTo>
                      <a:cubicBezTo>
                        <a:pt x="3" y="8"/>
                        <a:pt x="3" y="9"/>
                        <a:pt x="3" y="10"/>
                      </a:cubicBezTo>
                      <a:cubicBezTo>
                        <a:pt x="2" y="10"/>
                        <a:pt x="1" y="10"/>
                        <a:pt x="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8" name="Freeform 615">
                  <a:extLst>
                    <a:ext uri="{FF2B5EF4-FFF2-40B4-BE49-F238E27FC236}">
                      <a16:creationId xmlns:a16="http://schemas.microsoft.com/office/drawing/2014/main" id="{0BD3541A-B757-4A1F-9141-7E66D5181830}"/>
                    </a:ext>
                  </a:extLst>
                </p:cNvPr>
                <p:cNvSpPr/>
                <p:nvPr/>
              </p:nvSpPr>
              <p:spPr bwMode="auto">
                <a:xfrm>
                  <a:off x="6705600" y="4108450"/>
                  <a:ext cx="82550" cy="30162"/>
                </a:xfrm>
                <a:custGeom>
                  <a:avLst/>
                  <a:gdLst>
                    <a:gd name="T0" fmla="*/ 0 w 25"/>
                    <a:gd name="T1" fmla="*/ 7 h 9"/>
                    <a:gd name="T2" fmla="*/ 2 w 25"/>
                    <a:gd name="T3" fmla="*/ 6 h 9"/>
                    <a:gd name="T4" fmla="*/ 1 w 25"/>
                    <a:gd name="T5" fmla="*/ 5 h 9"/>
                    <a:gd name="T6" fmla="*/ 8 w 25"/>
                    <a:gd name="T7" fmla="*/ 2 h 9"/>
                    <a:gd name="T8" fmla="*/ 15 w 25"/>
                    <a:gd name="T9" fmla="*/ 2 h 9"/>
                    <a:gd name="T10" fmla="*/ 16 w 25"/>
                    <a:gd name="T11" fmla="*/ 3 h 9"/>
                    <a:gd name="T12" fmla="*/ 18 w 25"/>
                    <a:gd name="T13" fmla="*/ 0 h 9"/>
                    <a:gd name="T14" fmla="*/ 18 w 25"/>
                    <a:gd name="T15" fmla="*/ 2 h 9"/>
                    <a:gd name="T16" fmla="*/ 22 w 25"/>
                    <a:gd name="T17" fmla="*/ 5 h 9"/>
                    <a:gd name="T18" fmla="*/ 24 w 25"/>
                    <a:gd name="T19" fmla="*/ 4 h 9"/>
                    <a:gd name="T20" fmla="*/ 25 w 25"/>
                    <a:gd name="T21" fmla="*/ 6 h 9"/>
                    <a:gd name="T22" fmla="*/ 22 w 25"/>
                    <a:gd name="T23" fmla="*/ 9 h 9"/>
                    <a:gd name="T24" fmla="*/ 22 w 25"/>
                    <a:gd name="T25" fmla="*/ 8 h 9"/>
                    <a:gd name="T26" fmla="*/ 18 w 25"/>
                    <a:gd name="T27" fmla="*/ 7 h 9"/>
                    <a:gd name="T28" fmla="*/ 17 w 25"/>
                    <a:gd name="T29" fmla="*/ 4 h 9"/>
                    <a:gd name="T30" fmla="*/ 13 w 25"/>
                    <a:gd name="T31" fmla="*/ 8 h 9"/>
                    <a:gd name="T32" fmla="*/ 11 w 25"/>
                    <a:gd name="T33" fmla="*/ 7 h 9"/>
                    <a:gd name="T34" fmla="*/ 13 w 25"/>
                    <a:gd name="T35" fmla="*/ 7 h 9"/>
                    <a:gd name="T36" fmla="*/ 13 w 25"/>
                    <a:gd name="T37" fmla="*/ 5 h 9"/>
                    <a:gd name="T38" fmla="*/ 0 w 25"/>
                    <a:gd name="T39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" h="9">
                      <a:moveTo>
                        <a:pt x="0" y="7"/>
                      </a:move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1"/>
                        <a:pt x="5" y="3"/>
                        <a:pt x="8" y="2"/>
                      </a:cubicBezTo>
                      <a:cubicBezTo>
                        <a:pt x="7" y="5"/>
                        <a:pt x="15" y="5"/>
                        <a:pt x="15" y="2"/>
                      </a:cubicBezTo>
                      <a:cubicBezTo>
                        <a:pt x="16" y="1"/>
                        <a:pt x="16" y="3"/>
                        <a:pt x="16" y="3"/>
                      </a:cubicBezTo>
                      <a:cubicBezTo>
                        <a:pt x="17" y="2"/>
                        <a:pt x="17" y="1"/>
                        <a:pt x="18" y="0"/>
                      </a:cubicBezTo>
                      <a:cubicBezTo>
                        <a:pt x="18" y="1"/>
                        <a:pt x="18" y="2"/>
                        <a:pt x="18" y="2"/>
                      </a:cubicBezTo>
                      <a:cubicBezTo>
                        <a:pt x="19" y="1"/>
                        <a:pt x="20" y="4"/>
                        <a:pt x="22" y="5"/>
                      </a:cubicBezTo>
                      <a:cubicBezTo>
                        <a:pt x="22" y="4"/>
                        <a:pt x="23" y="4"/>
                        <a:pt x="24" y="4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4" y="7"/>
                        <a:pt x="24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1" y="6"/>
                        <a:pt x="19" y="6"/>
                        <a:pt x="18" y="7"/>
                      </a:cubicBezTo>
                      <a:cubicBezTo>
                        <a:pt x="17" y="6"/>
                        <a:pt x="17" y="5"/>
                        <a:pt x="17" y="4"/>
                      </a:cubicBezTo>
                      <a:cubicBezTo>
                        <a:pt x="17" y="6"/>
                        <a:pt x="14" y="5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5"/>
                        <a:pt x="12" y="7"/>
                        <a:pt x="13" y="7"/>
                      </a:cubicBezTo>
                      <a:cubicBezTo>
                        <a:pt x="13" y="6"/>
                        <a:pt x="13" y="6"/>
                        <a:pt x="13" y="5"/>
                      </a:cubicBezTo>
                      <a:cubicBezTo>
                        <a:pt x="10" y="6"/>
                        <a:pt x="4" y="6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9" name="Freeform 616">
                  <a:extLst>
                    <a:ext uri="{FF2B5EF4-FFF2-40B4-BE49-F238E27FC236}">
                      <a16:creationId xmlns:a16="http://schemas.microsoft.com/office/drawing/2014/main" id="{AA219951-FB10-4079-984A-D09BDDB9F69A}"/>
                    </a:ext>
                  </a:extLst>
                </p:cNvPr>
                <p:cNvSpPr/>
                <p:nvPr/>
              </p:nvSpPr>
              <p:spPr bwMode="auto">
                <a:xfrm>
                  <a:off x="6711950" y="4181475"/>
                  <a:ext cx="17463" cy="7937"/>
                </a:xfrm>
                <a:custGeom>
                  <a:avLst/>
                  <a:gdLst>
                    <a:gd name="T0" fmla="*/ 3 w 5"/>
                    <a:gd name="T1" fmla="*/ 2 h 2"/>
                    <a:gd name="T2" fmla="*/ 0 w 5"/>
                    <a:gd name="T3" fmla="*/ 0 h 2"/>
                    <a:gd name="T4" fmla="*/ 4 w 5"/>
                    <a:gd name="T5" fmla="*/ 1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3" y="1"/>
                        <a:pt x="1" y="2"/>
                        <a:pt x="0" y="0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5" y="1"/>
                        <a:pt x="4" y="2"/>
                        <a:pt x="3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0" name="Freeform 617">
                  <a:extLst>
                    <a:ext uri="{FF2B5EF4-FFF2-40B4-BE49-F238E27FC236}">
                      <a16:creationId xmlns:a16="http://schemas.microsoft.com/office/drawing/2014/main" id="{1B228146-1B2E-4856-9FC6-0A8DA884D178}"/>
                    </a:ext>
                  </a:extLst>
                </p:cNvPr>
                <p:cNvSpPr/>
                <p:nvPr/>
              </p:nvSpPr>
              <p:spPr bwMode="auto">
                <a:xfrm>
                  <a:off x="6845300" y="4964113"/>
                  <a:ext cx="9525" cy="14287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0 h 4"/>
                    <a:gd name="T4" fmla="*/ 3 w 3"/>
                    <a:gd name="T5" fmla="*/ 1 h 4"/>
                    <a:gd name="T6" fmla="*/ 3 w 3"/>
                    <a:gd name="T7" fmla="*/ 3 h 4"/>
                    <a:gd name="T8" fmla="*/ 2 w 3"/>
                    <a:gd name="T9" fmla="*/ 3 h 4"/>
                    <a:gd name="T10" fmla="*/ 0 w 3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1" name="Freeform 618">
                  <a:extLst>
                    <a:ext uri="{FF2B5EF4-FFF2-40B4-BE49-F238E27FC236}">
                      <a16:creationId xmlns:a16="http://schemas.microsoft.com/office/drawing/2014/main" id="{8032B4B1-0601-4CB1-AAE9-8F70E1143EEB}"/>
                    </a:ext>
                  </a:extLst>
                </p:cNvPr>
                <p:cNvSpPr/>
                <p:nvPr/>
              </p:nvSpPr>
              <p:spPr bwMode="auto">
                <a:xfrm>
                  <a:off x="6721475" y="4048125"/>
                  <a:ext cx="14288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0 w 4"/>
                    <a:gd name="T5" fmla="*/ 3 h 4"/>
                    <a:gd name="T6" fmla="*/ 0 w 4"/>
                    <a:gd name="T7" fmla="*/ 1 h 4"/>
                    <a:gd name="T8" fmla="*/ 4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2" y="3"/>
                        <a:pt x="1" y="3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2" y="2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2" name="Freeform 619">
                  <a:extLst>
                    <a:ext uri="{FF2B5EF4-FFF2-40B4-BE49-F238E27FC236}">
                      <a16:creationId xmlns:a16="http://schemas.microsoft.com/office/drawing/2014/main" id="{E9810AD4-4FD1-4713-BD59-ABC9A444AD86}"/>
                    </a:ext>
                  </a:extLst>
                </p:cNvPr>
                <p:cNvSpPr/>
                <p:nvPr/>
              </p:nvSpPr>
              <p:spPr bwMode="auto">
                <a:xfrm>
                  <a:off x="6745288" y="4044950"/>
                  <a:ext cx="9525" cy="9525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3 h 3"/>
                    <a:gd name="T4" fmla="*/ 1 w 3"/>
                    <a:gd name="T5" fmla="*/ 3 h 3"/>
                    <a:gd name="T6" fmla="*/ 1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0" y="0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2"/>
                        <a:pt x="2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3" name="Freeform 620">
                  <a:extLst>
                    <a:ext uri="{FF2B5EF4-FFF2-40B4-BE49-F238E27FC236}">
                      <a16:creationId xmlns:a16="http://schemas.microsoft.com/office/drawing/2014/main" id="{737BEFDB-A1D1-49B2-B64E-E120D71A7FFC}"/>
                    </a:ext>
                  </a:extLst>
                </p:cNvPr>
                <p:cNvSpPr/>
                <p:nvPr/>
              </p:nvSpPr>
              <p:spPr bwMode="auto">
                <a:xfrm>
                  <a:off x="6748463" y="4005263"/>
                  <a:ext cx="14288" cy="1270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2 h 4"/>
                    <a:gd name="T4" fmla="*/ 0 w 4"/>
                    <a:gd name="T5" fmla="*/ 1 h 4"/>
                    <a:gd name="T6" fmla="*/ 4 w 4"/>
                    <a:gd name="T7" fmla="*/ 3 h 4"/>
                    <a:gd name="T8" fmla="*/ 3 w 4"/>
                    <a:gd name="T9" fmla="*/ 2 h 4"/>
                    <a:gd name="T10" fmla="*/ 0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4" y="0"/>
                        <a:pt x="4" y="3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4" name="Freeform 621">
                  <a:extLst>
                    <a:ext uri="{FF2B5EF4-FFF2-40B4-BE49-F238E27FC236}">
                      <a16:creationId xmlns:a16="http://schemas.microsoft.com/office/drawing/2014/main" id="{BAA21F3E-40CC-493A-BC67-1D3345977A26}"/>
                    </a:ext>
                  </a:extLst>
                </p:cNvPr>
                <p:cNvSpPr/>
                <p:nvPr/>
              </p:nvSpPr>
              <p:spPr bwMode="auto">
                <a:xfrm>
                  <a:off x="6759575" y="3890963"/>
                  <a:ext cx="19050" cy="26987"/>
                </a:xfrm>
                <a:custGeom>
                  <a:avLst/>
                  <a:gdLst>
                    <a:gd name="T0" fmla="*/ 4 w 6"/>
                    <a:gd name="T1" fmla="*/ 0 h 8"/>
                    <a:gd name="T2" fmla="*/ 6 w 6"/>
                    <a:gd name="T3" fmla="*/ 1 h 8"/>
                    <a:gd name="T4" fmla="*/ 4 w 6"/>
                    <a:gd name="T5" fmla="*/ 3 h 8"/>
                    <a:gd name="T6" fmla="*/ 4 w 6"/>
                    <a:gd name="T7" fmla="*/ 4 h 8"/>
                    <a:gd name="T8" fmla="*/ 2 w 6"/>
                    <a:gd name="T9" fmla="*/ 5 h 8"/>
                    <a:gd name="T10" fmla="*/ 3 w 6"/>
                    <a:gd name="T11" fmla="*/ 6 h 8"/>
                    <a:gd name="T12" fmla="*/ 2 w 6"/>
                    <a:gd name="T13" fmla="*/ 8 h 8"/>
                    <a:gd name="T14" fmla="*/ 2 w 6"/>
                    <a:gd name="T15" fmla="*/ 5 h 8"/>
                    <a:gd name="T16" fmla="*/ 0 w 6"/>
                    <a:gd name="T17" fmla="*/ 4 h 8"/>
                    <a:gd name="T18" fmla="*/ 0 w 6"/>
                    <a:gd name="T19" fmla="*/ 3 h 8"/>
                    <a:gd name="T20" fmla="*/ 4 w 6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8">
                      <a:moveTo>
                        <a:pt x="4" y="0"/>
                      </a:move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5" y="1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2" y="5"/>
                        <a:pt x="3" y="6"/>
                        <a:pt x="3" y="6"/>
                      </a:cubicBezTo>
                      <a:cubicBezTo>
                        <a:pt x="3" y="7"/>
                        <a:pt x="2" y="6"/>
                        <a:pt x="2" y="8"/>
                      </a:cubicBezTo>
                      <a:cubicBezTo>
                        <a:pt x="1" y="8"/>
                        <a:pt x="2" y="6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2" y="2"/>
                        <a:pt x="3" y="2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5" name="Freeform 622">
                  <a:extLst>
                    <a:ext uri="{FF2B5EF4-FFF2-40B4-BE49-F238E27FC236}">
                      <a16:creationId xmlns:a16="http://schemas.microsoft.com/office/drawing/2014/main" id="{1E30793B-0C68-44D4-883F-606EF88FE25C}"/>
                    </a:ext>
                  </a:extLst>
                </p:cNvPr>
                <p:cNvSpPr/>
                <p:nvPr/>
              </p:nvSpPr>
              <p:spPr bwMode="auto">
                <a:xfrm>
                  <a:off x="6808788" y="4222750"/>
                  <a:ext cx="9525" cy="9525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2 h 3"/>
                    <a:gd name="T4" fmla="*/ 0 w 3"/>
                    <a:gd name="T5" fmla="*/ 0 h 3"/>
                    <a:gd name="T6" fmla="*/ 2 w 3"/>
                    <a:gd name="T7" fmla="*/ 2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3"/>
                        <a:pt x="0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6" name="Freeform 623">
                  <a:extLst>
                    <a:ext uri="{FF2B5EF4-FFF2-40B4-BE49-F238E27FC236}">
                      <a16:creationId xmlns:a16="http://schemas.microsoft.com/office/drawing/2014/main" id="{D0010C8E-871C-4B4C-A627-480BBD896AD2}"/>
                    </a:ext>
                  </a:extLst>
                </p:cNvPr>
                <p:cNvSpPr/>
                <p:nvPr/>
              </p:nvSpPr>
              <p:spPr bwMode="auto">
                <a:xfrm>
                  <a:off x="6815138" y="4171950"/>
                  <a:ext cx="73025" cy="20637"/>
                </a:xfrm>
                <a:custGeom>
                  <a:avLst/>
                  <a:gdLst>
                    <a:gd name="T0" fmla="*/ 0 w 22"/>
                    <a:gd name="T1" fmla="*/ 5 h 6"/>
                    <a:gd name="T2" fmla="*/ 1 w 22"/>
                    <a:gd name="T3" fmla="*/ 3 h 6"/>
                    <a:gd name="T4" fmla="*/ 4 w 22"/>
                    <a:gd name="T5" fmla="*/ 3 h 6"/>
                    <a:gd name="T6" fmla="*/ 4 w 22"/>
                    <a:gd name="T7" fmla="*/ 1 h 6"/>
                    <a:gd name="T8" fmla="*/ 12 w 22"/>
                    <a:gd name="T9" fmla="*/ 3 h 6"/>
                    <a:gd name="T10" fmla="*/ 15 w 22"/>
                    <a:gd name="T11" fmla="*/ 1 h 6"/>
                    <a:gd name="T12" fmla="*/ 16 w 22"/>
                    <a:gd name="T13" fmla="*/ 2 h 6"/>
                    <a:gd name="T14" fmla="*/ 20 w 22"/>
                    <a:gd name="T15" fmla="*/ 2 h 6"/>
                    <a:gd name="T16" fmla="*/ 22 w 22"/>
                    <a:gd name="T17" fmla="*/ 4 h 6"/>
                    <a:gd name="T18" fmla="*/ 20 w 22"/>
                    <a:gd name="T19" fmla="*/ 3 h 6"/>
                    <a:gd name="T20" fmla="*/ 16 w 22"/>
                    <a:gd name="T21" fmla="*/ 3 h 6"/>
                    <a:gd name="T22" fmla="*/ 16 w 22"/>
                    <a:gd name="T23" fmla="*/ 5 h 6"/>
                    <a:gd name="T24" fmla="*/ 12 w 22"/>
                    <a:gd name="T25" fmla="*/ 5 h 6"/>
                    <a:gd name="T26" fmla="*/ 6 w 22"/>
                    <a:gd name="T27" fmla="*/ 2 h 6"/>
                    <a:gd name="T28" fmla="*/ 0 w 22"/>
                    <a:gd name="T2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6">
                      <a:moveTo>
                        <a:pt x="0" y="5"/>
                      </a:move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6"/>
                        <a:pt x="3" y="2"/>
                        <a:pt x="4" y="3"/>
                      </a:cubicBezTo>
                      <a:cubicBezTo>
                        <a:pt x="4" y="3"/>
                        <a:pt x="4" y="1"/>
                        <a:pt x="4" y="1"/>
                      </a:cubicBezTo>
                      <a:cubicBezTo>
                        <a:pt x="5" y="2"/>
                        <a:pt x="10" y="1"/>
                        <a:pt x="12" y="3"/>
                      </a:cubicBezTo>
                      <a:cubicBezTo>
                        <a:pt x="13" y="0"/>
                        <a:pt x="15" y="4"/>
                        <a:pt x="15" y="1"/>
                      </a:cubicBezTo>
                      <a:cubicBezTo>
                        <a:pt x="16" y="1"/>
                        <a:pt x="15" y="2"/>
                        <a:pt x="16" y="2"/>
                      </a:cubicBezTo>
                      <a:cubicBezTo>
                        <a:pt x="17" y="0"/>
                        <a:pt x="19" y="3"/>
                        <a:pt x="20" y="2"/>
                      </a:cubicBezTo>
                      <a:cubicBezTo>
                        <a:pt x="21" y="2"/>
                        <a:pt x="21" y="6"/>
                        <a:pt x="22" y="4"/>
                      </a:cubicBezTo>
                      <a:cubicBezTo>
                        <a:pt x="22" y="6"/>
                        <a:pt x="20" y="5"/>
                        <a:pt x="20" y="3"/>
                      </a:cubicBezTo>
                      <a:cubicBezTo>
                        <a:pt x="18" y="4"/>
                        <a:pt x="17" y="3"/>
                        <a:pt x="16" y="3"/>
                      </a:cubicBezTo>
                      <a:cubicBezTo>
                        <a:pt x="15" y="3"/>
                        <a:pt x="15" y="4"/>
                        <a:pt x="16" y="5"/>
                      </a:cubicBezTo>
                      <a:cubicBezTo>
                        <a:pt x="14" y="5"/>
                        <a:pt x="14" y="4"/>
                        <a:pt x="12" y="5"/>
                      </a:cubicBezTo>
                      <a:cubicBezTo>
                        <a:pt x="12" y="0"/>
                        <a:pt x="8" y="6"/>
                        <a:pt x="6" y="2"/>
                      </a:cubicBezTo>
                      <a:cubicBezTo>
                        <a:pt x="4" y="5"/>
                        <a:pt x="2" y="4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7" name="Freeform 624">
                  <a:extLst>
                    <a:ext uri="{FF2B5EF4-FFF2-40B4-BE49-F238E27FC236}">
                      <a16:creationId xmlns:a16="http://schemas.microsoft.com/office/drawing/2014/main" id="{8234D628-8526-4B06-BF35-D7B85389DF39}"/>
                    </a:ext>
                  </a:extLst>
                </p:cNvPr>
                <p:cNvSpPr/>
                <p:nvPr/>
              </p:nvSpPr>
              <p:spPr bwMode="auto">
                <a:xfrm>
                  <a:off x="6802438" y="4051300"/>
                  <a:ext cx="96838" cy="74612"/>
                </a:xfrm>
                <a:custGeom>
                  <a:avLst/>
                  <a:gdLst>
                    <a:gd name="T0" fmla="*/ 5 w 29"/>
                    <a:gd name="T1" fmla="*/ 6 h 22"/>
                    <a:gd name="T2" fmla="*/ 7 w 29"/>
                    <a:gd name="T3" fmla="*/ 5 h 22"/>
                    <a:gd name="T4" fmla="*/ 6 w 29"/>
                    <a:gd name="T5" fmla="*/ 3 h 22"/>
                    <a:gd name="T6" fmla="*/ 10 w 29"/>
                    <a:gd name="T7" fmla="*/ 0 h 22"/>
                    <a:gd name="T8" fmla="*/ 17 w 29"/>
                    <a:gd name="T9" fmla="*/ 5 h 22"/>
                    <a:gd name="T10" fmla="*/ 19 w 29"/>
                    <a:gd name="T11" fmla="*/ 4 h 22"/>
                    <a:gd name="T12" fmla="*/ 22 w 29"/>
                    <a:gd name="T13" fmla="*/ 6 h 22"/>
                    <a:gd name="T14" fmla="*/ 29 w 29"/>
                    <a:gd name="T15" fmla="*/ 12 h 22"/>
                    <a:gd name="T16" fmla="*/ 27 w 29"/>
                    <a:gd name="T17" fmla="*/ 13 h 22"/>
                    <a:gd name="T18" fmla="*/ 7 w 29"/>
                    <a:gd name="T19" fmla="*/ 17 h 22"/>
                    <a:gd name="T20" fmla="*/ 11 w 29"/>
                    <a:gd name="T21" fmla="*/ 15 h 22"/>
                    <a:gd name="T22" fmla="*/ 8 w 29"/>
                    <a:gd name="T23" fmla="*/ 20 h 22"/>
                    <a:gd name="T24" fmla="*/ 10 w 29"/>
                    <a:gd name="T25" fmla="*/ 21 h 22"/>
                    <a:gd name="T26" fmla="*/ 8 w 29"/>
                    <a:gd name="T27" fmla="*/ 22 h 22"/>
                    <a:gd name="T28" fmla="*/ 3 w 29"/>
                    <a:gd name="T29" fmla="*/ 20 h 22"/>
                    <a:gd name="T30" fmla="*/ 4 w 29"/>
                    <a:gd name="T31" fmla="*/ 18 h 22"/>
                    <a:gd name="T32" fmla="*/ 6 w 29"/>
                    <a:gd name="T33" fmla="*/ 18 h 22"/>
                    <a:gd name="T34" fmla="*/ 0 w 29"/>
                    <a:gd name="T35" fmla="*/ 17 h 22"/>
                    <a:gd name="T36" fmla="*/ 6 w 29"/>
                    <a:gd name="T37" fmla="*/ 9 h 22"/>
                    <a:gd name="T38" fmla="*/ 9 w 29"/>
                    <a:gd name="T39" fmla="*/ 6 h 22"/>
                    <a:gd name="T40" fmla="*/ 11 w 29"/>
                    <a:gd name="T41" fmla="*/ 8 h 22"/>
                    <a:gd name="T42" fmla="*/ 13 w 29"/>
                    <a:gd name="T43" fmla="*/ 5 h 22"/>
                    <a:gd name="T44" fmla="*/ 13 w 29"/>
                    <a:gd name="T45" fmla="*/ 3 h 22"/>
                    <a:gd name="T46" fmla="*/ 9 w 29"/>
                    <a:gd name="T47" fmla="*/ 2 h 22"/>
                    <a:gd name="T48" fmla="*/ 9 w 29"/>
                    <a:gd name="T49" fmla="*/ 3 h 22"/>
                    <a:gd name="T50" fmla="*/ 10 w 29"/>
                    <a:gd name="T51" fmla="*/ 4 h 22"/>
                    <a:gd name="T52" fmla="*/ 8 w 29"/>
                    <a:gd name="T53" fmla="*/ 3 h 22"/>
                    <a:gd name="T54" fmla="*/ 5 w 29"/>
                    <a:gd name="T5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9" h="22">
                      <a:moveTo>
                        <a:pt x="5" y="6"/>
                      </a:moveTo>
                      <a:cubicBezTo>
                        <a:pt x="5" y="5"/>
                        <a:pt x="6" y="5"/>
                        <a:pt x="7" y="5"/>
                      </a:cubicBezTo>
                      <a:cubicBezTo>
                        <a:pt x="7" y="4"/>
                        <a:pt x="6" y="4"/>
                        <a:pt x="6" y="3"/>
                      </a:cubicBezTo>
                      <a:cubicBezTo>
                        <a:pt x="8" y="2"/>
                        <a:pt x="8" y="1"/>
                        <a:pt x="10" y="0"/>
                      </a:cubicBezTo>
                      <a:cubicBezTo>
                        <a:pt x="9" y="3"/>
                        <a:pt x="16" y="1"/>
                        <a:pt x="17" y="5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5"/>
                        <a:pt x="20" y="6"/>
                        <a:pt x="22" y="6"/>
                      </a:cubicBezTo>
                      <a:cubicBezTo>
                        <a:pt x="24" y="9"/>
                        <a:pt x="27" y="9"/>
                        <a:pt x="29" y="12"/>
                      </a:cubicBezTo>
                      <a:cubicBezTo>
                        <a:pt x="28" y="12"/>
                        <a:pt x="26" y="13"/>
                        <a:pt x="27" y="13"/>
                      </a:cubicBezTo>
                      <a:cubicBezTo>
                        <a:pt x="21" y="15"/>
                        <a:pt x="11" y="10"/>
                        <a:pt x="7" y="17"/>
                      </a:cubicBezTo>
                      <a:cubicBezTo>
                        <a:pt x="9" y="17"/>
                        <a:pt x="9" y="14"/>
                        <a:pt x="11" y="15"/>
                      </a:cubicBezTo>
                      <a:cubicBezTo>
                        <a:pt x="10" y="17"/>
                        <a:pt x="10" y="19"/>
                        <a:pt x="8" y="20"/>
                      </a:cubicBezTo>
                      <a:cubicBezTo>
                        <a:pt x="8" y="22"/>
                        <a:pt x="10" y="19"/>
                        <a:pt x="10" y="21"/>
                      </a:cubicBezTo>
                      <a:cubicBezTo>
                        <a:pt x="9" y="22"/>
                        <a:pt x="9" y="21"/>
                        <a:pt x="8" y="22"/>
                      </a:cubicBezTo>
                      <a:cubicBezTo>
                        <a:pt x="8" y="18"/>
                        <a:pt x="4" y="19"/>
                        <a:pt x="3" y="20"/>
                      </a:cubicBezTo>
                      <a:cubicBezTo>
                        <a:pt x="3" y="19"/>
                        <a:pt x="4" y="19"/>
                        <a:pt x="4" y="18"/>
                      </a:cubicBezTo>
                      <a:cubicBezTo>
                        <a:pt x="5" y="18"/>
                        <a:pt x="6" y="19"/>
                        <a:pt x="6" y="18"/>
                      </a:cubicBezTo>
                      <a:cubicBezTo>
                        <a:pt x="5" y="15"/>
                        <a:pt x="3" y="17"/>
                        <a:pt x="0" y="17"/>
                      </a:cubicBezTo>
                      <a:cubicBezTo>
                        <a:pt x="2" y="16"/>
                        <a:pt x="4" y="11"/>
                        <a:pt x="6" y="9"/>
                      </a:cubicBezTo>
                      <a:cubicBezTo>
                        <a:pt x="8" y="9"/>
                        <a:pt x="9" y="9"/>
                        <a:pt x="9" y="6"/>
                      </a:cubicBezTo>
                      <a:cubicBezTo>
                        <a:pt x="10" y="7"/>
                        <a:pt x="10" y="8"/>
                        <a:pt x="11" y="8"/>
                      </a:cubicBezTo>
                      <a:cubicBezTo>
                        <a:pt x="12" y="7"/>
                        <a:pt x="10" y="5"/>
                        <a:pt x="13" y="5"/>
                      </a:cubicBezTo>
                      <a:cubicBezTo>
                        <a:pt x="13" y="5"/>
                        <a:pt x="13" y="4"/>
                        <a:pt x="13" y="3"/>
                      </a:cubicBezTo>
                      <a:cubicBezTo>
                        <a:pt x="12" y="1"/>
                        <a:pt x="9" y="5"/>
                        <a:pt x="9" y="2"/>
                      </a:cubicBezTo>
                      <a:cubicBezTo>
                        <a:pt x="9" y="2"/>
                        <a:pt x="9" y="3"/>
                        <a:pt x="9" y="3"/>
                      </a:cubicBezTo>
                      <a:cubicBezTo>
                        <a:pt x="9" y="4"/>
                        <a:pt x="10" y="3"/>
                        <a:pt x="10" y="4"/>
                      </a:cubicBezTo>
                      <a:cubicBezTo>
                        <a:pt x="9" y="5"/>
                        <a:pt x="8" y="5"/>
                        <a:pt x="8" y="3"/>
                      </a:cubicBezTo>
                      <a:cubicBezTo>
                        <a:pt x="7" y="4"/>
                        <a:pt x="7" y="6"/>
                        <a:pt x="5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8" name="Freeform 625">
                  <a:extLst>
                    <a:ext uri="{FF2B5EF4-FFF2-40B4-BE49-F238E27FC236}">
                      <a16:creationId xmlns:a16="http://schemas.microsoft.com/office/drawing/2014/main" id="{BD37C3A3-3E74-4EAB-9D2D-E67813871D46}"/>
                    </a:ext>
                  </a:extLst>
                </p:cNvPr>
                <p:cNvSpPr/>
                <p:nvPr/>
              </p:nvSpPr>
              <p:spPr bwMode="auto">
                <a:xfrm>
                  <a:off x="6829425" y="4198938"/>
                  <a:ext cx="6350" cy="9525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9" name="Freeform 626">
                  <a:extLst>
                    <a:ext uri="{FF2B5EF4-FFF2-40B4-BE49-F238E27FC236}">
                      <a16:creationId xmlns:a16="http://schemas.microsoft.com/office/drawing/2014/main" id="{8489D40A-62CF-4FF4-8E0D-56C2A40E816C}"/>
                    </a:ext>
                  </a:extLst>
                </p:cNvPr>
                <p:cNvSpPr/>
                <p:nvPr/>
              </p:nvSpPr>
              <p:spPr bwMode="auto">
                <a:xfrm>
                  <a:off x="6872288" y="4189413"/>
                  <a:ext cx="12700" cy="6350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1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0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0" name="Freeform 627">
                  <a:extLst>
                    <a:ext uri="{FF2B5EF4-FFF2-40B4-BE49-F238E27FC236}">
                      <a16:creationId xmlns:a16="http://schemas.microsoft.com/office/drawing/2014/main" id="{3F33D40E-552A-44D3-9112-2FCC1070151E}"/>
                    </a:ext>
                  </a:extLst>
                </p:cNvPr>
                <p:cNvSpPr/>
                <p:nvPr/>
              </p:nvSpPr>
              <p:spPr bwMode="auto">
                <a:xfrm>
                  <a:off x="6862763" y="4117975"/>
                  <a:ext cx="19050" cy="17462"/>
                </a:xfrm>
                <a:custGeom>
                  <a:avLst/>
                  <a:gdLst>
                    <a:gd name="T0" fmla="*/ 5 w 6"/>
                    <a:gd name="T1" fmla="*/ 1 h 5"/>
                    <a:gd name="T2" fmla="*/ 0 w 6"/>
                    <a:gd name="T3" fmla="*/ 1 h 5"/>
                    <a:gd name="T4" fmla="*/ 5 w 6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5" y="1"/>
                      </a:moveTo>
                      <a:cubicBezTo>
                        <a:pt x="6" y="5"/>
                        <a:pt x="1" y="1"/>
                        <a:pt x="0" y="1"/>
                      </a:cubicBezTo>
                      <a:cubicBezTo>
                        <a:pt x="2" y="0"/>
                        <a:pt x="4" y="0"/>
                        <a:pt x="5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1" name="Freeform 628">
                  <a:extLst>
                    <a:ext uri="{FF2B5EF4-FFF2-40B4-BE49-F238E27FC236}">
                      <a16:creationId xmlns:a16="http://schemas.microsoft.com/office/drawing/2014/main" id="{BDC04B3D-7AA1-435F-8199-F1B17943DDEA}"/>
                    </a:ext>
                  </a:extLst>
                </p:cNvPr>
                <p:cNvSpPr/>
                <p:nvPr/>
              </p:nvSpPr>
              <p:spPr bwMode="auto">
                <a:xfrm>
                  <a:off x="6948488" y="4489450"/>
                  <a:ext cx="11113" cy="9525"/>
                </a:xfrm>
                <a:custGeom>
                  <a:avLst/>
                  <a:gdLst>
                    <a:gd name="T0" fmla="*/ 0 w 3"/>
                    <a:gd name="T1" fmla="*/ 1 h 3"/>
                    <a:gd name="T2" fmla="*/ 2 w 3"/>
                    <a:gd name="T3" fmla="*/ 3 h 3"/>
                    <a:gd name="T4" fmla="*/ 0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0"/>
                        <a:pt x="1" y="3"/>
                        <a:pt x="2" y="3"/>
                      </a:cubicBezTo>
                      <a:cubicBezTo>
                        <a:pt x="3" y="3"/>
                        <a:pt x="0" y="3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2" name="Freeform 629">
                  <a:extLst>
                    <a:ext uri="{FF2B5EF4-FFF2-40B4-BE49-F238E27FC236}">
                      <a16:creationId xmlns:a16="http://schemas.microsoft.com/office/drawing/2014/main" id="{8270876F-D8CF-4F4A-BDBF-A01AEC9412A4}"/>
                    </a:ext>
                  </a:extLst>
                </p:cNvPr>
                <p:cNvSpPr/>
                <p:nvPr/>
              </p:nvSpPr>
              <p:spPr bwMode="auto">
                <a:xfrm>
                  <a:off x="7078663" y="4870450"/>
                  <a:ext cx="6350" cy="9525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0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1" y="0"/>
                        <a:pt x="1" y="2"/>
                        <a:pt x="2" y="3"/>
                      </a:cubicBezTo>
                      <a:cubicBezTo>
                        <a:pt x="2" y="3"/>
                        <a:pt x="0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3" name="Freeform 630">
                  <a:extLst>
                    <a:ext uri="{FF2B5EF4-FFF2-40B4-BE49-F238E27FC236}">
                      <a16:creationId xmlns:a16="http://schemas.microsoft.com/office/drawing/2014/main" id="{ACA0EAB6-1014-44C5-AF66-FDE81ED03380}"/>
                    </a:ext>
                  </a:extLst>
                </p:cNvPr>
                <p:cNvSpPr/>
                <p:nvPr/>
              </p:nvSpPr>
              <p:spPr bwMode="auto">
                <a:xfrm>
                  <a:off x="7069138" y="4656138"/>
                  <a:ext cx="6350" cy="11112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4" name="Freeform 631">
                  <a:extLst>
                    <a:ext uri="{FF2B5EF4-FFF2-40B4-BE49-F238E27FC236}">
                      <a16:creationId xmlns:a16="http://schemas.microsoft.com/office/drawing/2014/main" id="{5ED73D15-455C-4CD4-8D1C-6825CA20F2CB}"/>
                    </a:ext>
                  </a:extLst>
                </p:cNvPr>
                <p:cNvSpPr/>
                <p:nvPr/>
              </p:nvSpPr>
              <p:spPr bwMode="auto">
                <a:xfrm>
                  <a:off x="7108825" y="4879975"/>
                  <a:ext cx="9525" cy="7937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1"/>
                        <a:pt x="2" y="0"/>
                        <a:pt x="3" y="2"/>
                      </a:cubicBezTo>
                      <a:cubicBezTo>
                        <a:pt x="1" y="1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5" name="Freeform 632">
                  <a:extLst>
                    <a:ext uri="{FF2B5EF4-FFF2-40B4-BE49-F238E27FC236}">
                      <a16:creationId xmlns:a16="http://schemas.microsoft.com/office/drawing/2014/main" id="{38066877-3F70-4F3A-A1C2-0C80E9379E18}"/>
                    </a:ext>
                  </a:extLst>
                </p:cNvPr>
                <p:cNvSpPr/>
                <p:nvPr/>
              </p:nvSpPr>
              <p:spPr bwMode="auto">
                <a:xfrm>
                  <a:off x="7112000" y="4894263"/>
                  <a:ext cx="14288" cy="9525"/>
                </a:xfrm>
                <a:custGeom>
                  <a:avLst/>
                  <a:gdLst>
                    <a:gd name="T0" fmla="*/ 0 w 4"/>
                    <a:gd name="T1" fmla="*/ 1 h 3"/>
                    <a:gd name="T2" fmla="*/ 2 w 4"/>
                    <a:gd name="T3" fmla="*/ 2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4" y="3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6" name="Freeform 633">
                  <a:extLst>
                    <a:ext uri="{FF2B5EF4-FFF2-40B4-BE49-F238E27FC236}">
                      <a16:creationId xmlns:a16="http://schemas.microsoft.com/office/drawing/2014/main" id="{BCB0A4B9-697C-4E69-8C73-E461F60C07ED}"/>
                    </a:ext>
                  </a:extLst>
                </p:cNvPr>
                <p:cNvSpPr/>
                <p:nvPr/>
              </p:nvSpPr>
              <p:spPr bwMode="auto">
                <a:xfrm>
                  <a:off x="7154863" y="4716463"/>
                  <a:ext cx="14288" cy="26987"/>
                </a:xfrm>
                <a:custGeom>
                  <a:avLst/>
                  <a:gdLst>
                    <a:gd name="T0" fmla="*/ 2 w 4"/>
                    <a:gd name="T1" fmla="*/ 7 h 8"/>
                    <a:gd name="T2" fmla="*/ 3 w 4"/>
                    <a:gd name="T3" fmla="*/ 6 h 8"/>
                    <a:gd name="T4" fmla="*/ 1 w 4"/>
                    <a:gd name="T5" fmla="*/ 8 h 8"/>
                    <a:gd name="T6" fmla="*/ 0 w 4"/>
                    <a:gd name="T7" fmla="*/ 4 h 8"/>
                    <a:gd name="T8" fmla="*/ 1 w 4"/>
                    <a:gd name="T9" fmla="*/ 0 h 8"/>
                    <a:gd name="T10" fmla="*/ 4 w 4"/>
                    <a:gd name="T11" fmla="*/ 3 h 8"/>
                    <a:gd name="T12" fmla="*/ 2 w 4"/>
                    <a:gd name="T13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2" y="7"/>
                      </a:move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2" y="1"/>
                        <a:pt x="3" y="1"/>
                        <a:pt x="4" y="3"/>
                      </a:cubicBezTo>
                      <a:cubicBezTo>
                        <a:pt x="3" y="2"/>
                        <a:pt x="1" y="2"/>
                        <a:pt x="2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7" name="Freeform 634">
                  <a:extLst>
                    <a:ext uri="{FF2B5EF4-FFF2-40B4-BE49-F238E27FC236}">
                      <a16:creationId xmlns:a16="http://schemas.microsoft.com/office/drawing/2014/main" id="{90C2C4AD-D5C6-4B02-B3E5-9DD91D7A05A3}"/>
                    </a:ext>
                  </a:extLst>
                </p:cNvPr>
                <p:cNvSpPr/>
                <p:nvPr/>
              </p:nvSpPr>
              <p:spPr bwMode="auto">
                <a:xfrm>
                  <a:off x="7175500" y="4660900"/>
                  <a:ext cx="90488" cy="106362"/>
                </a:xfrm>
                <a:custGeom>
                  <a:avLst/>
                  <a:gdLst>
                    <a:gd name="T0" fmla="*/ 24 w 27"/>
                    <a:gd name="T1" fmla="*/ 15 h 32"/>
                    <a:gd name="T2" fmla="*/ 24 w 27"/>
                    <a:gd name="T3" fmla="*/ 16 h 32"/>
                    <a:gd name="T4" fmla="*/ 27 w 27"/>
                    <a:gd name="T5" fmla="*/ 15 h 32"/>
                    <a:gd name="T6" fmla="*/ 27 w 27"/>
                    <a:gd name="T7" fmla="*/ 18 h 32"/>
                    <a:gd name="T8" fmla="*/ 25 w 27"/>
                    <a:gd name="T9" fmla="*/ 20 h 32"/>
                    <a:gd name="T10" fmla="*/ 18 w 27"/>
                    <a:gd name="T11" fmla="*/ 23 h 32"/>
                    <a:gd name="T12" fmla="*/ 23 w 27"/>
                    <a:gd name="T13" fmla="*/ 24 h 32"/>
                    <a:gd name="T14" fmla="*/ 24 w 27"/>
                    <a:gd name="T15" fmla="*/ 26 h 32"/>
                    <a:gd name="T16" fmla="*/ 17 w 27"/>
                    <a:gd name="T17" fmla="*/ 27 h 32"/>
                    <a:gd name="T18" fmla="*/ 18 w 27"/>
                    <a:gd name="T19" fmla="*/ 24 h 32"/>
                    <a:gd name="T20" fmla="*/ 13 w 27"/>
                    <a:gd name="T21" fmla="*/ 16 h 32"/>
                    <a:gd name="T22" fmla="*/ 11 w 27"/>
                    <a:gd name="T23" fmla="*/ 17 h 32"/>
                    <a:gd name="T24" fmla="*/ 11 w 27"/>
                    <a:gd name="T25" fmla="*/ 15 h 32"/>
                    <a:gd name="T26" fmla="*/ 9 w 27"/>
                    <a:gd name="T27" fmla="*/ 13 h 32"/>
                    <a:gd name="T28" fmla="*/ 9 w 27"/>
                    <a:gd name="T29" fmla="*/ 14 h 32"/>
                    <a:gd name="T30" fmla="*/ 7 w 27"/>
                    <a:gd name="T31" fmla="*/ 12 h 32"/>
                    <a:gd name="T32" fmla="*/ 6 w 27"/>
                    <a:gd name="T33" fmla="*/ 13 h 32"/>
                    <a:gd name="T34" fmla="*/ 4 w 27"/>
                    <a:gd name="T35" fmla="*/ 9 h 32"/>
                    <a:gd name="T36" fmla="*/ 0 w 27"/>
                    <a:gd name="T37" fmla="*/ 5 h 32"/>
                    <a:gd name="T38" fmla="*/ 11 w 27"/>
                    <a:gd name="T39" fmla="*/ 7 h 32"/>
                    <a:gd name="T40" fmla="*/ 14 w 27"/>
                    <a:gd name="T41" fmla="*/ 10 h 32"/>
                    <a:gd name="T42" fmla="*/ 14 w 27"/>
                    <a:gd name="T43" fmla="*/ 13 h 32"/>
                    <a:gd name="T44" fmla="*/ 17 w 27"/>
                    <a:gd name="T45" fmla="*/ 13 h 32"/>
                    <a:gd name="T46" fmla="*/ 25 w 27"/>
                    <a:gd name="T47" fmla="*/ 5 h 32"/>
                    <a:gd name="T48" fmla="*/ 26 w 27"/>
                    <a:gd name="T49" fmla="*/ 6 h 32"/>
                    <a:gd name="T50" fmla="*/ 23 w 27"/>
                    <a:gd name="T51" fmla="*/ 12 h 32"/>
                    <a:gd name="T52" fmla="*/ 24 w 27"/>
                    <a:gd name="T53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2">
                      <a:moveTo>
                        <a:pt x="24" y="15"/>
                      </a:moveTo>
                      <a:cubicBezTo>
                        <a:pt x="23" y="14"/>
                        <a:pt x="23" y="15"/>
                        <a:pt x="24" y="16"/>
                      </a:cubicBezTo>
                      <a:cubicBezTo>
                        <a:pt x="23" y="14"/>
                        <a:pt x="25" y="16"/>
                        <a:pt x="27" y="15"/>
                      </a:cubicBezTo>
                      <a:cubicBezTo>
                        <a:pt x="27" y="16"/>
                        <a:pt x="27" y="16"/>
                        <a:pt x="27" y="18"/>
                      </a:cubicBezTo>
                      <a:cubicBezTo>
                        <a:pt x="26" y="18"/>
                        <a:pt x="24" y="16"/>
                        <a:pt x="25" y="20"/>
                      </a:cubicBezTo>
                      <a:cubicBezTo>
                        <a:pt x="23" y="21"/>
                        <a:pt x="20" y="21"/>
                        <a:pt x="18" y="23"/>
                      </a:cubicBezTo>
                      <a:cubicBezTo>
                        <a:pt x="19" y="28"/>
                        <a:pt x="21" y="26"/>
                        <a:pt x="23" y="24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3" y="32"/>
                        <a:pt x="19" y="28"/>
                        <a:pt x="17" y="27"/>
                      </a:cubicBezTo>
                      <a:cubicBezTo>
                        <a:pt x="18" y="26"/>
                        <a:pt x="17" y="25"/>
                        <a:pt x="18" y="24"/>
                      </a:cubicBezTo>
                      <a:cubicBezTo>
                        <a:pt x="16" y="21"/>
                        <a:pt x="14" y="20"/>
                        <a:pt x="13" y="16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0" y="16"/>
                        <a:pt x="9" y="16"/>
                        <a:pt x="9" y="13"/>
                      </a:cubicBezTo>
                      <a:cubicBezTo>
                        <a:pt x="9" y="13"/>
                        <a:pt x="8" y="13"/>
                        <a:pt x="9" y="14"/>
                      </a:cubicBezTo>
                      <a:cubicBezTo>
                        <a:pt x="8" y="14"/>
                        <a:pt x="8" y="12"/>
                        <a:pt x="7" y="12"/>
                      </a:cubicBezTo>
                      <a:cubicBezTo>
                        <a:pt x="6" y="11"/>
                        <a:pt x="7" y="13"/>
                        <a:pt x="6" y="13"/>
                      </a:cubicBezTo>
                      <a:cubicBezTo>
                        <a:pt x="6" y="11"/>
                        <a:pt x="4" y="11"/>
                        <a:pt x="4" y="9"/>
                      </a:cubicBezTo>
                      <a:cubicBezTo>
                        <a:pt x="3" y="11"/>
                        <a:pt x="1" y="7"/>
                        <a:pt x="0" y="5"/>
                      </a:cubicBezTo>
                      <a:cubicBezTo>
                        <a:pt x="3" y="0"/>
                        <a:pt x="6" y="7"/>
                        <a:pt x="11" y="7"/>
                      </a:cubicBezTo>
                      <a:cubicBezTo>
                        <a:pt x="11" y="10"/>
                        <a:pt x="12" y="11"/>
                        <a:pt x="14" y="10"/>
                      </a:cubicBezTo>
                      <a:cubicBezTo>
                        <a:pt x="14" y="10"/>
                        <a:pt x="14" y="11"/>
                        <a:pt x="14" y="13"/>
                      </a:cubicBezTo>
                      <a:cubicBezTo>
                        <a:pt x="15" y="12"/>
                        <a:pt x="16" y="13"/>
                        <a:pt x="17" y="13"/>
                      </a:cubicBezTo>
                      <a:cubicBezTo>
                        <a:pt x="19" y="10"/>
                        <a:pt x="21" y="6"/>
                        <a:pt x="25" y="5"/>
                      </a:cubicBezTo>
                      <a:cubicBezTo>
                        <a:pt x="25" y="6"/>
                        <a:pt x="25" y="5"/>
                        <a:pt x="26" y="6"/>
                      </a:cubicBezTo>
                      <a:cubicBezTo>
                        <a:pt x="25" y="7"/>
                        <a:pt x="24" y="10"/>
                        <a:pt x="23" y="12"/>
                      </a:cubicBezTo>
                      <a:cubicBezTo>
                        <a:pt x="24" y="12"/>
                        <a:pt x="24" y="14"/>
                        <a:pt x="24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8" name="Freeform 635">
                  <a:extLst>
                    <a:ext uri="{FF2B5EF4-FFF2-40B4-BE49-F238E27FC236}">
                      <a16:creationId xmlns:a16="http://schemas.microsoft.com/office/drawing/2014/main" id="{C3EFE4E6-7670-4F31-BB28-375B066E0C5C}"/>
                    </a:ext>
                  </a:extLst>
                </p:cNvPr>
                <p:cNvSpPr/>
                <p:nvPr/>
              </p:nvSpPr>
              <p:spPr bwMode="auto">
                <a:xfrm>
                  <a:off x="5559425" y="4017963"/>
                  <a:ext cx="33338" cy="17462"/>
                </a:xfrm>
                <a:custGeom>
                  <a:avLst/>
                  <a:gdLst>
                    <a:gd name="T0" fmla="*/ 1 w 10"/>
                    <a:gd name="T1" fmla="*/ 3 h 5"/>
                    <a:gd name="T2" fmla="*/ 4 w 10"/>
                    <a:gd name="T3" fmla="*/ 0 h 5"/>
                    <a:gd name="T4" fmla="*/ 5 w 10"/>
                    <a:gd name="T5" fmla="*/ 2 h 5"/>
                    <a:gd name="T6" fmla="*/ 5 w 10"/>
                    <a:gd name="T7" fmla="*/ 3 h 5"/>
                    <a:gd name="T8" fmla="*/ 8 w 10"/>
                    <a:gd name="T9" fmla="*/ 1 h 5"/>
                    <a:gd name="T10" fmla="*/ 10 w 10"/>
                    <a:gd name="T11" fmla="*/ 3 h 5"/>
                    <a:gd name="T12" fmla="*/ 5 w 10"/>
                    <a:gd name="T13" fmla="*/ 4 h 5"/>
                    <a:gd name="T14" fmla="*/ 3 w 10"/>
                    <a:gd name="T15" fmla="*/ 2 h 5"/>
                    <a:gd name="T16" fmla="*/ 1 w 10"/>
                    <a:gd name="T17" fmla="*/ 4 h 5"/>
                    <a:gd name="T18" fmla="*/ 0 w 10"/>
                    <a:gd name="T19" fmla="*/ 3 h 5"/>
                    <a:gd name="T20" fmla="*/ 0 w 10"/>
                    <a:gd name="T21" fmla="*/ 1 h 5"/>
                    <a:gd name="T22" fmla="*/ 1 w 10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5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5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6" y="1"/>
                        <a:pt x="7" y="2"/>
                        <a:pt x="8" y="1"/>
                      </a:cubicBezTo>
                      <a:cubicBezTo>
                        <a:pt x="9" y="2"/>
                        <a:pt x="9" y="4"/>
                        <a:pt x="10" y="3"/>
                      </a:cubicBezTo>
                      <a:cubicBezTo>
                        <a:pt x="8" y="5"/>
                        <a:pt x="6" y="3"/>
                        <a:pt x="5" y="4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2" y="3"/>
                        <a:pt x="2" y="4"/>
                        <a:pt x="1" y="4"/>
                      </a:cubicBezTo>
                      <a:cubicBezTo>
                        <a:pt x="1" y="3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2"/>
                        <a:pt x="1" y="2"/>
                        <a:pt x="1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9" name="Freeform 636">
                  <a:extLst>
                    <a:ext uri="{FF2B5EF4-FFF2-40B4-BE49-F238E27FC236}">
                      <a16:creationId xmlns:a16="http://schemas.microsoft.com/office/drawing/2014/main" id="{D882A455-F027-4ACA-B47A-8EE1AB9A8AA0}"/>
                    </a:ext>
                  </a:extLst>
                </p:cNvPr>
                <p:cNvSpPr/>
                <p:nvPr/>
              </p:nvSpPr>
              <p:spPr bwMode="auto">
                <a:xfrm>
                  <a:off x="5789613" y="4117975"/>
                  <a:ext cx="12700" cy="14287"/>
                </a:xfrm>
                <a:custGeom>
                  <a:avLst/>
                  <a:gdLst>
                    <a:gd name="T0" fmla="*/ 0 w 4"/>
                    <a:gd name="T1" fmla="*/ 2 h 4"/>
                    <a:gd name="T2" fmla="*/ 1 w 4"/>
                    <a:gd name="T3" fmla="*/ 0 h 4"/>
                    <a:gd name="T4" fmla="*/ 4 w 4"/>
                    <a:gd name="T5" fmla="*/ 2 h 4"/>
                    <a:gd name="T6" fmla="*/ 1 w 4"/>
                    <a:gd name="T7" fmla="*/ 3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2"/>
                        <a:pt x="2" y="2"/>
                        <a:pt x="4" y="2"/>
                      </a:cubicBezTo>
                      <a:cubicBezTo>
                        <a:pt x="4" y="4"/>
                        <a:pt x="2" y="3"/>
                        <a:pt x="1" y="3"/>
                      </a:cubicBezTo>
                      <a:cubicBezTo>
                        <a:pt x="1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0" name="Freeform 637">
                  <a:extLst>
                    <a:ext uri="{FF2B5EF4-FFF2-40B4-BE49-F238E27FC236}">
                      <a16:creationId xmlns:a16="http://schemas.microsoft.com/office/drawing/2014/main" id="{697F4FA9-E7DC-4662-85D7-9E46031F666C}"/>
                    </a:ext>
                  </a:extLst>
                </p:cNvPr>
                <p:cNvSpPr/>
                <p:nvPr/>
              </p:nvSpPr>
              <p:spPr bwMode="auto">
                <a:xfrm>
                  <a:off x="6681788" y="3914775"/>
                  <a:ext cx="66675" cy="60325"/>
                </a:xfrm>
                <a:custGeom>
                  <a:avLst/>
                  <a:gdLst>
                    <a:gd name="T0" fmla="*/ 16 w 20"/>
                    <a:gd name="T1" fmla="*/ 8 h 18"/>
                    <a:gd name="T2" fmla="*/ 15 w 20"/>
                    <a:gd name="T3" fmla="*/ 11 h 18"/>
                    <a:gd name="T4" fmla="*/ 12 w 20"/>
                    <a:gd name="T5" fmla="*/ 8 h 18"/>
                    <a:gd name="T6" fmla="*/ 11 w 20"/>
                    <a:gd name="T7" fmla="*/ 15 h 18"/>
                    <a:gd name="T8" fmla="*/ 2 w 20"/>
                    <a:gd name="T9" fmla="*/ 13 h 18"/>
                    <a:gd name="T10" fmla="*/ 3 w 20"/>
                    <a:gd name="T11" fmla="*/ 2 h 18"/>
                    <a:gd name="T12" fmla="*/ 13 w 20"/>
                    <a:gd name="T13" fmla="*/ 3 h 18"/>
                    <a:gd name="T14" fmla="*/ 19 w 20"/>
                    <a:gd name="T15" fmla="*/ 5 h 18"/>
                    <a:gd name="T16" fmla="*/ 20 w 20"/>
                    <a:gd name="T17" fmla="*/ 7 h 18"/>
                    <a:gd name="T18" fmla="*/ 17 w 20"/>
                    <a:gd name="T19" fmla="*/ 10 h 18"/>
                    <a:gd name="T20" fmla="*/ 16 w 20"/>
                    <a:gd name="T21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6" y="10"/>
                        <a:pt x="15" y="9"/>
                        <a:pt x="15" y="11"/>
                      </a:cubicBezTo>
                      <a:cubicBezTo>
                        <a:pt x="14" y="9"/>
                        <a:pt x="13" y="10"/>
                        <a:pt x="12" y="8"/>
                      </a:cubicBezTo>
                      <a:cubicBezTo>
                        <a:pt x="11" y="9"/>
                        <a:pt x="10" y="11"/>
                        <a:pt x="11" y="15"/>
                      </a:cubicBezTo>
                      <a:cubicBezTo>
                        <a:pt x="8" y="18"/>
                        <a:pt x="4" y="16"/>
                        <a:pt x="2" y="13"/>
                      </a:cubicBezTo>
                      <a:cubicBezTo>
                        <a:pt x="0" y="7"/>
                        <a:pt x="1" y="3"/>
                        <a:pt x="3" y="2"/>
                      </a:cubicBezTo>
                      <a:cubicBezTo>
                        <a:pt x="6" y="0"/>
                        <a:pt x="11" y="6"/>
                        <a:pt x="13" y="3"/>
                      </a:cubicBezTo>
                      <a:cubicBezTo>
                        <a:pt x="14" y="4"/>
                        <a:pt x="17" y="3"/>
                        <a:pt x="19" y="5"/>
                      </a:cubicBezTo>
                      <a:cubicBezTo>
                        <a:pt x="19" y="6"/>
                        <a:pt x="19" y="6"/>
                        <a:pt x="20" y="7"/>
                      </a:cubicBezTo>
                      <a:cubicBezTo>
                        <a:pt x="18" y="8"/>
                        <a:pt x="16" y="7"/>
                        <a:pt x="17" y="10"/>
                      </a:cubicBezTo>
                      <a:cubicBezTo>
                        <a:pt x="16" y="10"/>
                        <a:pt x="16" y="9"/>
                        <a:pt x="1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0E40E732-A3FE-40D8-A188-4A6C4B0F73AC}"/>
                  </a:ext>
                </a:extLst>
              </p:cNvPr>
              <p:cNvGrpSpPr/>
              <p:nvPr/>
            </p:nvGrpSpPr>
            <p:grpSpPr>
              <a:xfrm>
                <a:off x="120996" y="1215357"/>
                <a:ext cx="5361195" cy="3063081"/>
                <a:chOff x="4838768" y="3890963"/>
                <a:chExt cx="2443197" cy="1097051"/>
              </a:xfrm>
              <a:blipFill dpi="0" rotWithShape="1">
                <a:blip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grpSpPr>
            <p:grpSp>
              <p:nvGrpSpPr>
                <p:cNvPr id="23" name="Group 594">
                  <a:extLst>
                    <a:ext uri="{FF2B5EF4-FFF2-40B4-BE49-F238E27FC236}">
                      <a16:creationId xmlns:a16="http://schemas.microsoft.com/office/drawing/2014/main" id="{4F7B7A44-14C8-4AA9-B3EB-69CF5BEF1269}"/>
                    </a:ext>
                  </a:extLst>
                </p:cNvPr>
                <p:cNvGrpSpPr/>
                <p:nvPr/>
              </p:nvGrpSpPr>
              <p:grpSpPr bwMode="auto">
                <a:xfrm>
                  <a:off x="4838768" y="3968821"/>
                  <a:ext cx="2443197" cy="1019193"/>
                  <a:chOff x="3048" y="2500"/>
                  <a:chExt cx="1539" cy="642"/>
                </a:xfrm>
                <a:grpFill/>
              </p:grpSpPr>
              <p:sp>
                <p:nvSpPr>
                  <p:cNvPr id="67" name="Freeform 394">
                    <a:extLst>
                      <a:ext uri="{FF2B5EF4-FFF2-40B4-BE49-F238E27FC236}">
                        <a16:creationId xmlns:a16="http://schemas.microsoft.com/office/drawing/2014/main" id="{C3544FDF-6206-4560-9F0B-A516D8DEDE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1" y="2904"/>
                    <a:ext cx="6" cy="6"/>
                  </a:xfrm>
                  <a:custGeom>
                    <a:avLst/>
                    <a:gdLst>
                      <a:gd name="T0" fmla="*/ 1 w 3"/>
                      <a:gd name="T1" fmla="*/ 1 h 3"/>
                      <a:gd name="T2" fmla="*/ 3 w 3"/>
                      <a:gd name="T3" fmla="*/ 1 h 3"/>
                      <a:gd name="T4" fmla="*/ 1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3"/>
                          <a:pt x="2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8" name="Freeform 395">
                    <a:extLst>
                      <a:ext uri="{FF2B5EF4-FFF2-40B4-BE49-F238E27FC236}">
                        <a16:creationId xmlns:a16="http://schemas.microsoft.com/office/drawing/2014/main" id="{513FB5EF-19E3-4E78-8F2D-D5312EF879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3" y="2893"/>
                    <a:ext cx="10" cy="3"/>
                  </a:xfrm>
                  <a:custGeom>
                    <a:avLst/>
                    <a:gdLst>
                      <a:gd name="T0" fmla="*/ 0 w 5"/>
                      <a:gd name="T1" fmla="*/ 1 h 1"/>
                      <a:gd name="T2" fmla="*/ 1 w 5"/>
                      <a:gd name="T3" fmla="*/ 0 h 1"/>
                      <a:gd name="T4" fmla="*/ 4 w 5"/>
                      <a:gd name="T5" fmla="*/ 1 h 1"/>
                      <a:gd name="T6" fmla="*/ 0 w 5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1" y="1"/>
                          <a:pt x="5" y="0"/>
                          <a:pt x="4" y="1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9" name="Freeform 396">
                    <a:extLst>
                      <a:ext uri="{FF2B5EF4-FFF2-40B4-BE49-F238E27FC236}">
                        <a16:creationId xmlns:a16="http://schemas.microsoft.com/office/drawing/2014/main" id="{94759361-197E-4421-84F5-D519C4BA7B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6" y="2906"/>
                    <a:ext cx="11" cy="6"/>
                  </a:xfrm>
                  <a:custGeom>
                    <a:avLst/>
                    <a:gdLst>
                      <a:gd name="T0" fmla="*/ 0 w 5"/>
                      <a:gd name="T1" fmla="*/ 2 h 3"/>
                      <a:gd name="T2" fmla="*/ 5 w 5"/>
                      <a:gd name="T3" fmla="*/ 3 h 3"/>
                      <a:gd name="T4" fmla="*/ 0 w 5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2"/>
                        </a:moveTo>
                        <a:cubicBezTo>
                          <a:pt x="1" y="1"/>
                          <a:pt x="5" y="0"/>
                          <a:pt x="5" y="3"/>
                        </a:cubicBezTo>
                        <a:cubicBezTo>
                          <a:pt x="4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" name="Freeform 397">
                    <a:extLst>
                      <a:ext uri="{FF2B5EF4-FFF2-40B4-BE49-F238E27FC236}">
                        <a16:creationId xmlns:a16="http://schemas.microsoft.com/office/drawing/2014/main" id="{4BCB572C-1CBD-4CD8-A09B-C9F5279524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05" y="2740"/>
                    <a:ext cx="10" cy="6"/>
                  </a:xfrm>
                  <a:custGeom>
                    <a:avLst/>
                    <a:gdLst>
                      <a:gd name="T0" fmla="*/ 5 w 5"/>
                      <a:gd name="T1" fmla="*/ 1 h 3"/>
                      <a:gd name="T2" fmla="*/ 5 w 5"/>
                      <a:gd name="T3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5" h="3">
                        <a:moveTo>
                          <a:pt x="5" y="1"/>
                        </a:moveTo>
                        <a:cubicBezTo>
                          <a:pt x="4" y="3"/>
                          <a:pt x="0" y="0"/>
                          <a:pt x="5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" name="Freeform 398">
                    <a:extLst>
                      <a:ext uri="{FF2B5EF4-FFF2-40B4-BE49-F238E27FC236}">
                        <a16:creationId xmlns:a16="http://schemas.microsoft.com/office/drawing/2014/main" id="{DF82611E-0C65-4E22-976D-EBD7C3E969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32" y="2912"/>
                    <a:ext cx="8" cy="9"/>
                  </a:xfrm>
                  <a:custGeom>
                    <a:avLst/>
                    <a:gdLst>
                      <a:gd name="T0" fmla="*/ 0 w 4"/>
                      <a:gd name="T1" fmla="*/ 3 h 4"/>
                      <a:gd name="T2" fmla="*/ 4 w 4"/>
                      <a:gd name="T3" fmla="*/ 2 h 4"/>
                      <a:gd name="T4" fmla="*/ 0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3"/>
                        </a:moveTo>
                        <a:cubicBezTo>
                          <a:pt x="1" y="0"/>
                          <a:pt x="2" y="1"/>
                          <a:pt x="4" y="2"/>
                        </a:cubicBezTo>
                        <a:cubicBezTo>
                          <a:pt x="3" y="4"/>
                          <a:pt x="1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2" name="Freeform 399">
                    <a:extLst>
                      <a:ext uri="{FF2B5EF4-FFF2-40B4-BE49-F238E27FC236}">
                        <a16:creationId xmlns:a16="http://schemas.microsoft.com/office/drawing/2014/main" id="{83A9A9B3-A5B4-4949-A9E4-C4C9AF397F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5" y="2761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1"/>
                          <a:pt x="1" y="2"/>
                          <a:pt x="1" y="4"/>
                        </a:cubicBezTo>
                        <a:cubicBezTo>
                          <a:pt x="0" y="4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3" name="Freeform 400">
                    <a:extLst>
                      <a:ext uri="{FF2B5EF4-FFF2-40B4-BE49-F238E27FC236}">
                        <a16:creationId xmlns:a16="http://schemas.microsoft.com/office/drawing/2014/main" id="{FCEF6A4A-2194-455A-9C4A-EA31F59D5C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7" y="2763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" name="Freeform 401">
                    <a:extLst>
                      <a:ext uri="{FF2B5EF4-FFF2-40B4-BE49-F238E27FC236}">
                        <a16:creationId xmlns:a16="http://schemas.microsoft.com/office/drawing/2014/main" id="{801BFE7A-4E45-4E8E-8943-3DC6AD7202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91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" name="Freeform 402">
                    <a:extLst>
                      <a:ext uri="{FF2B5EF4-FFF2-40B4-BE49-F238E27FC236}">
                        <a16:creationId xmlns:a16="http://schemas.microsoft.com/office/drawing/2014/main" id="{32675E49-B04A-423F-B893-BF62837F6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710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2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3" y="1"/>
                          <a:pt x="2" y="2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6" name="Freeform 403">
                    <a:extLst>
                      <a:ext uri="{FF2B5EF4-FFF2-40B4-BE49-F238E27FC236}">
                        <a16:creationId xmlns:a16="http://schemas.microsoft.com/office/drawing/2014/main" id="{1FA8D010-237F-4515-952A-F4E1D8F20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95" y="2919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6 w 6"/>
                      <a:gd name="T3" fmla="*/ 0 h 2"/>
                      <a:gd name="T4" fmla="*/ 0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3" y="0"/>
                          <a:pt x="3" y="1"/>
                          <a:pt x="6" y="0"/>
                        </a:cubicBezTo>
                        <a:cubicBezTo>
                          <a:pt x="5" y="2"/>
                          <a:pt x="3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7" name="Freeform 404">
                    <a:extLst>
                      <a:ext uri="{FF2B5EF4-FFF2-40B4-BE49-F238E27FC236}">
                        <a16:creationId xmlns:a16="http://schemas.microsoft.com/office/drawing/2014/main" id="{590D9814-EC1B-4FAB-8F2C-9F4B0819DA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08" y="2940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8" name="Freeform 405">
                    <a:extLst>
                      <a:ext uri="{FF2B5EF4-FFF2-40B4-BE49-F238E27FC236}">
                        <a16:creationId xmlns:a16="http://schemas.microsoft.com/office/drawing/2014/main" id="{C16247B5-C7F7-4E15-9B40-F78F1BB59E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4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1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9" name="Freeform 406">
                    <a:extLst>
                      <a:ext uri="{FF2B5EF4-FFF2-40B4-BE49-F238E27FC236}">
                        <a16:creationId xmlns:a16="http://schemas.microsoft.com/office/drawing/2014/main" id="{2EA98074-F6ED-4549-9198-F3B4206567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17"/>
                    <a:ext cx="11" cy="8"/>
                  </a:xfrm>
                  <a:custGeom>
                    <a:avLst/>
                    <a:gdLst>
                      <a:gd name="T0" fmla="*/ 0 w 5"/>
                      <a:gd name="T1" fmla="*/ 0 h 4"/>
                      <a:gd name="T2" fmla="*/ 5 w 5"/>
                      <a:gd name="T3" fmla="*/ 1 h 4"/>
                      <a:gd name="T4" fmla="*/ 0 w 5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0"/>
                        </a:moveTo>
                        <a:cubicBezTo>
                          <a:pt x="1" y="2"/>
                          <a:pt x="3" y="1"/>
                          <a:pt x="5" y="1"/>
                        </a:cubicBezTo>
                        <a:cubicBezTo>
                          <a:pt x="4" y="2"/>
                          <a:pt x="1" y="4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0" name="Freeform 407">
                    <a:extLst>
                      <a:ext uri="{FF2B5EF4-FFF2-40B4-BE49-F238E27FC236}">
                        <a16:creationId xmlns:a16="http://schemas.microsoft.com/office/drawing/2014/main" id="{6BFD3C08-5DCB-46AC-AE3D-0C3A3B3A58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20" y="3138"/>
                    <a:ext cx="11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2 w 5"/>
                      <a:gd name="T3" fmla="*/ 1 h 2"/>
                      <a:gd name="T4" fmla="*/ 1 w 5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5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1" name="Freeform 408">
                    <a:extLst>
                      <a:ext uri="{FF2B5EF4-FFF2-40B4-BE49-F238E27FC236}">
                        <a16:creationId xmlns:a16="http://schemas.microsoft.com/office/drawing/2014/main" id="{AD0CE275-F17A-4EC9-8B15-9646485628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8" y="2765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1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2" name="Freeform 409">
                    <a:extLst>
                      <a:ext uri="{FF2B5EF4-FFF2-40B4-BE49-F238E27FC236}">
                        <a16:creationId xmlns:a16="http://schemas.microsoft.com/office/drawing/2014/main" id="{C0DCBB6C-A6D1-484F-B4D5-C60B301526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5" y="2877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3" y="1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3" name="Freeform 410">
                    <a:extLst>
                      <a:ext uri="{FF2B5EF4-FFF2-40B4-BE49-F238E27FC236}">
                        <a16:creationId xmlns:a16="http://schemas.microsoft.com/office/drawing/2014/main" id="{882669F4-FCA7-430B-A5AF-B29FA3BE3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7" y="290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0 w 2"/>
                      <a:gd name="T3" fmla="*/ 1 h 3"/>
                      <a:gd name="T4" fmla="*/ 2 w 2"/>
                      <a:gd name="T5" fmla="*/ 2 h 3"/>
                      <a:gd name="T6" fmla="*/ 0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2" y="1"/>
                          <a:pt x="2" y="2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4" name="Freeform 411">
                    <a:extLst>
                      <a:ext uri="{FF2B5EF4-FFF2-40B4-BE49-F238E27FC236}">
                        <a16:creationId xmlns:a16="http://schemas.microsoft.com/office/drawing/2014/main" id="{569B5218-A93F-46AF-B36A-570F19370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45" y="2866"/>
                    <a:ext cx="7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1 h 2"/>
                      <a:gd name="T4" fmla="*/ 3 w 3"/>
                      <a:gd name="T5" fmla="*/ 2 h 2"/>
                      <a:gd name="T6" fmla="*/ 2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2" y="1"/>
                          <a:pt x="2" y="2"/>
                          <a:pt x="2" y="2"/>
                        </a:cubicBezTo>
                        <a:cubicBezTo>
                          <a:pt x="2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5" name="Freeform 412">
                    <a:extLst>
                      <a:ext uri="{FF2B5EF4-FFF2-40B4-BE49-F238E27FC236}">
                        <a16:creationId xmlns:a16="http://schemas.microsoft.com/office/drawing/2014/main" id="{5B591808-8D65-49C2-8A35-B44E219E5E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54" y="2765"/>
                    <a:ext cx="8" cy="4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4 w 4"/>
                      <a:gd name="T3" fmla="*/ 0 h 2"/>
                      <a:gd name="T4" fmla="*/ 1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0"/>
                        </a:cubicBezTo>
                        <a:cubicBezTo>
                          <a:pt x="3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6" name="Freeform 413">
                    <a:extLst>
                      <a:ext uri="{FF2B5EF4-FFF2-40B4-BE49-F238E27FC236}">
                        <a16:creationId xmlns:a16="http://schemas.microsoft.com/office/drawing/2014/main" id="{01C24C58-70F4-4BF6-A901-2CE03E7419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4" y="2811"/>
                    <a:ext cx="2" cy="4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7" name="Freeform 414">
                    <a:extLst>
                      <a:ext uri="{FF2B5EF4-FFF2-40B4-BE49-F238E27FC236}">
                        <a16:creationId xmlns:a16="http://schemas.microsoft.com/office/drawing/2014/main" id="{5C09881B-5A0B-46F2-9CBE-2CE22EE364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77" y="280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3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3"/>
                          <a:pt x="3" y="3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8" name="Freeform 415">
                    <a:extLst>
                      <a:ext uri="{FF2B5EF4-FFF2-40B4-BE49-F238E27FC236}">
                        <a16:creationId xmlns:a16="http://schemas.microsoft.com/office/drawing/2014/main" id="{06369C8A-92BD-4001-AAB6-849A6C502D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2" y="297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9" name="Freeform 416">
                    <a:extLst>
                      <a:ext uri="{FF2B5EF4-FFF2-40B4-BE49-F238E27FC236}">
                        <a16:creationId xmlns:a16="http://schemas.microsoft.com/office/drawing/2014/main" id="{A4236F25-83FD-492E-9D24-CF95FB67E4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1" y="2843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0" name="Freeform 417">
                    <a:extLst>
                      <a:ext uri="{FF2B5EF4-FFF2-40B4-BE49-F238E27FC236}">
                        <a16:creationId xmlns:a16="http://schemas.microsoft.com/office/drawing/2014/main" id="{FE0B4CEF-5B68-4D5F-84DF-EDDFD7AC82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21" y="2843"/>
                    <a:ext cx="8" cy="4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1"/>
                        </a:cubicBezTo>
                        <a:cubicBezTo>
                          <a:pt x="4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1" name="Freeform 418">
                    <a:extLst>
                      <a:ext uri="{FF2B5EF4-FFF2-40B4-BE49-F238E27FC236}">
                        <a16:creationId xmlns:a16="http://schemas.microsoft.com/office/drawing/2014/main" id="{0AE62B64-5F28-444E-ADA4-DD1F6C48CA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9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2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2"/>
                        </a:cubicBezTo>
                        <a:cubicBezTo>
                          <a:pt x="1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2" name="Freeform 419">
                    <a:extLst>
                      <a:ext uri="{FF2B5EF4-FFF2-40B4-BE49-F238E27FC236}">
                        <a16:creationId xmlns:a16="http://schemas.microsoft.com/office/drawing/2014/main" id="{703F470E-C9E4-4E54-9E83-FD613EE2E0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851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2 w 3"/>
                      <a:gd name="T5" fmla="*/ 2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2" y="2"/>
                        </a:cubicBezTo>
                        <a:cubicBezTo>
                          <a:pt x="2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3" name="Freeform 420">
                    <a:extLst>
                      <a:ext uri="{FF2B5EF4-FFF2-40B4-BE49-F238E27FC236}">
                        <a16:creationId xmlns:a16="http://schemas.microsoft.com/office/drawing/2014/main" id="{E15C5C4C-DD9A-40BA-A7C0-8DB8550EB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6" y="2849"/>
                    <a:ext cx="4" cy="4"/>
                  </a:xfrm>
                  <a:custGeom>
                    <a:avLst/>
                    <a:gdLst>
                      <a:gd name="T0" fmla="*/ 1 w 2"/>
                      <a:gd name="T1" fmla="*/ 0 h 2"/>
                      <a:gd name="T2" fmla="*/ 1 w 2"/>
                      <a:gd name="T3" fmla="*/ 2 h 2"/>
                      <a:gd name="T4" fmla="*/ 0 w 2"/>
                      <a:gd name="T5" fmla="*/ 1 h 2"/>
                      <a:gd name="T6" fmla="*/ 1 w 2"/>
                      <a:gd name="T7" fmla="*/ 1 h 2"/>
                      <a:gd name="T8" fmla="*/ 1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1" y="0"/>
                        </a:move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4" name="Freeform 421">
                    <a:extLst>
                      <a:ext uri="{FF2B5EF4-FFF2-40B4-BE49-F238E27FC236}">
                        <a16:creationId xmlns:a16="http://schemas.microsoft.com/office/drawing/2014/main" id="{7884BBCC-54BD-4197-A51C-826DAE5317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8" y="2845"/>
                    <a:ext cx="7" cy="8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2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3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5" name="Freeform 422">
                    <a:extLst>
                      <a:ext uri="{FF2B5EF4-FFF2-40B4-BE49-F238E27FC236}">
                        <a16:creationId xmlns:a16="http://schemas.microsoft.com/office/drawing/2014/main" id="{98E166F7-129F-46C5-B285-E46B1CCF1F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57" y="2677"/>
                    <a:ext cx="4" cy="8"/>
                  </a:xfrm>
                  <a:custGeom>
                    <a:avLst/>
                    <a:gdLst>
                      <a:gd name="T0" fmla="*/ 1 w 2"/>
                      <a:gd name="T1" fmla="*/ 2 h 4"/>
                      <a:gd name="T2" fmla="*/ 2 w 2"/>
                      <a:gd name="T3" fmla="*/ 2 h 4"/>
                      <a:gd name="T4" fmla="*/ 1 w 2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6" name="Freeform 423">
                    <a:extLst>
                      <a:ext uri="{FF2B5EF4-FFF2-40B4-BE49-F238E27FC236}">
                        <a16:creationId xmlns:a16="http://schemas.microsoft.com/office/drawing/2014/main" id="{E1CE4941-F4EB-4170-A315-04195D8E23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4" y="275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7" name="Freeform 424">
                    <a:extLst>
                      <a:ext uri="{FF2B5EF4-FFF2-40B4-BE49-F238E27FC236}">
                        <a16:creationId xmlns:a16="http://schemas.microsoft.com/office/drawing/2014/main" id="{0FDF2B59-56DF-4DCC-9885-BAF89D164E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86" y="2712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8" name="Freeform 425">
                    <a:extLst>
                      <a:ext uri="{FF2B5EF4-FFF2-40B4-BE49-F238E27FC236}">
                        <a16:creationId xmlns:a16="http://schemas.microsoft.com/office/drawing/2014/main" id="{A3C4B729-7E18-4B3D-9487-5AF53E4B3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92" y="254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2 h 2"/>
                      <a:gd name="T6" fmla="*/ 1 w 2"/>
                      <a:gd name="T7" fmla="*/ 2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9" name="Freeform 426">
                    <a:extLst>
                      <a:ext uri="{FF2B5EF4-FFF2-40B4-BE49-F238E27FC236}">
                        <a16:creationId xmlns:a16="http://schemas.microsoft.com/office/drawing/2014/main" id="{5D13F1CC-C01F-4B31-AD53-4B8334D72B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811"/>
                    <a:ext cx="27" cy="15"/>
                  </a:xfrm>
                  <a:custGeom>
                    <a:avLst/>
                    <a:gdLst>
                      <a:gd name="T0" fmla="*/ 0 w 13"/>
                      <a:gd name="T1" fmla="*/ 2 h 7"/>
                      <a:gd name="T2" fmla="*/ 13 w 13"/>
                      <a:gd name="T3" fmla="*/ 2 h 7"/>
                      <a:gd name="T4" fmla="*/ 0 w 13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7">
                        <a:moveTo>
                          <a:pt x="0" y="2"/>
                        </a:moveTo>
                        <a:cubicBezTo>
                          <a:pt x="5" y="0"/>
                          <a:pt x="9" y="2"/>
                          <a:pt x="13" y="2"/>
                        </a:cubicBezTo>
                        <a:cubicBezTo>
                          <a:pt x="9" y="7"/>
                          <a:pt x="5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0" name="Freeform 427">
                    <a:extLst>
                      <a:ext uri="{FF2B5EF4-FFF2-40B4-BE49-F238E27FC236}">
                        <a16:creationId xmlns:a16="http://schemas.microsoft.com/office/drawing/2014/main" id="{15929091-4C4B-420A-AB61-D27CF31557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2" y="2637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2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2" y="0"/>
                          <a:pt x="2" y="2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1" name="Freeform 428">
                    <a:extLst>
                      <a:ext uri="{FF2B5EF4-FFF2-40B4-BE49-F238E27FC236}">
                        <a16:creationId xmlns:a16="http://schemas.microsoft.com/office/drawing/2014/main" id="{9D83788B-7D04-432B-B4BB-335F0F3144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596"/>
                    <a:ext cx="4" cy="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2" name="Freeform 429">
                    <a:extLst>
                      <a:ext uri="{FF2B5EF4-FFF2-40B4-BE49-F238E27FC236}">
                        <a16:creationId xmlns:a16="http://schemas.microsoft.com/office/drawing/2014/main" id="{647F203A-1DFF-48A9-AA03-CFEA7DE248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4" y="2639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3" name="Freeform 430">
                    <a:extLst>
                      <a:ext uri="{FF2B5EF4-FFF2-40B4-BE49-F238E27FC236}">
                        <a16:creationId xmlns:a16="http://schemas.microsoft.com/office/drawing/2014/main" id="{8F872505-E8EC-4CD8-8377-8512FC378F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9" y="2624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0" y="1"/>
                          <a:pt x="4" y="0"/>
                          <a:pt x="3" y="2"/>
                        </a:cubicBezTo>
                        <a:cubicBezTo>
                          <a:pt x="3" y="3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4" name="Freeform 431">
                    <a:extLst>
                      <a:ext uri="{FF2B5EF4-FFF2-40B4-BE49-F238E27FC236}">
                        <a16:creationId xmlns:a16="http://schemas.microsoft.com/office/drawing/2014/main" id="{90DAA817-294F-4586-AE4F-8F7F898EEC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47" y="2624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2 w 3"/>
                      <a:gd name="T3" fmla="*/ 2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5" name="Freeform 432">
                    <a:extLst>
                      <a:ext uri="{FF2B5EF4-FFF2-40B4-BE49-F238E27FC236}">
                        <a16:creationId xmlns:a16="http://schemas.microsoft.com/office/drawing/2014/main" id="{7886AD92-276E-445B-AD4B-ECAA1657CF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5" y="28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3" y="0"/>
                          <a:pt x="3" y="0"/>
                          <a:pt x="3" y="1"/>
                        </a:cubicBezTo>
                        <a:cubicBezTo>
                          <a:pt x="2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6" name="Freeform 433">
                    <a:extLst>
                      <a:ext uri="{FF2B5EF4-FFF2-40B4-BE49-F238E27FC236}">
                        <a16:creationId xmlns:a16="http://schemas.microsoft.com/office/drawing/2014/main" id="{329CCF25-BEA8-47EE-9A6B-C2603E8895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62" y="2769"/>
                    <a:ext cx="6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0 h 2"/>
                      <a:gd name="T4" fmla="*/ 3 w 3"/>
                      <a:gd name="T5" fmla="*/ 1 h 2"/>
                      <a:gd name="T6" fmla="*/ 3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1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7" name="Freeform 434">
                    <a:extLst>
                      <a:ext uri="{FF2B5EF4-FFF2-40B4-BE49-F238E27FC236}">
                        <a16:creationId xmlns:a16="http://schemas.microsoft.com/office/drawing/2014/main" id="{52021665-1ADD-4390-82F7-98B98052E3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771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3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8" name="Freeform 435">
                    <a:extLst>
                      <a:ext uri="{FF2B5EF4-FFF2-40B4-BE49-F238E27FC236}">
                        <a16:creationId xmlns:a16="http://schemas.microsoft.com/office/drawing/2014/main" id="{1BF8D795-67DC-40C7-AAA0-1C9EF53257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77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9" name="Freeform 436">
                    <a:extLst>
                      <a:ext uri="{FF2B5EF4-FFF2-40B4-BE49-F238E27FC236}">
                        <a16:creationId xmlns:a16="http://schemas.microsoft.com/office/drawing/2014/main" id="{6475CBC4-1BE4-4D31-A049-B90824753E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20"/>
                    <a:ext cx="5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0 w 2"/>
                      <a:gd name="T3" fmla="*/ 0 h 3"/>
                      <a:gd name="T4" fmla="*/ 2 w 2"/>
                      <a:gd name="T5" fmla="*/ 2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1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0" name="Freeform 437">
                    <a:extLst>
                      <a:ext uri="{FF2B5EF4-FFF2-40B4-BE49-F238E27FC236}">
                        <a16:creationId xmlns:a16="http://schemas.microsoft.com/office/drawing/2014/main" id="{85EBCE8E-11A1-40E5-B9AA-A81179E597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535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1" name="Freeform 438">
                    <a:extLst>
                      <a:ext uri="{FF2B5EF4-FFF2-40B4-BE49-F238E27FC236}">
                        <a16:creationId xmlns:a16="http://schemas.microsoft.com/office/drawing/2014/main" id="{3FCC52EC-D47D-4215-8982-5A55E2701B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4" y="3020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2" name="Freeform 439">
                    <a:extLst>
                      <a:ext uri="{FF2B5EF4-FFF2-40B4-BE49-F238E27FC236}">
                        <a16:creationId xmlns:a16="http://schemas.microsoft.com/office/drawing/2014/main" id="{120B4495-8C2E-41C1-9935-5E8645E39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6" y="2639"/>
                    <a:ext cx="6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1 h 1"/>
                      <a:gd name="T4" fmla="*/ 0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3" name="Freeform 440">
                    <a:extLst>
                      <a:ext uri="{FF2B5EF4-FFF2-40B4-BE49-F238E27FC236}">
                        <a16:creationId xmlns:a16="http://schemas.microsoft.com/office/drawing/2014/main" id="{9A552EC4-98ED-4066-BA7A-3D5ECAD2B5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7" y="3043"/>
                    <a:ext cx="10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1 w 5"/>
                      <a:gd name="T3" fmla="*/ 0 h 2"/>
                      <a:gd name="T4" fmla="*/ 5 w 5"/>
                      <a:gd name="T5" fmla="*/ 0 h 2"/>
                      <a:gd name="T6" fmla="*/ 0 w 5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1"/>
                          <a:pt x="3" y="0"/>
                          <a:pt x="5" y="0"/>
                        </a:cubicBezTo>
                        <a:cubicBezTo>
                          <a:pt x="4" y="2"/>
                          <a:pt x="2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4" name="Freeform 441">
                    <a:extLst>
                      <a:ext uri="{FF2B5EF4-FFF2-40B4-BE49-F238E27FC236}">
                        <a16:creationId xmlns:a16="http://schemas.microsoft.com/office/drawing/2014/main" id="{3C1B0B19-545C-4562-A722-FDEF62DA49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3005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5" name="Freeform 442">
                    <a:extLst>
                      <a:ext uri="{FF2B5EF4-FFF2-40B4-BE49-F238E27FC236}">
                        <a16:creationId xmlns:a16="http://schemas.microsoft.com/office/drawing/2014/main" id="{C4CD61CA-6F7B-41BE-ABFD-4808C4EB4B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7" y="3039"/>
                    <a:ext cx="15" cy="8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2 w 7"/>
                      <a:gd name="T3" fmla="*/ 1 h 4"/>
                      <a:gd name="T4" fmla="*/ 3 w 7"/>
                      <a:gd name="T5" fmla="*/ 2 h 4"/>
                      <a:gd name="T6" fmla="*/ 3 w 7"/>
                      <a:gd name="T7" fmla="*/ 2 h 4"/>
                      <a:gd name="T8" fmla="*/ 2 w 7"/>
                      <a:gd name="T9" fmla="*/ 3 h 4"/>
                      <a:gd name="T10" fmla="*/ 1 w 7"/>
                      <a:gd name="T11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0" y="0"/>
                          <a:pt x="3" y="3"/>
                          <a:pt x="2" y="1"/>
                        </a:cubicBezTo>
                        <a:cubicBezTo>
                          <a:pt x="2" y="0"/>
                          <a:pt x="3" y="1"/>
                          <a:pt x="3" y="2"/>
                        </a:cubicBezTo>
                        <a:cubicBezTo>
                          <a:pt x="7" y="1"/>
                          <a:pt x="4" y="3"/>
                          <a:pt x="3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1" y="4"/>
                          <a:pt x="1" y="2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6" name="Freeform 443">
                    <a:extLst>
                      <a:ext uri="{FF2B5EF4-FFF2-40B4-BE49-F238E27FC236}">
                        <a16:creationId xmlns:a16="http://schemas.microsoft.com/office/drawing/2014/main" id="{FB4387A5-8ACA-49CE-A074-DC1557681E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5" y="258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7" name="Freeform 444">
                    <a:extLst>
                      <a:ext uri="{FF2B5EF4-FFF2-40B4-BE49-F238E27FC236}">
                        <a16:creationId xmlns:a16="http://schemas.microsoft.com/office/drawing/2014/main" id="{AB219EA2-0D20-4894-91C7-39911FA82C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9" y="2634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  <a:gd name="T8" fmla="*/ 0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3"/>
                          <a:pt x="2" y="1"/>
                          <a:pt x="3" y="0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2"/>
                          <a:pt x="1" y="2"/>
                          <a:pt x="1" y="3"/>
                        </a:cubicBezTo>
                        <a:cubicBezTo>
                          <a:pt x="0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8" name="Freeform 445">
                    <a:extLst>
                      <a:ext uri="{FF2B5EF4-FFF2-40B4-BE49-F238E27FC236}">
                        <a16:creationId xmlns:a16="http://schemas.microsoft.com/office/drawing/2014/main" id="{80182BC2-1CEE-417A-9B81-6240D2F9C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2615"/>
                    <a:ext cx="13" cy="11"/>
                  </a:xfrm>
                  <a:custGeom>
                    <a:avLst/>
                    <a:gdLst>
                      <a:gd name="T0" fmla="*/ 0 w 6"/>
                      <a:gd name="T1" fmla="*/ 4 h 5"/>
                      <a:gd name="T2" fmla="*/ 6 w 6"/>
                      <a:gd name="T3" fmla="*/ 1 h 5"/>
                      <a:gd name="T4" fmla="*/ 4 w 6"/>
                      <a:gd name="T5" fmla="*/ 2 h 5"/>
                      <a:gd name="T6" fmla="*/ 6 w 6"/>
                      <a:gd name="T7" fmla="*/ 3 h 5"/>
                      <a:gd name="T8" fmla="*/ 0 w 6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4"/>
                        </a:moveTo>
                        <a:cubicBezTo>
                          <a:pt x="2" y="3"/>
                          <a:pt x="4" y="0"/>
                          <a:pt x="6" y="1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4" y="3"/>
                          <a:pt x="6" y="3"/>
                          <a:pt x="6" y="3"/>
                        </a:cubicBezTo>
                        <a:cubicBezTo>
                          <a:pt x="5" y="4"/>
                          <a:pt x="1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9" name="Freeform 446">
                    <a:extLst>
                      <a:ext uri="{FF2B5EF4-FFF2-40B4-BE49-F238E27FC236}">
                        <a16:creationId xmlns:a16="http://schemas.microsoft.com/office/drawing/2014/main" id="{0C5A69B9-CC90-49E9-9E58-B0F6E8CAEC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3041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0" name="Freeform 447">
                    <a:extLst>
                      <a:ext uri="{FF2B5EF4-FFF2-40B4-BE49-F238E27FC236}">
                        <a16:creationId xmlns:a16="http://schemas.microsoft.com/office/drawing/2014/main" id="{1E2B0627-116F-4CFC-ACE0-7646396A8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8" y="3041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1" name="Freeform 448">
                    <a:extLst>
                      <a:ext uri="{FF2B5EF4-FFF2-40B4-BE49-F238E27FC236}">
                        <a16:creationId xmlns:a16="http://schemas.microsoft.com/office/drawing/2014/main" id="{7BE11003-B1FE-4AC9-8B59-672EDE34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3037"/>
                    <a:ext cx="8" cy="10"/>
                  </a:xfrm>
                  <a:custGeom>
                    <a:avLst/>
                    <a:gdLst>
                      <a:gd name="T0" fmla="*/ 0 w 4"/>
                      <a:gd name="T1" fmla="*/ 3 h 5"/>
                      <a:gd name="T2" fmla="*/ 4 w 4"/>
                      <a:gd name="T3" fmla="*/ 1 h 5"/>
                      <a:gd name="T4" fmla="*/ 4 w 4"/>
                      <a:gd name="T5" fmla="*/ 4 h 5"/>
                      <a:gd name="T6" fmla="*/ 0 w 4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0" y="3"/>
                        </a:moveTo>
                        <a:cubicBezTo>
                          <a:pt x="0" y="0"/>
                          <a:pt x="4" y="5"/>
                          <a:pt x="4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2" name="Freeform 449">
                    <a:extLst>
                      <a:ext uri="{FF2B5EF4-FFF2-40B4-BE49-F238E27FC236}">
                        <a16:creationId xmlns:a16="http://schemas.microsoft.com/office/drawing/2014/main" id="{DE858EAB-C58E-42D3-9308-174126B585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4" y="2618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0 w 3"/>
                      <a:gd name="T3" fmla="*/ 0 h 2"/>
                      <a:gd name="T4" fmla="*/ 3 w 3"/>
                      <a:gd name="T5" fmla="*/ 0 h 2"/>
                      <a:gd name="T6" fmla="*/ 2 w 3"/>
                      <a:gd name="T7" fmla="*/ 2 h 2"/>
                      <a:gd name="T8" fmla="*/ 0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2"/>
                          <a:pt x="1" y="0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3" name="Freeform 450">
                    <a:extLst>
                      <a:ext uri="{FF2B5EF4-FFF2-40B4-BE49-F238E27FC236}">
                        <a16:creationId xmlns:a16="http://schemas.microsoft.com/office/drawing/2014/main" id="{8C57D6F6-DD92-4273-9EF8-5BF010ECD2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788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1"/>
                          <a:pt x="3" y="0"/>
                          <a:pt x="3" y="2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4" name="Freeform 451">
                    <a:extLst>
                      <a:ext uri="{FF2B5EF4-FFF2-40B4-BE49-F238E27FC236}">
                        <a16:creationId xmlns:a16="http://schemas.microsoft.com/office/drawing/2014/main" id="{3FFB6821-F15D-42D9-AEA9-860A96E3F2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615"/>
                    <a:ext cx="7" cy="9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0 w 3"/>
                      <a:gd name="T3" fmla="*/ 1 h 4"/>
                      <a:gd name="T4" fmla="*/ 2 w 3"/>
                      <a:gd name="T5" fmla="*/ 0 h 4"/>
                      <a:gd name="T6" fmla="*/ 3 w 3"/>
                      <a:gd name="T7" fmla="*/ 2 h 4"/>
                      <a:gd name="T8" fmla="*/ 0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3"/>
                          <a:pt x="1" y="3"/>
                          <a:pt x="0" y="1"/>
                        </a:cubicBez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3" y="0"/>
                          <a:pt x="2" y="3"/>
                          <a:pt x="3" y="2"/>
                        </a:cubicBezTo>
                        <a:cubicBezTo>
                          <a:pt x="2" y="3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5" name="Freeform 452">
                    <a:extLst>
                      <a:ext uri="{FF2B5EF4-FFF2-40B4-BE49-F238E27FC236}">
                        <a16:creationId xmlns:a16="http://schemas.microsoft.com/office/drawing/2014/main" id="{CE60377A-7EDE-41E7-AD8E-01C4EC01F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259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2" y="0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6" name="Freeform 453">
                    <a:extLst>
                      <a:ext uri="{FF2B5EF4-FFF2-40B4-BE49-F238E27FC236}">
                        <a16:creationId xmlns:a16="http://schemas.microsoft.com/office/drawing/2014/main" id="{A63D829F-CBCD-4423-9FB3-3BBF297A68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7" y="261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7" name="Freeform 454">
                    <a:extLst>
                      <a:ext uri="{FF2B5EF4-FFF2-40B4-BE49-F238E27FC236}">
                        <a16:creationId xmlns:a16="http://schemas.microsoft.com/office/drawing/2014/main" id="{2BA00F89-E8AC-443A-8276-CA40AC4847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2622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8" name="Freeform 455">
                    <a:extLst>
                      <a:ext uri="{FF2B5EF4-FFF2-40B4-BE49-F238E27FC236}">
                        <a16:creationId xmlns:a16="http://schemas.microsoft.com/office/drawing/2014/main" id="{14BB6F59-252E-43A8-B73A-3D62BCC7BF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599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9" name="Freeform 456">
                    <a:extLst>
                      <a:ext uri="{FF2B5EF4-FFF2-40B4-BE49-F238E27FC236}">
                        <a16:creationId xmlns:a16="http://schemas.microsoft.com/office/drawing/2014/main" id="{F1056FBC-EDE8-40FF-95E0-C6BD5B4CCE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3030"/>
                    <a:ext cx="2" cy="7"/>
                  </a:xfrm>
                  <a:custGeom>
                    <a:avLst/>
                    <a:gdLst>
                      <a:gd name="T0" fmla="*/ 0 w 1"/>
                      <a:gd name="T1" fmla="*/ 1 h 3"/>
                      <a:gd name="T2" fmla="*/ 1 w 1"/>
                      <a:gd name="T3" fmla="*/ 0 h 3"/>
                      <a:gd name="T4" fmla="*/ 1 w 1"/>
                      <a:gd name="T5" fmla="*/ 3 h 3"/>
                      <a:gd name="T6" fmla="*/ 0 w 1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0" name="Freeform 457">
                    <a:extLst>
                      <a:ext uri="{FF2B5EF4-FFF2-40B4-BE49-F238E27FC236}">
                        <a16:creationId xmlns:a16="http://schemas.microsoft.com/office/drawing/2014/main" id="{DED5967A-2C4B-4692-8E22-81805A28E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9" y="2626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1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4" y="0"/>
                          <a:pt x="4" y="1"/>
                        </a:cubicBezTo>
                        <a:cubicBezTo>
                          <a:pt x="4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1" name="Freeform 458">
                    <a:extLst>
                      <a:ext uri="{FF2B5EF4-FFF2-40B4-BE49-F238E27FC236}">
                        <a16:creationId xmlns:a16="http://schemas.microsoft.com/office/drawing/2014/main" id="{01C96502-5832-4CF4-9578-4B77EC040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84" y="2548"/>
                    <a:ext cx="4" cy="6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1 w 2"/>
                      <a:gd name="T3" fmla="*/ 0 h 3"/>
                      <a:gd name="T4" fmla="*/ 1 w 2"/>
                      <a:gd name="T5" fmla="*/ 3 h 3"/>
                      <a:gd name="T6" fmla="*/ 1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ubicBezTo>
                          <a:pt x="1" y="1"/>
                          <a:pt x="0" y="2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2" name="Freeform 459">
                    <a:extLst>
                      <a:ext uri="{FF2B5EF4-FFF2-40B4-BE49-F238E27FC236}">
                        <a16:creationId xmlns:a16="http://schemas.microsoft.com/office/drawing/2014/main" id="{E3BC04DB-05F3-4423-9D1A-EF3A4C615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3011"/>
                    <a:ext cx="2" cy="5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3" name="Freeform 460">
                    <a:extLst>
                      <a:ext uri="{FF2B5EF4-FFF2-40B4-BE49-F238E27FC236}">
                        <a16:creationId xmlns:a16="http://schemas.microsoft.com/office/drawing/2014/main" id="{AAAD59F2-188D-4E13-B283-2D786FAE3E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3011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4" name="Freeform 461">
                    <a:extLst>
                      <a:ext uri="{FF2B5EF4-FFF2-40B4-BE49-F238E27FC236}">
                        <a16:creationId xmlns:a16="http://schemas.microsoft.com/office/drawing/2014/main" id="{93171FEA-93B0-4E28-8193-1B576DEDD0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0" y="2613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1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ubicBezTo>
                          <a:pt x="1" y="1"/>
                          <a:pt x="2" y="1"/>
                          <a:pt x="1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5" name="Freeform 462">
                    <a:extLst>
                      <a:ext uri="{FF2B5EF4-FFF2-40B4-BE49-F238E27FC236}">
                        <a16:creationId xmlns:a16="http://schemas.microsoft.com/office/drawing/2014/main" id="{530199EC-E40E-4C2E-BCF6-D86FBF145E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624"/>
                    <a:ext cx="2" cy="8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1 h 4"/>
                      <a:gd name="T4" fmla="*/ 1 w 1"/>
                      <a:gd name="T5" fmla="*/ 2 h 4"/>
                      <a:gd name="T6" fmla="*/ 1 w 1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0" y="4"/>
                          <a:pt x="0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6" name="Freeform 463">
                    <a:extLst>
                      <a:ext uri="{FF2B5EF4-FFF2-40B4-BE49-F238E27FC236}">
                        <a16:creationId xmlns:a16="http://schemas.microsoft.com/office/drawing/2014/main" id="{1A85EB6E-2266-4D46-AE8D-20ED615CC4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571"/>
                    <a:ext cx="8" cy="7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0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4" y="1"/>
                        </a:cubicBezTo>
                        <a:cubicBezTo>
                          <a:pt x="4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7" name="Freeform 464">
                    <a:extLst>
                      <a:ext uri="{FF2B5EF4-FFF2-40B4-BE49-F238E27FC236}">
                        <a16:creationId xmlns:a16="http://schemas.microsoft.com/office/drawing/2014/main" id="{27CC6ED7-BD00-4C86-9DE8-51184EF01A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22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2 w 2"/>
                      <a:gd name="T3" fmla="*/ 0 h 4"/>
                      <a:gd name="T4" fmla="*/ 2 w 2"/>
                      <a:gd name="T5" fmla="*/ 1 h 4"/>
                      <a:gd name="T6" fmla="*/ 2 w 2"/>
                      <a:gd name="T7" fmla="*/ 3 h 4"/>
                      <a:gd name="T8" fmla="*/ 0 w 2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2" y="3"/>
                        </a:cubicBezTo>
                        <a:cubicBezTo>
                          <a:pt x="1" y="4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8" name="Freeform 465">
                    <a:extLst>
                      <a:ext uri="{FF2B5EF4-FFF2-40B4-BE49-F238E27FC236}">
                        <a16:creationId xmlns:a16="http://schemas.microsoft.com/office/drawing/2014/main" id="{21522317-829F-4999-B188-1449AF7944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09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2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9" name="Freeform 466">
                    <a:extLst>
                      <a:ext uri="{FF2B5EF4-FFF2-40B4-BE49-F238E27FC236}">
                        <a16:creationId xmlns:a16="http://schemas.microsoft.com/office/drawing/2014/main" id="{757826D1-BED4-4263-9F86-595C19CC4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3018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2"/>
                        </a:cubicBezTo>
                        <a:cubicBezTo>
                          <a:pt x="3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0" name="Freeform 467">
                    <a:extLst>
                      <a:ext uri="{FF2B5EF4-FFF2-40B4-BE49-F238E27FC236}">
                        <a16:creationId xmlns:a16="http://schemas.microsoft.com/office/drawing/2014/main" id="{A498D7A5-5902-410E-917F-9364A4995D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2565"/>
                    <a:ext cx="13" cy="10"/>
                  </a:xfrm>
                  <a:custGeom>
                    <a:avLst/>
                    <a:gdLst>
                      <a:gd name="T0" fmla="*/ 0 w 6"/>
                      <a:gd name="T1" fmla="*/ 5 h 5"/>
                      <a:gd name="T2" fmla="*/ 0 w 6"/>
                      <a:gd name="T3" fmla="*/ 3 h 5"/>
                      <a:gd name="T4" fmla="*/ 1 w 6"/>
                      <a:gd name="T5" fmla="*/ 1 h 5"/>
                      <a:gd name="T6" fmla="*/ 6 w 6"/>
                      <a:gd name="T7" fmla="*/ 0 h 5"/>
                      <a:gd name="T8" fmla="*/ 6 w 6"/>
                      <a:gd name="T9" fmla="*/ 2 h 5"/>
                      <a:gd name="T10" fmla="*/ 0 w 6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5">
                        <a:moveTo>
                          <a:pt x="0" y="5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1" y="3"/>
                          <a:pt x="2" y="1"/>
                          <a:pt x="1" y="1"/>
                        </a:cubicBezTo>
                        <a:cubicBezTo>
                          <a:pt x="3" y="0"/>
                          <a:pt x="4" y="1"/>
                          <a:pt x="6" y="0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3" y="1"/>
                          <a:pt x="2" y="4"/>
                          <a:pt x="0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1" name="Freeform 468">
                    <a:extLst>
                      <a:ext uri="{FF2B5EF4-FFF2-40B4-BE49-F238E27FC236}">
                        <a16:creationId xmlns:a16="http://schemas.microsoft.com/office/drawing/2014/main" id="{84189380-EFB7-4F95-AD73-A26BF4F69B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2" y="26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2" name="Freeform 469">
                    <a:extLst>
                      <a:ext uri="{FF2B5EF4-FFF2-40B4-BE49-F238E27FC236}">
                        <a16:creationId xmlns:a16="http://schemas.microsoft.com/office/drawing/2014/main" id="{A7F3E053-C4EC-4A23-9C08-C44CAF7D7D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556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3" name="Freeform 470">
                    <a:extLst>
                      <a:ext uri="{FF2B5EF4-FFF2-40B4-BE49-F238E27FC236}">
                        <a16:creationId xmlns:a16="http://schemas.microsoft.com/office/drawing/2014/main" id="{A64BF7C4-7BB9-421C-A4BF-D1CBC6EF3A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611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0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4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4" name="Freeform 471">
                    <a:extLst>
                      <a:ext uri="{FF2B5EF4-FFF2-40B4-BE49-F238E27FC236}">
                        <a16:creationId xmlns:a16="http://schemas.microsoft.com/office/drawing/2014/main" id="{9CFE3B75-05C1-4499-A2FC-1CB7843BA7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9" y="2615"/>
                    <a:ext cx="12" cy="11"/>
                  </a:xfrm>
                  <a:custGeom>
                    <a:avLst/>
                    <a:gdLst>
                      <a:gd name="T0" fmla="*/ 0 w 6"/>
                      <a:gd name="T1" fmla="*/ 1 h 5"/>
                      <a:gd name="T2" fmla="*/ 6 w 6"/>
                      <a:gd name="T3" fmla="*/ 3 h 5"/>
                      <a:gd name="T4" fmla="*/ 0 w 6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0" y="1"/>
                        </a:moveTo>
                        <a:cubicBezTo>
                          <a:pt x="2" y="0"/>
                          <a:pt x="5" y="2"/>
                          <a:pt x="6" y="3"/>
                        </a:cubicBezTo>
                        <a:cubicBezTo>
                          <a:pt x="5" y="5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5" name="Freeform 472">
                    <a:extLst>
                      <a:ext uri="{FF2B5EF4-FFF2-40B4-BE49-F238E27FC236}">
                        <a16:creationId xmlns:a16="http://schemas.microsoft.com/office/drawing/2014/main" id="{3CC133F0-E09E-4208-975F-DEAFD85BE6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56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2 w 3"/>
                      <a:gd name="T3" fmla="*/ 2 h 4"/>
                      <a:gd name="T4" fmla="*/ 3 w 3"/>
                      <a:gd name="T5" fmla="*/ 4 h 4"/>
                      <a:gd name="T6" fmla="*/ 0 w 3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4"/>
                          <a:pt x="2" y="2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6" name="Freeform 473">
                    <a:extLst>
                      <a:ext uri="{FF2B5EF4-FFF2-40B4-BE49-F238E27FC236}">
                        <a16:creationId xmlns:a16="http://schemas.microsoft.com/office/drawing/2014/main" id="{B11C2A7D-1798-438E-8880-AB42459DA4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1" y="2603"/>
                    <a:ext cx="4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2 w 2"/>
                      <a:gd name="T3" fmla="*/ 0 h 3"/>
                      <a:gd name="T4" fmla="*/ 2 w 2"/>
                      <a:gd name="T5" fmla="*/ 3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2" y="1"/>
                          <a:pt x="2" y="3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7" name="Freeform 474">
                    <a:extLst>
                      <a:ext uri="{FF2B5EF4-FFF2-40B4-BE49-F238E27FC236}">
                        <a16:creationId xmlns:a16="http://schemas.microsoft.com/office/drawing/2014/main" id="{739BAB51-F9D8-40E0-BEFD-1AC72594E6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5" y="2592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8" name="Freeform 475">
                    <a:extLst>
                      <a:ext uri="{FF2B5EF4-FFF2-40B4-BE49-F238E27FC236}">
                        <a16:creationId xmlns:a16="http://schemas.microsoft.com/office/drawing/2014/main" id="{E33E1B14-328D-4145-8728-8681FC358C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61" y="2599"/>
                    <a:ext cx="9" cy="6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4 w 4"/>
                      <a:gd name="T3" fmla="*/ 2 h 3"/>
                      <a:gd name="T4" fmla="*/ 3 w 4"/>
                      <a:gd name="T5" fmla="*/ 3 h 3"/>
                      <a:gd name="T6" fmla="*/ 0 w 4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2"/>
                          <a:pt x="3" y="0"/>
                          <a:pt x="4" y="2"/>
                        </a:cubicBezTo>
                        <a:cubicBezTo>
                          <a:pt x="3" y="3"/>
                          <a:pt x="3" y="2"/>
                          <a:pt x="3" y="3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9" name="Freeform 476">
                    <a:extLst>
                      <a:ext uri="{FF2B5EF4-FFF2-40B4-BE49-F238E27FC236}">
                        <a16:creationId xmlns:a16="http://schemas.microsoft.com/office/drawing/2014/main" id="{E5B7936F-6CDC-43F6-A0A9-627D0E0ADB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84" y="2818"/>
                    <a:ext cx="5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0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2"/>
                          <a:pt x="1" y="1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3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0" name="Freeform 477">
                    <a:extLst>
                      <a:ext uri="{FF2B5EF4-FFF2-40B4-BE49-F238E27FC236}">
                        <a16:creationId xmlns:a16="http://schemas.microsoft.com/office/drawing/2014/main" id="{D13894CA-C14B-4951-9F76-D6460D53C4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8" y="2601"/>
                    <a:ext cx="13" cy="6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6 w 6"/>
                      <a:gd name="T3" fmla="*/ 3 h 3"/>
                      <a:gd name="T4" fmla="*/ 5 w 6"/>
                      <a:gd name="T5" fmla="*/ 1 h 3"/>
                      <a:gd name="T6" fmla="*/ 1 w 6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0" y="0"/>
                          <a:pt x="6" y="0"/>
                          <a:pt x="6" y="3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1" name="Freeform 478">
                    <a:extLst>
                      <a:ext uri="{FF2B5EF4-FFF2-40B4-BE49-F238E27FC236}">
                        <a16:creationId xmlns:a16="http://schemas.microsoft.com/office/drawing/2014/main" id="{212B08ED-C76D-4BFC-B28E-83D1F0E455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99" y="282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2" name="Freeform 479">
                    <a:extLst>
                      <a:ext uri="{FF2B5EF4-FFF2-40B4-BE49-F238E27FC236}">
                        <a16:creationId xmlns:a16="http://schemas.microsoft.com/office/drawing/2014/main" id="{F37F7EE4-7059-4BB9-8EF6-D2FB1F0A2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05" y="2813"/>
                    <a:ext cx="7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3" name="Freeform 480">
                    <a:extLst>
                      <a:ext uri="{FF2B5EF4-FFF2-40B4-BE49-F238E27FC236}">
                        <a16:creationId xmlns:a16="http://schemas.microsoft.com/office/drawing/2014/main" id="{C7320AD7-7A58-4F4C-ABE1-43485FA2D7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302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4" name="Freeform 481">
                    <a:extLst>
                      <a:ext uri="{FF2B5EF4-FFF2-40B4-BE49-F238E27FC236}">
                        <a16:creationId xmlns:a16="http://schemas.microsoft.com/office/drawing/2014/main" id="{33448F2C-84CD-4665-8DE1-E4FB1FC03B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8" y="2824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2" y="1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5" name="Freeform 482">
                    <a:extLst>
                      <a:ext uri="{FF2B5EF4-FFF2-40B4-BE49-F238E27FC236}">
                        <a16:creationId xmlns:a16="http://schemas.microsoft.com/office/drawing/2014/main" id="{4D09A6A6-E5FB-4B44-96F8-1D0263A2BF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4" y="259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6" name="Freeform 483">
                    <a:extLst>
                      <a:ext uri="{FF2B5EF4-FFF2-40B4-BE49-F238E27FC236}">
                        <a16:creationId xmlns:a16="http://schemas.microsoft.com/office/drawing/2014/main" id="{FB037AA7-E26D-4A1D-8536-6D675268FB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6" y="282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7" name="Freeform 484">
                    <a:extLst>
                      <a:ext uri="{FF2B5EF4-FFF2-40B4-BE49-F238E27FC236}">
                        <a16:creationId xmlns:a16="http://schemas.microsoft.com/office/drawing/2014/main" id="{E6CE0BA9-D7F1-4184-87AF-305D88EA0B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3026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0 w 6"/>
                      <a:gd name="T3" fmla="*/ 0 h 2"/>
                      <a:gd name="T4" fmla="*/ 2 w 6"/>
                      <a:gd name="T5" fmla="*/ 1 h 2"/>
                      <a:gd name="T6" fmla="*/ 0 w 6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6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8" name="Freeform 485">
                    <a:extLst>
                      <a:ext uri="{FF2B5EF4-FFF2-40B4-BE49-F238E27FC236}">
                        <a16:creationId xmlns:a16="http://schemas.microsoft.com/office/drawing/2014/main" id="{50DA828B-3F88-4FB1-AA80-A9E69334D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3064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9" name="Freeform 486">
                    <a:extLst>
                      <a:ext uri="{FF2B5EF4-FFF2-40B4-BE49-F238E27FC236}">
                        <a16:creationId xmlns:a16="http://schemas.microsoft.com/office/drawing/2014/main" id="{B2B1F22D-9A65-46F0-AA32-B61338BD0E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2813"/>
                    <a:ext cx="8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0"/>
                          <a:pt x="4" y="1"/>
                        </a:cubicBezTo>
                        <a:cubicBezTo>
                          <a:pt x="4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0" name="Freeform 487">
                    <a:extLst>
                      <a:ext uri="{FF2B5EF4-FFF2-40B4-BE49-F238E27FC236}">
                        <a16:creationId xmlns:a16="http://schemas.microsoft.com/office/drawing/2014/main" id="{256EA4A4-E412-4EEE-8EBD-91E748D54C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" y="3062"/>
                    <a:ext cx="5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1" y="0"/>
                          <a:pt x="2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1" name="Freeform 488">
                    <a:extLst>
                      <a:ext uri="{FF2B5EF4-FFF2-40B4-BE49-F238E27FC236}">
                        <a16:creationId xmlns:a16="http://schemas.microsoft.com/office/drawing/2014/main" id="{BCAF82A5-1280-4201-8877-C83F922B26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5" y="306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2" name="Freeform 489">
                    <a:extLst>
                      <a:ext uri="{FF2B5EF4-FFF2-40B4-BE49-F238E27FC236}">
                        <a16:creationId xmlns:a16="http://schemas.microsoft.com/office/drawing/2014/main" id="{ECC12116-3E30-4368-95E6-89ACA9D4E7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0" y="258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3" name="Freeform 490">
                    <a:extLst>
                      <a:ext uri="{FF2B5EF4-FFF2-40B4-BE49-F238E27FC236}">
                        <a16:creationId xmlns:a16="http://schemas.microsoft.com/office/drawing/2014/main" id="{7D6308C4-1D89-4376-AD4C-4651E9DCEF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3" y="3022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2 w 3"/>
                      <a:gd name="T3" fmla="*/ 0 h 2"/>
                      <a:gd name="T4" fmla="*/ 2 w 3"/>
                      <a:gd name="T5" fmla="*/ 2 h 2"/>
                      <a:gd name="T6" fmla="*/ 1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1"/>
                          <a:pt x="2" y="0"/>
                        </a:cubicBezTo>
                        <a:cubicBezTo>
                          <a:pt x="2" y="0"/>
                          <a:pt x="3" y="1"/>
                          <a:pt x="2" y="2"/>
                        </a:cubicBezTo>
                        <a:cubicBezTo>
                          <a:pt x="2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4" name="Freeform 491">
                    <a:extLst>
                      <a:ext uri="{FF2B5EF4-FFF2-40B4-BE49-F238E27FC236}">
                        <a16:creationId xmlns:a16="http://schemas.microsoft.com/office/drawing/2014/main" id="{76028B4E-7883-4F95-A72B-E13ACD5925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5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5" name="Freeform 492">
                    <a:extLst>
                      <a:ext uri="{FF2B5EF4-FFF2-40B4-BE49-F238E27FC236}">
                        <a16:creationId xmlns:a16="http://schemas.microsoft.com/office/drawing/2014/main" id="{5A1503A0-0816-4571-8D00-B311B60B6A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47"/>
                    <a:ext cx="9" cy="6"/>
                  </a:xfrm>
                  <a:custGeom>
                    <a:avLst/>
                    <a:gdLst>
                      <a:gd name="T0" fmla="*/ 1 w 4"/>
                      <a:gd name="T1" fmla="*/ 2 h 3"/>
                      <a:gd name="T2" fmla="*/ 3 w 4"/>
                      <a:gd name="T3" fmla="*/ 0 h 3"/>
                      <a:gd name="T4" fmla="*/ 1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2"/>
                        </a:moveTo>
                        <a:cubicBezTo>
                          <a:pt x="0" y="1"/>
                          <a:pt x="3" y="2"/>
                          <a:pt x="3" y="0"/>
                        </a:cubicBezTo>
                        <a:cubicBezTo>
                          <a:pt x="4" y="1"/>
                          <a:pt x="3" y="3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6" name="Freeform 493">
                    <a:extLst>
                      <a:ext uri="{FF2B5EF4-FFF2-40B4-BE49-F238E27FC236}">
                        <a16:creationId xmlns:a16="http://schemas.microsoft.com/office/drawing/2014/main" id="{36475D2E-35FD-42F7-9D37-B5A26372AD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306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1 w 2"/>
                      <a:gd name="T5" fmla="*/ 0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7" name="Freeform 494">
                    <a:extLst>
                      <a:ext uri="{FF2B5EF4-FFF2-40B4-BE49-F238E27FC236}">
                        <a16:creationId xmlns:a16="http://schemas.microsoft.com/office/drawing/2014/main" id="{88BE18A5-2C91-4AEA-9C64-9EC85222CA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8" y="3045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8" name="Freeform 495">
                    <a:extLst>
                      <a:ext uri="{FF2B5EF4-FFF2-40B4-BE49-F238E27FC236}">
                        <a16:creationId xmlns:a16="http://schemas.microsoft.com/office/drawing/2014/main" id="{A2A42ED2-282F-4C51-A586-5F47A4D03F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25" y="3066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9" name="Freeform 496">
                    <a:extLst>
                      <a:ext uri="{FF2B5EF4-FFF2-40B4-BE49-F238E27FC236}">
                        <a16:creationId xmlns:a16="http://schemas.microsoft.com/office/drawing/2014/main" id="{A194DE8F-188A-44F0-AE71-EA0682D533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2580"/>
                    <a:ext cx="8" cy="6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2 w 4"/>
                      <a:gd name="T5" fmla="*/ 3 h 3"/>
                      <a:gd name="T6" fmla="*/ 0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4" y="1"/>
                        </a:cubicBezTo>
                        <a:cubicBezTo>
                          <a:pt x="4" y="2"/>
                          <a:pt x="2" y="1"/>
                          <a:pt x="2" y="3"/>
                        </a:cubicBezTo>
                        <a:cubicBezTo>
                          <a:pt x="2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0" name="Freeform 497">
                    <a:extLst>
                      <a:ext uri="{FF2B5EF4-FFF2-40B4-BE49-F238E27FC236}">
                        <a16:creationId xmlns:a16="http://schemas.microsoft.com/office/drawing/2014/main" id="{161FDE19-8FDD-4208-A299-437D587920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0" y="3058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1 w 3"/>
                      <a:gd name="T3" fmla="*/ 1 h 3"/>
                      <a:gd name="T4" fmla="*/ 1 w 3"/>
                      <a:gd name="T5" fmla="*/ 2 h 3"/>
                      <a:gd name="T6" fmla="*/ 3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2"/>
                          <a:pt x="3" y="3"/>
                          <a:pt x="1" y="2"/>
                        </a:cubicBezTo>
                        <a:cubicBezTo>
                          <a:pt x="2" y="0"/>
                          <a:pt x="2" y="2"/>
                          <a:pt x="3" y="2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1" name="Freeform 498">
                    <a:extLst>
                      <a:ext uri="{FF2B5EF4-FFF2-40B4-BE49-F238E27FC236}">
                        <a16:creationId xmlns:a16="http://schemas.microsoft.com/office/drawing/2014/main" id="{D37FA47E-67C1-494F-8734-7B66D10F08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28" y="3060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2" name="Freeform 499">
                    <a:extLst>
                      <a:ext uri="{FF2B5EF4-FFF2-40B4-BE49-F238E27FC236}">
                        <a16:creationId xmlns:a16="http://schemas.microsoft.com/office/drawing/2014/main" id="{883FEDE8-E4E0-48F7-8B03-C9F695C85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01" y="2529"/>
                    <a:ext cx="4" cy="11"/>
                  </a:xfrm>
                  <a:custGeom>
                    <a:avLst/>
                    <a:gdLst>
                      <a:gd name="T0" fmla="*/ 0 w 2"/>
                      <a:gd name="T1" fmla="*/ 4 h 5"/>
                      <a:gd name="T2" fmla="*/ 1 w 2"/>
                      <a:gd name="T3" fmla="*/ 3 h 5"/>
                      <a:gd name="T4" fmla="*/ 0 w 2"/>
                      <a:gd name="T5" fmla="*/ 2 h 5"/>
                      <a:gd name="T6" fmla="*/ 1 w 2"/>
                      <a:gd name="T7" fmla="*/ 4 h 5"/>
                      <a:gd name="T8" fmla="*/ 0 w 2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4"/>
                        </a:moveTo>
                        <a:cubicBezTo>
                          <a:pt x="0" y="3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1" y="0"/>
                          <a:pt x="2" y="2"/>
                          <a:pt x="1" y="4"/>
                        </a:cubicBezTo>
                        <a:cubicBezTo>
                          <a:pt x="0" y="3"/>
                          <a:pt x="0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3" name="Freeform 500">
                    <a:extLst>
                      <a:ext uri="{FF2B5EF4-FFF2-40B4-BE49-F238E27FC236}">
                        <a16:creationId xmlns:a16="http://schemas.microsoft.com/office/drawing/2014/main" id="{2676872D-0D13-4A8D-A3F7-EA319B7F27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6" y="3032"/>
                    <a:ext cx="4" cy="5"/>
                  </a:xfrm>
                  <a:custGeom>
                    <a:avLst/>
                    <a:gdLst>
                      <a:gd name="T0" fmla="*/ 1 w 2"/>
                      <a:gd name="T1" fmla="*/ 2 h 2"/>
                      <a:gd name="T2" fmla="*/ 0 w 2"/>
                      <a:gd name="T3" fmla="*/ 1 h 2"/>
                      <a:gd name="T4" fmla="*/ 2 w 2"/>
                      <a:gd name="T5" fmla="*/ 1 h 2"/>
                      <a:gd name="T6" fmla="*/ 1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1"/>
                        </a:cubicBezTo>
                        <a:cubicBezTo>
                          <a:pt x="1" y="0"/>
                          <a:pt x="1" y="2"/>
                          <a:pt x="2" y="1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4" name="Freeform 501">
                    <a:extLst>
                      <a:ext uri="{FF2B5EF4-FFF2-40B4-BE49-F238E27FC236}">
                        <a16:creationId xmlns:a16="http://schemas.microsoft.com/office/drawing/2014/main" id="{2B9A8DBA-9E2F-4366-A498-9EB8B9E612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0" y="3045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3" y="1"/>
                        </a:cubicBezTo>
                        <a:cubicBezTo>
                          <a:pt x="3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5" name="Freeform 502">
                    <a:extLst>
                      <a:ext uri="{FF2B5EF4-FFF2-40B4-BE49-F238E27FC236}">
                        <a16:creationId xmlns:a16="http://schemas.microsoft.com/office/drawing/2014/main" id="{B7EFD1FA-E142-411E-9F53-7CB5848D87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3" y="3034"/>
                    <a:ext cx="6" cy="3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0 h 1"/>
                      <a:gd name="T4" fmla="*/ 0 w 3"/>
                      <a:gd name="T5" fmla="*/ 1 h 1"/>
                      <a:gd name="T6" fmla="*/ 0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6" name="Freeform 503">
                    <a:extLst>
                      <a:ext uri="{FF2B5EF4-FFF2-40B4-BE49-F238E27FC236}">
                        <a16:creationId xmlns:a16="http://schemas.microsoft.com/office/drawing/2014/main" id="{16899140-30BA-4BE9-8BD7-90392C1BE5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6" y="3068"/>
                    <a:ext cx="6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3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7" name="Freeform 504">
                    <a:extLst>
                      <a:ext uri="{FF2B5EF4-FFF2-40B4-BE49-F238E27FC236}">
                        <a16:creationId xmlns:a16="http://schemas.microsoft.com/office/drawing/2014/main" id="{1A223404-A222-4BDD-981B-BA45439B1F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4" y="3058"/>
                    <a:ext cx="4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1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8" name="Freeform 505">
                    <a:extLst>
                      <a:ext uri="{FF2B5EF4-FFF2-40B4-BE49-F238E27FC236}">
                        <a16:creationId xmlns:a16="http://schemas.microsoft.com/office/drawing/2014/main" id="{E63E7F59-11D5-49E0-978E-B3615CE7C4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8" y="3077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9" name="Freeform 506">
                    <a:extLst>
                      <a:ext uri="{FF2B5EF4-FFF2-40B4-BE49-F238E27FC236}">
                        <a16:creationId xmlns:a16="http://schemas.microsoft.com/office/drawing/2014/main" id="{E4DA5BFF-1019-420B-9296-CB7533DA6A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9" y="3056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3 w 4"/>
                      <a:gd name="T5" fmla="*/ 3 h 4"/>
                      <a:gd name="T6" fmla="*/ 1 w 4"/>
                      <a:gd name="T7" fmla="*/ 4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4" y="2"/>
                        </a:cubicBezTo>
                        <a:cubicBezTo>
                          <a:pt x="4" y="2"/>
                          <a:pt x="3" y="3"/>
                          <a:pt x="3" y="3"/>
                        </a:cubicBezTo>
                        <a:cubicBezTo>
                          <a:pt x="4" y="2"/>
                          <a:pt x="0" y="1"/>
                          <a:pt x="1" y="4"/>
                        </a:cubicBezTo>
                        <a:cubicBezTo>
                          <a:pt x="0" y="4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0" name="Freeform 507">
                    <a:extLst>
                      <a:ext uri="{FF2B5EF4-FFF2-40B4-BE49-F238E27FC236}">
                        <a16:creationId xmlns:a16="http://schemas.microsoft.com/office/drawing/2014/main" id="{ED6B6D71-C72E-4609-97C5-E070B1FB40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2" y="3049"/>
                    <a:ext cx="2" cy="7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0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2"/>
                          <a:pt x="1" y="1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1" name="Freeform 508">
                    <a:extLst>
                      <a:ext uri="{FF2B5EF4-FFF2-40B4-BE49-F238E27FC236}">
                        <a16:creationId xmlns:a16="http://schemas.microsoft.com/office/drawing/2014/main" id="{71FE6BA6-5BB1-40C5-9E9B-4817C283AF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4" y="3056"/>
                    <a:ext cx="5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0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2" name="Freeform 509">
                    <a:extLst>
                      <a:ext uri="{FF2B5EF4-FFF2-40B4-BE49-F238E27FC236}">
                        <a16:creationId xmlns:a16="http://schemas.microsoft.com/office/drawing/2014/main" id="{731EBD89-7343-43D2-ADE1-7F7D4681EA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307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2" y="0"/>
                          <a:pt x="2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3" name="Freeform 510">
                    <a:extLst>
                      <a:ext uri="{FF2B5EF4-FFF2-40B4-BE49-F238E27FC236}">
                        <a16:creationId xmlns:a16="http://schemas.microsoft.com/office/drawing/2014/main" id="{D80F63D1-288A-4CBF-93D5-CBEFEFCCE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2529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3 w 3"/>
                      <a:gd name="T5" fmla="*/ 1 h 2"/>
                      <a:gd name="T6" fmla="*/ 0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4" name="Freeform 511">
                    <a:extLst>
                      <a:ext uri="{FF2B5EF4-FFF2-40B4-BE49-F238E27FC236}">
                        <a16:creationId xmlns:a16="http://schemas.microsoft.com/office/drawing/2014/main" id="{1A51F3B6-8FB8-40F2-8F14-185C432ED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9" y="3100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5" name="Freeform 512">
                    <a:extLst>
                      <a:ext uri="{FF2B5EF4-FFF2-40B4-BE49-F238E27FC236}">
                        <a16:creationId xmlns:a16="http://schemas.microsoft.com/office/drawing/2014/main" id="{1DD59528-7D69-4010-84FC-A4781CB89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7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6" name="Freeform 513">
                    <a:extLst>
                      <a:ext uri="{FF2B5EF4-FFF2-40B4-BE49-F238E27FC236}">
                        <a16:creationId xmlns:a16="http://schemas.microsoft.com/office/drawing/2014/main" id="{34E39E43-025C-4C43-B3A3-E20C8E4BC9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0" y="2508"/>
                    <a:ext cx="10" cy="4"/>
                  </a:xfrm>
                  <a:custGeom>
                    <a:avLst/>
                    <a:gdLst>
                      <a:gd name="T0" fmla="*/ 0 w 5"/>
                      <a:gd name="T1" fmla="*/ 2 h 2"/>
                      <a:gd name="T2" fmla="*/ 0 w 5"/>
                      <a:gd name="T3" fmla="*/ 1 h 2"/>
                      <a:gd name="T4" fmla="*/ 5 w 5"/>
                      <a:gd name="T5" fmla="*/ 1 h 2"/>
                      <a:gd name="T6" fmla="*/ 0 w 5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3" y="0"/>
                          <a:pt x="5" y="1"/>
                        </a:cubicBezTo>
                        <a:cubicBezTo>
                          <a:pt x="3" y="1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7" name="Freeform 514">
                    <a:extLst>
                      <a:ext uri="{FF2B5EF4-FFF2-40B4-BE49-F238E27FC236}">
                        <a16:creationId xmlns:a16="http://schemas.microsoft.com/office/drawing/2014/main" id="{49A902E9-12DE-4036-B721-22663E320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2" y="2519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8" name="Freeform 515">
                    <a:extLst>
                      <a:ext uri="{FF2B5EF4-FFF2-40B4-BE49-F238E27FC236}">
                        <a16:creationId xmlns:a16="http://schemas.microsoft.com/office/drawing/2014/main" id="{D9486FA3-20AD-4E9B-BEA7-A0C4BCF413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6" y="2510"/>
                    <a:ext cx="7" cy="13"/>
                  </a:xfrm>
                  <a:custGeom>
                    <a:avLst/>
                    <a:gdLst>
                      <a:gd name="T0" fmla="*/ 2 w 3"/>
                      <a:gd name="T1" fmla="*/ 3 h 6"/>
                      <a:gd name="T2" fmla="*/ 1 w 3"/>
                      <a:gd name="T3" fmla="*/ 3 h 6"/>
                      <a:gd name="T4" fmla="*/ 3 w 3"/>
                      <a:gd name="T5" fmla="*/ 0 h 6"/>
                      <a:gd name="T6" fmla="*/ 3 w 3"/>
                      <a:gd name="T7" fmla="*/ 1 h 6"/>
                      <a:gd name="T8" fmla="*/ 3 w 3"/>
                      <a:gd name="T9" fmla="*/ 4 h 6"/>
                      <a:gd name="T10" fmla="*/ 1 w 3"/>
                      <a:gd name="T11" fmla="*/ 6 h 6"/>
                      <a:gd name="T12" fmla="*/ 0 w 3"/>
                      <a:gd name="T13" fmla="*/ 4 h 6"/>
                      <a:gd name="T14" fmla="*/ 2 w 3"/>
                      <a:gd name="T15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6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2" y="2"/>
                          <a:pt x="3" y="2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3"/>
                          <a:pt x="3" y="2"/>
                          <a:pt x="3" y="4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6"/>
                          <a:pt x="0" y="5"/>
                          <a:pt x="0" y="4"/>
                        </a:cubicBezTo>
                        <a:cubicBezTo>
                          <a:pt x="1" y="2"/>
                          <a:pt x="2" y="5"/>
                          <a:pt x="2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9" name="Freeform 516">
                    <a:extLst>
                      <a:ext uri="{FF2B5EF4-FFF2-40B4-BE49-F238E27FC236}">
                        <a16:creationId xmlns:a16="http://schemas.microsoft.com/office/drawing/2014/main" id="{8F71B506-6A24-4F35-85FC-3F2AF852F4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53" y="2500"/>
                    <a:ext cx="6" cy="8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2 w 3"/>
                      <a:gd name="T3" fmla="*/ 3 h 4"/>
                      <a:gd name="T4" fmla="*/ 3 w 3"/>
                      <a:gd name="T5" fmla="*/ 3 h 4"/>
                      <a:gd name="T6" fmla="*/ 0 w 3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3" y="2"/>
                          <a:pt x="1" y="0"/>
                          <a:pt x="3" y="3"/>
                        </a:cubicBezTo>
                        <a:cubicBezTo>
                          <a:pt x="2" y="4"/>
                          <a:pt x="1" y="3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0" name="Freeform 517">
                    <a:extLst>
                      <a:ext uri="{FF2B5EF4-FFF2-40B4-BE49-F238E27FC236}">
                        <a16:creationId xmlns:a16="http://schemas.microsoft.com/office/drawing/2014/main" id="{533999A4-C136-42B5-8618-0433344F31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0" y="3083"/>
                    <a:ext cx="7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2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0" y="0"/>
                          <a:pt x="2" y="4"/>
                          <a:pt x="3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1" name="Freeform 518">
                    <a:extLst>
                      <a:ext uri="{FF2B5EF4-FFF2-40B4-BE49-F238E27FC236}">
                        <a16:creationId xmlns:a16="http://schemas.microsoft.com/office/drawing/2014/main" id="{2649C4C7-4FC8-4BC7-84F9-69219545C1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9" y="2502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0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3" y="1"/>
                          <a:pt x="2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2" name="Freeform 519">
                    <a:extLst>
                      <a:ext uri="{FF2B5EF4-FFF2-40B4-BE49-F238E27FC236}">
                        <a16:creationId xmlns:a16="http://schemas.microsoft.com/office/drawing/2014/main" id="{43EAF76D-2486-4B77-B620-7355A0E73E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4" y="2510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1 w 2"/>
                      <a:gd name="T3" fmla="*/ 0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3" name="Freeform 520">
                    <a:extLst>
                      <a:ext uri="{FF2B5EF4-FFF2-40B4-BE49-F238E27FC236}">
                        <a16:creationId xmlns:a16="http://schemas.microsoft.com/office/drawing/2014/main" id="{E9243230-CBC8-4B40-B4C7-7B960175C6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2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4" name="Freeform 521">
                    <a:extLst>
                      <a:ext uri="{FF2B5EF4-FFF2-40B4-BE49-F238E27FC236}">
                        <a16:creationId xmlns:a16="http://schemas.microsoft.com/office/drawing/2014/main" id="{479393A7-D172-41A1-B6C0-8348C04AEB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5" y="3098"/>
                    <a:ext cx="6" cy="8"/>
                  </a:xfrm>
                  <a:custGeom>
                    <a:avLst/>
                    <a:gdLst>
                      <a:gd name="T0" fmla="*/ 0 w 3"/>
                      <a:gd name="T1" fmla="*/ 1 h 4"/>
                      <a:gd name="T2" fmla="*/ 2 w 3"/>
                      <a:gd name="T3" fmla="*/ 0 h 4"/>
                      <a:gd name="T4" fmla="*/ 0 w 3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1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3" y="2"/>
                          <a:pt x="0" y="4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5" name="Freeform 522">
                    <a:extLst>
                      <a:ext uri="{FF2B5EF4-FFF2-40B4-BE49-F238E27FC236}">
                        <a16:creationId xmlns:a16="http://schemas.microsoft.com/office/drawing/2014/main" id="{3922171F-799E-456C-9A91-C99BA4D1CE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0" y="2624"/>
                    <a:ext cx="6" cy="6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0 w 3"/>
                      <a:gd name="T3" fmla="*/ 2 h 3"/>
                      <a:gd name="T4" fmla="*/ 3 w 3"/>
                      <a:gd name="T5" fmla="*/ 1 h 3"/>
                      <a:gd name="T6" fmla="*/ 0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6" name="Freeform 523">
                    <a:extLst>
                      <a:ext uri="{FF2B5EF4-FFF2-40B4-BE49-F238E27FC236}">
                        <a16:creationId xmlns:a16="http://schemas.microsoft.com/office/drawing/2014/main" id="{F7D58FAF-E89C-4DD2-9C2B-AF234B3C97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9" y="2588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1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7" name="Freeform 524">
                    <a:extLst>
                      <a:ext uri="{FF2B5EF4-FFF2-40B4-BE49-F238E27FC236}">
                        <a16:creationId xmlns:a16="http://schemas.microsoft.com/office/drawing/2014/main" id="{054C54F1-C4E8-4D88-B698-4F287E23A1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1" y="25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8" name="Freeform 525">
                    <a:extLst>
                      <a:ext uri="{FF2B5EF4-FFF2-40B4-BE49-F238E27FC236}">
                        <a16:creationId xmlns:a16="http://schemas.microsoft.com/office/drawing/2014/main" id="{E764954A-07A5-473A-A777-1626EAF11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3" y="2550"/>
                    <a:ext cx="8" cy="6"/>
                  </a:xfrm>
                  <a:custGeom>
                    <a:avLst/>
                    <a:gdLst>
                      <a:gd name="T0" fmla="*/ 0 w 4"/>
                      <a:gd name="T1" fmla="*/ 2 h 3"/>
                      <a:gd name="T2" fmla="*/ 3 w 4"/>
                      <a:gd name="T3" fmla="*/ 0 h 3"/>
                      <a:gd name="T4" fmla="*/ 4 w 4"/>
                      <a:gd name="T5" fmla="*/ 1 h 3"/>
                      <a:gd name="T6" fmla="*/ 3 w 4"/>
                      <a:gd name="T7" fmla="*/ 2 h 3"/>
                      <a:gd name="T8" fmla="*/ 0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4" y="2"/>
                          <a:pt x="2" y="1"/>
                          <a:pt x="3" y="2"/>
                        </a:cubicBezTo>
                        <a:cubicBezTo>
                          <a:pt x="2" y="2"/>
                          <a:pt x="2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9" name="Freeform 526">
                    <a:extLst>
                      <a:ext uri="{FF2B5EF4-FFF2-40B4-BE49-F238E27FC236}">
                        <a16:creationId xmlns:a16="http://schemas.microsoft.com/office/drawing/2014/main" id="{E9F77AF6-2213-47C2-AAFD-2F0E70EBD0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1" y="2647"/>
                    <a:ext cx="14" cy="13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4 w 7"/>
                      <a:gd name="T3" fmla="*/ 4 h 6"/>
                      <a:gd name="T4" fmla="*/ 1 w 7"/>
                      <a:gd name="T5" fmla="*/ 3 h 6"/>
                      <a:gd name="T6" fmla="*/ 4 w 7"/>
                      <a:gd name="T7" fmla="*/ 1 h 6"/>
                      <a:gd name="T8" fmla="*/ 6 w 7"/>
                      <a:gd name="T9" fmla="*/ 1 h 6"/>
                      <a:gd name="T10" fmla="*/ 5 w 7"/>
                      <a:gd name="T11" fmla="*/ 2 h 6"/>
                      <a:gd name="T12" fmla="*/ 6 w 7"/>
                      <a:gd name="T13" fmla="*/ 6 h 6"/>
                      <a:gd name="T14" fmla="*/ 1 w 7"/>
                      <a:gd name="T1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0" y="3"/>
                          <a:pt x="3" y="6"/>
                          <a:pt x="4" y="4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0"/>
                          <a:pt x="5" y="5"/>
                          <a:pt x="4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7" y="2"/>
                          <a:pt x="5" y="1"/>
                          <a:pt x="5" y="2"/>
                        </a:cubicBezTo>
                        <a:cubicBezTo>
                          <a:pt x="6" y="4"/>
                          <a:pt x="4" y="4"/>
                          <a:pt x="6" y="6"/>
                        </a:cubicBezTo>
                        <a:cubicBezTo>
                          <a:pt x="4" y="5"/>
                          <a:pt x="3" y="5"/>
                          <a:pt x="1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0" name="Freeform 527">
                    <a:extLst>
                      <a:ext uri="{FF2B5EF4-FFF2-40B4-BE49-F238E27FC236}">
                        <a16:creationId xmlns:a16="http://schemas.microsoft.com/office/drawing/2014/main" id="{A4C38741-2DB6-4A43-B7A7-09E9E536B9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4" y="3085"/>
                    <a:ext cx="6" cy="13"/>
                  </a:xfrm>
                  <a:custGeom>
                    <a:avLst/>
                    <a:gdLst>
                      <a:gd name="T0" fmla="*/ 1 w 3"/>
                      <a:gd name="T1" fmla="*/ 2 h 6"/>
                      <a:gd name="T2" fmla="*/ 2 w 3"/>
                      <a:gd name="T3" fmla="*/ 0 h 6"/>
                      <a:gd name="T4" fmla="*/ 3 w 3"/>
                      <a:gd name="T5" fmla="*/ 4 h 6"/>
                      <a:gd name="T6" fmla="*/ 1 w 3"/>
                      <a:gd name="T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0"/>
                        </a:cubicBezTo>
                        <a:cubicBezTo>
                          <a:pt x="3" y="1"/>
                          <a:pt x="1" y="3"/>
                          <a:pt x="3" y="4"/>
                        </a:cubicBezTo>
                        <a:cubicBezTo>
                          <a:pt x="2" y="6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1" name="Freeform 528">
                    <a:extLst>
                      <a:ext uri="{FF2B5EF4-FFF2-40B4-BE49-F238E27FC236}">
                        <a16:creationId xmlns:a16="http://schemas.microsoft.com/office/drawing/2014/main" id="{3D506AA2-C83F-4D95-8EED-7B013B01B8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9" y="3066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3" y="2"/>
                          <a:pt x="0" y="1"/>
                          <a:pt x="3" y="0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2" name="Freeform 529">
                    <a:extLst>
                      <a:ext uri="{FF2B5EF4-FFF2-40B4-BE49-F238E27FC236}">
                        <a16:creationId xmlns:a16="http://schemas.microsoft.com/office/drawing/2014/main" id="{D58117C1-AFC3-4A34-AD3B-BB365C4039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3" y="3056"/>
                    <a:ext cx="15" cy="27"/>
                  </a:xfrm>
                  <a:custGeom>
                    <a:avLst/>
                    <a:gdLst>
                      <a:gd name="T0" fmla="*/ 1 w 7"/>
                      <a:gd name="T1" fmla="*/ 11 h 13"/>
                      <a:gd name="T2" fmla="*/ 5 w 7"/>
                      <a:gd name="T3" fmla="*/ 6 h 13"/>
                      <a:gd name="T4" fmla="*/ 4 w 7"/>
                      <a:gd name="T5" fmla="*/ 5 h 13"/>
                      <a:gd name="T6" fmla="*/ 2 w 7"/>
                      <a:gd name="T7" fmla="*/ 7 h 13"/>
                      <a:gd name="T8" fmla="*/ 0 w 7"/>
                      <a:gd name="T9" fmla="*/ 2 h 13"/>
                      <a:gd name="T10" fmla="*/ 5 w 7"/>
                      <a:gd name="T11" fmla="*/ 4 h 13"/>
                      <a:gd name="T12" fmla="*/ 7 w 7"/>
                      <a:gd name="T13" fmla="*/ 9 h 13"/>
                      <a:gd name="T14" fmla="*/ 5 w 7"/>
                      <a:gd name="T15" fmla="*/ 12 h 13"/>
                      <a:gd name="T16" fmla="*/ 3 w 7"/>
                      <a:gd name="T17" fmla="*/ 11 h 13"/>
                      <a:gd name="T18" fmla="*/ 1 w 7"/>
                      <a:gd name="T1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13">
                        <a:moveTo>
                          <a:pt x="1" y="11"/>
                        </a:moveTo>
                        <a:cubicBezTo>
                          <a:pt x="3" y="10"/>
                          <a:pt x="3" y="7"/>
                          <a:pt x="5" y="6"/>
                        </a:cubicBezTo>
                        <a:cubicBezTo>
                          <a:pt x="5" y="6"/>
                          <a:pt x="4" y="6"/>
                          <a:pt x="4" y="5"/>
                        </a:cubicBezTo>
                        <a:cubicBezTo>
                          <a:pt x="4" y="6"/>
                          <a:pt x="3" y="6"/>
                          <a:pt x="2" y="7"/>
                        </a:cubicBezTo>
                        <a:cubicBezTo>
                          <a:pt x="2" y="6"/>
                          <a:pt x="2" y="2"/>
                          <a:pt x="0" y="2"/>
                        </a:cubicBezTo>
                        <a:cubicBezTo>
                          <a:pt x="1" y="0"/>
                          <a:pt x="3" y="5"/>
                          <a:pt x="5" y="4"/>
                        </a:cubicBezTo>
                        <a:cubicBezTo>
                          <a:pt x="5" y="7"/>
                          <a:pt x="6" y="8"/>
                          <a:pt x="7" y="9"/>
                        </a:cubicBezTo>
                        <a:cubicBezTo>
                          <a:pt x="6" y="10"/>
                          <a:pt x="6" y="11"/>
                          <a:pt x="5" y="12"/>
                        </a:cubicBezTo>
                        <a:cubicBezTo>
                          <a:pt x="4" y="13"/>
                          <a:pt x="4" y="12"/>
                          <a:pt x="3" y="11"/>
                        </a:cubicBezTo>
                        <a:cubicBezTo>
                          <a:pt x="3" y="12"/>
                          <a:pt x="3" y="11"/>
                          <a:pt x="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3" name="Freeform 530">
                    <a:extLst>
                      <a:ext uri="{FF2B5EF4-FFF2-40B4-BE49-F238E27FC236}">
                        <a16:creationId xmlns:a16="http://schemas.microsoft.com/office/drawing/2014/main" id="{DD17B278-522C-44BF-BD05-F5CD5E0BFC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9" y="3045"/>
                    <a:ext cx="5" cy="11"/>
                  </a:xfrm>
                  <a:custGeom>
                    <a:avLst/>
                    <a:gdLst>
                      <a:gd name="T0" fmla="*/ 0 w 2"/>
                      <a:gd name="T1" fmla="*/ 1 h 5"/>
                      <a:gd name="T2" fmla="*/ 2 w 2"/>
                      <a:gd name="T3" fmla="*/ 4 h 5"/>
                      <a:gd name="T4" fmla="*/ 1 w 2"/>
                      <a:gd name="T5" fmla="*/ 5 h 5"/>
                      <a:gd name="T6" fmla="*/ 0 w 2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0" y="1"/>
                        </a:moveTo>
                        <a:cubicBezTo>
                          <a:pt x="2" y="0"/>
                          <a:pt x="0" y="4"/>
                          <a:pt x="2" y="4"/>
                        </a:cubicBezTo>
                        <a:cubicBezTo>
                          <a:pt x="2" y="4"/>
                          <a:pt x="1" y="5"/>
                          <a:pt x="1" y="5"/>
                        </a:cubicBezTo>
                        <a:cubicBezTo>
                          <a:pt x="1" y="3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4" name="Freeform 531">
                    <a:extLst>
                      <a:ext uri="{FF2B5EF4-FFF2-40B4-BE49-F238E27FC236}">
                        <a16:creationId xmlns:a16="http://schemas.microsoft.com/office/drawing/2014/main" id="{8D66C3A9-5E71-44D6-9501-59CA2FE659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5" y="2596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5" name="Freeform 532">
                    <a:extLst>
                      <a:ext uri="{FF2B5EF4-FFF2-40B4-BE49-F238E27FC236}">
                        <a16:creationId xmlns:a16="http://schemas.microsoft.com/office/drawing/2014/main" id="{5F9F4E28-64C1-4CA3-88EC-2CEF03D3B4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3" y="254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2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1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6" name="Freeform 533">
                    <a:extLst>
                      <a:ext uri="{FF2B5EF4-FFF2-40B4-BE49-F238E27FC236}">
                        <a16:creationId xmlns:a16="http://schemas.microsoft.com/office/drawing/2014/main" id="{D0A9B3A4-CF2F-4F4A-9746-5E529C3667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0" y="2512"/>
                    <a:ext cx="15" cy="11"/>
                  </a:xfrm>
                  <a:custGeom>
                    <a:avLst/>
                    <a:gdLst>
                      <a:gd name="T0" fmla="*/ 1 w 7"/>
                      <a:gd name="T1" fmla="*/ 4 h 5"/>
                      <a:gd name="T2" fmla="*/ 4 w 7"/>
                      <a:gd name="T3" fmla="*/ 3 h 5"/>
                      <a:gd name="T4" fmla="*/ 4 w 7"/>
                      <a:gd name="T5" fmla="*/ 0 h 5"/>
                      <a:gd name="T6" fmla="*/ 7 w 7"/>
                      <a:gd name="T7" fmla="*/ 4 h 5"/>
                      <a:gd name="T8" fmla="*/ 4 w 7"/>
                      <a:gd name="T9" fmla="*/ 4 h 5"/>
                      <a:gd name="T10" fmla="*/ 1 w 7"/>
                      <a:gd name="T1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1" y="4"/>
                        </a:moveTo>
                        <a:cubicBezTo>
                          <a:pt x="0" y="2"/>
                          <a:pt x="3" y="3"/>
                          <a:pt x="4" y="3"/>
                        </a:cubicBezTo>
                        <a:cubicBezTo>
                          <a:pt x="5" y="3"/>
                          <a:pt x="4" y="1"/>
                          <a:pt x="4" y="0"/>
                        </a:cubicBezTo>
                        <a:cubicBezTo>
                          <a:pt x="5" y="1"/>
                          <a:pt x="6" y="3"/>
                          <a:pt x="7" y="4"/>
                        </a:cubicBezTo>
                        <a:cubicBezTo>
                          <a:pt x="6" y="5"/>
                          <a:pt x="3" y="5"/>
                          <a:pt x="4" y="4"/>
                        </a:cubicBezTo>
                        <a:cubicBezTo>
                          <a:pt x="3" y="4"/>
                          <a:pt x="2" y="4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7" name="Freeform 534">
                    <a:extLst>
                      <a:ext uri="{FF2B5EF4-FFF2-40B4-BE49-F238E27FC236}">
                        <a16:creationId xmlns:a16="http://schemas.microsoft.com/office/drawing/2014/main" id="{4C91725D-AB32-41B2-A95C-B714C2DD5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" y="2624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3" y="1"/>
                          <a:pt x="3" y="2"/>
                        </a:cubicBezTo>
                        <a:cubicBezTo>
                          <a:pt x="3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8" name="Freeform 535">
                    <a:extLst>
                      <a:ext uri="{FF2B5EF4-FFF2-40B4-BE49-F238E27FC236}">
                        <a16:creationId xmlns:a16="http://schemas.microsoft.com/office/drawing/2014/main" id="{31B6B61E-5C31-4AD6-ACD2-1DA129B7A6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8" y="2647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2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9" name="Freeform 536">
                    <a:extLst>
                      <a:ext uri="{FF2B5EF4-FFF2-40B4-BE49-F238E27FC236}">
                        <a16:creationId xmlns:a16="http://schemas.microsoft.com/office/drawing/2014/main" id="{414228FF-57E4-4A34-AC04-C958D58984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9" y="278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0" name="Freeform 537">
                    <a:extLst>
                      <a:ext uri="{FF2B5EF4-FFF2-40B4-BE49-F238E27FC236}">
                        <a16:creationId xmlns:a16="http://schemas.microsoft.com/office/drawing/2014/main" id="{A2AB8F56-1F10-41EE-B449-458E525F9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6" y="2792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1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2"/>
                          <a:pt x="2" y="2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1" name="Freeform 538">
                    <a:extLst>
                      <a:ext uri="{FF2B5EF4-FFF2-40B4-BE49-F238E27FC236}">
                        <a16:creationId xmlns:a16="http://schemas.microsoft.com/office/drawing/2014/main" id="{DE4E2C1F-EC35-4248-9AC0-77A6C40A33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5" y="3070"/>
                    <a:ext cx="7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2 w 3"/>
                      <a:gd name="T5" fmla="*/ 2 h 4"/>
                      <a:gd name="T6" fmla="*/ 2 w 3"/>
                      <a:gd name="T7" fmla="*/ 4 h 4"/>
                      <a:gd name="T8" fmla="*/ 0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2" y="1"/>
                          <a:pt x="2" y="0"/>
                          <a:pt x="3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1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2" name="Freeform 539">
                    <a:extLst>
                      <a:ext uri="{FF2B5EF4-FFF2-40B4-BE49-F238E27FC236}">
                        <a16:creationId xmlns:a16="http://schemas.microsoft.com/office/drawing/2014/main" id="{F320F14A-C71C-4DBE-8FCF-433416521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8" y="3079"/>
                    <a:ext cx="12" cy="8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4 h 4"/>
                      <a:gd name="T4" fmla="*/ 0 w 6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2"/>
                          <a:pt x="5" y="0"/>
                          <a:pt x="6" y="4"/>
                        </a:cubicBezTo>
                        <a:cubicBezTo>
                          <a:pt x="5" y="3"/>
                          <a:pt x="1" y="3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3" name="Freeform 540">
                    <a:extLst>
                      <a:ext uri="{FF2B5EF4-FFF2-40B4-BE49-F238E27FC236}">
                        <a16:creationId xmlns:a16="http://schemas.microsoft.com/office/drawing/2014/main" id="{48F7E85D-DA97-427C-B4E5-A4C9942E77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6" y="2706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3" y="2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4" name="Freeform 541">
                    <a:extLst>
                      <a:ext uri="{FF2B5EF4-FFF2-40B4-BE49-F238E27FC236}">
                        <a16:creationId xmlns:a16="http://schemas.microsoft.com/office/drawing/2014/main" id="{2293FEE5-4372-4B28-820E-B4991E9D3E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2" y="3051"/>
                    <a:ext cx="4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2"/>
                          <a:pt x="2" y="3"/>
                          <a:pt x="1" y="4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5" name="Freeform 542">
                    <a:extLst>
                      <a:ext uri="{FF2B5EF4-FFF2-40B4-BE49-F238E27FC236}">
                        <a16:creationId xmlns:a16="http://schemas.microsoft.com/office/drawing/2014/main" id="{67638061-DDDA-4065-9E3A-0EF9D7ACC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1" y="2740"/>
                    <a:ext cx="21" cy="14"/>
                  </a:xfrm>
                  <a:custGeom>
                    <a:avLst/>
                    <a:gdLst>
                      <a:gd name="T0" fmla="*/ 0 w 10"/>
                      <a:gd name="T1" fmla="*/ 3 h 7"/>
                      <a:gd name="T2" fmla="*/ 10 w 10"/>
                      <a:gd name="T3" fmla="*/ 7 h 7"/>
                      <a:gd name="T4" fmla="*/ 0 w 10"/>
                      <a:gd name="T5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7">
                        <a:moveTo>
                          <a:pt x="0" y="3"/>
                        </a:moveTo>
                        <a:cubicBezTo>
                          <a:pt x="3" y="0"/>
                          <a:pt x="8" y="3"/>
                          <a:pt x="10" y="7"/>
                        </a:cubicBezTo>
                        <a:cubicBezTo>
                          <a:pt x="7" y="6"/>
                          <a:pt x="4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6" name="Freeform 543">
                    <a:extLst>
                      <a:ext uri="{FF2B5EF4-FFF2-40B4-BE49-F238E27FC236}">
                        <a16:creationId xmlns:a16="http://schemas.microsoft.com/office/drawing/2014/main" id="{B013156B-2F97-4557-9A14-D796988D5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0" y="2773"/>
                    <a:ext cx="9" cy="13"/>
                  </a:xfrm>
                  <a:custGeom>
                    <a:avLst/>
                    <a:gdLst>
                      <a:gd name="T0" fmla="*/ 0 w 4"/>
                      <a:gd name="T1" fmla="*/ 4 h 6"/>
                      <a:gd name="T2" fmla="*/ 2 w 4"/>
                      <a:gd name="T3" fmla="*/ 3 h 6"/>
                      <a:gd name="T4" fmla="*/ 1 w 4"/>
                      <a:gd name="T5" fmla="*/ 2 h 6"/>
                      <a:gd name="T6" fmla="*/ 4 w 4"/>
                      <a:gd name="T7" fmla="*/ 3 h 6"/>
                      <a:gd name="T8" fmla="*/ 3 w 4"/>
                      <a:gd name="T9" fmla="*/ 6 h 6"/>
                      <a:gd name="T10" fmla="*/ 0 w 4"/>
                      <a:gd name="T1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0" y="4"/>
                        </a:moveTo>
                        <a:cubicBezTo>
                          <a:pt x="0" y="2"/>
                          <a:pt x="1" y="4"/>
                          <a:pt x="2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0"/>
                          <a:pt x="3" y="3"/>
                          <a:pt x="4" y="3"/>
                        </a:cubicBezTo>
                        <a:cubicBezTo>
                          <a:pt x="4" y="5"/>
                          <a:pt x="3" y="4"/>
                          <a:pt x="3" y="6"/>
                        </a:cubicBezTo>
                        <a:cubicBezTo>
                          <a:pt x="2" y="6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7" name="Freeform 544">
                    <a:extLst>
                      <a:ext uri="{FF2B5EF4-FFF2-40B4-BE49-F238E27FC236}">
                        <a16:creationId xmlns:a16="http://schemas.microsoft.com/office/drawing/2014/main" id="{64E6DBFF-9D31-4ED0-9C20-1E26E2A6EC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4" y="2997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3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4" y="3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8" name="Freeform 545">
                    <a:extLst>
                      <a:ext uri="{FF2B5EF4-FFF2-40B4-BE49-F238E27FC236}">
                        <a16:creationId xmlns:a16="http://schemas.microsoft.com/office/drawing/2014/main" id="{D9EBB1AE-97B0-4DE9-9277-53A82E46A4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3" y="2971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2" y="1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9" name="Freeform 546">
                    <a:extLst>
                      <a:ext uri="{FF2B5EF4-FFF2-40B4-BE49-F238E27FC236}">
                        <a16:creationId xmlns:a16="http://schemas.microsoft.com/office/drawing/2014/main" id="{E447D307-04BC-4EB0-9C6F-EFA2FFFE99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8" y="2923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5 w 5"/>
                      <a:gd name="T3" fmla="*/ 2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2" y="0"/>
                          <a:pt x="5" y="1"/>
                          <a:pt x="5" y="2"/>
                        </a:cubicBezTo>
                        <a:cubicBezTo>
                          <a:pt x="4" y="2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0" name="Freeform 547">
                    <a:extLst>
                      <a:ext uri="{FF2B5EF4-FFF2-40B4-BE49-F238E27FC236}">
                        <a16:creationId xmlns:a16="http://schemas.microsoft.com/office/drawing/2014/main" id="{6C89F338-E3AF-4F87-8209-EE73ECD4DB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7" y="2896"/>
                    <a:ext cx="9" cy="12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5 h 6"/>
                      <a:gd name="T4" fmla="*/ 0 w 4"/>
                      <a:gd name="T5" fmla="*/ 2 h 6"/>
                      <a:gd name="T6" fmla="*/ 3 w 4"/>
                      <a:gd name="T7" fmla="*/ 0 h 6"/>
                      <a:gd name="T8" fmla="*/ 2 w 4"/>
                      <a:gd name="T9" fmla="*/ 4 h 6"/>
                      <a:gd name="T10" fmla="*/ 3 w 4"/>
                      <a:gd name="T11" fmla="*/ 4 h 6"/>
                      <a:gd name="T12" fmla="*/ 3 w 4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5"/>
                          <a:pt x="1" y="5"/>
                        </a:cubicBezTo>
                        <a:cubicBezTo>
                          <a:pt x="1" y="4"/>
                          <a:pt x="1" y="2"/>
                          <a:pt x="0" y="2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2" y="2"/>
                          <a:pt x="4" y="4"/>
                          <a:pt x="2" y="4"/>
                        </a:cubicBezTo>
                        <a:cubicBezTo>
                          <a:pt x="2" y="5"/>
                          <a:pt x="3" y="5"/>
                          <a:pt x="3" y="4"/>
                        </a:cubicBezTo>
                        <a:cubicBezTo>
                          <a:pt x="4" y="5"/>
                          <a:pt x="2" y="5"/>
                          <a:pt x="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1" name="Freeform 548">
                    <a:extLst>
                      <a:ext uri="{FF2B5EF4-FFF2-40B4-BE49-F238E27FC236}">
                        <a16:creationId xmlns:a16="http://schemas.microsoft.com/office/drawing/2014/main" id="{C7C4D3CF-B8A2-46BF-A39B-064ECA2716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5" y="2944"/>
                    <a:ext cx="7" cy="8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2 h 4"/>
                      <a:gd name="T4" fmla="*/ 1 w 3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0" y="1"/>
                          <a:pt x="3" y="0"/>
                          <a:pt x="3" y="2"/>
                        </a:cubicBezTo>
                        <a:cubicBezTo>
                          <a:pt x="1" y="1"/>
                          <a:pt x="2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2" name="Freeform 549">
                    <a:extLst>
                      <a:ext uri="{FF2B5EF4-FFF2-40B4-BE49-F238E27FC236}">
                        <a16:creationId xmlns:a16="http://schemas.microsoft.com/office/drawing/2014/main" id="{843C91AD-9465-4AF8-A9DC-0AEEFA3258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9" y="2910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1 w 3"/>
                      <a:gd name="T5" fmla="*/ 0 h 3"/>
                      <a:gd name="T6" fmla="*/ 3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3"/>
                          <a:pt x="1" y="3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2"/>
                          <a:pt x="1" y="2"/>
                          <a:pt x="3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3" name="Freeform 550">
                    <a:extLst>
                      <a:ext uri="{FF2B5EF4-FFF2-40B4-BE49-F238E27FC236}">
                        <a16:creationId xmlns:a16="http://schemas.microsoft.com/office/drawing/2014/main" id="{80DD214B-764C-445A-AA63-CB38B7CC6D0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206" y="2523"/>
                    <a:ext cx="1327" cy="579"/>
                  </a:xfrm>
                  <a:custGeom>
                    <a:avLst/>
                    <a:gdLst>
                      <a:gd name="T0" fmla="*/ 84 w 632"/>
                      <a:gd name="T1" fmla="*/ 226 h 275"/>
                      <a:gd name="T2" fmla="*/ 203 w 632"/>
                      <a:gd name="T3" fmla="*/ 231 h 275"/>
                      <a:gd name="T4" fmla="*/ 209 w 632"/>
                      <a:gd name="T5" fmla="*/ 242 h 275"/>
                      <a:gd name="T6" fmla="*/ 272 w 632"/>
                      <a:gd name="T7" fmla="*/ 239 h 275"/>
                      <a:gd name="T8" fmla="*/ 359 w 632"/>
                      <a:gd name="T9" fmla="*/ 240 h 275"/>
                      <a:gd name="T10" fmla="*/ 384 w 632"/>
                      <a:gd name="T11" fmla="*/ 238 h 275"/>
                      <a:gd name="T12" fmla="*/ 429 w 632"/>
                      <a:gd name="T13" fmla="*/ 250 h 275"/>
                      <a:gd name="T14" fmla="*/ 389 w 632"/>
                      <a:gd name="T15" fmla="*/ 262 h 275"/>
                      <a:gd name="T16" fmla="*/ 420 w 632"/>
                      <a:gd name="T17" fmla="*/ 273 h 275"/>
                      <a:gd name="T18" fmla="*/ 467 w 632"/>
                      <a:gd name="T19" fmla="*/ 268 h 275"/>
                      <a:gd name="T20" fmla="*/ 526 w 632"/>
                      <a:gd name="T21" fmla="*/ 267 h 275"/>
                      <a:gd name="T22" fmla="*/ 580 w 632"/>
                      <a:gd name="T23" fmla="*/ 238 h 275"/>
                      <a:gd name="T24" fmla="*/ 607 w 632"/>
                      <a:gd name="T25" fmla="*/ 187 h 275"/>
                      <a:gd name="T26" fmla="*/ 621 w 632"/>
                      <a:gd name="T27" fmla="*/ 158 h 275"/>
                      <a:gd name="T28" fmla="*/ 548 w 632"/>
                      <a:gd name="T29" fmla="*/ 133 h 275"/>
                      <a:gd name="T30" fmla="*/ 587 w 632"/>
                      <a:gd name="T31" fmla="*/ 86 h 275"/>
                      <a:gd name="T32" fmla="*/ 525 w 632"/>
                      <a:gd name="T33" fmla="*/ 67 h 275"/>
                      <a:gd name="T34" fmla="*/ 497 w 632"/>
                      <a:gd name="T35" fmla="*/ 62 h 275"/>
                      <a:gd name="T36" fmla="*/ 508 w 632"/>
                      <a:gd name="T37" fmla="*/ 41 h 275"/>
                      <a:gd name="T38" fmla="*/ 495 w 632"/>
                      <a:gd name="T39" fmla="*/ 27 h 275"/>
                      <a:gd name="T40" fmla="*/ 475 w 632"/>
                      <a:gd name="T41" fmla="*/ 18 h 275"/>
                      <a:gd name="T42" fmla="*/ 510 w 632"/>
                      <a:gd name="T43" fmla="*/ 9 h 275"/>
                      <a:gd name="T44" fmla="*/ 484 w 632"/>
                      <a:gd name="T45" fmla="*/ 0 h 275"/>
                      <a:gd name="T46" fmla="*/ 419 w 632"/>
                      <a:gd name="T47" fmla="*/ 10 h 275"/>
                      <a:gd name="T48" fmla="*/ 372 w 632"/>
                      <a:gd name="T49" fmla="*/ 4 h 275"/>
                      <a:gd name="T50" fmla="*/ 327 w 632"/>
                      <a:gd name="T51" fmla="*/ 10 h 275"/>
                      <a:gd name="T52" fmla="*/ 278 w 632"/>
                      <a:gd name="T53" fmla="*/ 12 h 275"/>
                      <a:gd name="T54" fmla="*/ 184 w 632"/>
                      <a:gd name="T55" fmla="*/ 28 h 275"/>
                      <a:gd name="T56" fmla="*/ 219 w 632"/>
                      <a:gd name="T57" fmla="*/ 30 h 275"/>
                      <a:gd name="T58" fmla="*/ 296 w 632"/>
                      <a:gd name="T59" fmla="*/ 25 h 275"/>
                      <a:gd name="T60" fmla="*/ 246 w 632"/>
                      <a:gd name="T61" fmla="*/ 35 h 275"/>
                      <a:gd name="T62" fmla="*/ 206 w 632"/>
                      <a:gd name="T63" fmla="*/ 48 h 275"/>
                      <a:gd name="T64" fmla="*/ 125 w 632"/>
                      <a:gd name="T65" fmla="*/ 66 h 275"/>
                      <a:gd name="T66" fmla="*/ 84 w 632"/>
                      <a:gd name="T67" fmla="*/ 96 h 275"/>
                      <a:gd name="T68" fmla="*/ 200 w 632"/>
                      <a:gd name="T69" fmla="*/ 118 h 275"/>
                      <a:gd name="T70" fmla="*/ 208 w 632"/>
                      <a:gd name="T71" fmla="*/ 128 h 275"/>
                      <a:gd name="T72" fmla="*/ 84 w 632"/>
                      <a:gd name="T73" fmla="*/ 145 h 275"/>
                      <a:gd name="T74" fmla="*/ 156 w 632"/>
                      <a:gd name="T75" fmla="*/ 148 h 275"/>
                      <a:gd name="T76" fmla="*/ 39 w 632"/>
                      <a:gd name="T77" fmla="*/ 167 h 275"/>
                      <a:gd name="T78" fmla="*/ 2 w 632"/>
                      <a:gd name="T79" fmla="*/ 203 h 275"/>
                      <a:gd name="T80" fmla="*/ 255 w 632"/>
                      <a:gd name="T81" fmla="*/ 234 h 275"/>
                      <a:gd name="T82" fmla="*/ 152 w 632"/>
                      <a:gd name="T83" fmla="*/ 148 h 275"/>
                      <a:gd name="T84" fmla="*/ 256 w 632"/>
                      <a:gd name="T85" fmla="*/ 134 h 275"/>
                      <a:gd name="T86" fmla="*/ 230 w 632"/>
                      <a:gd name="T87" fmla="*/ 149 h 275"/>
                      <a:gd name="T88" fmla="*/ 199 w 632"/>
                      <a:gd name="T89" fmla="*/ 147 h 275"/>
                      <a:gd name="T90" fmla="*/ 219 w 632"/>
                      <a:gd name="T91" fmla="*/ 148 h 275"/>
                      <a:gd name="T92" fmla="*/ 235 w 632"/>
                      <a:gd name="T93" fmla="*/ 41 h 275"/>
                      <a:gd name="T94" fmla="*/ 258 w 632"/>
                      <a:gd name="T95" fmla="*/ 41 h 275"/>
                      <a:gd name="T96" fmla="*/ 289 w 632"/>
                      <a:gd name="T97" fmla="*/ 29 h 275"/>
                      <a:gd name="T98" fmla="*/ 318 w 632"/>
                      <a:gd name="T99" fmla="*/ 234 h 275"/>
                      <a:gd name="T100" fmla="*/ 354 w 632"/>
                      <a:gd name="T101" fmla="*/ 237 h 275"/>
                      <a:gd name="T102" fmla="*/ 368 w 632"/>
                      <a:gd name="T103" fmla="*/ 248 h 275"/>
                      <a:gd name="T104" fmla="*/ 377 w 632"/>
                      <a:gd name="T105" fmla="*/ 240 h 275"/>
                      <a:gd name="T106" fmla="*/ 382 w 632"/>
                      <a:gd name="T107" fmla="*/ 8 h 275"/>
                      <a:gd name="T108" fmla="*/ 428 w 632"/>
                      <a:gd name="T109" fmla="*/ 26 h 275"/>
                      <a:gd name="T110" fmla="*/ 438 w 632"/>
                      <a:gd name="T111" fmla="*/ 244 h 275"/>
                      <a:gd name="T112" fmla="*/ 430 w 632"/>
                      <a:gd name="T113" fmla="*/ 25 h 275"/>
                      <a:gd name="T114" fmla="*/ 434 w 632"/>
                      <a:gd name="T115" fmla="*/ 36 h 275"/>
                      <a:gd name="T116" fmla="*/ 446 w 632"/>
                      <a:gd name="T117" fmla="*/ 29 h 275"/>
                      <a:gd name="T118" fmla="*/ 456 w 632"/>
                      <a:gd name="T119" fmla="*/ 68 h 275"/>
                      <a:gd name="T120" fmla="*/ 464 w 632"/>
                      <a:gd name="T121" fmla="*/ 26 h 275"/>
                      <a:gd name="T122" fmla="*/ 502 w 632"/>
                      <a:gd name="T123" fmla="*/ 22 h 275"/>
                      <a:gd name="T124" fmla="*/ 556 w 632"/>
                      <a:gd name="T125" fmla="*/ 60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632" h="275">
                        <a:moveTo>
                          <a:pt x="1" y="207"/>
                        </a:moveTo>
                        <a:cubicBezTo>
                          <a:pt x="4" y="208"/>
                          <a:pt x="7" y="209"/>
                          <a:pt x="9" y="208"/>
                        </a:cubicBezTo>
                        <a:cubicBezTo>
                          <a:pt x="10" y="212"/>
                          <a:pt x="16" y="207"/>
                          <a:pt x="16" y="212"/>
                        </a:cubicBezTo>
                        <a:cubicBezTo>
                          <a:pt x="18" y="212"/>
                          <a:pt x="17" y="209"/>
                          <a:pt x="18" y="210"/>
                        </a:cubicBezTo>
                        <a:cubicBezTo>
                          <a:pt x="19" y="210"/>
                          <a:pt x="20" y="212"/>
                          <a:pt x="21" y="212"/>
                        </a:cubicBezTo>
                        <a:cubicBezTo>
                          <a:pt x="22" y="210"/>
                          <a:pt x="24" y="211"/>
                          <a:pt x="24" y="213"/>
                        </a:cubicBezTo>
                        <a:cubicBezTo>
                          <a:pt x="24" y="213"/>
                          <a:pt x="24" y="214"/>
                          <a:pt x="24" y="214"/>
                        </a:cubicBezTo>
                        <a:cubicBezTo>
                          <a:pt x="22" y="212"/>
                          <a:pt x="19" y="213"/>
                          <a:pt x="18" y="214"/>
                        </a:cubicBezTo>
                        <a:cubicBezTo>
                          <a:pt x="20" y="214"/>
                          <a:pt x="23" y="215"/>
                          <a:pt x="25" y="214"/>
                        </a:cubicBezTo>
                        <a:cubicBezTo>
                          <a:pt x="25" y="214"/>
                          <a:pt x="24" y="214"/>
                          <a:pt x="24" y="213"/>
                        </a:cubicBezTo>
                        <a:cubicBezTo>
                          <a:pt x="25" y="214"/>
                          <a:pt x="25" y="212"/>
                          <a:pt x="26" y="212"/>
                        </a:cubicBezTo>
                        <a:cubicBezTo>
                          <a:pt x="26" y="213"/>
                          <a:pt x="25" y="214"/>
                          <a:pt x="26" y="214"/>
                        </a:cubicBezTo>
                        <a:cubicBezTo>
                          <a:pt x="27" y="213"/>
                          <a:pt x="27" y="213"/>
                          <a:pt x="28" y="212"/>
                        </a:cubicBezTo>
                        <a:cubicBezTo>
                          <a:pt x="30" y="214"/>
                          <a:pt x="33" y="214"/>
                          <a:pt x="35" y="213"/>
                        </a:cubicBezTo>
                        <a:cubicBezTo>
                          <a:pt x="38" y="217"/>
                          <a:pt x="44" y="212"/>
                          <a:pt x="44" y="218"/>
                        </a:cubicBezTo>
                        <a:cubicBezTo>
                          <a:pt x="47" y="217"/>
                          <a:pt x="49" y="217"/>
                          <a:pt x="52" y="219"/>
                        </a:cubicBezTo>
                        <a:cubicBezTo>
                          <a:pt x="52" y="219"/>
                          <a:pt x="52" y="217"/>
                          <a:pt x="53" y="217"/>
                        </a:cubicBezTo>
                        <a:cubicBezTo>
                          <a:pt x="55" y="220"/>
                          <a:pt x="59" y="216"/>
                          <a:pt x="62" y="217"/>
                        </a:cubicBezTo>
                        <a:cubicBezTo>
                          <a:pt x="62" y="219"/>
                          <a:pt x="59" y="217"/>
                          <a:pt x="60" y="219"/>
                        </a:cubicBezTo>
                        <a:cubicBezTo>
                          <a:pt x="64" y="217"/>
                          <a:pt x="68" y="221"/>
                          <a:pt x="72" y="220"/>
                        </a:cubicBezTo>
                        <a:cubicBezTo>
                          <a:pt x="72" y="222"/>
                          <a:pt x="70" y="221"/>
                          <a:pt x="71" y="222"/>
                        </a:cubicBezTo>
                        <a:cubicBezTo>
                          <a:pt x="71" y="222"/>
                          <a:pt x="74" y="223"/>
                          <a:pt x="75" y="222"/>
                        </a:cubicBezTo>
                        <a:cubicBezTo>
                          <a:pt x="75" y="223"/>
                          <a:pt x="75" y="223"/>
                          <a:pt x="75" y="224"/>
                        </a:cubicBezTo>
                        <a:cubicBezTo>
                          <a:pt x="78" y="223"/>
                          <a:pt x="80" y="225"/>
                          <a:pt x="82" y="226"/>
                        </a:cubicBezTo>
                        <a:cubicBezTo>
                          <a:pt x="83" y="225"/>
                          <a:pt x="81" y="224"/>
                          <a:pt x="82" y="224"/>
                        </a:cubicBezTo>
                        <a:cubicBezTo>
                          <a:pt x="84" y="224"/>
                          <a:pt x="84" y="224"/>
                          <a:pt x="84" y="224"/>
                        </a:cubicBezTo>
                        <a:cubicBezTo>
                          <a:pt x="84" y="224"/>
                          <a:pt x="84" y="226"/>
                          <a:pt x="84" y="226"/>
                        </a:cubicBezTo>
                        <a:cubicBezTo>
                          <a:pt x="87" y="225"/>
                          <a:pt x="90" y="226"/>
                          <a:pt x="93" y="224"/>
                        </a:cubicBezTo>
                        <a:cubicBezTo>
                          <a:pt x="92" y="226"/>
                          <a:pt x="94" y="224"/>
                          <a:pt x="94" y="224"/>
                        </a:cubicBezTo>
                        <a:cubicBezTo>
                          <a:pt x="94" y="224"/>
                          <a:pt x="94" y="225"/>
                          <a:pt x="94" y="225"/>
                        </a:cubicBezTo>
                        <a:cubicBezTo>
                          <a:pt x="99" y="228"/>
                          <a:pt x="108" y="223"/>
                          <a:pt x="111" y="225"/>
                        </a:cubicBezTo>
                        <a:cubicBezTo>
                          <a:pt x="110" y="224"/>
                          <a:pt x="112" y="222"/>
                          <a:pt x="113" y="224"/>
                        </a:cubicBezTo>
                        <a:cubicBezTo>
                          <a:pt x="113" y="225"/>
                          <a:pt x="112" y="225"/>
                          <a:pt x="112" y="226"/>
                        </a:cubicBezTo>
                        <a:cubicBezTo>
                          <a:pt x="120" y="225"/>
                          <a:pt x="128" y="225"/>
                          <a:pt x="137" y="225"/>
                        </a:cubicBezTo>
                        <a:cubicBezTo>
                          <a:pt x="137" y="225"/>
                          <a:pt x="137" y="225"/>
                          <a:pt x="137" y="224"/>
                        </a:cubicBezTo>
                        <a:cubicBezTo>
                          <a:pt x="141" y="225"/>
                          <a:pt x="143" y="226"/>
                          <a:pt x="146" y="225"/>
                        </a:cubicBezTo>
                        <a:cubicBezTo>
                          <a:pt x="149" y="226"/>
                          <a:pt x="155" y="225"/>
                          <a:pt x="157" y="225"/>
                        </a:cubicBezTo>
                        <a:cubicBezTo>
                          <a:pt x="156" y="225"/>
                          <a:pt x="155" y="224"/>
                          <a:pt x="156" y="223"/>
                        </a:cubicBezTo>
                        <a:cubicBezTo>
                          <a:pt x="159" y="226"/>
                          <a:pt x="162" y="226"/>
                          <a:pt x="167" y="226"/>
                        </a:cubicBezTo>
                        <a:cubicBezTo>
                          <a:pt x="167" y="228"/>
                          <a:pt x="171" y="228"/>
                          <a:pt x="171" y="225"/>
                        </a:cubicBezTo>
                        <a:cubicBezTo>
                          <a:pt x="170" y="225"/>
                          <a:pt x="169" y="226"/>
                          <a:pt x="169" y="227"/>
                        </a:cubicBezTo>
                        <a:cubicBezTo>
                          <a:pt x="168" y="226"/>
                          <a:pt x="167" y="227"/>
                          <a:pt x="167" y="225"/>
                        </a:cubicBezTo>
                        <a:cubicBezTo>
                          <a:pt x="169" y="225"/>
                          <a:pt x="174" y="224"/>
                          <a:pt x="172" y="226"/>
                        </a:cubicBezTo>
                        <a:cubicBezTo>
                          <a:pt x="176" y="224"/>
                          <a:pt x="178" y="227"/>
                          <a:pt x="182" y="226"/>
                        </a:cubicBezTo>
                        <a:cubicBezTo>
                          <a:pt x="183" y="230"/>
                          <a:pt x="189" y="226"/>
                          <a:pt x="189" y="229"/>
                        </a:cubicBezTo>
                        <a:cubicBezTo>
                          <a:pt x="190" y="228"/>
                          <a:pt x="192" y="228"/>
                          <a:pt x="193" y="229"/>
                        </a:cubicBezTo>
                        <a:cubicBezTo>
                          <a:pt x="190" y="231"/>
                          <a:pt x="188" y="230"/>
                          <a:pt x="187" y="231"/>
                        </a:cubicBezTo>
                        <a:cubicBezTo>
                          <a:pt x="188" y="231"/>
                          <a:pt x="189" y="231"/>
                          <a:pt x="189" y="232"/>
                        </a:cubicBezTo>
                        <a:cubicBezTo>
                          <a:pt x="190" y="230"/>
                          <a:pt x="192" y="231"/>
                          <a:pt x="193" y="232"/>
                        </a:cubicBezTo>
                        <a:cubicBezTo>
                          <a:pt x="193" y="230"/>
                          <a:pt x="194" y="232"/>
                          <a:pt x="195" y="232"/>
                        </a:cubicBezTo>
                        <a:cubicBezTo>
                          <a:pt x="195" y="230"/>
                          <a:pt x="193" y="231"/>
                          <a:pt x="194" y="230"/>
                        </a:cubicBezTo>
                        <a:cubicBezTo>
                          <a:pt x="196" y="229"/>
                          <a:pt x="198" y="230"/>
                          <a:pt x="200" y="231"/>
                        </a:cubicBezTo>
                        <a:cubicBezTo>
                          <a:pt x="200" y="231"/>
                          <a:pt x="199" y="231"/>
                          <a:pt x="199" y="232"/>
                        </a:cubicBezTo>
                        <a:cubicBezTo>
                          <a:pt x="201" y="231"/>
                          <a:pt x="203" y="234"/>
                          <a:pt x="203" y="231"/>
                        </a:cubicBezTo>
                        <a:cubicBezTo>
                          <a:pt x="203" y="231"/>
                          <a:pt x="201" y="232"/>
                          <a:pt x="201" y="230"/>
                        </a:cubicBezTo>
                        <a:cubicBezTo>
                          <a:pt x="203" y="230"/>
                          <a:pt x="205" y="230"/>
                          <a:pt x="206" y="231"/>
                        </a:cubicBezTo>
                        <a:cubicBezTo>
                          <a:pt x="206" y="231"/>
                          <a:pt x="204" y="231"/>
                          <a:pt x="205" y="232"/>
                        </a:cubicBezTo>
                        <a:cubicBezTo>
                          <a:pt x="207" y="232"/>
                          <a:pt x="207" y="231"/>
                          <a:pt x="208" y="231"/>
                        </a:cubicBezTo>
                        <a:cubicBezTo>
                          <a:pt x="211" y="234"/>
                          <a:pt x="214" y="233"/>
                          <a:pt x="217" y="233"/>
                        </a:cubicBezTo>
                        <a:cubicBezTo>
                          <a:pt x="217" y="232"/>
                          <a:pt x="219" y="232"/>
                          <a:pt x="221" y="232"/>
                        </a:cubicBezTo>
                        <a:cubicBezTo>
                          <a:pt x="221" y="232"/>
                          <a:pt x="221" y="233"/>
                          <a:pt x="221" y="233"/>
                        </a:cubicBezTo>
                        <a:cubicBezTo>
                          <a:pt x="221" y="234"/>
                          <a:pt x="220" y="234"/>
                          <a:pt x="220" y="235"/>
                        </a:cubicBezTo>
                        <a:cubicBezTo>
                          <a:pt x="221" y="235"/>
                          <a:pt x="224" y="234"/>
                          <a:pt x="226" y="236"/>
                        </a:cubicBezTo>
                        <a:cubicBezTo>
                          <a:pt x="227" y="235"/>
                          <a:pt x="231" y="234"/>
                          <a:pt x="231" y="237"/>
                        </a:cubicBezTo>
                        <a:cubicBezTo>
                          <a:pt x="229" y="237"/>
                          <a:pt x="227" y="238"/>
                          <a:pt x="226" y="237"/>
                        </a:cubicBezTo>
                        <a:cubicBezTo>
                          <a:pt x="226" y="239"/>
                          <a:pt x="219" y="237"/>
                          <a:pt x="220" y="239"/>
                        </a:cubicBezTo>
                        <a:cubicBezTo>
                          <a:pt x="220" y="239"/>
                          <a:pt x="220" y="238"/>
                          <a:pt x="219" y="238"/>
                        </a:cubicBezTo>
                        <a:cubicBezTo>
                          <a:pt x="218" y="239"/>
                          <a:pt x="217" y="240"/>
                          <a:pt x="217" y="241"/>
                        </a:cubicBezTo>
                        <a:cubicBezTo>
                          <a:pt x="217" y="238"/>
                          <a:pt x="215" y="243"/>
                          <a:pt x="214" y="240"/>
                        </a:cubicBezTo>
                        <a:cubicBezTo>
                          <a:pt x="213" y="239"/>
                          <a:pt x="214" y="241"/>
                          <a:pt x="213" y="241"/>
                        </a:cubicBezTo>
                        <a:cubicBezTo>
                          <a:pt x="212" y="241"/>
                          <a:pt x="212" y="240"/>
                          <a:pt x="211" y="240"/>
                        </a:cubicBezTo>
                        <a:cubicBezTo>
                          <a:pt x="204" y="244"/>
                          <a:pt x="196" y="240"/>
                          <a:pt x="189" y="241"/>
                        </a:cubicBezTo>
                        <a:cubicBezTo>
                          <a:pt x="190" y="242"/>
                          <a:pt x="192" y="241"/>
                          <a:pt x="193" y="243"/>
                        </a:cubicBezTo>
                        <a:cubicBezTo>
                          <a:pt x="193" y="243"/>
                          <a:pt x="191" y="242"/>
                          <a:pt x="191" y="243"/>
                        </a:cubicBezTo>
                        <a:cubicBezTo>
                          <a:pt x="192" y="243"/>
                          <a:pt x="193" y="243"/>
                          <a:pt x="193" y="244"/>
                        </a:cubicBezTo>
                        <a:cubicBezTo>
                          <a:pt x="191" y="245"/>
                          <a:pt x="190" y="242"/>
                          <a:pt x="190" y="243"/>
                        </a:cubicBezTo>
                        <a:cubicBezTo>
                          <a:pt x="191" y="243"/>
                          <a:pt x="190" y="245"/>
                          <a:pt x="190" y="245"/>
                        </a:cubicBezTo>
                        <a:cubicBezTo>
                          <a:pt x="190" y="246"/>
                          <a:pt x="191" y="244"/>
                          <a:pt x="192" y="246"/>
                        </a:cubicBezTo>
                        <a:cubicBezTo>
                          <a:pt x="192" y="245"/>
                          <a:pt x="192" y="245"/>
                          <a:pt x="192" y="244"/>
                        </a:cubicBezTo>
                        <a:cubicBezTo>
                          <a:pt x="193" y="245"/>
                          <a:pt x="193" y="246"/>
                          <a:pt x="193" y="246"/>
                        </a:cubicBezTo>
                        <a:cubicBezTo>
                          <a:pt x="197" y="241"/>
                          <a:pt x="204" y="245"/>
                          <a:pt x="209" y="242"/>
                        </a:cubicBezTo>
                        <a:cubicBezTo>
                          <a:pt x="210" y="244"/>
                          <a:pt x="211" y="243"/>
                          <a:pt x="211" y="242"/>
                        </a:cubicBezTo>
                        <a:cubicBezTo>
                          <a:pt x="212" y="243"/>
                          <a:pt x="212" y="244"/>
                          <a:pt x="213" y="245"/>
                        </a:cubicBezTo>
                        <a:cubicBezTo>
                          <a:pt x="214" y="241"/>
                          <a:pt x="218" y="245"/>
                          <a:pt x="220" y="242"/>
                        </a:cubicBezTo>
                        <a:cubicBezTo>
                          <a:pt x="222" y="245"/>
                          <a:pt x="226" y="242"/>
                          <a:pt x="228" y="242"/>
                        </a:cubicBezTo>
                        <a:cubicBezTo>
                          <a:pt x="228" y="242"/>
                          <a:pt x="228" y="242"/>
                          <a:pt x="228" y="241"/>
                        </a:cubicBezTo>
                        <a:cubicBezTo>
                          <a:pt x="229" y="241"/>
                          <a:pt x="230" y="240"/>
                          <a:pt x="231" y="241"/>
                        </a:cubicBezTo>
                        <a:cubicBezTo>
                          <a:pt x="230" y="243"/>
                          <a:pt x="230" y="241"/>
                          <a:pt x="229" y="241"/>
                        </a:cubicBezTo>
                        <a:cubicBezTo>
                          <a:pt x="231" y="244"/>
                          <a:pt x="235" y="241"/>
                          <a:pt x="238" y="242"/>
                        </a:cubicBezTo>
                        <a:cubicBezTo>
                          <a:pt x="239" y="242"/>
                          <a:pt x="239" y="241"/>
                          <a:pt x="240" y="241"/>
                        </a:cubicBezTo>
                        <a:cubicBezTo>
                          <a:pt x="241" y="242"/>
                          <a:pt x="242" y="242"/>
                          <a:pt x="244" y="242"/>
                        </a:cubicBezTo>
                        <a:cubicBezTo>
                          <a:pt x="244" y="240"/>
                          <a:pt x="245" y="239"/>
                          <a:pt x="246" y="239"/>
                        </a:cubicBezTo>
                        <a:cubicBezTo>
                          <a:pt x="244" y="236"/>
                          <a:pt x="241" y="237"/>
                          <a:pt x="239" y="238"/>
                        </a:cubicBezTo>
                        <a:cubicBezTo>
                          <a:pt x="240" y="236"/>
                          <a:pt x="239" y="236"/>
                          <a:pt x="240" y="235"/>
                        </a:cubicBezTo>
                        <a:cubicBezTo>
                          <a:pt x="241" y="237"/>
                          <a:pt x="246" y="235"/>
                          <a:pt x="247" y="236"/>
                        </a:cubicBezTo>
                        <a:cubicBezTo>
                          <a:pt x="246" y="235"/>
                          <a:pt x="246" y="235"/>
                          <a:pt x="246" y="234"/>
                        </a:cubicBezTo>
                        <a:cubicBezTo>
                          <a:pt x="247" y="234"/>
                          <a:pt x="248" y="233"/>
                          <a:pt x="249" y="234"/>
                        </a:cubicBezTo>
                        <a:cubicBezTo>
                          <a:pt x="248" y="234"/>
                          <a:pt x="248" y="236"/>
                          <a:pt x="247" y="234"/>
                        </a:cubicBezTo>
                        <a:cubicBezTo>
                          <a:pt x="248" y="236"/>
                          <a:pt x="248" y="237"/>
                          <a:pt x="250" y="237"/>
                        </a:cubicBezTo>
                        <a:cubicBezTo>
                          <a:pt x="250" y="236"/>
                          <a:pt x="249" y="237"/>
                          <a:pt x="249" y="235"/>
                        </a:cubicBezTo>
                        <a:cubicBezTo>
                          <a:pt x="249" y="235"/>
                          <a:pt x="249" y="235"/>
                          <a:pt x="250" y="234"/>
                        </a:cubicBezTo>
                        <a:cubicBezTo>
                          <a:pt x="250" y="236"/>
                          <a:pt x="253" y="235"/>
                          <a:pt x="252" y="237"/>
                        </a:cubicBezTo>
                        <a:cubicBezTo>
                          <a:pt x="254" y="236"/>
                          <a:pt x="258" y="236"/>
                          <a:pt x="259" y="239"/>
                        </a:cubicBezTo>
                        <a:cubicBezTo>
                          <a:pt x="263" y="237"/>
                          <a:pt x="266" y="236"/>
                          <a:pt x="269" y="237"/>
                        </a:cubicBezTo>
                        <a:cubicBezTo>
                          <a:pt x="270" y="237"/>
                          <a:pt x="269" y="238"/>
                          <a:pt x="270" y="239"/>
                        </a:cubicBezTo>
                        <a:cubicBezTo>
                          <a:pt x="270" y="238"/>
                          <a:pt x="271" y="237"/>
                          <a:pt x="271" y="237"/>
                        </a:cubicBezTo>
                        <a:cubicBezTo>
                          <a:pt x="272" y="238"/>
                          <a:pt x="272" y="237"/>
                          <a:pt x="272" y="238"/>
                        </a:cubicBezTo>
                        <a:cubicBezTo>
                          <a:pt x="272" y="238"/>
                          <a:pt x="272" y="239"/>
                          <a:pt x="272" y="239"/>
                        </a:cubicBezTo>
                        <a:cubicBezTo>
                          <a:pt x="273" y="239"/>
                          <a:pt x="273" y="239"/>
                          <a:pt x="273" y="239"/>
                        </a:cubicBezTo>
                        <a:cubicBezTo>
                          <a:pt x="274" y="238"/>
                          <a:pt x="272" y="239"/>
                          <a:pt x="273" y="237"/>
                        </a:cubicBezTo>
                        <a:cubicBezTo>
                          <a:pt x="273" y="237"/>
                          <a:pt x="274" y="236"/>
                          <a:pt x="274" y="236"/>
                        </a:cubicBezTo>
                        <a:cubicBezTo>
                          <a:pt x="276" y="238"/>
                          <a:pt x="277" y="234"/>
                          <a:pt x="280" y="236"/>
                        </a:cubicBezTo>
                        <a:cubicBezTo>
                          <a:pt x="280" y="237"/>
                          <a:pt x="279" y="237"/>
                          <a:pt x="279" y="238"/>
                        </a:cubicBezTo>
                        <a:cubicBezTo>
                          <a:pt x="281" y="238"/>
                          <a:pt x="280" y="236"/>
                          <a:pt x="281" y="236"/>
                        </a:cubicBezTo>
                        <a:cubicBezTo>
                          <a:pt x="281" y="236"/>
                          <a:pt x="281" y="236"/>
                          <a:pt x="281" y="237"/>
                        </a:cubicBezTo>
                        <a:cubicBezTo>
                          <a:pt x="282" y="233"/>
                          <a:pt x="286" y="237"/>
                          <a:pt x="287" y="237"/>
                        </a:cubicBezTo>
                        <a:cubicBezTo>
                          <a:pt x="287" y="237"/>
                          <a:pt x="286" y="236"/>
                          <a:pt x="287" y="236"/>
                        </a:cubicBezTo>
                        <a:cubicBezTo>
                          <a:pt x="292" y="237"/>
                          <a:pt x="296" y="235"/>
                          <a:pt x="301" y="235"/>
                        </a:cubicBezTo>
                        <a:cubicBezTo>
                          <a:pt x="301" y="236"/>
                          <a:pt x="300" y="236"/>
                          <a:pt x="301" y="236"/>
                        </a:cubicBezTo>
                        <a:cubicBezTo>
                          <a:pt x="303" y="235"/>
                          <a:pt x="314" y="229"/>
                          <a:pt x="312" y="235"/>
                        </a:cubicBezTo>
                        <a:cubicBezTo>
                          <a:pt x="312" y="235"/>
                          <a:pt x="312" y="235"/>
                          <a:pt x="313" y="236"/>
                        </a:cubicBezTo>
                        <a:cubicBezTo>
                          <a:pt x="312" y="236"/>
                          <a:pt x="312" y="235"/>
                          <a:pt x="312" y="236"/>
                        </a:cubicBezTo>
                        <a:cubicBezTo>
                          <a:pt x="313" y="237"/>
                          <a:pt x="314" y="235"/>
                          <a:pt x="316" y="235"/>
                        </a:cubicBezTo>
                        <a:cubicBezTo>
                          <a:pt x="316" y="235"/>
                          <a:pt x="316" y="236"/>
                          <a:pt x="317" y="237"/>
                        </a:cubicBezTo>
                        <a:cubicBezTo>
                          <a:pt x="319" y="233"/>
                          <a:pt x="321" y="238"/>
                          <a:pt x="323" y="237"/>
                        </a:cubicBezTo>
                        <a:cubicBezTo>
                          <a:pt x="323" y="238"/>
                          <a:pt x="322" y="237"/>
                          <a:pt x="322" y="239"/>
                        </a:cubicBezTo>
                        <a:cubicBezTo>
                          <a:pt x="325" y="234"/>
                          <a:pt x="331" y="237"/>
                          <a:pt x="335" y="236"/>
                        </a:cubicBezTo>
                        <a:cubicBezTo>
                          <a:pt x="335" y="237"/>
                          <a:pt x="333" y="235"/>
                          <a:pt x="334" y="237"/>
                        </a:cubicBezTo>
                        <a:cubicBezTo>
                          <a:pt x="337" y="236"/>
                          <a:pt x="343" y="237"/>
                          <a:pt x="347" y="235"/>
                        </a:cubicBezTo>
                        <a:cubicBezTo>
                          <a:pt x="346" y="237"/>
                          <a:pt x="349" y="236"/>
                          <a:pt x="349" y="237"/>
                        </a:cubicBezTo>
                        <a:cubicBezTo>
                          <a:pt x="346" y="240"/>
                          <a:pt x="343" y="238"/>
                          <a:pt x="340" y="241"/>
                        </a:cubicBezTo>
                        <a:cubicBezTo>
                          <a:pt x="340" y="241"/>
                          <a:pt x="339" y="243"/>
                          <a:pt x="340" y="243"/>
                        </a:cubicBezTo>
                        <a:cubicBezTo>
                          <a:pt x="341" y="238"/>
                          <a:pt x="345" y="241"/>
                          <a:pt x="347" y="239"/>
                        </a:cubicBezTo>
                        <a:cubicBezTo>
                          <a:pt x="347" y="240"/>
                          <a:pt x="348" y="239"/>
                          <a:pt x="348" y="241"/>
                        </a:cubicBezTo>
                        <a:cubicBezTo>
                          <a:pt x="350" y="238"/>
                          <a:pt x="355" y="238"/>
                          <a:pt x="359" y="240"/>
                        </a:cubicBezTo>
                        <a:cubicBezTo>
                          <a:pt x="360" y="237"/>
                          <a:pt x="362" y="240"/>
                          <a:pt x="364" y="238"/>
                        </a:cubicBezTo>
                        <a:cubicBezTo>
                          <a:pt x="363" y="239"/>
                          <a:pt x="363" y="241"/>
                          <a:pt x="362" y="241"/>
                        </a:cubicBezTo>
                        <a:cubicBezTo>
                          <a:pt x="362" y="240"/>
                          <a:pt x="363" y="239"/>
                          <a:pt x="362" y="239"/>
                        </a:cubicBezTo>
                        <a:cubicBezTo>
                          <a:pt x="362" y="243"/>
                          <a:pt x="357" y="241"/>
                          <a:pt x="357" y="242"/>
                        </a:cubicBezTo>
                        <a:cubicBezTo>
                          <a:pt x="357" y="242"/>
                          <a:pt x="356" y="243"/>
                          <a:pt x="357" y="244"/>
                        </a:cubicBezTo>
                        <a:cubicBezTo>
                          <a:pt x="358" y="243"/>
                          <a:pt x="359" y="244"/>
                          <a:pt x="360" y="242"/>
                        </a:cubicBezTo>
                        <a:cubicBezTo>
                          <a:pt x="361" y="244"/>
                          <a:pt x="364" y="245"/>
                          <a:pt x="362" y="242"/>
                        </a:cubicBezTo>
                        <a:cubicBezTo>
                          <a:pt x="363" y="245"/>
                          <a:pt x="366" y="243"/>
                          <a:pt x="367" y="245"/>
                        </a:cubicBezTo>
                        <a:cubicBezTo>
                          <a:pt x="364" y="245"/>
                          <a:pt x="363" y="247"/>
                          <a:pt x="360" y="247"/>
                        </a:cubicBezTo>
                        <a:cubicBezTo>
                          <a:pt x="362" y="249"/>
                          <a:pt x="362" y="248"/>
                          <a:pt x="364" y="248"/>
                        </a:cubicBezTo>
                        <a:cubicBezTo>
                          <a:pt x="364" y="249"/>
                          <a:pt x="364" y="249"/>
                          <a:pt x="364" y="249"/>
                        </a:cubicBezTo>
                        <a:cubicBezTo>
                          <a:pt x="368" y="249"/>
                          <a:pt x="371" y="249"/>
                          <a:pt x="375" y="251"/>
                        </a:cubicBezTo>
                        <a:cubicBezTo>
                          <a:pt x="375" y="251"/>
                          <a:pt x="375" y="250"/>
                          <a:pt x="375" y="250"/>
                        </a:cubicBezTo>
                        <a:cubicBezTo>
                          <a:pt x="377" y="252"/>
                          <a:pt x="381" y="251"/>
                          <a:pt x="383" y="250"/>
                        </a:cubicBezTo>
                        <a:cubicBezTo>
                          <a:pt x="383" y="250"/>
                          <a:pt x="382" y="250"/>
                          <a:pt x="382" y="249"/>
                        </a:cubicBezTo>
                        <a:cubicBezTo>
                          <a:pt x="384" y="249"/>
                          <a:pt x="385" y="249"/>
                          <a:pt x="385" y="251"/>
                        </a:cubicBezTo>
                        <a:cubicBezTo>
                          <a:pt x="386" y="250"/>
                          <a:pt x="386" y="248"/>
                          <a:pt x="387" y="248"/>
                        </a:cubicBezTo>
                        <a:cubicBezTo>
                          <a:pt x="388" y="249"/>
                          <a:pt x="388" y="251"/>
                          <a:pt x="389" y="252"/>
                        </a:cubicBezTo>
                        <a:cubicBezTo>
                          <a:pt x="388" y="250"/>
                          <a:pt x="393" y="249"/>
                          <a:pt x="392" y="252"/>
                        </a:cubicBezTo>
                        <a:cubicBezTo>
                          <a:pt x="394" y="253"/>
                          <a:pt x="395" y="251"/>
                          <a:pt x="397" y="253"/>
                        </a:cubicBezTo>
                        <a:cubicBezTo>
                          <a:pt x="397" y="253"/>
                          <a:pt x="398" y="252"/>
                          <a:pt x="398" y="251"/>
                        </a:cubicBezTo>
                        <a:cubicBezTo>
                          <a:pt x="398" y="246"/>
                          <a:pt x="398" y="246"/>
                          <a:pt x="398" y="242"/>
                        </a:cubicBezTo>
                        <a:cubicBezTo>
                          <a:pt x="397" y="243"/>
                          <a:pt x="395" y="244"/>
                          <a:pt x="395" y="241"/>
                        </a:cubicBezTo>
                        <a:cubicBezTo>
                          <a:pt x="394" y="242"/>
                          <a:pt x="392" y="243"/>
                          <a:pt x="391" y="241"/>
                        </a:cubicBezTo>
                        <a:cubicBezTo>
                          <a:pt x="389" y="245"/>
                          <a:pt x="386" y="241"/>
                          <a:pt x="383" y="242"/>
                        </a:cubicBezTo>
                        <a:cubicBezTo>
                          <a:pt x="383" y="239"/>
                          <a:pt x="382" y="241"/>
                          <a:pt x="381" y="239"/>
                        </a:cubicBezTo>
                        <a:cubicBezTo>
                          <a:pt x="382" y="239"/>
                          <a:pt x="383" y="239"/>
                          <a:pt x="384" y="238"/>
                        </a:cubicBezTo>
                        <a:cubicBezTo>
                          <a:pt x="384" y="240"/>
                          <a:pt x="384" y="240"/>
                          <a:pt x="385" y="241"/>
                        </a:cubicBezTo>
                        <a:cubicBezTo>
                          <a:pt x="385" y="239"/>
                          <a:pt x="387" y="240"/>
                          <a:pt x="387" y="241"/>
                        </a:cubicBezTo>
                        <a:cubicBezTo>
                          <a:pt x="388" y="239"/>
                          <a:pt x="386" y="240"/>
                          <a:pt x="386" y="239"/>
                        </a:cubicBezTo>
                        <a:cubicBezTo>
                          <a:pt x="387" y="238"/>
                          <a:pt x="388" y="238"/>
                          <a:pt x="389" y="237"/>
                        </a:cubicBezTo>
                        <a:cubicBezTo>
                          <a:pt x="390" y="239"/>
                          <a:pt x="392" y="239"/>
                          <a:pt x="394" y="238"/>
                        </a:cubicBezTo>
                        <a:cubicBezTo>
                          <a:pt x="394" y="239"/>
                          <a:pt x="394" y="239"/>
                          <a:pt x="394" y="240"/>
                        </a:cubicBezTo>
                        <a:cubicBezTo>
                          <a:pt x="397" y="238"/>
                          <a:pt x="400" y="238"/>
                          <a:pt x="402" y="240"/>
                        </a:cubicBezTo>
                        <a:cubicBezTo>
                          <a:pt x="403" y="236"/>
                          <a:pt x="406" y="241"/>
                          <a:pt x="407" y="240"/>
                        </a:cubicBezTo>
                        <a:cubicBezTo>
                          <a:pt x="406" y="239"/>
                          <a:pt x="406" y="239"/>
                          <a:pt x="406" y="238"/>
                        </a:cubicBezTo>
                        <a:cubicBezTo>
                          <a:pt x="407" y="239"/>
                          <a:pt x="407" y="237"/>
                          <a:pt x="408" y="238"/>
                        </a:cubicBezTo>
                        <a:cubicBezTo>
                          <a:pt x="408" y="240"/>
                          <a:pt x="409" y="239"/>
                          <a:pt x="410" y="240"/>
                        </a:cubicBezTo>
                        <a:cubicBezTo>
                          <a:pt x="410" y="239"/>
                          <a:pt x="409" y="238"/>
                          <a:pt x="409" y="238"/>
                        </a:cubicBezTo>
                        <a:cubicBezTo>
                          <a:pt x="412" y="238"/>
                          <a:pt x="413" y="239"/>
                          <a:pt x="415" y="237"/>
                        </a:cubicBezTo>
                        <a:cubicBezTo>
                          <a:pt x="415" y="239"/>
                          <a:pt x="415" y="240"/>
                          <a:pt x="417" y="240"/>
                        </a:cubicBezTo>
                        <a:cubicBezTo>
                          <a:pt x="417" y="239"/>
                          <a:pt x="417" y="238"/>
                          <a:pt x="417" y="238"/>
                        </a:cubicBezTo>
                        <a:cubicBezTo>
                          <a:pt x="416" y="237"/>
                          <a:pt x="416" y="239"/>
                          <a:pt x="416" y="238"/>
                        </a:cubicBezTo>
                        <a:cubicBezTo>
                          <a:pt x="418" y="237"/>
                          <a:pt x="419" y="240"/>
                          <a:pt x="420" y="237"/>
                        </a:cubicBezTo>
                        <a:cubicBezTo>
                          <a:pt x="421" y="237"/>
                          <a:pt x="422" y="237"/>
                          <a:pt x="422" y="239"/>
                        </a:cubicBezTo>
                        <a:cubicBezTo>
                          <a:pt x="421" y="238"/>
                          <a:pt x="421" y="237"/>
                          <a:pt x="420" y="237"/>
                        </a:cubicBezTo>
                        <a:cubicBezTo>
                          <a:pt x="421" y="239"/>
                          <a:pt x="419" y="240"/>
                          <a:pt x="418" y="240"/>
                        </a:cubicBezTo>
                        <a:cubicBezTo>
                          <a:pt x="420" y="240"/>
                          <a:pt x="422" y="245"/>
                          <a:pt x="422" y="241"/>
                        </a:cubicBezTo>
                        <a:cubicBezTo>
                          <a:pt x="426" y="242"/>
                          <a:pt x="429" y="244"/>
                          <a:pt x="432" y="245"/>
                        </a:cubicBezTo>
                        <a:cubicBezTo>
                          <a:pt x="432" y="246"/>
                          <a:pt x="432" y="246"/>
                          <a:pt x="432" y="247"/>
                        </a:cubicBezTo>
                        <a:cubicBezTo>
                          <a:pt x="434" y="248"/>
                          <a:pt x="435" y="244"/>
                          <a:pt x="435" y="247"/>
                        </a:cubicBezTo>
                        <a:cubicBezTo>
                          <a:pt x="433" y="247"/>
                          <a:pt x="431" y="247"/>
                          <a:pt x="430" y="248"/>
                        </a:cubicBezTo>
                        <a:cubicBezTo>
                          <a:pt x="431" y="248"/>
                          <a:pt x="432" y="249"/>
                          <a:pt x="432" y="249"/>
                        </a:cubicBezTo>
                        <a:cubicBezTo>
                          <a:pt x="430" y="248"/>
                          <a:pt x="432" y="251"/>
                          <a:pt x="429" y="250"/>
                        </a:cubicBezTo>
                        <a:cubicBezTo>
                          <a:pt x="429" y="252"/>
                          <a:pt x="428" y="252"/>
                          <a:pt x="428" y="253"/>
                        </a:cubicBezTo>
                        <a:cubicBezTo>
                          <a:pt x="429" y="254"/>
                          <a:pt x="430" y="254"/>
                          <a:pt x="431" y="255"/>
                        </a:cubicBezTo>
                        <a:cubicBezTo>
                          <a:pt x="428" y="257"/>
                          <a:pt x="427" y="256"/>
                          <a:pt x="425" y="255"/>
                        </a:cubicBezTo>
                        <a:cubicBezTo>
                          <a:pt x="425" y="254"/>
                          <a:pt x="427" y="255"/>
                          <a:pt x="427" y="254"/>
                        </a:cubicBezTo>
                        <a:cubicBezTo>
                          <a:pt x="425" y="254"/>
                          <a:pt x="428" y="252"/>
                          <a:pt x="426" y="253"/>
                        </a:cubicBezTo>
                        <a:cubicBezTo>
                          <a:pt x="425" y="255"/>
                          <a:pt x="424" y="255"/>
                          <a:pt x="422" y="256"/>
                        </a:cubicBezTo>
                        <a:cubicBezTo>
                          <a:pt x="423" y="254"/>
                          <a:pt x="421" y="257"/>
                          <a:pt x="420" y="255"/>
                        </a:cubicBezTo>
                        <a:cubicBezTo>
                          <a:pt x="420" y="255"/>
                          <a:pt x="420" y="256"/>
                          <a:pt x="419" y="257"/>
                        </a:cubicBezTo>
                        <a:cubicBezTo>
                          <a:pt x="417" y="254"/>
                          <a:pt x="412" y="254"/>
                          <a:pt x="409" y="254"/>
                        </a:cubicBezTo>
                        <a:cubicBezTo>
                          <a:pt x="410" y="254"/>
                          <a:pt x="411" y="254"/>
                          <a:pt x="411" y="256"/>
                        </a:cubicBezTo>
                        <a:cubicBezTo>
                          <a:pt x="410" y="256"/>
                          <a:pt x="410" y="256"/>
                          <a:pt x="410" y="256"/>
                        </a:cubicBezTo>
                        <a:cubicBezTo>
                          <a:pt x="409" y="254"/>
                          <a:pt x="407" y="257"/>
                          <a:pt x="406" y="254"/>
                        </a:cubicBezTo>
                        <a:cubicBezTo>
                          <a:pt x="405" y="254"/>
                          <a:pt x="405" y="255"/>
                          <a:pt x="404" y="254"/>
                        </a:cubicBezTo>
                        <a:cubicBezTo>
                          <a:pt x="404" y="255"/>
                          <a:pt x="404" y="256"/>
                          <a:pt x="402" y="256"/>
                        </a:cubicBezTo>
                        <a:cubicBezTo>
                          <a:pt x="402" y="255"/>
                          <a:pt x="403" y="255"/>
                          <a:pt x="403" y="254"/>
                        </a:cubicBezTo>
                        <a:cubicBezTo>
                          <a:pt x="401" y="254"/>
                          <a:pt x="396" y="256"/>
                          <a:pt x="395" y="254"/>
                        </a:cubicBezTo>
                        <a:cubicBezTo>
                          <a:pt x="391" y="261"/>
                          <a:pt x="384" y="251"/>
                          <a:pt x="381" y="257"/>
                        </a:cubicBezTo>
                        <a:cubicBezTo>
                          <a:pt x="381" y="256"/>
                          <a:pt x="381" y="257"/>
                          <a:pt x="380" y="256"/>
                        </a:cubicBezTo>
                        <a:cubicBezTo>
                          <a:pt x="381" y="256"/>
                          <a:pt x="382" y="256"/>
                          <a:pt x="381" y="255"/>
                        </a:cubicBezTo>
                        <a:cubicBezTo>
                          <a:pt x="380" y="255"/>
                          <a:pt x="380" y="255"/>
                          <a:pt x="377" y="254"/>
                        </a:cubicBezTo>
                        <a:cubicBezTo>
                          <a:pt x="378" y="257"/>
                          <a:pt x="381" y="256"/>
                          <a:pt x="381" y="258"/>
                        </a:cubicBezTo>
                        <a:cubicBezTo>
                          <a:pt x="381" y="259"/>
                          <a:pt x="379" y="259"/>
                          <a:pt x="378" y="259"/>
                        </a:cubicBezTo>
                        <a:cubicBezTo>
                          <a:pt x="379" y="260"/>
                          <a:pt x="381" y="260"/>
                          <a:pt x="382" y="260"/>
                        </a:cubicBezTo>
                        <a:cubicBezTo>
                          <a:pt x="382" y="260"/>
                          <a:pt x="382" y="258"/>
                          <a:pt x="383" y="258"/>
                        </a:cubicBezTo>
                        <a:cubicBezTo>
                          <a:pt x="383" y="258"/>
                          <a:pt x="384" y="260"/>
                          <a:pt x="384" y="260"/>
                        </a:cubicBezTo>
                        <a:cubicBezTo>
                          <a:pt x="386" y="260"/>
                          <a:pt x="389" y="257"/>
                          <a:pt x="390" y="260"/>
                        </a:cubicBezTo>
                        <a:cubicBezTo>
                          <a:pt x="389" y="260"/>
                          <a:pt x="389" y="261"/>
                          <a:pt x="389" y="262"/>
                        </a:cubicBezTo>
                        <a:cubicBezTo>
                          <a:pt x="394" y="260"/>
                          <a:pt x="397" y="262"/>
                          <a:pt x="403" y="261"/>
                        </a:cubicBezTo>
                        <a:cubicBezTo>
                          <a:pt x="403" y="261"/>
                          <a:pt x="403" y="261"/>
                          <a:pt x="403" y="262"/>
                        </a:cubicBezTo>
                        <a:cubicBezTo>
                          <a:pt x="405" y="260"/>
                          <a:pt x="407" y="262"/>
                          <a:pt x="409" y="260"/>
                        </a:cubicBezTo>
                        <a:cubicBezTo>
                          <a:pt x="409" y="260"/>
                          <a:pt x="409" y="261"/>
                          <a:pt x="409" y="261"/>
                        </a:cubicBezTo>
                        <a:cubicBezTo>
                          <a:pt x="410" y="261"/>
                          <a:pt x="411" y="260"/>
                          <a:pt x="412" y="259"/>
                        </a:cubicBezTo>
                        <a:cubicBezTo>
                          <a:pt x="412" y="260"/>
                          <a:pt x="413" y="261"/>
                          <a:pt x="414" y="262"/>
                        </a:cubicBezTo>
                        <a:cubicBezTo>
                          <a:pt x="413" y="261"/>
                          <a:pt x="414" y="260"/>
                          <a:pt x="414" y="260"/>
                        </a:cubicBezTo>
                        <a:cubicBezTo>
                          <a:pt x="415" y="261"/>
                          <a:pt x="414" y="261"/>
                          <a:pt x="415" y="262"/>
                        </a:cubicBezTo>
                        <a:cubicBezTo>
                          <a:pt x="416" y="261"/>
                          <a:pt x="418" y="261"/>
                          <a:pt x="419" y="259"/>
                        </a:cubicBezTo>
                        <a:cubicBezTo>
                          <a:pt x="419" y="260"/>
                          <a:pt x="418" y="261"/>
                          <a:pt x="419" y="262"/>
                        </a:cubicBezTo>
                        <a:cubicBezTo>
                          <a:pt x="420" y="259"/>
                          <a:pt x="427" y="262"/>
                          <a:pt x="429" y="262"/>
                        </a:cubicBezTo>
                        <a:cubicBezTo>
                          <a:pt x="428" y="262"/>
                          <a:pt x="430" y="261"/>
                          <a:pt x="430" y="262"/>
                        </a:cubicBezTo>
                        <a:cubicBezTo>
                          <a:pt x="431" y="261"/>
                          <a:pt x="429" y="260"/>
                          <a:pt x="430" y="260"/>
                        </a:cubicBezTo>
                        <a:cubicBezTo>
                          <a:pt x="431" y="262"/>
                          <a:pt x="433" y="260"/>
                          <a:pt x="433" y="261"/>
                        </a:cubicBezTo>
                        <a:cubicBezTo>
                          <a:pt x="434" y="263"/>
                          <a:pt x="432" y="261"/>
                          <a:pt x="432" y="263"/>
                        </a:cubicBezTo>
                        <a:cubicBezTo>
                          <a:pt x="434" y="264"/>
                          <a:pt x="436" y="264"/>
                          <a:pt x="438" y="265"/>
                        </a:cubicBezTo>
                        <a:cubicBezTo>
                          <a:pt x="434" y="267"/>
                          <a:pt x="427" y="264"/>
                          <a:pt x="423" y="268"/>
                        </a:cubicBezTo>
                        <a:cubicBezTo>
                          <a:pt x="423" y="269"/>
                          <a:pt x="424" y="267"/>
                          <a:pt x="425" y="267"/>
                        </a:cubicBezTo>
                        <a:cubicBezTo>
                          <a:pt x="425" y="270"/>
                          <a:pt x="426" y="267"/>
                          <a:pt x="427" y="268"/>
                        </a:cubicBezTo>
                        <a:cubicBezTo>
                          <a:pt x="427" y="272"/>
                          <a:pt x="423" y="268"/>
                          <a:pt x="422" y="270"/>
                        </a:cubicBezTo>
                        <a:cubicBezTo>
                          <a:pt x="422" y="270"/>
                          <a:pt x="423" y="270"/>
                          <a:pt x="423" y="271"/>
                        </a:cubicBezTo>
                        <a:cubicBezTo>
                          <a:pt x="422" y="271"/>
                          <a:pt x="422" y="271"/>
                          <a:pt x="422" y="271"/>
                        </a:cubicBezTo>
                        <a:cubicBezTo>
                          <a:pt x="420" y="271"/>
                          <a:pt x="417" y="270"/>
                          <a:pt x="416" y="272"/>
                        </a:cubicBezTo>
                        <a:cubicBezTo>
                          <a:pt x="415" y="272"/>
                          <a:pt x="414" y="269"/>
                          <a:pt x="412" y="270"/>
                        </a:cubicBezTo>
                        <a:cubicBezTo>
                          <a:pt x="414" y="271"/>
                          <a:pt x="415" y="272"/>
                          <a:pt x="416" y="274"/>
                        </a:cubicBezTo>
                        <a:cubicBezTo>
                          <a:pt x="416" y="275"/>
                          <a:pt x="414" y="275"/>
                          <a:pt x="415" y="275"/>
                        </a:cubicBezTo>
                        <a:cubicBezTo>
                          <a:pt x="417" y="273"/>
                          <a:pt x="418" y="274"/>
                          <a:pt x="420" y="273"/>
                        </a:cubicBezTo>
                        <a:cubicBezTo>
                          <a:pt x="420" y="273"/>
                          <a:pt x="419" y="274"/>
                          <a:pt x="419" y="272"/>
                        </a:cubicBezTo>
                        <a:cubicBezTo>
                          <a:pt x="420" y="272"/>
                          <a:pt x="421" y="271"/>
                          <a:pt x="422" y="273"/>
                        </a:cubicBezTo>
                        <a:cubicBezTo>
                          <a:pt x="421" y="274"/>
                          <a:pt x="422" y="275"/>
                          <a:pt x="422" y="274"/>
                        </a:cubicBezTo>
                        <a:cubicBezTo>
                          <a:pt x="421" y="274"/>
                          <a:pt x="422" y="272"/>
                          <a:pt x="423" y="272"/>
                        </a:cubicBezTo>
                        <a:cubicBezTo>
                          <a:pt x="423" y="273"/>
                          <a:pt x="424" y="272"/>
                          <a:pt x="424" y="272"/>
                        </a:cubicBezTo>
                        <a:cubicBezTo>
                          <a:pt x="424" y="273"/>
                          <a:pt x="425" y="274"/>
                          <a:pt x="425" y="274"/>
                        </a:cubicBezTo>
                        <a:cubicBezTo>
                          <a:pt x="426" y="274"/>
                          <a:pt x="427" y="274"/>
                          <a:pt x="427" y="273"/>
                        </a:cubicBezTo>
                        <a:cubicBezTo>
                          <a:pt x="432" y="275"/>
                          <a:pt x="438" y="270"/>
                          <a:pt x="443" y="271"/>
                        </a:cubicBezTo>
                        <a:cubicBezTo>
                          <a:pt x="443" y="271"/>
                          <a:pt x="442" y="271"/>
                          <a:pt x="442" y="271"/>
                        </a:cubicBezTo>
                        <a:cubicBezTo>
                          <a:pt x="443" y="269"/>
                          <a:pt x="445" y="271"/>
                          <a:pt x="445" y="269"/>
                        </a:cubicBezTo>
                        <a:cubicBezTo>
                          <a:pt x="446" y="270"/>
                          <a:pt x="448" y="270"/>
                          <a:pt x="448" y="269"/>
                        </a:cubicBezTo>
                        <a:cubicBezTo>
                          <a:pt x="447" y="269"/>
                          <a:pt x="446" y="270"/>
                          <a:pt x="446" y="269"/>
                        </a:cubicBezTo>
                        <a:cubicBezTo>
                          <a:pt x="446" y="268"/>
                          <a:pt x="446" y="268"/>
                          <a:pt x="446" y="268"/>
                        </a:cubicBezTo>
                        <a:cubicBezTo>
                          <a:pt x="448" y="269"/>
                          <a:pt x="448" y="268"/>
                          <a:pt x="449" y="267"/>
                        </a:cubicBezTo>
                        <a:cubicBezTo>
                          <a:pt x="450" y="269"/>
                          <a:pt x="450" y="269"/>
                          <a:pt x="450" y="269"/>
                        </a:cubicBezTo>
                        <a:cubicBezTo>
                          <a:pt x="452" y="268"/>
                          <a:pt x="453" y="268"/>
                          <a:pt x="455" y="267"/>
                        </a:cubicBezTo>
                        <a:cubicBezTo>
                          <a:pt x="455" y="268"/>
                          <a:pt x="455" y="268"/>
                          <a:pt x="455" y="269"/>
                        </a:cubicBezTo>
                        <a:cubicBezTo>
                          <a:pt x="456" y="268"/>
                          <a:pt x="457" y="268"/>
                          <a:pt x="458" y="269"/>
                        </a:cubicBezTo>
                        <a:cubicBezTo>
                          <a:pt x="457" y="270"/>
                          <a:pt x="456" y="270"/>
                          <a:pt x="455" y="272"/>
                        </a:cubicBezTo>
                        <a:cubicBezTo>
                          <a:pt x="457" y="271"/>
                          <a:pt x="459" y="271"/>
                          <a:pt x="460" y="269"/>
                        </a:cubicBezTo>
                        <a:cubicBezTo>
                          <a:pt x="459" y="268"/>
                          <a:pt x="458" y="270"/>
                          <a:pt x="458" y="269"/>
                        </a:cubicBezTo>
                        <a:cubicBezTo>
                          <a:pt x="459" y="268"/>
                          <a:pt x="460" y="268"/>
                          <a:pt x="460" y="267"/>
                        </a:cubicBezTo>
                        <a:cubicBezTo>
                          <a:pt x="461" y="267"/>
                          <a:pt x="461" y="268"/>
                          <a:pt x="462" y="267"/>
                        </a:cubicBezTo>
                        <a:cubicBezTo>
                          <a:pt x="461" y="269"/>
                          <a:pt x="462" y="270"/>
                          <a:pt x="463" y="271"/>
                        </a:cubicBezTo>
                        <a:cubicBezTo>
                          <a:pt x="463" y="269"/>
                          <a:pt x="462" y="269"/>
                          <a:pt x="462" y="267"/>
                        </a:cubicBezTo>
                        <a:cubicBezTo>
                          <a:pt x="464" y="268"/>
                          <a:pt x="462" y="267"/>
                          <a:pt x="463" y="266"/>
                        </a:cubicBezTo>
                        <a:cubicBezTo>
                          <a:pt x="465" y="266"/>
                          <a:pt x="465" y="268"/>
                          <a:pt x="467" y="268"/>
                        </a:cubicBezTo>
                        <a:cubicBezTo>
                          <a:pt x="466" y="269"/>
                          <a:pt x="465" y="270"/>
                          <a:pt x="465" y="271"/>
                        </a:cubicBezTo>
                        <a:cubicBezTo>
                          <a:pt x="467" y="271"/>
                          <a:pt x="466" y="269"/>
                          <a:pt x="468" y="268"/>
                        </a:cubicBezTo>
                        <a:cubicBezTo>
                          <a:pt x="468" y="270"/>
                          <a:pt x="468" y="270"/>
                          <a:pt x="469" y="270"/>
                        </a:cubicBezTo>
                        <a:cubicBezTo>
                          <a:pt x="471" y="267"/>
                          <a:pt x="475" y="268"/>
                          <a:pt x="478" y="267"/>
                        </a:cubicBezTo>
                        <a:cubicBezTo>
                          <a:pt x="477" y="266"/>
                          <a:pt x="477" y="268"/>
                          <a:pt x="476" y="266"/>
                        </a:cubicBezTo>
                        <a:cubicBezTo>
                          <a:pt x="476" y="266"/>
                          <a:pt x="477" y="266"/>
                          <a:pt x="477" y="265"/>
                        </a:cubicBezTo>
                        <a:cubicBezTo>
                          <a:pt x="478" y="266"/>
                          <a:pt x="479" y="266"/>
                          <a:pt x="479" y="268"/>
                        </a:cubicBezTo>
                        <a:cubicBezTo>
                          <a:pt x="481" y="266"/>
                          <a:pt x="483" y="267"/>
                          <a:pt x="485" y="266"/>
                        </a:cubicBezTo>
                        <a:cubicBezTo>
                          <a:pt x="486" y="267"/>
                          <a:pt x="487" y="270"/>
                          <a:pt x="487" y="268"/>
                        </a:cubicBezTo>
                        <a:cubicBezTo>
                          <a:pt x="487" y="268"/>
                          <a:pt x="486" y="268"/>
                          <a:pt x="486" y="267"/>
                        </a:cubicBezTo>
                        <a:cubicBezTo>
                          <a:pt x="488" y="266"/>
                          <a:pt x="489" y="266"/>
                          <a:pt x="491" y="266"/>
                        </a:cubicBezTo>
                        <a:cubicBezTo>
                          <a:pt x="492" y="269"/>
                          <a:pt x="495" y="269"/>
                          <a:pt x="496" y="270"/>
                        </a:cubicBezTo>
                        <a:cubicBezTo>
                          <a:pt x="497" y="269"/>
                          <a:pt x="496" y="269"/>
                          <a:pt x="496" y="269"/>
                        </a:cubicBezTo>
                        <a:cubicBezTo>
                          <a:pt x="500" y="270"/>
                          <a:pt x="502" y="270"/>
                          <a:pt x="507" y="270"/>
                        </a:cubicBezTo>
                        <a:cubicBezTo>
                          <a:pt x="505" y="272"/>
                          <a:pt x="509" y="271"/>
                          <a:pt x="508" y="272"/>
                        </a:cubicBezTo>
                        <a:cubicBezTo>
                          <a:pt x="509" y="271"/>
                          <a:pt x="511" y="270"/>
                          <a:pt x="512" y="271"/>
                        </a:cubicBezTo>
                        <a:cubicBezTo>
                          <a:pt x="512" y="271"/>
                          <a:pt x="512" y="268"/>
                          <a:pt x="512" y="269"/>
                        </a:cubicBezTo>
                        <a:cubicBezTo>
                          <a:pt x="513" y="269"/>
                          <a:pt x="512" y="270"/>
                          <a:pt x="514" y="269"/>
                        </a:cubicBezTo>
                        <a:cubicBezTo>
                          <a:pt x="514" y="271"/>
                          <a:pt x="514" y="272"/>
                          <a:pt x="515" y="272"/>
                        </a:cubicBezTo>
                        <a:cubicBezTo>
                          <a:pt x="515" y="272"/>
                          <a:pt x="515" y="270"/>
                          <a:pt x="515" y="270"/>
                        </a:cubicBezTo>
                        <a:cubicBezTo>
                          <a:pt x="516" y="271"/>
                          <a:pt x="517" y="270"/>
                          <a:pt x="517" y="271"/>
                        </a:cubicBezTo>
                        <a:cubicBezTo>
                          <a:pt x="517" y="271"/>
                          <a:pt x="517" y="272"/>
                          <a:pt x="517" y="272"/>
                        </a:cubicBezTo>
                        <a:cubicBezTo>
                          <a:pt x="518" y="272"/>
                          <a:pt x="517" y="273"/>
                          <a:pt x="517" y="274"/>
                        </a:cubicBezTo>
                        <a:cubicBezTo>
                          <a:pt x="518" y="274"/>
                          <a:pt x="519" y="274"/>
                          <a:pt x="520" y="275"/>
                        </a:cubicBezTo>
                        <a:cubicBezTo>
                          <a:pt x="520" y="273"/>
                          <a:pt x="519" y="272"/>
                          <a:pt x="519" y="270"/>
                        </a:cubicBezTo>
                        <a:cubicBezTo>
                          <a:pt x="518" y="270"/>
                          <a:pt x="518" y="268"/>
                          <a:pt x="518" y="267"/>
                        </a:cubicBezTo>
                        <a:cubicBezTo>
                          <a:pt x="520" y="266"/>
                          <a:pt x="523" y="266"/>
                          <a:pt x="526" y="267"/>
                        </a:cubicBezTo>
                        <a:cubicBezTo>
                          <a:pt x="528" y="267"/>
                          <a:pt x="531" y="268"/>
                          <a:pt x="533" y="270"/>
                        </a:cubicBezTo>
                        <a:cubicBezTo>
                          <a:pt x="533" y="271"/>
                          <a:pt x="533" y="273"/>
                          <a:pt x="534" y="274"/>
                        </a:cubicBezTo>
                        <a:cubicBezTo>
                          <a:pt x="535" y="265"/>
                          <a:pt x="542" y="274"/>
                          <a:pt x="545" y="270"/>
                        </a:cubicBezTo>
                        <a:cubicBezTo>
                          <a:pt x="545" y="267"/>
                          <a:pt x="545" y="267"/>
                          <a:pt x="544" y="264"/>
                        </a:cubicBezTo>
                        <a:cubicBezTo>
                          <a:pt x="547" y="264"/>
                          <a:pt x="547" y="261"/>
                          <a:pt x="548" y="260"/>
                        </a:cubicBezTo>
                        <a:cubicBezTo>
                          <a:pt x="549" y="258"/>
                          <a:pt x="550" y="259"/>
                          <a:pt x="552" y="258"/>
                        </a:cubicBezTo>
                        <a:cubicBezTo>
                          <a:pt x="552" y="258"/>
                          <a:pt x="552" y="259"/>
                          <a:pt x="553" y="259"/>
                        </a:cubicBezTo>
                        <a:cubicBezTo>
                          <a:pt x="554" y="258"/>
                          <a:pt x="552" y="258"/>
                          <a:pt x="552" y="256"/>
                        </a:cubicBezTo>
                        <a:cubicBezTo>
                          <a:pt x="554" y="256"/>
                          <a:pt x="554" y="251"/>
                          <a:pt x="556" y="252"/>
                        </a:cubicBezTo>
                        <a:cubicBezTo>
                          <a:pt x="555" y="249"/>
                          <a:pt x="556" y="248"/>
                          <a:pt x="556" y="247"/>
                        </a:cubicBezTo>
                        <a:cubicBezTo>
                          <a:pt x="556" y="247"/>
                          <a:pt x="557" y="247"/>
                          <a:pt x="556" y="247"/>
                        </a:cubicBezTo>
                        <a:cubicBezTo>
                          <a:pt x="556" y="246"/>
                          <a:pt x="556" y="246"/>
                          <a:pt x="557" y="246"/>
                        </a:cubicBezTo>
                        <a:cubicBezTo>
                          <a:pt x="556" y="247"/>
                          <a:pt x="559" y="249"/>
                          <a:pt x="559" y="247"/>
                        </a:cubicBezTo>
                        <a:cubicBezTo>
                          <a:pt x="558" y="246"/>
                          <a:pt x="556" y="246"/>
                          <a:pt x="556" y="243"/>
                        </a:cubicBezTo>
                        <a:cubicBezTo>
                          <a:pt x="555" y="244"/>
                          <a:pt x="555" y="243"/>
                          <a:pt x="554" y="242"/>
                        </a:cubicBezTo>
                        <a:cubicBezTo>
                          <a:pt x="555" y="241"/>
                          <a:pt x="555" y="241"/>
                          <a:pt x="555" y="240"/>
                        </a:cubicBezTo>
                        <a:cubicBezTo>
                          <a:pt x="555" y="239"/>
                          <a:pt x="554" y="238"/>
                          <a:pt x="554" y="238"/>
                        </a:cubicBezTo>
                        <a:cubicBezTo>
                          <a:pt x="555" y="236"/>
                          <a:pt x="558" y="234"/>
                          <a:pt x="560" y="237"/>
                        </a:cubicBezTo>
                        <a:cubicBezTo>
                          <a:pt x="561" y="236"/>
                          <a:pt x="562" y="232"/>
                          <a:pt x="563" y="235"/>
                        </a:cubicBezTo>
                        <a:cubicBezTo>
                          <a:pt x="563" y="235"/>
                          <a:pt x="562" y="236"/>
                          <a:pt x="562" y="238"/>
                        </a:cubicBezTo>
                        <a:cubicBezTo>
                          <a:pt x="563" y="238"/>
                          <a:pt x="564" y="235"/>
                          <a:pt x="565" y="237"/>
                        </a:cubicBezTo>
                        <a:cubicBezTo>
                          <a:pt x="563" y="240"/>
                          <a:pt x="560" y="243"/>
                          <a:pt x="556" y="242"/>
                        </a:cubicBezTo>
                        <a:cubicBezTo>
                          <a:pt x="559" y="245"/>
                          <a:pt x="562" y="242"/>
                          <a:pt x="565" y="239"/>
                        </a:cubicBezTo>
                        <a:cubicBezTo>
                          <a:pt x="566" y="240"/>
                          <a:pt x="569" y="239"/>
                          <a:pt x="570" y="238"/>
                        </a:cubicBezTo>
                        <a:cubicBezTo>
                          <a:pt x="571" y="238"/>
                          <a:pt x="571" y="239"/>
                          <a:pt x="572" y="239"/>
                        </a:cubicBezTo>
                        <a:cubicBezTo>
                          <a:pt x="574" y="239"/>
                          <a:pt x="579" y="233"/>
                          <a:pt x="579" y="239"/>
                        </a:cubicBezTo>
                        <a:cubicBezTo>
                          <a:pt x="580" y="240"/>
                          <a:pt x="579" y="237"/>
                          <a:pt x="580" y="238"/>
                        </a:cubicBezTo>
                        <a:cubicBezTo>
                          <a:pt x="580" y="238"/>
                          <a:pt x="581" y="238"/>
                          <a:pt x="581" y="240"/>
                        </a:cubicBezTo>
                        <a:cubicBezTo>
                          <a:pt x="579" y="244"/>
                          <a:pt x="575" y="247"/>
                          <a:pt x="573" y="252"/>
                        </a:cubicBezTo>
                        <a:cubicBezTo>
                          <a:pt x="573" y="253"/>
                          <a:pt x="575" y="253"/>
                          <a:pt x="575" y="256"/>
                        </a:cubicBezTo>
                        <a:cubicBezTo>
                          <a:pt x="578" y="255"/>
                          <a:pt x="580" y="252"/>
                          <a:pt x="582" y="249"/>
                        </a:cubicBezTo>
                        <a:cubicBezTo>
                          <a:pt x="584" y="246"/>
                          <a:pt x="585" y="243"/>
                          <a:pt x="588" y="243"/>
                        </a:cubicBezTo>
                        <a:cubicBezTo>
                          <a:pt x="587" y="238"/>
                          <a:pt x="589" y="236"/>
                          <a:pt x="587" y="232"/>
                        </a:cubicBezTo>
                        <a:cubicBezTo>
                          <a:pt x="588" y="232"/>
                          <a:pt x="588" y="232"/>
                          <a:pt x="588" y="231"/>
                        </a:cubicBezTo>
                        <a:cubicBezTo>
                          <a:pt x="588" y="228"/>
                          <a:pt x="587" y="225"/>
                          <a:pt x="588" y="222"/>
                        </a:cubicBezTo>
                        <a:cubicBezTo>
                          <a:pt x="588" y="222"/>
                          <a:pt x="587" y="222"/>
                          <a:pt x="587" y="222"/>
                        </a:cubicBezTo>
                        <a:cubicBezTo>
                          <a:pt x="588" y="221"/>
                          <a:pt x="587" y="220"/>
                          <a:pt x="588" y="219"/>
                        </a:cubicBezTo>
                        <a:cubicBezTo>
                          <a:pt x="587" y="218"/>
                          <a:pt x="587" y="219"/>
                          <a:pt x="586" y="218"/>
                        </a:cubicBezTo>
                        <a:cubicBezTo>
                          <a:pt x="584" y="207"/>
                          <a:pt x="582" y="202"/>
                          <a:pt x="578" y="191"/>
                        </a:cubicBezTo>
                        <a:cubicBezTo>
                          <a:pt x="575" y="189"/>
                          <a:pt x="574" y="185"/>
                          <a:pt x="571" y="183"/>
                        </a:cubicBezTo>
                        <a:cubicBezTo>
                          <a:pt x="571" y="181"/>
                          <a:pt x="569" y="179"/>
                          <a:pt x="570" y="177"/>
                        </a:cubicBezTo>
                        <a:cubicBezTo>
                          <a:pt x="569" y="177"/>
                          <a:pt x="568" y="177"/>
                          <a:pt x="568" y="176"/>
                        </a:cubicBezTo>
                        <a:cubicBezTo>
                          <a:pt x="569" y="176"/>
                          <a:pt x="569" y="176"/>
                          <a:pt x="569" y="175"/>
                        </a:cubicBezTo>
                        <a:cubicBezTo>
                          <a:pt x="568" y="176"/>
                          <a:pt x="568" y="173"/>
                          <a:pt x="568" y="173"/>
                        </a:cubicBezTo>
                        <a:cubicBezTo>
                          <a:pt x="567" y="169"/>
                          <a:pt x="564" y="167"/>
                          <a:pt x="563" y="162"/>
                        </a:cubicBezTo>
                        <a:cubicBezTo>
                          <a:pt x="566" y="160"/>
                          <a:pt x="570" y="166"/>
                          <a:pt x="572" y="163"/>
                        </a:cubicBezTo>
                        <a:cubicBezTo>
                          <a:pt x="573" y="164"/>
                          <a:pt x="575" y="164"/>
                          <a:pt x="576" y="167"/>
                        </a:cubicBezTo>
                        <a:cubicBezTo>
                          <a:pt x="575" y="167"/>
                          <a:pt x="574" y="167"/>
                          <a:pt x="574" y="169"/>
                        </a:cubicBezTo>
                        <a:cubicBezTo>
                          <a:pt x="576" y="171"/>
                          <a:pt x="579" y="172"/>
                          <a:pt x="582" y="172"/>
                        </a:cubicBezTo>
                        <a:cubicBezTo>
                          <a:pt x="583" y="176"/>
                          <a:pt x="586" y="174"/>
                          <a:pt x="589" y="175"/>
                        </a:cubicBezTo>
                        <a:cubicBezTo>
                          <a:pt x="589" y="176"/>
                          <a:pt x="588" y="176"/>
                          <a:pt x="588" y="177"/>
                        </a:cubicBezTo>
                        <a:cubicBezTo>
                          <a:pt x="591" y="176"/>
                          <a:pt x="595" y="177"/>
                          <a:pt x="599" y="178"/>
                        </a:cubicBezTo>
                        <a:cubicBezTo>
                          <a:pt x="599" y="181"/>
                          <a:pt x="601" y="181"/>
                          <a:pt x="603" y="182"/>
                        </a:cubicBezTo>
                        <a:cubicBezTo>
                          <a:pt x="605" y="183"/>
                          <a:pt x="607" y="184"/>
                          <a:pt x="607" y="187"/>
                        </a:cubicBezTo>
                        <a:cubicBezTo>
                          <a:pt x="609" y="187"/>
                          <a:pt x="610" y="188"/>
                          <a:pt x="611" y="189"/>
                        </a:cubicBezTo>
                        <a:cubicBezTo>
                          <a:pt x="611" y="192"/>
                          <a:pt x="610" y="193"/>
                          <a:pt x="610" y="197"/>
                        </a:cubicBezTo>
                        <a:cubicBezTo>
                          <a:pt x="611" y="199"/>
                          <a:pt x="614" y="199"/>
                          <a:pt x="615" y="201"/>
                        </a:cubicBezTo>
                        <a:cubicBezTo>
                          <a:pt x="615" y="199"/>
                          <a:pt x="616" y="197"/>
                          <a:pt x="617" y="198"/>
                        </a:cubicBezTo>
                        <a:cubicBezTo>
                          <a:pt x="617" y="199"/>
                          <a:pt x="617" y="200"/>
                          <a:pt x="616" y="200"/>
                        </a:cubicBezTo>
                        <a:cubicBezTo>
                          <a:pt x="618" y="203"/>
                          <a:pt x="618" y="206"/>
                          <a:pt x="619" y="208"/>
                        </a:cubicBezTo>
                        <a:cubicBezTo>
                          <a:pt x="620" y="208"/>
                          <a:pt x="621" y="207"/>
                          <a:pt x="621" y="210"/>
                        </a:cubicBezTo>
                        <a:cubicBezTo>
                          <a:pt x="621" y="210"/>
                          <a:pt x="620" y="208"/>
                          <a:pt x="620" y="210"/>
                        </a:cubicBezTo>
                        <a:cubicBezTo>
                          <a:pt x="621" y="210"/>
                          <a:pt x="621" y="211"/>
                          <a:pt x="622" y="212"/>
                        </a:cubicBezTo>
                        <a:cubicBezTo>
                          <a:pt x="621" y="208"/>
                          <a:pt x="623" y="211"/>
                          <a:pt x="623" y="211"/>
                        </a:cubicBezTo>
                        <a:cubicBezTo>
                          <a:pt x="624" y="210"/>
                          <a:pt x="623" y="209"/>
                          <a:pt x="623" y="207"/>
                        </a:cubicBezTo>
                        <a:cubicBezTo>
                          <a:pt x="627" y="207"/>
                          <a:pt x="630" y="216"/>
                          <a:pt x="632" y="211"/>
                        </a:cubicBezTo>
                        <a:cubicBezTo>
                          <a:pt x="631" y="210"/>
                          <a:pt x="631" y="211"/>
                          <a:pt x="630" y="211"/>
                        </a:cubicBezTo>
                        <a:cubicBezTo>
                          <a:pt x="628" y="207"/>
                          <a:pt x="625" y="204"/>
                          <a:pt x="623" y="201"/>
                        </a:cubicBezTo>
                        <a:cubicBezTo>
                          <a:pt x="623" y="201"/>
                          <a:pt x="623" y="200"/>
                          <a:pt x="623" y="199"/>
                        </a:cubicBezTo>
                        <a:cubicBezTo>
                          <a:pt x="622" y="200"/>
                          <a:pt x="621" y="201"/>
                          <a:pt x="621" y="201"/>
                        </a:cubicBezTo>
                        <a:cubicBezTo>
                          <a:pt x="620" y="200"/>
                          <a:pt x="620" y="199"/>
                          <a:pt x="619" y="200"/>
                        </a:cubicBezTo>
                        <a:cubicBezTo>
                          <a:pt x="619" y="197"/>
                          <a:pt x="618" y="198"/>
                          <a:pt x="617" y="196"/>
                        </a:cubicBezTo>
                        <a:cubicBezTo>
                          <a:pt x="618" y="195"/>
                          <a:pt x="618" y="195"/>
                          <a:pt x="618" y="193"/>
                        </a:cubicBezTo>
                        <a:cubicBezTo>
                          <a:pt x="618" y="193"/>
                          <a:pt x="618" y="192"/>
                          <a:pt x="619" y="192"/>
                        </a:cubicBezTo>
                        <a:cubicBezTo>
                          <a:pt x="621" y="193"/>
                          <a:pt x="624" y="194"/>
                          <a:pt x="627" y="194"/>
                        </a:cubicBezTo>
                        <a:cubicBezTo>
                          <a:pt x="626" y="191"/>
                          <a:pt x="623" y="191"/>
                          <a:pt x="621" y="189"/>
                        </a:cubicBezTo>
                        <a:cubicBezTo>
                          <a:pt x="621" y="185"/>
                          <a:pt x="620" y="183"/>
                          <a:pt x="618" y="181"/>
                        </a:cubicBezTo>
                        <a:cubicBezTo>
                          <a:pt x="617" y="180"/>
                          <a:pt x="618" y="182"/>
                          <a:pt x="617" y="182"/>
                        </a:cubicBezTo>
                        <a:cubicBezTo>
                          <a:pt x="616" y="177"/>
                          <a:pt x="613" y="173"/>
                          <a:pt x="613" y="168"/>
                        </a:cubicBezTo>
                        <a:cubicBezTo>
                          <a:pt x="617" y="168"/>
                          <a:pt x="616" y="162"/>
                          <a:pt x="620" y="162"/>
                        </a:cubicBezTo>
                        <a:cubicBezTo>
                          <a:pt x="620" y="160"/>
                          <a:pt x="621" y="159"/>
                          <a:pt x="621" y="158"/>
                        </a:cubicBezTo>
                        <a:cubicBezTo>
                          <a:pt x="621" y="157"/>
                          <a:pt x="620" y="156"/>
                          <a:pt x="620" y="156"/>
                        </a:cubicBezTo>
                        <a:cubicBezTo>
                          <a:pt x="620" y="154"/>
                          <a:pt x="621" y="154"/>
                          <a:pt x="621" y="153"/>
                        </a:cubicBezTo>
                        <a:cubicBezTo>
                          <a:pt x="622" y="147"/>
                          <a:pt x="618" y="149"/>
                          <a:pt x="618" y="144"/>
                        </a:cubicBezTo>
                        <a:cubicBezTo>
                          <a:pt x="620" y="142"/>
                          <a:pt x="624" y="143"/>
                          <a:pt x="626" y="140"/>
                        </a:cubicBezTo>
                        <a:cubicBezTo>
                          <a:pt x="625" y="140"/>
                          <a:pt x="624" y="137"/>
                          <a:pt x="625" y="135"/>
                        </a:cubicBezTo>
                        <a:cubicBezTo>
                          <a:pt x="623" y="134"/>
                          <a:pt x="623" y="130"/>
                          <a:pt x="621" y="129"/>
                        </a:cubicBezTo>
                        <a:cubicBezTo>
                          <a:pt x="618" y="132"/>
                          <a:pt x="619" y="137"/>
                          <a:pt x="615" y="140"/>
                        </a:cubicBezTo>
                        <a:cubicBezTo>
                          <a:pt x="613" y="132"/>
                          <a:pt x="604" y="134"/>
                          <a:pt x="601" y="133"/>
                        </a:cubicBezTo>
                        <a:cubicBezTo>
                          <a:pt x="602" y="133"/>
                          <a:pt x="602" y="134"/>
                          <a:pt x="602" y="134"/>
                        </a:cubicBezTo>
                        <a:cubicBezTo>
                          <a:pt x="601" y="135"/>
                          <a:pt x="600" y="134"/>
                          <a:pt x="599" y="134"/>
                        </a:cubicBezTo>
                        <a:cubicBezTo>
                          <a:pt x="599" y="136"/>
                          <a:pt x="598" y="135"/>
                          <a:pt x="597" y="136"/>
                        </a:cubicBezTo>
                        <a:cubicBezTo>
                          <a:pt x="598" y="136"/>
                          <a:pt x="598" y="136"/>
                          <a:pt x="598" y="138"/>
                        </a:cubicBezTo>
                        <a:cubicBezTo>
                          <a:pt x="594" y="138"/>
                          <a:pt x="591" y="141"/>
                          <a:pt x="587" y="143"/>
                        </a:cubicBezTo>
                        <a:cubicBezTo>
                          <a:pt x="587" y="143"/>
                          <a:pt x="587" y="144"/>
                          <a:pt x="587" y="144"/>
                        </a:cubicBezTo>
                        <a:cubicBezTo>
                          <a:pt x="580" y="144"/>
                          <a:pt x="576" y="147"/>
                          <a:pt x="571" y="149"/>
                        </a:cubicBezTo>
                        <a:cubicBezTo>
                          <a:pt x="571" y="150"/>
                          <a:pt x="571" y="150"/>
                          <a:pt x="571" y="151"/>
                        </a:cubicBezTo>
                        <a:cubicBezTo>
                          <a:pt x="569" y="150"/>
                          <a:pt x="568" y="150"/>
                          <a:pt x="567" y="150"/>
                        </a:cubicBezTo>
                        <a:cubicBezTo>
                          <a:pt x="567" y="150"/>
                          <a:pt x="567" y="151"/>
                          <a:pt x="567" y="151"/>
                        </a:cubicBezTo>
                        <a:cubicBezTo>
                          <a:pt x="563" y="151"/>
                          <a:pt x="557" y="155"/>
                          <a:pt x="555" y="148"/>
                        </a:cubicBezTo>
                        <a:cubicBezTo>
                          <a:pt x="555" y="148"/>
                          <a:pt x="556" y="148"/>
                          <a:pt x="556" y="147"/>
                        </a:cubicBezTo>
                        <a:cubicBezTo>
                          <a:pt x="555" y="146"/>
                          <a:pt x="553" y="145"/>
                          <a:pt x="554" y="143"/>
                        </a:cubicBezTo>
                        <a:cubicBezTo>
                          <a:pt x="552" y="144"/>
                          <a:pt x="551" y="141"/>
                          <a:pt x="551" y="139"/>
                        </a:cubicBezTo>
                        <a:cubicBezTo>
                          <a:pt x="551" y="139"/>
                          <a:pt x="551" y="139"/>
                          <a:pt x="551" y="138"/>
                        </a:cubicBezTo>
                        <a:cubicBezTo>
                          <a:pt x="550" y="137"/>
                          <a:pt x="550" y="137"/>
                          <a:pt x="550" y="138"/>
                        </a:cubicBezTo>
                        <a:cubicBezTo>
                          <a:pt x="549" y="138"/>
                          <a:pt x="549" y="137"/>
                          <a:pt x="549" y="137"/>
                        </a:cubicBezTo>
                        <a:cubicBezTo>
                          <a:pt x="550" y="137"/>
                          <a:pt x="550" y="137"/>
                          <a:pt x="550" y="136"/>
                        </a:cubicBezTo>
                        <a:cubicBezTo>
                          <a:pt x="548" y="137"/>
                          <a:pt x="549" y="134"/>
                          <a:pt x="548" y="133"/>
                        </a:cubicBezTo>
                        <a:cubicBezTo>
                          <a:pt x="547" y="133"/>
                          <a:pt x="548" y="136"/>
                          <a:pt x="546" y="135"/>
                        </a:cubicBezTo>
                        <a:cubicBezTo>
                          <a:pt x="547" y="134"/>
                          <a:pt x="546" y="134"/>
                          <a:pt x="546" y="132"/>
                        </a:cubicBezTo>
                        <a:cubicBezTo>
                          <a:pt x="546" y="132"/>
                          <a:pt x="547" y="133"/>
                          <a:pt x="547" y="132"/>
                        </a:cubicBezTo>
                        <a:cubicBezTo>
                          <a:pt x="546" y="132"/>
                          <a:pt x="546" y="130"/>
                          <a:pt x="546" y="130"/>
                        </a:cubicBezTo>
                        <a:cubicBezTo>
                          <a:pt x="545" y="130"/>
                          <a:pt x="545" y="130"/>
                          <a:pt x="544" y="130"/>
                        </a:cubicBezTo>
                        <a:cubicBezTo>
                          <a:pt x="545" y="128"/>
                          <a:pt x="543" y="131"/>
                          <a:pt x="543" y="128"/>
                        </a:cubicBezTo>
                        <a:cubicBezTo>
                          <a:pt x="545" y="129"/>
                          <a:pt x="547" y="128"/>
                          <a:pt x="549" y="127"/>
                        </a:cubicBezTo>
                        <a:cubicBezTo>
                          <a:pt x="550" y="130"/>
                          <a:pt x="554" y="128"/>
                          <a:pt x="555" y="131"/>
                        </a:cubicBezTo>
                        <a:cubicBezTo>
                          <a:pt x="554" y="131"/>
                          <a:pt x="554" y="132"/>
                          <a:pt x="554" y="132"/>
                        </a:cubicBezTo>
                        <a:cubicBezTo>
                          <a:pt x="555" y="133"/>
                          <a:pt x="555" y="134"/>
                          <a:pt x="556" y="134"/>
                        </a:cubicBezTo>
                        <a:cubicBezTo>
                          <a:pt x="559" y="133"/>
                          <a:pt x="560" y="141"/>
                          <a:pt x="564" y="141"/>
                        </a:cubicBezTo>
                        <a:cubicBezTo>
                          <a:pt x="564" y="138"/>
                          <a:pt x="565" y="138"/>
                          <a:pt x="567" y="139"/>
                        </a:cubicBezTo>
                        <a:cubicBezTo>
                          <a:pt x="566" y="136"/>
                          <a:pt x="567" y="137"/>
                          <a:pt x="569" y="137"/>
                        </a:cubicBezTo>
                        <a:cubicBezTo>
                          <a:pt x="567" y="132"/>
                          <a:pt x="571" y="132"/>
                          <a:pt x="569" y="128"/>
                        </a:cubicBezTo>
                        <a:cubicBezTo>
                          <a:pt x="569" y="129"/>
                          <a:pt x="570" y="129"/>
                          <a:pt x="570" y="127"/>
                        </a:cubicBezTo>
                        <a:cubicBezTo>
                          <a:pt x="570" y="127"/>
                          <a:pt x="569" y="128"/>
                          <a:pt x="569" y="126"/>
                        </a:cubicBezTo>
                        <a:cubicBezTo>
                          <a:pt x="569" y="125"/>
                          <a:pt x="569" y="126"/>
                          <a:pt x="570" y="126"/>
                        </a:cubicBezTo>
                        <a:cubicBezTo>
                          <a:pt x="569" y="121"/>
                          <a:pt x="566" y="121"/>
                          <a:pt x="564" y="118"/>
                        </a:cubicBezTo>
                        <a:cubicBezTo>
                          <a:pt x="568" y="115"/>
                          <a:pt x="571" y="121"/>
                          <a:pt x="575" y="119"/>
                        </a:cubicBezTo>
                        <a:cubicBezTo>
                          <a:pt x="575" y="121"/>
                          <a:pt x="575" y="121"/>
                          <a:pt x="575" y="121"/>
                        </a:cubicBezTo>
                        <a:cubicBezTo>
                          <a:pt x="579" y="123"/>
                          <a:pt x="578" y="115"/>
                          <a:pt x="582" y="115"/>
                        </a:cubicBezTo>
                        <a:cubicBezTo>
                          <a:pt x="583" y="112"/>
                          <a:pt x="585" y="110"/>
                          <a:pt x="587" y="108"/>
                        </a:cubicBezTo>
                        <a:cubicBezTo>
                          <a:pt x="587" y="108"/>
                          <a:pt x="589" y="106"/>
                          <a:pt x="589" y="105"/>
                        </a:cubicBezTo>
                        <a:cubicBezTo>
                          <a:pt x="594" y="104"/>
                          <a:pt x="588" y="96"/>
                          <a:pt x="589" y="93"/>
                        </a:cubicBezTo>
                        <a:cubicBezTo>
                          <a:pt x="588" y="91"/>
                          <a:pt x="586" y="90"/>
                          <a:pt x="585" y="88"/>
                        </a:cubicBezTo>
                        <a:cubicBezTo>
                          <a:pt x="586" y="87"/>
                          <a:pt x="586" y="87"/>
                          <a:pt x="585" y="86"/>
                        </a:cubicBezTo>
                        <a:cubicBezTo>
                          <a:pt x="587" y="86"/>
                          <a:pt x="587" y="86"/>
                          <a:pt x="587" y="86"/>
                        </a:cubicBezTo>
                        <a:cubicBezTo>
                          <a:pt x="586" y="83"/>
                          <a:pt x="587" y="83"/>
                          <a:pt x="586" y="81"/>
                        </a:cubicBezTo>
                        <a:cubicBezTo>
                          <a:pt x="583" y="83"/>
                          <a:pt x="580" y="81"/>
                          <a:pt x="578" y="77"/>
                        </a:cubicBezTo>
                        <a:cubicBezTo>
                          <a:pt x="579" y="77"/>
                          <a:pt x="578" y="76"/>
                          <a:pt x="579" y="76"/>
                        </a:cubicBezTo>
                        <a:cubicBezTo>
                          <a:pt x="579" y="74"/>
                          <a:pt x="577" y="75"/>
                          <a:pt x="577" y="74"/>
                        </a:cubicBezTo>
                        <a:cubicBezTo>
                          <a:pt x="579" y="74"/>
                          <a:pt x="580" y="78"/>
                          <a:pt x="582" y="78"/>
                        </a:cubicBezTo>
                        <a:cubicBezTo>
                          <a:pt x="582" y="77"/>
                          <a:pt x="582" y="77"/>
                          <a:pt x="582" y="76"/>
                        </a:cubicBezTo>
                        <a:cubicBezTo>
                          <a:pt x="581" y="76"/>
                          <a:pt x="581" y="77"/>
                          <a:pt x="581" y="77"/>
                        </a:cubicBezTo>
                        <a:cubicBezTo>
                          <a:pt x="581" y="76"/>
                          <a:pt x="580" y="75"/>
                          <a:pt x="580" y="74"/>
                        </a:cubicBezTo>
                        <a:cubicBezTo>
                          <a:pt x="578" y="74"/>
                          <a:pt x="579" y="73"/>
                          <a:pt x="577" y="73"/>
                        </a:cubicBezTo>
                        <a:cubicBezTo>
                          <a:pt x="577" y="74"/>
                          <a:pt x="575" y="75"/>
                          <a:pt x="575" y="73"/>
                        </a:cubicBezTo>
                        <a:cubicBezTo>
                          <a:pt x="577" y="73"/>
                          <a:pt x="574" y="72"/>
                          <a:pt x="576" y="71"/>
                        </a:cubicBezTo>
                        <a:cubicBezTo>
                          <a:pt x="573" y="71"/>
                          <a:pt x="572" y="70"/>
                          <a:pt x="570" y="70"/>
                        </a:cubicBezTo>
                        <a:cubicBezTo>
                          <a:pt x="571" y="69"/>
                          <a:pt x="572" y="68"/>
                          <a:pt x="572" y="66"/>
                        </a:cubicBezTo>
                        <a:cubicBezTo>
                          <a:pt x="571" y="67"/>
                          <a:pt x="571" y="65"/>
                          <a:pt x="571" y="65"/>
                        </a:cubicBezTo>
                        <a:cubicBezTo>
                          <a:pt x="567" y="64"/>
                          <a:pt x="564" y="60"/>
                          <a:pt x="559" y="60"/>
                        </a:cubicBezTo>
                        <a:cubicBezTo>
                          <a:pt x="560" y="57"/>
                          <a:pt x="563" y="58"/>
                          <a:pt x="566" y="57"/>
                        </a:cubicBezTo>
                        <a:cubicBezTo>
                          <a:pt x="567" y="55"/>
                          <a:pt x="568" y="54"/>
                          <a:pt x="567" y="52"/>
                        </a:cubicBezTo>
                        <a:cubicBezTo>
                          <a:pt x="564" y="53"/>
                          <a:pt x="559" y="49"/>
                          <a:pt x="556" y="53"/>
                        </a:cubicBezTo>
                        <a:cubicBezTo>
                          <a:pt x="553" y="50"/>
                          <a:pt x="549" y="56"/>
                          <a:pt x="545" y="55"/>
                        </a:cubicBezTo>
                        <a:cubicBezTo>
                          <a:pt x="543" y="55"/>
                          <a:pt x="540" y="56"/>
                          <a:pt x="540" y="59"/>
                        </a:cubicBezTo>
                        <a:cubicBezTo>
                          <a:pt x="535" y="59"/>
                          <a:pt x="531" y="61"/>
                          <a:pt x="525" y="62"/>
                        </a:cubicBezTo>
                        <a:cubicBezTo>
                          <a:pt x="525" y="61"/>
                          <a:pt x="526" y="60"/>
                          <a:pt x="525" y="61"/>
                        </a:cubicBezTo>
                        <a:cubicBezTo>
                          <a:pt x="523" y="63"/>
                          <a:pt x="520" y="62"/>
                          <a:pt x="518" y="64"/>
                        </a:cubicBezTo>
                        <a:cubicBezTo>
                          <a:pt x="523" y="64"/>
                          <a:pt x="528" y="64"/>
                          <a:pt x="534" y="63"/>
                        </a:cubicBezTo>
                        <a:cubicBezTo>
                          <a:pt x="534" y="64"/>
                          <a:pt x="534" y="64"/>
                          <a:pt x="534" y="64"/>
                        </a:cubicBezTo>
                        <a:cubicBezTo>
                          <a:pt x="531" y="64"/>
                          <a:pt x="527" y="72"/>
                          <a:pt x="528" y="68"/>
                        </a:cubicBezTo>
                        <a:cubicBezTo>
                          <a:pt x="527" y="69"/>
                          <a:pt x="526" y="67"/>
                          <a:pt x="525" y="67"/>
                        </a:cubicBezTo>
                        <a:cubicBezTo>
                          <a:pt x="524" y="72"/>
                          <a:pt x="521" y="68"/>
                          <a:pt x="519" y="69"/>
                        </a:cubicBezTo>
                        <a:cubicBezTo>
                          <a:pt x="520" y="70"/>
                          <a:pt x="518" y="69"/>
                          <a:pt x="519" y="71"/>
                        </a:cubicBezTo>
                        <a:cubicBezTo>
                          <a:pt x="519" y="72"/>
                          <a:pt x="520" y="72"/>
                          <a:pt x="520" y="73"/>
                        </a:cubicBezTo>
                        <a:cubicBezTo>
                          <a:pt x="519" y="77"/>
                          <a:pt x="517" y="75"/>
                          <a:pt x="514" y="76"/>
                        </a:cubicBezTo>
                        <a:cubicBezTo>
                          <a:pt x="514" y="75"/>
                          <a:pt x="513" y="75"/>
                          <a:pt x="514" y="74"/>
                        </a:cubicBezTo>
                        <a:cubicBezTo>
                          <a:pt x="513" y="75"/>
                          <a:pt x="511" y="76"/>
                          <a:pt x="511" y="74"/>
                        </a:cubicBezTo>
                        <a:cubicBezTo>
                          <a:pt x="512" y="73"/>
                          <a:pt x="511" y="74"/>
                          <a:pt x="512" y="74"/>
                        </a:cubicBezTo>
                        <a:cubicBezTo>
                          <a:pt x="513" y="72"/>
                          <a:pt x="512" y="72"/>
                          <a:pt x="511" y="71"/>
                        </a:cubicBezTo>
                        <a:cubicBezTo>
                          <a:pt x="512" y="70"/>
                          <a:pt x="511" y="68"/>
                          <a:pt x="513" y="67"/>
                        </a:cubicBezTo>
                        <a:cubicBezTo>
                          <a:pt x="512" y="67"/>
                          <a:pt x="512" y="67"/>
                          <a:pt x="511" y="66"/>
                        </a:cubicBezTo>
                        <a:cubicBezTo>
                          <a:pt x="511" y="65"/>
                          <a:pt x="512" y="65"/>
                          <a:pt x="512" y="64"/>
                        </a:cubicBezTo>
                        <a:cubicBezTo>
                          <a:pt x="511" y="64"/>
                          <a:pt x="510" y="64"/>
                          <a:pt x="508" y="63"/>
                        </a:cubicBezTo>
                        <a:cubicBezTo>
                          <a:pt x="508" y="66"/>
                          <a:pt x="506" y="65"/>
                          <a:pt x="506" y="65"/>
                        </a:cubicBezTo>
                        <a:cubicBezTo>
                          <a:pt x="506" y="64"/>
                          <a:pt x="507" y="63"/>
                          <a:pt x="508" y="64"/>
                        </a:cubicBezTo>
                        <a:cubicBezTo>
                          <a:pt x="507" y="62"/>
                          <a:pt x="509" y="63"/>
                          <a:pt x="508" y="61"/>
                        </a:cubicBezTo>
                        <a:cubicBezTo>
                          <a:pt x="507" y="61"/>
                          <a:pt x="505" y="67"/>
                          <a:pt x="502" y="63"/>
                        </a:cubicBezTo>
                        <a:cubicBezTo>
                          <a:pt x="505" y="64"/>
                          <a:pt x="505" y="61"/>
                          <a:pt x="507" y="60"/>
                        </a:cubicBezTo>
                        <a:cubicBezTo>
                          <a:pt x="507" y="53"/>
                          <a:pt x="504" y="56"/>
                          <a:pt x="501" y="54"/>
                        </a:cubicBezTo>
                        <a:cubicBezTo>
                          <a:pt x="499" y="55"/>
                          <a:pt x="494" y="53"/>
                          <a:pt x="493" y="55"/>
                        </a:cubicBezTo>
                        <a:cubicBezTo>
                          <a:pt x="494" y="55"/>
                          <a:pt x="496" y="54"/>
                          <a:pt x="496" y="56"/>
                        </a:cubicBezTo>
                        <a:cubicBezTo>
                          <a:pt x="496" y="59"/>
                          <a:pt x="494" y="55"/>
                          <a:pt x="494" y="58"/>
                        </a:cubicBezTo>
                        <a:cubicBezTo>
                          <a:pt x="496" y="58"/>
                          <a:pt x="496" y="57"/>
                          <a:pt x="497" y="59"/>
                        </a:cubicBezTo>
                        <a:cubicBezTo>
                          <a:pt x="497" y="59"/>
                          <a:pt x="497" y="60"/>
                          <a:pt x="497" y="60"/>
                        </a:cubicBezTo>
                        <a:cubicBezTo>
                          <a:pt x="495" y="59"/>
                          <a:pt x="494" y="58"/>
                          <a:pt x="494" y="57"/>
                        </a:cubicBezTo>
                        <a:cubicBezTo>
                          <a:pt x="494" y="58"/>
                          <a:pt x="493" y="56"/>
                          <a:pt x="493" y="57"/>
                        </a:cubicBezTo>
                        <a:cubicBezTo>
                          <a:pt x="493" y="58"/>
                          <a:pt x="494" y="59"/>
                          <a:pt x="494" y="60"/>
                        </a:cubicBezTo>
                        <a:cubicBezTo>
                          <a:pt x="495" y="59"/>
                          <a:pt x="496" y="60"/>
                          <a:pt x="497" y="62"/>
                        </a:cubicBezTo>
                        <a:cubicBezTo>
                          <a:pt x="495" y="64"/>
                          <a:pt x="493" y="62"/>
                          <a:pt x="492" y="65"/>
                        </a:cubicBezTo>
                        <a:cubicBezTo>
                          <a:pt x="491" y="64"/>
                          <a:pt x="489" y="64"/>
                          <a:pt x="489" y="65"/>
                        </a:cubicBezTo>
                        <a:cubicBezTo>
                          <a:pt x="489" y="65"/>
                          <a:pt x="489" y="65"/>
                          <a:pt x="490" y="66"/>
                        </a:cubicBezTo>
                        <a:cubicBezTo>
                          <a:pt x="485" y="65"/>
                          <a:pt x="482" y="65"/>
                          <a:pt x="478" y="65"/>
                        </a:cubicBezTo>
                        <a:cubicBezTo>
                          <a:pt x="479" y="64"/>
                          <a:pt x="480" y="65"/>
                          <a:pt x="481" y="64"/>
                        </a:cubicBezTo>
                        <a:cubicBezTo>
                          <a:pt x="481" y="63"/>
                          <a:pt x="480" y="63"/>
                          <a:pt x="479" y="62"/>
                        </a:cubicBezTo>
                        <a:cubicBezTo>
                          <a:pt x="480" y="60"/>
                          <a:pt x="481" y="59"/>
                          <a:pt x="480" y="58"/>
                        </a:cubicBezTo>
                        <a:cubicBezTo>
                          <a:pt x="482" y="57"/>
                          <a:pt x="483" y="55"/>
                          <a:pt x="485" y="56"/>
                        </a:cubicBezTo>
                        <a:cubicBezTo>
                          <a:pt x="484" y="54"/>
                          <a:pt x="483" y="56"/>
                          <a:pt x="482" y="56"/>
                        </a:cubicBezTo>
                        <a:cubicBezTo>
                          <a:pt x="482" y="56"/>
                          <a:pt x="481" y="56"/>
                          <a:pt x="481" y="55"/>
                        </a:cubicBezTo>
                        <a:cubicBezTo>
                          <a:pt x="482" y="53"/>
                          <a:pt x="481" y="51"/>
                          <a:pt x="480" y="47"/>
                        </a:cubicBezTo>
                        <a:cubicBezTo>
                          <a:pt x="486" y="43"/>
                          <a:pt x="492" y="48"/>
                          <a:pt x="498" y="45"/>
                        </a:cubicBezTo>
                        <a:cubicBezTo>
                          <a:pt x="500" y="45"/>
                          <a:pt x="503" y="47"/>
                          <a:pt x="506" y="46"/>
                        </a:cubicBezTo>
                        <a:cubicBezTo>
                          <a:pt x="506" y="47"/>
                          <a:pt x="507" y="47"/>
                          <a:pt x="507" y="48"/>
                        </a:cubicBezTo>
                        <a:cubicBezTo>
                          <a:pt x="509" y="46"/>
                          <a:pt x="512" y="47"/>
                          <a:pt x="514" y="49"/>
                        </a:cubicBezTo>
                        <a:cubicBezTo>
                          <a:pt x="514" y="45"/>
                          <a:pt x="517" y="49"/>
                          <a:pt x="518" y="48"/>
                        </a:cubicBezTo>
                        <a:cubicBezTo>
                          <a:pt x="518" y="48"/>
                          <a:pt x="518" y="48"/>
                          <a:pt x="518" y="49"/>
                        </a:cubicBezTo>
                        <a:cubicBezTo>
                          <a:pt x="520" y="46"/>
                          <a:pt x="522" y="51"/>
                          <a:pt x="525" y="49"/>
                        </a:cubicBezTo>
                        <a:cubicBezTo>
                          <a:pt x="523" y="49"/>
                          <a:pt x="526" y="47"/>
                          <a:pt x="523" y="47"/>
                        </a:cubicBezTo>
                        <a:cubicBezTo>
                          <a:pt x="523" y="48"/>
                          <a:pt x="524" y="49"/>
                          <a:pt x="524" y="49"/>
                        </a:cubicBezTo>
                        <a:cubicBezTo>
                          <a:pt x="523" y="46"/>
                          <a:pt x="521" y="47"/>
                          <a:pt x="519" y="45"/>
                        </a:cubicBezTo>
                        <a:cubicBezTo>
                          <a:pt x="518" y="48"/>
                          <a:pt x="516" y="46"/>
                          <a:pt x="514" y="46"/>
                        </a:cubicBezTo>
                        <a:cubicBezTo>
                          <a:pt x="513" y="45"/>
                          <a:pt x="512" y="42"/>
                          <a:pt x="512" y="44"/>
                        </a:cubicBezTo>
                        <a:cubicBezTo>
                          <a:pt x="513" y="43"/>
                          <a:pt x="512" y="45"/>
                          <a:pt x="512" y="46"/>
                        </a:cubicBezTo>
                        <a:cubicBezTo>
                          <a:pt x="510" y="46"/>
                          <a:pt x="508" y="45"/>
                          <a:pt x="507" y="45"/>
                        </a:cubicBezTo>
                        <a:cubicBezTo>
                          <a:pt x="507" y="43"/>
                          <a:pt x="507" y="43"/>
                          <a:pt x="508" y="44"/>
                        </a:cubicBezTo>
                        <a:cubicBezTo>
                          <a:pt x="508" y="42"/>
                          <a:pt x="508" y="42"/>
                          <a:pt x="508" y="41"/>
                        </a:cubicBezTo>
                        <a:cubicBezTo>
                          <a:pt x="506" y="41"/>
                          <a:pt x="507" y="42"/>
                          <a:pt x="506" y="43"/>
                        </a:cubicBezTo>
                        <a:cubicBezTo>
                          <a:pt x="506" y="39"/>
                          <a:pt x="502" y="42"/>
                          <a:pt x="501" y="41"/>
                        </a:cubicBezTo>
                        <a:cubicBezTo>
                          <a:pt x="501" y="42"/>
                          <a:pt x="501" y="42"/>
                          <a:pt x="500" y="42"/>
                        </a:cubicBezTo>
                        <a:cubicBezTo>
                          <a:pt x="500" y="41"/>
                          <a:pt x="501" y="41"/>
                          <a:pt x="500" y="41"/>
                        </a:cubicBezTo>
                        <a:cubicBezTo>
                          <a:pt x="494" y="42"/>
                          <a:pt x="489" y="44"/>
                          <a:pt x="484" y="44"/>
                        </a:cubicBezTo>
                        <a:cubicBezTo>
                          <a:pt x="482" y="46"/>
                          <a:pt x="478" y="48"/>
                          <a:pt x="477" y="43"/>
                        </a:cubicBezTo>
                        <a:cubicBezTo>
                          <a:pt x="471" y="41"/>
                          <a:pt x="464" y="44"/>
                          <a:pt x="458" y="44"/>
                        </a:cubicBezTo>
                        <a:cubicBezTo>
                          <a:pt x="456" y="46"/>
                          <a:pt x="453" y="46"/>
                          <a:pt x="451" y="46"/>
                        </a:cubicBezTo>
                        <a:cubicBezTo>
                          <a:pt x="452" y="46"/>
                          <a:pt x="451" y="47"/>
                          <a:pt x="450" y="46"/>
                        </a:cubicBezTo>
                        <a:cubicBezTo>
                          <a:pt x="448" y="44"/>
                          <a:pt x="451" y="43"/>
                          <a:pt x="453" y="43"/>
                        </a:cubicBezTo>
                        <a:cubicBezTo>
                          <a:pt x="451" y="43"/>
                          <a:pt x="452" y="39"/>
                          <a:pt x="453" y="38"/>
                        </a:cubicBezTo>
                        <a:cubicBezTo>
                          <a:pt x="456" y="37"/>
                          <a:pt x="458" y="36"/>
                          <a:pt x="461" y="35"/>
                        </a:cubicBezTo>
                        <a:cubicBezTo>
                          <a:pt x="462" y="35"/>
                          <a:pt x="462" y="36"/>
                          <a:pt x="463" y="36"/>
                        </a:cubicBezTo>
                        <a:cubicBezTo>
                          <a:pt x="464" y="34"/>
                          <a:pt x="465" y="36"/>
                          <a:pt x="467" y="36"/>
                        </a:cubicBezTo>
                        <a:cubicBezTo>
                          <a:pt x="468" y="35"/>
                          <a:pt x="468" y="33"/>
                          <a:pt x="469" y="33"/>
                        </a:cubicBezTo>
                        <a:cubicBezTo>
                          <a:pt x="470" y="33"/>
                          <a:pt x="471" y="35"/>
                          <a:pt x="472" y="34"/>
                        </a:cubicBezTo>
                        <a:cubicBezTo>
                          <a:pt x="472" y="34"/>
                          <a:pt x="473" y="33"/>
                          <a:pt x="473" y="33"/>
                        </a:cubicBezTo>
                        <a:cubicBezTo>
                          <a:pt x="473" y="33"/>
                          <a:pt x="473" y="34"/>
                          <a:pt x="473" y="34"/>
                        </a:cubicBezTo>
                        <a:cubicBezTo>
                          <a:pt x="474" y="34"/>
                          <a:pt x="474" y="33"/>
                          <a:pt x="475" y="32"/>
                        </a:cubicBezTo>
                        <a:cubicBezTo>
                          <a:pt x="475" y="32"/>
                          <a:pt x="476" y="34"/>
                          <a:pt x="476" y="34"/>
                        </a:cubicBezTo>
                        <a:cubicBezTo>
                          <a:pt x="477" y="35"/>
                          <a:pt x="478" y="32"/>
                          <a:pt x="479" y="31"/>
                        </a:cubicBezTo>
                        <a:cubicBezTo>
                          <a:pt x="480" y="33"/>
                          <a:pt x="478" y="34"/>
                          <a:pt x="480" y="34"/>
                        </a:cubicBezTo>
                        <a:cubicBezTo>
                          <a:pt x="479" y="32"/>
                          <a:pt x="481" y="32"/>
                          <a:pt x="481" y="31"/>
                        </a:cubicBezTo>
                        <a:cubicBezTo>
                          <a:pt x="482" y="34"/>
                          <a:pt x="484" y="30"/>
                          <a:pt x="484" y="33"/>
                        </a:cubicBezTo>
                        <a:cubicBezTo>
                          <a:pt x="486" y="32"/>
                          <a:pt x="489" y="30"/>
                          <a:pt x="491" y="30"/>
                        </a:cubicBezTo>
                        <a:cubicBezTo>
                          <a:pt x="491" y="30"/>
                          <a:pt x="491" y="29"/>
                          <a:pt x="491" y="29"/>
                        </a:cubicBezTo>
                        <a:cubicBezTo>
                          <a:pt x="493" y="28"/>
                          <a:pt x="494" y="28"/>
                          <a:pt x="495" y="27"/>
                        </a:cubicBezTo>
                        <a:cubicBezTo>
                          <a:pt x="495" y="27"/>
                          <a:pt x="495" y="28"/>
                          <a:pt x="495" y="28"/>
                        </a:cubicBezTo>
                        <a:cubicBezTo>
                          <a:pt x="498" y="27"/>
                          <a:pt x="501" y="26"/>
                          <a:pt x="503" y="27"/>
                        </a:cubicBezTo>
                        <a:cubicBezTo>
                          <a:pt x="504" y="26"/>
                          <a:pt x="504" y="25"/>
                          <a:pt x="504" y="25"/>
                        </a:cubicBezTo>
                        <a:cubicBezTo>
                          <a:pt x="505" y="26"/>
                          <a:pt x="505" y="25"/>
                          <a:pt x="505" y="24"/>
                        </a:cubicBezTo>
                        <a:cubicBezTo>
                          <a:pt x="506" y="25"/>
                          <a:pt x="506" y="27"/>
                          <a:pt x="507" y="26"/>
                        </a:cubicBezTo>
                        <a:cubicBezTo>
                          <a:pt x="506" y="24"/>
                          <a:pt x="508" y="24"/>
                          <a:pt x="508" y="23"/>
                        </a:cubicBezTo>
                        <a:cubicBezTo>
                          <a:pt x="509" y="24"/>
                          <a:pt x="509" y="24"/>
                          <a:pt x="509" y="25"/>
                        </a:cubicBezTo>
                        <a:cubicBezTo>
                          <a:pt x="510" y="26"/>
                          <a:pt x="509" y="26"/>
                          <a:pt x="509" y="27"/>
                        </a:cubicBezTo>
                        <a:cubicBezTo>
                          <a:pt x="511" y="26"/>
                          <a:pt x="510" y="25"/>
                          <a:pt x="510" y="23"/>
                        </a:cubicBezTo>
                        <a:cubicBezTo>
                          <a:pt x="509" y="22"/>
                          <a:pt x="508" y="22"/>
                          <a:pt x="507" y="22"/>
                        </a:cubicBezTo>
                        <a:cubicBezTo>
                          <a:pt x="507" y="24"/>
                          <a:pt x="504" y="23"/>
                          <a:pt x="503" y="22"/>
                        </a:cubicBezTo>
                        <a:cubicBezTo>
                          <a:pt x="503" y="22"/>
                          <a:pt x="503" y="21"/>
                          <a:pt x="503" y="21"/>
                        </a:cubicBezTo>
                        <a:cubicBezTo>
                          <a:pt x="503" y="22"/>
                          <a:pt x="503" y="23"/>
                          <a:pt x="504" y="23"/>
                        </a:cubicBezTo>
                        <a:cubicBezTo>
                          <a:pt x="505" y="19"/>
                          <a:pt x="507" y="21"/>
                          <a:pt x="510" y="21"/>
                        </a:cubicBezTo>
                        <a:cubicBezTo>
                          <a:pt x="509" y="19"/>
                          <a:pt x="510" y="19"/>
                          <a:pt x="510" y="17"/>
                        </a:cubicBezTo>
                        <a:cubicBezTo>
                          <a:pt x="507" y="18"/>
                          <a:pt x="505" y="18"/>
                          <a:pt x="503" y="18"/>
                        </a:cubicBezTo>
                        <a:cubicBezTo>
                          <a:pt x="504" y="19"/>
                          <a:pt x="502" y="20"/>
                          <a:pt x="502" y="21"/>
                        </a:cubicBezTo>
                        <a:cubicBezTo>
                          <a:pt x="501" y="20"/>
                          <a:pt x="499" y="19"/>
                          <a:pt x="499" y="20"/>
                        </a:cubicBezTo>
                        <a:cubicBezTo>
                          <a:pt x="499" y="20"/>
                          <a:pt x="499" y="20"/>
                          <a:pt x="499" y="21"/>
                        </a:cubicBezTo>
                        <a:cubicBezTo>
                          <a:pt x="498" y="19"/>
                          <a:pt x="496" y="20"/>
                          <a:pt x="494" y="20"/>
                        </a:cubicBezTo>
                        <a:cubicBezTo>
                          <a:pt x="496" y="20"/>
                          <a:pt x="495" y="19"/>
                          <a:pt x="496" y="18"/>
                        </a:cubicBezTo>
                        <a:cubicBezTo>
                          <a:pt x="495" y="18"/>
                          <a:pt x="494" y="17"/>
                          <a:pt x="493" y="19"/>
                        </a:cubicBezTo>
                        <a:cubicBezTo>
                          <a:pt x="493" y="18"/>
                          <a:pt x="493" y="18"/>
                          <a:pt x="493" y="18"/>
                        </a:cubicBezTo>
                        <a:cubicBezTo>
                          <a:pt x="490" y="20"/>
                          <a:pt x="486" y="17"/>
                          <a:pt x="483" y="19"/>
                        </a:cubicBezTo>
                        <a:cubicBezTo>
                          <a:pt x="482" y="19"/>
                          <a:pt x="482" y="18"/>
                          <a:pt x="482" y="18"/>
                        </a:cubicBezTo>
                        <a:cubicBezTo>
                          <a:pt x="479" y="20"/>
                          <a:pt x="474" y="18"/>
                          <a:pt x="473" y="20"/>
                        </a:cubicBezTo>
                        <a:cubicBezTo>
                          <a:pt x="473" y="18"/>
                          <a:pt x="474" y="17"/>
                          <a:pt x="475" y="18"/>
                        </a:cubicBezTo>
                        <a:cubicBezTo>
                          <a:pt x="474" y="15"/>
                          <a:pt x="473" y="17"/>
                          <a:pt x="472" y="18"/>
                        </a:cubicBezTo>
                        <a:cubicBezTo>
                          <a:pt x="472" y="18"/>
                          <a:pt x="472" y="17"/>
                          <a:pt x="472" y="17"/>
                        </a:cubicBezTo>
                        <a:cubicBezTo>
                          <a:pt x="471" y="18"/>
                          <a:pt x="471" y="20"/>
                          <a:pt x="470" y="20"/>
                        </a:cubicBezTo>
                        <a:cubicBezTo>
                          <a:pt x="468" y="21"/>
                          <a:pt x="467" y="18"/>
                          <a:pt x="465" y="19"/>
                        </a:cubicBezTo>
                        <a:cubicBezTo>
                          <a:pt x="466" y="22"/>
                          <a:pt x="463" y="20"/>
                          <a:pt x="463" y="21"/>
                        </a:cubicBezTo>
                        <a:cubicBezTo>
                          <a:pt x="464" y="21"/>
                          <a:pt x="463" y="22"/>
                          <a:pt x="462" y="22"/>
                        </a:cubicBezTo>
                        <a:cubicBezTo>
                          <a:pt x="461" y="23"/>
                          <a:pt x="459" y="22"/>
                          <a:pt x="459" y="21"/>
                        </a:cubicBezTo>
                        <a:cubicBezTo>
                          <a:pt x="460" y="21"/>
                          <a:pt x="460" y="20"/>
                          <a:pt x="461" y="19"/>
                        </a:cubicBezTo>
                        <a:cubicBezTo>
                          <a:pt x="459" y="20"/>
                          <a:pt x="460" y="19"/>
                          <a:pt x="459" y="17"/>
                        </a:cubicBezTo>
                        <a:cubicBezTo>
                          <a:pt x="458" y="18"/>
                          <a:pt x="458" y="16"/>
                          <a:pt x="457" y="16"/>
                        </a:cubicBezTo>
                        <a:cubicBezTo>
                          <a:pt x="457" y="18"/>
                          <a:pt x="458" y="18"/>
                          <a:pt x="459" y="18"/>
                        </a:cubicBezTo>
                        <a:cubicBezTo>
                          <a:pt x="458" y="19"/>
                          <a:pt x="458" y="19"/>
                          <a:pt x="458" y="19"/>
                        </a:cubicBezTo>
                        <a:cubicBezTo>
                          <a:pt x="457" y="19"/>
                          <a:pt x="457" y="16"/>
                          <a:pt x="456" y="18"/>
                        </a:cubicBezTo>
                        <a:cubicBezTo>
                          <a:pt x="456" y="18"/>
                          <a:pt x="456" y="17"/>
                          <a:pt x="456" y="16"/>
                        </a:cubicBezTo>
                        <a:cubicBezTo>
                          <a:pt x="460" y="15"/>
                          <a:pt x="462" y="14"/>
                          <a:pt x="466" y="15"/>
                        </a:cubicBezTo>
                        <a:cubicBezTo>
                          <a:pt x="469" y="13"/>
                          <a:pt x="472" y="16"/>
                          <a:pt x="474" y="13"/>
                        </a:cubicBezTo>
                        <a:cubicBezTo>
                          <a:pt x="474" y="14"/>
                          <a:pt x="475" y="13"/>
                          <a:pt x="475" y="14"/>
                        </a:cubicBezTo>
                        <a:cubicBezTo>
                          <a:pt x="479" y="12"/>
                          <a:pt x="483" y="16"/>
                          <a:pt x="486" y="12"/>
                        </a:cubicBezTo>
                        <a:cubicBezTo>
                          <a:pt x="485" y="12"/>
                          <a:pt x="484" y="13"/>
                          <a:pt x="484" y="12"/>
                        </a:cubicBezTo>
                        <a:cubicBezTo>
                          <a:pt x="485" y="12"/>
                          <a:pt x="488" y="9"/>
                          <a:pt x="488" y="13"/>
                        </a:cubicBezTo>
                        <a:cubicBezTo>
                          <a:pt x="489" y="13"/>
                          <a:pt x="489" y="12"/>
                          <a:pt x="490" y="12"/>
                        </a:cubicBezTo>
                        <a:cubicBezTo>
                          <a:pt x="490" y="10"/>
                          <a:pt x="489" y="12"/>
                          <a:pt x="489" y="11"/>
                        </a:cubicBezTo>
                        <a:cubicBezTo>
                          <a:pt x="490" y="11"/>
                          <a:pt x="493" y="9"/>
                          <a:pt x="494" y="12"/>
                        </a:cubicBezTo>
                        <a:cubicBezTo>
                          <a:pt x="500" y="11"/>
                          <a:pt x="504" y="9"/>
                          <a:pt x="508" y="11"/>
                        </a:cubicBezTo>
                        <a:cubicBezTo>
                          <a:pt x="508" y="9"/>
                          <a:pt x="509" y="12"/>
                          <a:pt x="509" y="12"/>
                        </a:cubicBezTo>
                        <a:cubicBezTo>
                          <a:pt x="510" y="11"/>
                          <a:pt x="509" y="10"/>
                          <a:pt x="509" y="10"/>
                        </a:cubicBezTo>
                        <a:cubicBezTo>
                          <a:pt x="510" y="10"/>
                          <a:pt x="510" y="9"/>
                          <a:pt x="510" y="9"/>
                        </a:cubicBezTo>
                        <a:cubicBezTo>
                          <a:pt x="511" y="8"/>
                          <a:pt x="511" y="10"/>
                          <a:pt x="512" y="10"/>
                        </a:cubicBezTo>
                        <a:cubicBezTo>
                          <a:pt x="512" y="9"/>
                          <a:pt x="514" y="9"/>
                          <a:pt x="515" y="9"/>
                        </a:cubicBezTo>
                        <a:cubicBezTo>
                          <a:pt x="516" y="12"/>
                          <a:pt x="517" y="10"/>
                          <a:pt x="519" y="10"/>
                        </a:cubicBezTo>
                        <a:cubicBezTo>
                          <a:pt x="524" y="9"/>
                          <a:pt x="531" y="10"/>
                          <a:pt x="535" y="9"/>
                        </a:cubicBezTo>
                        <a:cubicBezTo>
                          <a:pt x="532" y="8"/>
                          <a:pt x="531" y="9"/>
                          <a:pt x="528" y="8"/>
                        </a:cubicBezTo>
                        <a:cubicBezTo>
                          <a:pt x="524" y="10"/>
                          <a:pt x="519" y="8"/>
                          <a:pt x="515" y="9"/>
                        </a:cubicBezTo>
                        <a:cubicBezTo>
                          <a:pt x="515" y="8"/>
                          <a:pt x="514" y="8"/>
                          <a:pt x="514" y="7"/>
                        </a:cubicBezTo>
                        <a:cubicBezTo>
                          <a:pt x="514" y="6"/>
                          <a:pt x="515" y="6"/>
                          <a:pt x="516" y="5"/>
                        </a:cubicBezTo>
                        <a:cubicBezTo>
                          <a:pt x="514" y="4"/>
                          <a:pt x="511" y="8"/>
                          <a:pt x="509" y="5"/>
                        </a:cubicBezTo>
                        <a:cubicBezTo>
                          <a:pt x="509" y="7"/>
                          <a:pt x="508" y="6"/>
                          <a:pt x="507" y="6"/>
                        </a:cubicBezTo>
                        <a:cubicBezTo>
                          <a:pt x="507" y="9"/>
                          <a:pt x="502" y="10"/>
                          <a:pt x="500" y="10"/>
                        </a:cubicBezTo>
                        <a:cubicBezTo>
                          <a:pt x="500" y="9"/>
                          <a:pt x="503" y="9"/>
                          <a:pt x="502" y="8"/>
                        </a:cubicBezTo>
                        <a:cubicBezTo>
                          <a:pt x="501" y="8"/>
                          <a:pt x="500" y="9"/>
                          <a:pt x="500" y="7"/>
                        </a:cubicBezTo>
                        <a:cubicBezTo>
                          <a:pt x="500" y="7"/>
                          <a:pt x="502" y="8"/>
                          <a:pt x="502" y="6"/>
                        </a:cubicBezTo>
                        <a:cubicBezTo>
                          <a:pt x="501" y="6"/>
                          <a:pt x="499" y="7"/>
                          <a:pt x="499" y="4"/>
                        </a:cubicBezTo>
                        <a:cubicBezTo>
                          <a:pt x="497" y="4"/>
                          <a:pt x="499" y="6"/>
                          <a:pt x="498" y="6"/>
                        </a:cubicBezTo>
                        <a:cubicBezTo>
                          <a:pt x="498" y="6"/>
                          <a:pt x="498" y="6"/>
                          <a:pt x="497" y="6"/>
                        </a:cubicBezTo>
                        <a:cubicBezTo>
                          <a:pt x="497" y="4"/>
                          <a:pt x="498" y="3"/>
                          <a:pt x="498" y="2"/>
                        </a:cubicBezTo>
                        <a:cubicBezTo>
                          <a:pt x="496" y="1"/>
                          <a:pt x="497" y="3"/>
                          <a:pt x="497" y="4"/>
                        </a:cubicBezTo>
                        <a:cubicBezTo>
                          <a:pt x="495" y="3"/>
                          <a:pt x="497" y="2"/>
                          <a:pt x="496" y="1"/>
                        </a:cubicBezTo>
                        <a:cubicBezTo>
                          <a:pt x="495" y="0"/>
                          <a:pt x="493" y="0"/>
                          <a:pt x="493" y="1"/>
                        </a:cubicBezTo>
                        <a:cubicBezTo>
                          <a:pt x="493" y="1"/>
                          <a:pt x="493" y="1"/>
                          <a:pt x="493" y="1"/>
                        </a:cubicBezTo>
                        <a:cubicBezTo>
                          <a:pt x="493" y="1"/>
                          <a:pt x="492" y="3"/>
                          <a:pt x="492" y="2"/>
                        </a:cubicBezTo>
                        <a:cubicBezTo>
                          <a:pt x="492" y="2"/>
                          <a:pt x="493" y="2"/>
                          <a:pt x="493" y="1"/>
                        </a:cubicBezTo>
                        <a:cubicBezTo>
                          <a:pt x="491" y="0"/>
                          <a:pt x="488" y="2"/>
                          <a:pt x="487" y="0"/>
                        </a:cubicBezTo>
                        <a:cubicBezTo>
                          <a:pt x="486" y="0"/>
                          <a:pt x="488" y="1"/>
                          <a:pt x="487" y="2"/>
                        </a:cubicBezTo>
                        <a:cubicBezTo>
                          <a:pt x="485" y="2"/>
                          <a:pt x="485" y="0"/>
                          <a:pt x="484" y="0"/>
                        </a:cubicBezTo>
                        <a:cubicBezTo>
                          <a:pt x="484" y="1"/>
                          <a:pt x="485" y="2"/>
                          <a:pt x="484" y="2"/>
                        </a:cubicBezTo>
                        <a:cubicBezTo>
                          <a:pt x="483" y="2"/>
                          <a:pt x="481" y="4"/>
                          <a:pt x="481" y="1"/>
                        </a:cubicBezTo>
                        <a:cubicBezTo>
                          <a:pt x="482" y="1"/>
                          <a:pt x="483" y="1"/>
                          <a:pt x="483" y="0"/>
                        </a:cubicBezTo>
                        <a:cubicBezTo>
                          <a:pt x="481" y="1"/>
                          <a:pt x="480" y="1"/>
                          <a:pt x="479" y="3"/>
                        </a:cubicBezTo>
                        <a:cubicBezTo>
                          <a:pt x="478" y="2"/>
                          <a:pt x="479" y="0"/>
                          <a:pt x="478" y="0"/>
                        </a:cubicBezTo>
                        <a:cubicBezTo>
                          <a:pt x="478" y="0"/>
                          <a:pt x="478" y="2"/>
                          <a:pt x="478" y="2"/>
                        </a:cubicBezTo>
                        <a:cubicBezTo>
                          <a:pt x="477" y="1"/>
                          <a:pt x="474" y="0"/>
                          <a:pt x="476" y="1"/>
                        </a:cubicBezTo>
                        <a:cubicBezTo>
                          <a:pt x="474" y="1"/>
                          <a:pt x="474" y="1"/>
                          <a:pt x="472" y="1"/>
                        </a:cubicBezTo>
                        <a:cubicBezTo>
                          <a:pt x="472" y="2"/>
                          <a:pt x="473" y="3"/>
                          <a:pt x="472" y="3"/>
                        </a:cubicBezTo>
                        <a:cubicBezTo>
                          <a:pt x="467" y="2"/>
                          <a:pt x="463" y="5"/>
                          <a:pt x="459" y="4"/>
                        </a:cubicBezTo>
                        <a:cubicBezTo>
                          <a:pt x="459" y="5"/>
                          <a:pt x="459" y="6"/>
                          <a:pt x="459" y="6"/>
                        </a:cubicBezTo>
                        <a:cubicBezTo>
                          <a:pt x="457" y="5"/>
                          <a:pt x="456" y="5"/>
                          <a:pt x="455" y="7"/>
                        </a:cubicBezTo>
                        <a:cubicBezTo>
                          <a:pt x="455" y="6"/>
                          <a:pt x="455" y="6"/>
                          <a:pt x="455" y="5"/>
                        </a:cubicBezTo>
                        <a:cubicBezTo>
                          <a:pt x="454" y="6"/>
                          <a:pt x="453" y="6"/>
                          <a:pt x="452" y="5"/>
                        </a:cubicBezTo>
                        <a:cubicBezTo>
                          <a:pt x="452" y="3"/>
                          <a:pt x="454" y="4"/>
                          <a:pt x="454" y="1"/>
                        </a:cubicBezTo>
                        <a:cubicBezTo>
                          <a:pt x="452" y="2"/>
                          <a:pt x="452" y="6"/>
                          <a:pt x="449" y="5"/>
                        </a:cubicBezTo>
                        <a:cubicBezTo>
                          <a:pt x="449" y="6"/>
                          <a:pt x="450" y="7"/>
                          <a:pt x="449" y="7"/>
                        </a:cubicBezTo>
                        <a:cubicBezTo>
                          <a:pt x="449" y="7"/>
                          <a:pt x="448" y="7"/>
                          <a:pt x="448" y="8"/>
                        </a:cubicBezTo>
                        <a:cubicBezTo>
                          <a:pt x="448" y="6"/>
                          <a:pt x="447" y="6"/>
                          <a:pt x="446" y="6"/>
                        </a:cubicBezTo>
                        <a:cubicBezTo>
                          <a:pt x="444" y="8"/>
                          <a:pt x="442" y="5"/>
                          <a:pt x="440" y="8"/>
                        </a:cubicBezTo>
                        <a:cubicBezTo>
                          <a:pt x="438" y="8"/>
                          <a:pt x="435" y="8"/>
                          <a:pt x="433" y="8"/>
                        </a:cubicBezTo>
                        <a:cubicBezTo>
                          <a:pt x="430" y="9"/>
                          <a:pt x="428" y="9"/>
                          <a:pt x="426" y="11"/>
                        </a:cubicBezTo>
                        <a:cubicBezTo>
                          <a:pt x="426" y="9"/>
                          <a:pt x="425" y="10"/>
                          <a:pt x="425" y="8"/>
                        </a:cubicBezTo>
                        <a:cubicBezTo>
                          <a:pt x="423" y="10"/>
                          <a:pt x="422" y="7"/>
                          <a:pt x="421" y="10"/>
                        </a:cubicBezTo>
                        <a:cubicBezTo>
                          <a:pt x="422" y="10"/>
                          <a:pt x="422" y="10"/>
                          <a:pt x="422" y="10"/>
                        </a:cubicBezTo>
                        <a:cubicBezTo>
                          <a:pt x="421" y="11"/>
                          <a:pt x="421" y="11"/>
                          <a:pt x="420" y="11"/>
                        </a:cubicBezTo>
                        <a:cubicBezTo>
                          <a:pt x="420" y="10"/>
                          <a:pt x="420" y="9"/>
                          <a:pt x="419" y="10"/>
                        </a:cubicBezTo>
                        <a:cubicBezTo>
                          <a:pt x="419" y="13"/>
                          <a:pt x="416" y="10"/>
                          <a:pt x="415" y="10"/>
                        </a:cubicBezTo>
                        <a:cubicBezTo>
                          <a:pt x="415" y="11"/>
                          <a:pt x="415" y="11"/>
                          <a:pt x="416" y="11"/>
                        </a:cubicBezTo>
                        <a:cubicBezTo>
                          <a:pt x="415" y="11"/>
                          <a:pt x="413" y="12"/>
                          <a:pt x="412" y="9"/>
                        </a:cubicBezTo>
                        <a:cubicBezTo>
                          <a:pt x="413" y="9"/>
                          <a:pt x="413" y="11"/>
                          <a:pt x="414" y="10"/>
                        </a:cubicBezTo>
                        <a:cubicBezTo>
                          <a:pt x="413" y="10"/>
                          <a:pt x="413" y="9"/>
                          <a:pt x="413" y="8"/>
                        </a:cubicBezTo>
                        <a:cubicBezTo>
                          <a:pt x="412" y="10"/>
                          <a:pt x="410" y="11"/>
                          <a:pt x="408" y="11"/>
                        </a:cubicBezTo>
                        <a:cubicBezTo>
                          <a:pt x="407" y="11"/>
                          <a:pt x="405" y="11"/>
                          <a:pt x="404" y="11"/>
                        </a:cubicBezTo>
                        <a:cubicBezTo>
                          <a:pt x="403" y="11"/>
                          <a:pt x="403" y="12"/>
                          <a:pt x="402" y="12"/>
                        </a:cubicBezTo>
                        <a:cubicBezTo>
                          <a:pt x="401" y="12"/>
                          <a:pt x="401" y="10"/>
                          <a:pt x="399" y="11"/>
                        </a:cubicBezTo>
                        <a:cubicBezTo>
                          <a:pt x="399" y="11"/>
                          <a:pt x="399" y="11"/>
                          <a:pt x="398" y="11"/>
                        </a:cubicBezTo>
                        <a:cubicBezTo>
                          <a:pt x="397" y="11"/>
                          <a:pt x="394" y="13"/>
                          <a:pt x="393" y="11"/>
                        </a:cubicBezTo>
                        <a:cubicBezTo>
                          <a:pt x="393" y="9"/>
                          <a:pt x="396" y="10"/>
                          <a:pt x="395" y="9"/>
                        </a:cubicBezTo>
                        <a:cubicBezTo>
                          <a:pt x="394" y="9"/>
                          <a:pt x="393" y="10"/>
                          <a:pt x="392" y="9"/>
                        </a:cubicBezTo>
                        <a:cubicBezTo>
                          <a:pt x="393" y="12"/>
                          <a:pt x="391" y="11"/>
                          <a:pt x="390" y="10"/>
                        </a:cubicBezTo>
                        <a:cubicBezTo>
                          <a:pt x="391" y="10"/>
                          <a:pt x="393" y="9"/>
                          <a:pt x="393" y="8"/>
                        </a:cubicBezTo>
                        <a:cubicBezTo>
                          <a:pt x="391" y="9"/>
                          <a:pt x="388" y="11"/>
                          <a:pt x="388" y="7"/>
                        </a:cubicBezTo>
                        <a:cubicBezTo>
                          <a:pt x="388" y="7"/>
                          <a:pt x="387" y="7"/>
                          <a:pt x="387" y="7"/>
                        </a:cubicBezTo>
                        <a:cubicBezTo>
                          <a:pt x="388" y="6"/>
                          <a:pt x="388" y="5"/>
                          <a:pt x="389" y="3"/>
                        </a:cubicBezTo>
                        <a:cubicBezTo>
                          <a:pt x="385" y="8"/>
                          <a:pt x="381" y="1"/>
                          <a:pt x="378" y="7"/>
                        </a:cubicBezTo>
                        <a:cubicBezTo>
                          <a:pt x="378" y="7"/>
                          <a:pt x="378" y="6"/>
                          <a:pt x="378" y="6"/>
                        </a:cubicBezTo>
                        <a:cubicBezTo>
                          <a:pt x="377" y="6"/>
                          <a:pt x="378" y="7"/>
                          <a:pt x="376" y="7"/>
                        </a:cubicBezTo>
                        <a:cubicBezTo>
                          <a:pt x="376" y="6"/>
                          <a:pt x="376" y="6"/>
                          <a:pt x="376" y="5"/>
                        </a:cubicBezTo>
                        <a:cubicBezTo>
                          <a:pt x="375" y="5"/>
                          <a:pt x="374" y="5"/>
                          <a:pt x="374" y="6"/>
                        </a:cubicBezTo>
                        <a:cubicBezTo>
                          <a:pt x="375" y="6"/>
                          <a:pt x="376" y="7"/>
                          <a:pt x="376" y="8"/>
                        </a:cubicBezTo>
                        <a:cubicBezTo>
                          <a:pt x="374" y="8"/>
                          <a:pt x="373" y="10"/>
                          <a:pt x="371" y="8"/>
                        </a:cubicBezTo>
                        <a:cubicBezTo>
                          <a:pt x="372" y="8"/>
                          <a:pt x="372" y="6"/>
                          <a:pt x="373" y="6"/>
                        </a:cubicBezTo>
                        <a:cubicBezTo>
                          <a:pt x="373" y="5"/>
                          <a:pt x="373" y="3"/>
                          <a:pt x="372" y="4"/>
                        </a:cubicBezTo>
                        <a:cubicBezTo>
                          <a:pt x="372" y="4"/>
                          <a:pt x="372" y="5"/>
                          <a:pt x="372" y="6"/>
                        </a:cubicBezTo>
                        <a:cubicBezTo>
                          <a:pt x="372" y="3"/>
                          <a:pt x="368" y="3"/>
                          <a:pt x="366" y="3"/>
                        </a:cubicBezTo>
                        <a:cubicBezTo>
                          <a:pt x="366" y="5"/>
                          <a:pt x="367" y="4"/>
                          <a:pt x="367" y="6"/>
                        </a:cubicBezTo>
                        <a:cubicBezTo>
                          <a:pt x="366" y="5"/>
                          <a:pt x="366" y="6"/>
                          <a:pt x="365" y="6"/>
                        </a:cubicBezTo>
                        <a:cubicBezTo>
                          <a:pt x="365" y="4"/>
                          <a:pt x="365" y="5"/>
                          <a:pt x="365" y="3"/>
                        </a:cubicBezTo>
                        <a:cubicBezTo>
                          <a:pt x="364" y="2"/>
                          <a:pt x="365" y="4"/>
                          <a:pt x="364" y="4"/>
                        </a:cubicBezTo>
                        <a:cubicBezTo>
                          <a:pt x="364" y="2"/>
                          <a:pt x="362" y="3"/>
                          <a:pt x="362" y="2"/>
                        </a:cubicBezTo>
                        <a:cubicBezTo>
                          <a:pt x="361" y="4"/>
                          <a:pt x="360" y="2"/>
                          <a:pt x="360" y="1"/>
                        </a:cubicBezTo>
                        <a:cubicBezTo>
                          <a:pt x="359" y="3"/>
                          <a:pt x="359" y="2"/>
                          <a:pt x="358" y="4"/>
                        </a:cubicBezTo>
                        <a:cubicBezTo>
                          <a:pt x="357" y="3"/>
                          <a:pt x="358" y="3"/>
                          <a:pt x="358" y="2"/>
                        </a:cubicBezTo>
                        <a:cubicBezTo>
                          <a:pt x="357" y="2"/>
                          <a:pt x="357" y="2"/>
                          <a:pt x="356" y="2"/>
                        </a:cubicBezTo>
                        <a:cubicBezTo>
                          <a:pt x="355" y="2"/>
                          <a:pt x="355" y="3"/>
                          <a:pt x="355" y="4"/>
                        </a:cubicBezTo>
                        <a:cubicBezTo>
                          <a:pt x="354" y="3"/>
                          <a:pt x="353" y="3"/>
                          <a:pt x="354" y="2"/>
                        </a:cubicBezTo>
                        <a:cubicBezTo>
                          <a:pt x="351" y="1"/>
                          <a:pt x="350" y="7"/>
                          <a:pt x="348" y="6"/>
                        </a:cubicBezTo>
                        <a:cubicBezTo>
                          <a:pt x="348" y="10"/>
                          <a:pt x="347" y="8"/>
                          <a:pt x="346" y="7"/>
                        </a:cubicBezTo>
                        <a:cubicBezTo>
                          <a:pt x="345" y="8"/>
                          <a:pt x="347" y="9"/>
                          <a:pt x="346" y="9"/>
                        </a:cubicBezTo>
                        <a:cubicBezTo>
                          <a:pt x="345" y="8"/>
                          <a:pt x="344" y="8"/>
                          <a:pt x="343" y="9"/>
                        </a:cubicBezTo>
                        <a:cubicBezTo>
                          <a:pt x="343" y="7"/>
                          <a:pt x="343" y="7"/>
                          <a:pt x="343" y="6"/>
                        </a:cubicBezTo>
                        <a:cubicBezTo>
                          <a:pt x="343" y="7"/>
                          <a:pt x="342" y="6"/>
                          <a:pt x="342" y="7"/>
                        </a:cubicBezTo>
                        <a:cubicBezTo>
                          <a:pt x="342" y="7"/>
                          <a:pt x="342" y="8"/>
                          <a:pt x="343" y="8"/>
                        </a:cubicBezTo>
                        <a:cubicBezTo>
                          <a:pt x="342" y="8"/>
                          <a:pt x="342" y="9"/>
                          <a:pt x="341" y="9"/>
                        </a:cubicBezTo>
                        <a:cubicBezTo>
                          <a:pt x="341" y="8"/>
                          <a:pt x="341" y="8"/>
                          <a:pt x="341" y="8"/>
                        </a:cubicBezTo>
                        <a:cubicBezTo>
                          <a:pt x="338" y="10"/>
                          <a:pt x="335" y="8"/>
                          <a:pt x="334" y="11"/>
                        </a:cubicBezTo>
                        <a:cubicBezTo>
                          <a:pt x="333" y="11"/>
                          <a:pt x="333" y="9"/>
                          <a:pt x="332" y="9"/>
                        </a:cubicBezTo>
                        <a:cubicBezTo>
                          <a:pt x="332" y="10"/>
                          <a:pt x="332" y="10"/>
                          <a:pt x="333" y="11"/>
                        </a:cubicBezTo>
                        <a:cubicBezTo>
                          <a:pt x="332" y="12"/>
                          <a:pt x="328" y="8"/>
                          <a:pt x="330" y="11"/>
                        </a:cubicBezTo>
                        <a:cubicBezTo>
                          <a:pt x="329" y="11"/>
                          <a:pt x="328" y="9"/>
                          <a:pt x="327" y="10"/>
                        </a:cubicBezTo>
                        <a:cubicBezTo>
                          <a:pt x="328" y="10"/>
                          <a:pt x="328" y="11"/>
                          <a:pt x="327" y="11"/>
                        </a:cubicBezTo>
                        <a:cubicBezTo>
                          <a:pt x="328" y="11"/>
                          <a:pt x="328" y="10"/>
                          <a:pt x="327" y="10"/>
                        </a:cubicBezTo>
                        <a:cubicBezTo>
                          <a:pt x="327" y="11"/>
                          <a:pt x="326" y="11"/>
                          <a:pt x="325" y="12"/>
                        </a:cubicBezTo>
                        <a:cubicBezTo>
                          <a:pt x="326" y="10"/>
                          <a:pt x="324" y="11"/>
                          <a:pt x="323" y="11"/>
                        </a:cubicBezTo>
                        <a:cubicBezTo>
                          <a:pt x="324" y="11"/>
                          <a:pt x="324" y="11"/>
                          <a:pt x="324" y="12"/>
                        </a:cubicBezTo>
                        <a:cubicBezTo>
                          <a:pt x="323" y="12"/>
                          <a:pt x="322" y="13"/>
                          <a:pt x="321" y="12"/>
                        </a:cubicBezTo>
                        <a:cubicBezTo>
                          <a:pt x="321" y="11"/>
                          <a:pt x="323" y="12"/>
                          <a:pt x="322" y="11"/>
                        </a:cubicBezTo>
                        <a:cubicBezTo>
                          <a:pt x="321" y="10"/>
                          <a:pt x="321" y="12"/>
                          <a:pt x="320" y="12"/>
                        </a:cubicBezTo>
                        <a:cubicBezTo>
                          <a:pt x="319" y="9"/>
                          <a:pt x="317" y="14"/>
                          <a:pt x="317" y="11"/>
                        </a:cubicBezTo>
                        <a:cubicBezTo>
                          <a:pt x="319" y="13"/>
                          <a:pt x="320" y="6"/>
                          <a:pt x="322" y="10"/>
                        </a:cubicBezTo>
                        <a:cubicBezTo>
                          <a:pt x="322" y="7"/>
                          <a:pt x="323" y="9"/>
                          <a:pt x="324" y="8"/>
                        </a:cubicBezTo>
                        <a:cubicBezTo>
                          <a:pt x="324" y="6"/>
                          <a:pt x="325" y="7"/>
                          <a:pt x="325" y="6"/>
                        </a:cubicBezTo>
                        <a:cubicBezTo>
                          <a:pt x="324" y="6"/>
                          <a:pt x="324" y="7"/>
                          <a:pt x="324" y="7"/>
                        </a:cubicBezTo>
                        <a:cubicBezTo>
                          <a:pt x="323" y="6"/>
                          <a:pt x="323" y="7"/>
                          <a:pt x="323" y="6"/>
                        </a:cubicBezTo>
                        <a:cubicBezTo>
                          <a:pt x="323" y="5"/>
                          <a:pt x="324" y="6"/>
                          <a:pt x="324" y="5"/>
                        </a:cubicBezTo>
                        <a:cubicBezTo>
                          <a:pt x="322" y="6"/>
                          <a:pt x="322" y="5"/>
                          <a:pt x="321" y="4"/>
                        </a:cubicBezTo>
                        <a:cubicBezTo>
                          <a:pt x="320" y="5"/>
                          <a:pt x="319" y="4"/>
                          <a:pt x="315" y="5"/>
                        </a:cubicBezTo>
                        <a:cubicBezTo>
                          <a:pt x="315" y="6"/>
                          <a:pt x="316" y="6"/>
                          <a:pt x="315" y="7"/>
                        </a:cubicBezTo>
                        <a:cubicBezTo>
                          <a:pt x="311" y="5"/>
                          <a:pt x="307" y="9"/>
                          <a:pt x="304" y="9"/>
                        </a:cubicBezTo>
                        <a:cubicBezTo>
                          <a:pt x="304" y="10"/>
                          <a:pt x="305" y="11"/>
                          <a:pt x="303" y="11"/>
                        </a:cubicBezTo>
                        <a:cubicBezTo>
                          <a:pt x="303" y="11"/>
                          <a:pt x="303" y="10"/>
                          <a:pt x="303" y="9"/>
                        </a:cubicBezTo>
                        <a:cubicBezTo>
                          <a:pt x="300" y="11"/>
                          <a:pt x="298" y="8"/>
                          <a:pt x="295" y="9"/>
                        </a:cubicBezTo>
                        <a:cubicBezTo>
                          <a:pt x="294" y="13"/>
                          <a:pt x="290" y="9"/>
                          <a:pt x="288" y="13"/>
                        </a:cubicBezTo>
                        <a:cubicBezTo>
                          <a:pt x="290" y="12"/>
                          <a:pt x="291" y="12"/>
                          <a:pt x="292" y="13"/>
                        </a:cubicBezTo>
                        <a:cubicBezTo>
                          <a:pt x="291" y="15"/>
                          <a:pt x="288" y="16"/>
                          <a:pt x="288" y="13"/>
                        </a:cubicBezTo>
                        <a:cubicBezTo>
                          <a:pt x="286" y="15"/>
                          <a:pt x="285" y="11"/>
                          <a:pt x="284" y="14"/>
                        </a:cubicBezTo>
                        <a:cubicBezTo>
                          <a:pt x="284" y="11"/>
                          <a:pt x="280" y="11"/>
                          <a:pt x="278" y="12"/>
                        </a:cubicBezTo>
                        <a:cubicBezTo>
                          <a:pt x="279" y="12"/>
                          <a:pt x="278" y="12"/>
                          <a:pt x="277" y="12"/>
                        </a:cubicBezTo>
                        <a:cubicBezTo>
                          <a:pt x="273" y="13"/>
                          <a:pt x="268" y="12"/>
                          <a:pt x="264" y="15"/>
                        </a:cubicBezTo>
                        <a:cubicBezTo>
                          <a:pt x="264" y="14"/>
                          <a:pt x="264" y="13"/>
                          <a:pt x="264" y="13"/>
                        </a:cubicBezTo>
                        <a:cubicBezTo>
                          <a:pt x="264" y="15"/>
                          <a:pt x="264" y="16"/>
                          <a:pt x="263" y="16"/>
                        </a:cubicBezTo>
                        <a:cubicBezTo>
                          <a:pt x="263" y="15"/>
                          <a:pt x="264" y="14"/>
                          <a:pt x="263" y="14"/>
                        </a:cubicBezTo>
                        <a:cubicBezTo>
                          <a:pt x="262" y="15"/>
                          <a:pt x="262" y="16"/>
                          <a:pt x="261" y="15"/>
                        </a:cubicBezTo>
                        <a:cubicBezTo>
                          <a:pt x="260" y="16"/>
                          <a:pt x="262" y="16"/>
                          <a:pt x="261" y="17"/>
                        </a:cubicBezTo>
                        <a:cubicBezTo>
                          <a:pt x="260" y="16"/>
                          <a:pt x="260" y="16"/>
                          <a:pt x="260" y="16"/>
                        </a:cubicBezTo>
                        <a:cubicBezTo>
                          <a:pt x="260" y="15"/>
                          <a:pt x="260" y="15"/>
                          <a:pt x="260" y="14"/>
                        </a:cubicBezTo>
                        <a:cubicBezTo>
                          <a:pt x="259" y="15"/>
                          <a:pt x="259" y="15"/>
                          <a:pt x="257" y="16"/>
                        </a:cubicBezTo>
                        <a:cubicBezTo>
                          <a:pt x="257" y="17"/>
                          <a:pt x="258" y="16"/>
                          <a:pt x="259" y="18"/>
                        </a:cubicBezTo>
                        <a:cubicBezTo>
                          <a:pt x="253" y="24"/>
                          <a:pt x="245" y="23"/>
                          <a:pt x="238" y="24"/>
                        </a:cubicBezTo>
                        <a:cubicBezTo>
                          <a:pt x="237" y="23"/>
                          <a:pt x="240" y="23"/>
                          <a:pt x="239" y="23"/>
                        </a:cubicBezTo>
                        <a:cubicBezTo>
                          <a:pt x="236" y="24"/>
                          <a:pt x="235" y="26"/>
                          <a:pt x="233" y="23"/>
                        </a:cubicBezTo>
                        <a:cubicBezTo>
                          <a:pt x="232" y="23"/>
                          <a:pt x="232" y="25"/>
                          <a:pt x="231" y="26"/>
                        </a:cubicBezTo>
                        <a:cubicBezTo>
                          <a:pt x="230" y="25"/>
                          <a:pt x="227" y="28"/>
                          <a:pt x="226" y="25"/>
                        </a:cubicBezTo>
                        <a:cubicBezTo>
                          <a:pt x="226" y="27"/>
                          <a:pt x="224" y="25"/>
                          <a:pt x="224" y="27"/>
                        </a:cubicBezTo>
                        <a:cubicBezTo>
                          <a:pt x="223" y="25"/>
                          <a:pt x="223" y="25"/>
                          <a:pt x="223" y="26"/>
                        </a:cubicBezTo>
                        <a:cubicBezTo>
                          <a:pt x="222" y="24"/>
                          <a:pt x="221" y="26"/>
                          <a:pt x="220" y="24"/>
                        </a:cubicBezTo>
                        <a:cubicBezTo>
                          <a:pt x="220" y="26"/>
                          <a:pt x="219" y="25"/>
                          <a:pt x="218" y="25"/>
                        </a:cubicBezTo>
                        <a:cubicBezTo>
                          <a:pt x="217" y="25"/>
                          <a:pt x="218" y="26"/>
                          <a:pt x="218" y="26"/>
                        </a:cubicBezTo>
                        <a:cubicBezTo>
                          <a:pt x="216" y="25"/>
                          <a:pt x="214" y="28"/>
                          <a:pt x="213" y="25"/>
                        </a:cubicBezTo>
                        <a:cubicBezTo>
                          <a:pt x="212" y="27"/>
                          <a:pt x="208" y="26"/>
                          <a:pt x="207" y="24"/>
                        </a:cubicBezTo>
                        <a:cubicBezTo>
                          <a:pt x="207" y="27"/>
                          <a:pt x="204" y="27"/>
                          <a:pt x="204" y="26"/>
                        </a:cubicBezTo>
                        <a:cubicBezTo>
                          <a:pt x="203" y="27"/>
                          <a:pt x="201" y="28"/>
                          <a:pt x="200" y="29"/>
                        </a:cubicBezTo>
                        <a:cubicBezTo>
                          <a:pt x="200" y="28"/>
                          <a:pt x="201" y="28"/>
                          <a:pt x="201" y="27"/>
                        </a:cubicBezTo>
                        <a:cubicBezTo>
                          <a:pt x="195" y="27"/>
                          <a:pt x="191" y="30"/>
                          <a:pt x="184" y="28"/>
                        </a:cubicBezTo>
                        <a:cubicBezTo>
                          <a:pt x="184" y="29"/>
                          <a:pt x="183" y="29"/>
                          <a:pt x="183" y="30"/>
                        </a:cubicBezTo>
                        <a:cubicBezTo>
                          <a:pt x="181" y="26"/>
                          <a:pt x="176" y="33"/>
                          <a:pt x="176" y="27"/>
                        </a:cubicBezTo>
                        <a:cubicBezTo>
                          <a:pt x="174" y="27"/>
                          <a:pt x="176" y="29"/>
                          <a:pt x="175" y="30"/>
                        </a:cubicBezTo>
                        <a:cubicBezTo>
                          <a:pt x="171" y="29"/>
                          <a:pt x="169" y="31"/>
                          <a:pt x="167" y="29"/>
                        </a:cubicBezTo>
                        <a:cubicBezTo>
                          <a:pt x="165" y="31"/>
                          <a:pt x="164" y="30"/>
                          <a:pt x="162" y="31"/>
                        </a:cubicBezTo>
                        <a:cubicBezTo>
                          <a:pt x="162" y="30"/>
                          <a:pt x="163" y="31"/>
                          <a:pt x="163" y="30"/>
                        </a:cubicBezTo>
                        <a:cubicBezTo>
                          <a:pt x="160" y="30"/>
                          <a:pt x="158" y="32"/>
                          <a:pt x="156" y="29"/>
                        </a:cubicBezTo>
                        <a:cubicBezTo>
                          <a:pt x="156" y="32"/>
                          <a:pt x="154" y="31"/>
                          <a:pt x="154" y="33"/>
                        </a:cubicBezTo>
                        <a:cubicBezTo>
                          <a:pt x="156" y="33"/>
                          <a:pt x="158" y="33"/>
                          <a:pt x="159" y="35"/>
                        </a:cubicBezTo>
                        <a:cubicBezTo>
                          <a:pt x="158" y="36"/>
                          <a:pt x="157" y="34"/>
                          <a:pt x="156" y="35"/>
                        </a:cubicBezTo>
                        <a:cubicBezTo>
                          <a:pt x="159" y="38"/>
                          <a:pt x="161" y="34"/>
                          <a:pt x="165" y="35"/>
                        </a:cubicBezTo>
                        <a:cubicBezTo>
                          <a:pt x="165" y="35"/>
                          <a:pt x="165" y="36"/>
                          <a:pt x="164" y="36"/>
                        </a:cubicBezTo>
                        <a:cubicBezTo>
                          <a:pt x="166" y="37"/>
                          <a:pt x="167" y="36"/>
                          <a:pt x="168" y="35"/>
                        </a:cubicBezTo>
                        <a:cubicBezTo>
                          <a:pt x="174" y="38"/>
                          <a:pt x="181" y="32"/>
                          <a:pt x="186" y="35"/>
                        </a:cubicBezTo>
                        <a:cubicBezTo>
                          <a:pt x="188" y="33"/>
                          <a:pt x="191" y="33"/>
                          <a:pt x="194" y="32"/>
                        </a:cubicBezTo>
                        <a:cubicBezTo>
                          <a:pt x="194" y="35"/>
                          <a:pt x="191" y="33"/>
                          <a:pt x="190" y="35"/>
                        </a:cubicBezTo>
                        <a:cubicBezTo>
                          <a:pt x="192" y="35"/>
                          <a:pt x="198" y="34"/>
                          <a:pt x="197" y="37"/>
                        </a:cubicBezTo>
                        <a:cubicBezTo>
                          <a:pt x="197" y="36"/>
                          <a:pt x="197" y="34"/>
                          <a:pt x="198" y="34"/>
                        </a:cubicBezTo>
                        <a:cubicBezTo>
                          <a:pt x="198" y="34"/>
                          <a:pt x="198" y="35"/>
                          <a:pt x="199" y="35"/>
                        </a:cubicBezTo>
                        <a:cubicBezTo>
                          <a:pt x="199" y="32"/>
                          <a:pt x="204" y="33"/>
                          <a:pt x="206" y="34"/>
                        </a:cubicBezTo>
                        <a:cubicBezTo>
                          <a:pt x="206" y="33"/>
                          <a:pt x="206" y="33"/>
                          <a:pt x="206" y="33"/>
                        </a:cubicBezTo>
                        <a:cubicBezTo>
                          <a:pt x="206" y="34"/>
                          <a:pt x="208" y="31"/>
                          <a:pt x="209" y="32"/>
                        </a:cubicBezTo>
                        <a:cubicBezTo>
                          <a:pt x="209" y="32"/>
                          <a:pt x="208" y="33"/>
                          <a:pt x="208" y="33"/>
                        </a:cubicBezTo>
                        <a:cubicBezTo>
                          <a:pt x="210" y="35"/>
                          <a:pt x="209" y="31"/>
                          <a:pt x="211" y="32"/>
                        </a:cubicBezTo>
                        <a:cubicBezTo>
                          <a:pt x="211" y="33"/>
                          <a:pt x="210" y="32"/>
                          <a:pt x="210" y="33"/>
                        </a:cubicBezTo>
                        <a:cubicBezTo>
                          <a:pt x="212" y="33"/>
                          <a:pt x="217" y="33"/>
                          <a:pt x="219" y="32"/>
                        </a:cubicBezTo>
                        <a:cubicBezTo>
                          <a:pt x="220" y="31"/>
                          <a:pt x="218" y="32"/>
                          <a:pt x="219" y="30"/>
                        </a:cubicBezTo>
                        <a:cubicBezTo>
                          <a:pt x="219" y="31"/>
                          <a:pt x="220" y="30"/>
                          <a:pt x="220" y="31"/>
                        </a:cubicBezTo>
                        <a:cubicBezTo>
                          <a:pt x="220" y="32"/>
                          <a:pt x="220" y="32"/>
                          <a:pt x="220" y="32"/>
                        </a:cubicBezTo>
                        <a:cubicBezTo>
                          <a:pt x="224" y="32"/>
                          <a:pt x="229" y="31"/>
                          <a:pt x="234" y="31"/>
                        </a:cubicBezTo>
                        <a:cubicBezTo>
                          <a:pt x="235" y="34"/>
                          <a:pt x="239" y="31"/>
                          <a:pt x="241" y="31"/>
                        </a:cubicBezTo>
                        <a:cubicBezTo>
                          <a:pt x="243" y="32"/>
                          <a:pt x="246" y="30"/>
                          <a:pt x="249" y="30"/>
                        </a:cubicBezTo>
                        <a:cubicBezTo>
                          <a:pt x="254" y="29"/>
                          <a:pt x="259" y="30"/>
                          <a:pt x="263" y="27"/>
                        </a:cubicBezTo>
                        <a:cubicBezTo>
                          <a:pt x="263" y="28"/>
                          <a:pt x="263" y="29"/>
                          <a:pt x="264" y="29"/>
                        </a:cubicBezTo>
                        <a:cubicBezTo>
                          <a:pt x="264" y="28"/>
                          <a:pt x="264" y="27"/>
                          <a:pt x="264" y="27"/>
                        </a:cubicBezTo>
                        <a:cubicBezTo>
                          <a:pt x="266" y="27"/>
                          <a:pt x="267" y="28"/>
                          <a:pt x="267" y="30"/>
                        </a:cubicBezTo>
                        <a:cubicBezTo>
                          <a:pt x="268" y="29"/>
                          <a:pt x="268" y="28"/>
                          <a:pt x="268" y="27"/>
                        </a:cubicBezTo>
                        <a:cubicBezTo>
                          <a:pt x="268" y="27"/>
                          <a:pt x="267" y="29"/>
                          <a:pt x="267" y="27"/>
                        </a:cubicBezTo>
                        <a:cubicBezTo>
                          <a:pt x="267" y="27"/>
                          <a:pt x="267" y="26"/>
                          <a:pt x="268" y="26"/>
                        </a:cubicBezTo>
                        <a:cubicBezTo>
                          <a:pt x="269" y="29"/>
                          <a:pt x="269" y="27"/>
                          <a:pt x="271" y="28"/>
                        </a:cubicBezTo>
                        <a:cubicBezTo>
                          <a:pt x="270" y="28"/>
                          <a:pt x="270" y="28"/>
                          <a:pt x="270" y="29"/>
                        </a:cubicBezTo>
                        <a:cubicBezTo>
                          <a:pt x="271" y="27"/>
                          <a:pt x="273" y="30"/>
                          <a:pt x="275" y="28"/>
                        </a:cubicBezTo>
                        <a:cubicBezTo>
                          <a:pt x="273" y="28"/>
                          <a:pt x="273" y="28"/>
                          <a:pt x="271" y="27"/>
                        </a:cubicBezTo>
                        <a:cubicBezTo>
                          <a:pt x="273" y="27"/>
                          <a:pt x="273" y="27"/>
                          <a:pt x="274" y="26"/>
                        </a:cubicBezTo>
                        <a:cubicBezTo>
                          <a:pt x="275" y="27"/>
                          <a:pt x="274" y="27"/>
                          <a:pt x="275" y="28"/>
                        </a:cubicBezTo>
                        <a:cubicBezTo>
                          <a:pt x="276" y="26"/>
                          <a:pt x="279" y="31"/>
                          <a:pt x="280" y="28"/>
                        </a:cubicBezTo>
                        <a:cubicBezTo>
                          <a:pt x="280" y="29"/>
                          <a:pt x="279" y="28"/>
                          <a:pt x="279" y="27"/>
                        </a:cubicBezTo>
                        <a:cubicBezTo>
                          <a:pt x="280" y="27"/>
                          <a:pt x="280" y="28"/>
                          <a:pt x="281" y="28"/>
                        </a:cubicBezTo>
                        <a:cubicBezTo>
                          <a:pt x="282" y="25"/>
                          <a:pt x="284" y="28"/>
                          <a:pt x="286" y="26"/>
                        </a:cubicBezTo>
                        <a:cubicBezTo>
                          <a:pt x="287" y="26"/>
                          <a:pt x="287" y="27"/>
                          <a:pt x="287" y="28"/>
                        </a:cubicBezTo>
                        <a:cubicBezTo>
                          <a:pt x="287" y="26"/>
                          <a:pt x="290" y="25"/>
                          <a:pt x="291" y="25"/>
                        </a:cubicBezTo>
                        <a:cubicBezTo>
                          <a:pt x="291" y="27"/>
                          <a:pt x="289" y="26"/>
                          <a:pt x="289" y="27"/>
                        </a:cubicBezTo>
                        <a:cubicBezTo>
                          <a:pt x="292" y="26"/>
                          <a:pt x="293" y="25"/>
                          <a:pt x="295" y="24"/>
                        </a:cubicBezTo>
                        <a:cubicBezTo>
                          <a:pt x="295" y="24"/>
                          <a:pt x="295" y="25"/>
                          <a:pt x="296" y="25"/>
                        </a:cubicBezTo>
                        <a:cubicBezTo>
                          <a:pt x="295" y="23"/>
                          <a:pt x="297" y="22"/>
                          <a:pt x="299" y="22"/>
                        </a:cubicBezTo>
                        <a:cubicBezTo>
                          <a:pt x="299" y="24"/>
                          <a:pt x="299" y="24"/>
                          <a:pt x="299" y="25"/>
                        </a:cubicBezTo>
                        <a:cubicBezTo>
                          <a:pt x="298" y="24"/>
                          <a:pt x="297" y="25"/>
                          <a:pt x="297" y="25"/>
                        </a:cubicBezTo>
                        <a:cubicBezTo>
                          <a:pt x="298" y="26"/>
                          <a:pt x="296" y="27"/>
                          <a:pt x="296" y="28"/>
                        </a:cubicBezTo>
                        <a:cubicBezTo>
                          <a:pt x="296" y="28"/>
                          <a:pt x="295" y="28"/>
                          <a:pt x="296" y="27"/>
                        </a:cubicBezTo>
                        <a:cubicBezTo>
                          <a:pt x="294" y="28"/>
                          <a:pt x="291" y="27"/>
                          <a:pt x="288" y="29"/>
                        </a:cubicBezTo>
                        <a:cubicBezTo>
                          <a:pt x="288" y="28"/>
                          <a:pt x="289" y="27"/>
                          <a:pt x="288" y="27"/>
                        </a:cubicBezTo>
                        <a:cubicBezTo>
                          <a:pt x="289" y="29"/>
                          <a:pt x="287" y="27"/>
                          <a:pt x="288" y="29"/>
                        </a:cubicBezTo>
                        <a:cubicBezTo>
                          <a:pt x="288" y="29"/>
                          <a:pt x="287" y="31"/>
                          <a:pt x="286" y="31"/>
                        </a:cubicBezTo>
                        <a:cubicBezTo>
                          <a:pt x="287" y="30"/>
                          <a:pt x="287" y="30"/>
                          <a:pt x="286" y="30"/>
                        </a:cubicBezTo>
                        <a:cubicBezTo>
                          <a:pt x="286" y="33"/>
                          <a:pt x="284" y="30"/>
                          <a:pt x="283" y="31"/>
                        </a:cubicBezTo>
                        <a:cubicBezTo>
                          <a:pt x="282" y="31"/>
                          <a:pt x="284" y="30"/>
                          <a:pt x="282" y="30"/>
                        </a:cubicBezTo>
                        <a:cubicBezTo>
                          <a:pt x="283" y="32"/>
                          <a:pt x="283" y="32"/>
                          <a:pt x="283" y="32"/>
                        </a:cubicBezTo>
                        <a:cubicBezTo>
                          <a:pt x="281" y="32"/>
                          <a:pt x="278" y="33"/>
                          <a:pt x="277" y="33"/>
                        </a:cubicBezTo>
                        <a:cubicBezTo>
                          <a:pt x="277" y="33"/>
                          <a:pt x="278" y="35"/>
                          <a:pt x="277" y="35"/>
                        </a:cubicBezTo>
                        <a:cubicBezTo>
                          <a:pt x="277" y="33"/>
                          <a:pt x="273" y="36"/>
                          <a:pt x="273" y="33"/>
                        </a:cubicBezTo>
                        <a:cubicBezTo>
                          <a:pt x="270" y="34"/>
                          <a:pt x="269" y="32"/>
                          <a:pt x="267" y="34"/>
                        </a:cubicBezTo>
                        <a:cubicBezTo>
                          <a:pt x="267" y="34"/>
                          <a:pt x="265" y="33"/>
                          <a:pt x="265" y="34"/>
                        </a:cubicBezTo>
                        <a:cubicBezTo>
                          <a:pt x="265" y="34"/>
                          <a:pt x="266" y="35"/>
                          <a:pt x="265" y="35"/>
                        </a:cubicBezTo>
                        <a:cubicBezTo>
                          <a:pt x="261" y="33"/>
                          <a:pt x="255" y="35"/>
                          <a:pt x="250" y="34"/>
                        </a:cubicBezTo>
                        <a:cubicBezTo>
                          <a:pt x="250" y="34"/>
                          <a:pt x="250" y="34"/>
                          <a:pt x="250" y="35"/>
                        </a:cubicBezTo>
                        <a:cubicBezTo>
                          <a:pt x="249" y="35"/>
                          <a:pt x="249" y="35"/>
                          <a:pt x="249" y="35"/>
                        </a:cubicBezTo>
                        <a:cubicBezTo>
                          <a:pt x="249" y="34"/>
                          <a:pt x="249" y="34"/>
                          <a:pt x="250" y="34"/>
                        </a:cubicBezTo>
                        <a:cubicBezTo>
                          <a:pt x="249" y="35"/>
                          <a:pt x="247" y="32"/>
                          <a:pt x="246" y="33"/>
                        </a:cubicBezTo>
                        <a:cubicBezTo>
                          <a:pt x="247" y="33"/>
                          <a:pt x="246" y="33"/>
                          <a:pt x="246" y="33"/>
                        </a:cubicBezTo>
                        <a:cubicBezTo>
                          <a:pt x="245" y="34"/>
                          <a:pt x="246" y="34"/>
                          <a:pt x="245" y="35"/>
                        </a:cubicBezTo>
                        <a:cubicBezTo>
                          <a:pt x="245" y="35"/>
                          <a:pt x="246" y="35"/>
                          <a:pt x="246" y="35"/>
                        </a:cubicBezTo>
                        <a:cubicBezTo>
                          <a:pt x="243" y="37"/>
                          <a:pt x="240" y="35"/>
                          <a:pt x="237" y="35"/>
                        </a:cubicBezTo>
                        <a:cubicBezTo>
                          <a:pt x="236" y="36"/>
                          <a:pt x="238" y="37"/>
                          <a:pt x="237" y="38"/>
                        </a:cubicBezTo>
                        <a:cubicBezTo>
                          <a:pt x="236" y="36"/>
                          <a:pt x="235" y="40"/>
                          <a:pt x="234" y="38"/>
                        </a:cubicBezTo>
                        <a:cubicBezTo>
                          <a:pt x="234" y="37"/>
                          <a:pt x="237" y="37"/>
                          <a:pt x="236" y="35"/>
                        </a:cubicBezTo>
                        <a:cubicBezTo>
                          <a:pt x="234" y="36"/>
                          <a:pt x="234" y="39"/>
                          <a:pt x="232" y="37"/>
                        </a:cubicBezTo>
                        <a:cubicBezTo>
                          <a:pt x="232" y="42"/>
                          <a:pt x="228" y="40"/>
                          <a:pt x="227" y="43"/>
                        </a:cubicBezTo>
                        <a:cubicBezTo>
                          <a:pt x="226" y="42"/>
                          <a:pt x="224" y="40"/>
                          <a:pt x="223" y="42"/>
                        </a:cubicBezTo>
                        <a:cubicBezTo>
                          <a:pt x="225" y="42"/>
                          <a:pt x="227" y="43"/>
                          <a:pt x="228" y="46"/>
                        </a:cubicBezTo>
                        <a:cubicBezTo>
                          <a:pt x="227" y="46"/>
                          <a:pt x="227" y="46"/>
                          <a:pt x="227" y="46"/>
                        </a:cubicBezTo>
                        <a:cubicBezTo>
                          <a:pt x="229" y="47"/>
                          <a:pt x="228" y="44"/>
                          <a:pt x="230" y="45"/>
                        </a:cubicBezTo>
                        <a:cubicBezTo>
                          <a:pt x="230" y="43"/>
                          <a:pt x="228" y="44"/>
                          <a:pt x="228" y="42"/>
                        </a:cubicBezTo>
                        <a:cubicBezTo>
                          <a:pt x="230" y="42"/>
                          <a:pt x="232" y="42"/>
                          <a:pt x="234" y="43"/>
                        </a:cubicBezTo>
                        <a:cubicBezTo>
                          <a:pt x="233" y="42"/>
                          <a:pt x="234" y="44"/>
                          <a:pt x="233" y="44"/>
                        </a:cubicBezTo>
                        <a:cubicBezTo>
                          <a:pt x="233" y="44"/>
                          <a:pt x="231" y="43"/>
                          <a:pt x="231" y="44"/>
                        </a:cubicBezTo>
                        <a:cubicBezTo>
                          <a:pt x="231" y="46"/>
                          <a:pt x="227" y="48"/>
                          <a:pt x="225" y="46"/>
                        </a:cubicBezTo>
                        <a:cubicBezTo>
                          <a:pt x="225" y="49"/>
                          <a:pt x="223" y="46"/>
                          <a:pt x="222" y="46"/>
                        </a:cubicBezTo>
                        <a:cubicBezTo>
                          <a:pt x="223" y="47"/>
                          <a:pt x="222" y="48"/>
                          <a:pt x="222" y="48"/>
                        </a:cubicBezTo>
                        <a:cubicBezTo>
                          <a:pt x="222" y="46"/>
                          <a:pt x="219" y="47"/>
                          <a:pt x="220" y="49"/>
                        </a:cubicBezTo>
                        <a:cubicBezTo>
                          <a:pt x="219" y="49"/>
                          <a:pt x="219" y="48"/>
                          <a:pt x="219" y="47"/>
                        </a:cubicBezTo>
                        <a:cubicBezTo>
                          <a:pt x="218" y="48"/>
                          <a:pt x="217" y="49"/>
                          <a:pt x="216" y="50"/>
                        </a:cubicBezTo>
                        <a:cubicBezTo>
                          <a:pt x="216" y="49"/>
                          <a:pt x="217" y="49"/>
                          <a:pt x="216" y="48"/>
                        </a:cubicBezTo>
                        <a:cubicBezTo>
                          <a:pt x="215" y="49"/>
                          <a:pt x="215" y="49"/>
                          <a:pt x="215" y="50"/>
                        </a:cubicBezTo>
                        <a:cubicBezTo>
                          <a:pt x="215" y="50"/>
                          <a:pt x="215" y="50"/>
                          <a:pt x="215" y="49"/>
                        </a:cubicBezTo>
                        <a:cubicBezTo>
                          <a:pt x="214" y="52"/>
                          <a:pt x="211" y="48"/>
                          <a:pt x="210" y="49"/>
                        </a:cubicBezTo>
                        <a:cubicBezTo>
                          <a:pt x="211" y="49"/>
                          <a:pt x="211" y="49"/>
                          <a:pt x="211" y="50"/>
                        </a:cubicBezTo>
                        <a:cubicBezTo>
                          <a:pt x="210" y="50"/>
                          <a:pt x="208" y="50"/>
                          <a:pt x="208" y="48"/>
                        </a:cubicBezTo>
                        <a:cubicBezTo>
                          <a:pt x="207" y="51"/>
                          <a:pt x="207" y="48"/>
                          <a:pt x="206" y="48"/>
                        </a:cubicBezTo>
                        <a:cubicBezTo>
                          <a:pt x="205" y="51"/>
                          <a:pt x="200" y="52"/>
                          <a:pt x="200" y="49"/>
                        </a:cubicBezTo>
                        <a:cubicBezTo>
                          <a:pt x="199" y="51"/>
                          <a:pt x="199" y="52"/>
                          <a:pt x="197" y="50"/>
                        </a:cubicBezTo>
                        <a:cubicBezTo>
                          <a:pt x="197" y="53"/>
                          <a:pt x="199" y="51"/>
                          <a:pt x="200" y="52"/>
                        </a:cubicBezTo>
                        <a:cubicBezTo>
                          <a:pt x="199" y="53"/>
                          <a:pt x="197" y="52"/>
                          <a:pt x="196" y="53"/>
                        </a:cubicBezTo>
                        <a:cubicBezTo>
                          <a:pt x="195" y="52"/>
                          <a:pt x="194" y="51"/>
                          <a:pt x="194" y="50"/>
                        </a:cubicBezTo>
                        <a:cubicBezTo>
                          <a:pt x="193" y="50"/>
                          <a:pt x="193" y="51"/>
                          <a:pt x="193" y="52"/>
                        </a:cubicBezTo>
                        <a:cubicBezTo>
                          <a:pt x="193" y="52"/>
                          <a:pt x="194" y="52"/>
                          <a:pt x="194" y="53"/>
                        </a:cubicBezTo>
                        <a:cubicBezTo>
                          <a:pt x="193" y="54"/>
                          <a:pt x="190" y="54"/>
                          <a:pt x="190" y="51"/>
                        </a:cubicBezTo>
                        <a:cubicBezTo>
                          <a:pt x="191" y="51"/>
                          <a:pt x="191" y="49"/>
                          <a:pt x="191" y="49"/>
                        </a:cubicBezTo>
                        <a:cubicBezTo>
                          <a:pt x="190" y="51"/>
                          <a:pt x="188" y="51"/>
                          <a:pt x="188" y="52"/>
                        </a:cubicBezTo>
                        <a:cubicBezTo>
                          <a:pt x="189" y="53"/>
                          <a:pt x="189" y="51"/>
                          <a:pt x="190" y="51"/>
                        </a:cubicBezTo>
                        <a:cubicBezTo>
                          <a:pt x="190" y="53"/>
                          <a:pt x="190" y="53"/>
                          <a:pt x="191" y="54"/>
                        </a:cubicBezTo>
                        <a:cubicBezTo>
                          <a:pt x="189" y="54"/>
                          <a:pt x="188" y="54"/>
                          <a:pt x="187" y="55"/>
                        </a:cubicBezTo>
                        <a:cubicBezTo>
                          <a:pt x="187" y="54"/>
                          <a:pt x="188" y="54"/>
                          <a:pt x="187" y="53"/>
                        </a:cubicBezTo>
                        <a:cubicBezTo>
                          <a:pt x="186" y="52"/>
                          <a:pt x="187" y="55"/>
                          <a:pt x="186" y="55"/>
                        </a:cubicBezTo>
                        <a:cubicBezTo>
                          <a:pt x="186" y="54"/>
                          <a:pt x="185" y="54"/>
                          <a:pt x="185" y="53"/>
                        </a:cubicBezTo>
                        <a:cubicBezTo>
                          <a:pt x="182" y="56"/>
                          <a:pt x="180" y="55"/>
                          <a:pt x="177" y="55"/>
                        </a:cubicBezTo>
                        <a:cubicBezTo>
                          <a:pt x="176" y="57"/>
                          <a:pt x="179" y="55"/>
                          <a:pt x="179" y="56"/>
                        </a:cubicBezTo>
                        <a:cubicBezTo>
                          <a:pt x="175" y="59"/>
                          <a:pt x="172" y="59"/>
                          <a:pt x="168" y="61"/>
                        </a:cubicBezTo>
                        <a:cubicBezTo>
                          <a:pt x="168" y="61"/>
                          <a:pt x="169" y="60"/>
                          <a:pt x="169" y="60"/>
                        </a:cubicBezTo>
                        <a:cubicBezTo>
                          <a:pt x="167" y="62"/>
                          <a:pt x="166" y="60"/>
                          <a:pt x="165" y="62"/>
                        </a:cubicBezTo>
                        <a:cubicBezTo>
                          <a:pt x="161" y="60"/>
                          <a:pt x="151" y="62"/>
                          <a:pt x="147" y="60"/>
                        </a:cubicBezTo>
                        <a:cubicBezTo>
                          <a:pt x="144" y="60"/>
                          <a:pt x="142" y="63"/>
                          <a:pt x="140" y="59"/>
                        </a:cubicBezTo>
                        <a:cubicBezTo>
                          <a:pt x="139" y="61"/>
                          <a:pt x="136" y="60"/>
                          <a:pt x="135" y="61"/>
                        </a:cubicBezTo>
                        <a:cubicBezTo>
                          <a:pt x="135" y="61"/>
                          <a:pt x="135" y="62"/>
                          <a:pt x="134" y="62"/>
                        </a:cubicBezTo>
                        <a:cubicBezTo>
                          <a:pt x="129" y="60"/>
                          <a:pt x="127" y="65"/>
                          <a:pt x="121" y="64"/>
                        </a:cubicBezTo>
                        <a:cubicBezTo>
                          <a:pt x="122" y="66"/>
                          <a:pt x="125" y="63"/>
                          <a:pt x="125" y="66"/>
                        </a:cubicBezTo>
                        <a:cubicBezTo>
                          <a:pt x="128" y="67"/>
                          <a:pt x="129" y="68"/>
                          <a:pt x="132" y="68"/>
                        </a:cubicBezTo>
                        <a:cubicBezTo>
                          <a:pt x="131" y="68"/>
                          <a:pt x="131" y="68"/>
                          <a:pt x="131" y="69"/>
                        </a:cubicBezTo>
                        <a:cubicBezTo>
                          <a:pt x="131" y="69"/>
                          <a:pt x="131" y="69"/>
                          <a:pt x="131" y="69"/>
                        </a:cubicBezTo>
                        <a:cubicBezTo>
                          <a:pt x="130" y="69"/>
                          <a:pt x="129" y="69"/>
                          <a:pt x="129" y="71"/>
                        </a:cubicBezTo>
                        <a:cubicBezTo>
                          <a:pt x="131" y="70"/>
                          <a:pt x="134" y="70"/>
                          <a:pt x="136" y="71"/>
                        </a:cubicBezTo>
                        <a:cubicBezTo>
                          <a:pt x="135" y="73"/>
                          <a:pt x="131" y="71"/>
                          <a:pt x="131" y="72"/>
                        </a:cubicBezTo>
                        <a:cubicBezTo>
                          <a:pt x="133" y="73"/>
                          <a:pt x="135" y="74"/>
                          <a:pt x="137" y="75"/>
                        </a:cubicBezTo>
                        <a:cubicBezTo>
                          <a:pt x="136" y="76"/>
                          <a:pt x="138" y="75"/>
                          <a:pt x="138" y="76"/>
                        </a:cubicBezTo>
                        <a:cubicBezTo>
                          <a:pt x="136" y="78"/>
                          <a:pt x="135" y="77"/>
                          <a:pt x="134" y="77"/>
                        </a:cubicBezTo>
                        <a:cubicBezTo>
                          <a:pt x="135" y="77"/>
                          <a:pt x="136" y="78"/>
                          <a:pt x="135" y="78"/>
                        </a:cubicBezTo>
                        <a:cubicBezTo>
                          <a:pt x="134" y="78"/>
                          <a:pt x="134" y="78"/>
                          <a:pt x="133" y="79"/>
                        </a:cubicBezTo>
                        <a:cubicBezTo>
                          <a:pt x="133" y="78"/>
                          <a:pt x="134" y="77"/>
                          <a:pt x="133" y="77"/>
                        </a:cubicBezTo>
                        <a:cubicBezTo>
                          <a:pt x="132" y="78"/>
                          <a:pt x="130" y="80"/>
                          <a:pt x="129" y="78"/>
                        </a:cubicBezTo>
                        <a:cubicBezTo>
                          <a:pt x="129" y="79"/>
                          <a:pt x="129" y="79"/>
                          <a:pt x="129" y="80"/>
                        </a:cubicBezTo>
                        <a:cubicBezTo>
                          <a:pt x="128" y="80"/>
                          <a:pt x="128" y="80"/>
                          <a:pt x="127" y="80"/>
                        </a:cubicBezTo>
                        <a:cubicBezTo>
                          <a:pt x="127" y="79"/>
                          <a:pt x="127" y="79"/>
                          <a:pt x="127" y="79"/>
                        </a:cubicBezTo>
                        <a:cubicBezTo>
                          <a:pt x="125" y="80"/>
                          <a:pt x="124" y="81"/>
                          <a:pt x="124" y="82"/>
                        </a:cubicBezTo>
                        <a:cubicBezTo>
                          <a:pt x="123" y="82"/>
                          <a:pt x="119" y="81"/>
                          <a:pt x="118" y="83"/>
                        </a:cubicBezTo>
                        <a:cubicBezTo>
                          <a:pt x="120" y="84"/>
                          <a:pt x="122" y="81"/>
                          <a:pt x="123" y="84"/>
                        </a:cubicBezTo>
                        <a:cubicBezTo>
                          <a:pt x="127" y="84"/>
                          <a:pt x="132" y="85"/>
                          <a:pt x="135" y="84"/>
                        </a:cubicBezTo>
                        <a:cubicBezTo>
                          <a:pt x="137" y="83"/>
                          <a:pt x="139" y="84"/>
                          <a:pt x="141" y="84"/>
                        </a:cubicBezTo>
                        <a:cubicBezTo>
                          <a:pt x="142" y="84"/>
                          <a:pt x="144" y="82"/>
                          <a:pt x="145" y="85"/>
                        </a:cubicBezTo>
                        <a:cubicBezTo>
                          <a:pt x="144" y="84"/>
                          <a:pt x="143" y="86"/>
                          <a:pt x="142" y="84"/>
                        </a:cubicBezTo>
                        <a:cubicBezTo>
                          <a:pt x="141" y="85"/>
                          <a:pt x="143" y="85"/>
                          <a:pt x="142" y="86"/>
                        </a:cubicBezTo>
                        <a:cubicBezTo>
                          <a:pt x="127" y="83"/>
                          <a:pt x="110" y="94"/>
                          <a:pt x="93" y="92"/>
                        </a:cubicBezTo>
                        <a:cubicBezTo>
                          <a:pt x="94" y="97"/>
                          <a:pt x="89" y="95"/>
                          <a:pt x="87" y="94"/>
                        </a:cubicBezTo>
                        <a:cubicBezTo>
                          <a:pt x="87" y="97"/>
                          <a:pt x="84" y="94"/>
                          <a:pt x="84" y="96"/>
                        </a:cubicBezTo>
                        <a:cubicBezTo>
                          <a:pt x="85" y="97"/>
                          <a:pt x="87" y="96"/>
                          <a:pt x="87" y="98"/>
                        </a:cubicBezTo>
                        <a:cubicBezTo>
                          <a:pt x="87" y="99"/>
                          <a:pt x="88" y="101"/>
                          <a:pt x="87" y="101"/>
                        </a:cubicBezTo>
                        <a:cubicBezTo>
                          <a:pt x="83" y="102"/>
                          <a:pt x="81" y="98"/>
                          <a:pt x="79" y="100"/>
                        </a:cubicBezTo>
                        <a:cubicBezTo>
                          <a:pt x="81" y="100"/>
                          <a:pt x="83" y="104"/>
                          <a:pt x="86" y="103"/>
                        </a:cubicBezTo>
                        <a:cubicBezTo>
                          <a:pt x="85" y="103"/>
                          <a:pt x="86" y="107"/>
                          <a:pt x="86" y="106"/>
                        </a:cubicBezTo>
                        <a:cubicBezTo>
                          <a:pt x="86" y="102"/>
                          <a:pt x="87" y="105"/>
                          <a:pt x="88" y="103"/>
                        </a:cubicBezTo>
                        <a:cubicBezTo>
                          <a:pt x="89" y="103"/>
                          <a:pt x="89" y="105"/>
                          <a:pt x="90" y="106"/>
                        </a:cubicBezTo>
                        <a:cubicBezTo>
                          <a:pt x="89" y="108"/>
                          <a:pt x="86" y="108"/>
                          <a:pt x="85" y="109"/>
                        </a:cubicBezTo>
                        <a:cubicBezTo>
                          <a:pt x="85" y="112"/>
                          <a:pt x="86" y="112"/>
                          <a:pt x="87" y="111"/>
                        </a:cubicBezTo>
                        <a:cubicBezTo>
                          <a:pt x="92" y="115"/>
                          <a:pt x="100" y="110"/>
                          <a:pt x="105" y="111"/>
                        </a:cubicBezTo>
                        <a:cubicBezTo>
                          <a:pt x="106" y="111"/>
                          <a:pt x="106" y="112"/>
                          <a:pt x="107" y="112"/>
                        </a:cubicBezTo>
                        <a:cubicBezTo>
                          <a:pt x="109" y="112"/>
                          <a:pt x="114" y="109"/>
                          <a:pt x="116" y="112"/>
                        </a:cubicBezTo>
                        <a:cubicBezTo>
                          <a:pt x="118" y="111"/>
                          <a:pt x="120" y="112"/>
                          <a:pt x="122" y="112"/>
                        </a:cubicBezTo>
                        <a:cubicBezTo>
                          <a:pt x="122" y="111"/>
                          <a:pt x="123" y="110"/>
                          <a:pt x="124" y="111"/>
                        </a:cubicBezTo>
                        <a:cubicBezTo>
                          <a:pt x="123" y="112"/>
                          <a:pt x="124" y="111"/>
                          <a:pt x="124" y="112"/>
                        </a:cubicBezTo>
                        <a:cubicBezTo>
                          <a:pt x="123" y="113"/>
                          <a:pt x="122" y="113"/>
                          <a:pt x="122" y="114"/>
                        </a:cubicBezTo>
                        <a:cubicBezTo>
                          <a:pt x="122" y="114"/>
                          <a:pt x="123" y="113"/>
                          <a:pt x="123" y="115"/>
                        </a:cubicBezTo>
                        <a:cubicBezTo>
                          <a:pt x="121" y="115"/>
                          <a:pt x="120" y="118"/>
                          <a:pt x="118" y="118"/>
                        </a:cubicBezTo>
                        <a:cubicBezTo>
                          <a:pt x="119" y="118"/>
                          <a:pt x="119" y="119"/>
                          <a:pt x="120" y="119"/>
                        </a:cubicBezTo>
                        <a:cubicBezTo>
                          <a:pt x="121" y="116"/>
                          <a:pt x="125" y="116"/>
                          <a:pt x="125" y="112"/>
                        </a:cubicBezTo>
                        <a:cubicBezTo>
                          <a:pt x="126" y="113"/>
                          <a:pt x="126" y="115"/>
                          <a:pt x="126" y="116"/>
                        </a:cubicBezTo>
                        <a:cubicBezTo>
                          <a:pt x="128" y="118"/>
                          <a:pt x="132" y="116"/>
                          <a:pt x="134" y="117"/>
                        </a:cubicBezTo>
                        <a:cubicBezTo>
                          <a:pt x="134" y="119"/>
                          <a:pt x="133" y="119"/>
                          <a:pt x="133" y="120"/>
                        </a:cubicBezTo>
                        <a:cubicBezTo>
                          <a:pt x="135" y="121"/>
                          <a:pt x="132" y="122"/>
                          <a:pt x="133" y="123"/>
                        </a:cubicBezTo>
                        <a:cubicBezTo>
                          <a:pt x="134" y="121"/>
                          <a:pt x="137" y="121"/>
                          <a:pt x="139" y="121"/>
                        </a:cubicBezTo>
                        <a:cubicBezTo>
                          <a:pt x="155" y="125"/>
                          <a:pt x="173" y="119"/>
                          <a:pt x="188" y="121"/>
                        </a:cubicBezTo>
                        <a:cubicBezTo>
                          <a:pt x="192" y="119"/>
                          <a:pt x="197" y="119"/>
                          <a:pt x="200" y="118"/>
                        </a:cubicBezTo>
                        <a:cubicBezTo>
                          <a:pt x="201" y="116"/>
                          <a:pt x="205" y="114"/>
                          <a:pt x="207" y="116"/>
                        </a:cubicBezTo>
                        <a:cubicBezTo>
                          <a:pt x="208" y="114"/>
                          <a:pt x="212" y="114"/>
                          <a:pt x="214" y="114"/>
                        </a:cubicBezTo>
                        <a:cubicBezTo>
                          <a:pt x="212" y="114"/>
                          <a:pt x="214" y="115"/>
                          <a:pt x="214" y="115"/>
                        </a:cubicBezTo>
                        <a:cubicBezTo>
                          <a:pt x="211" y="116"/>
                          <a:pt x="210" y="115"/>
                          <a:pt x="209" y="118"/>
                        </a:cubicBezTo>
                        <a:cubicBezTo>
                          <a:pt x="209" y="117"/>
                          <a:pt x="208" y="117"/>
                          <a:pt x="208" y="117"/>
                        </a:cubicBezTo>
                        <a:cubicBezTo>
                          <a:pt x="208" y="117"/>
                          <a:pt x="209" y="117"/>
                          <a:pt x="209" y="116"/>
                        </a:cubicBezTo>
                        <a:cubicBezTo>
                          <a:pt x="207" y="116"/>
                          <a:pt x="209" y="119"/>
                          <a:pt x="208" y="120"/>
                        </a:cubicBezTo>
                        <a:cubicBezTo>
                          <a:pt x="207" y="117"/>
                          <a:pt x="206" y="120"/>
                          <a:pt x="206" y="117"/>
                        </a:cubicBezTo>
                        <a:cubicBezTo>
                          <a:pt x="207" y="116"/>
                          <a:pt x="207" y="118"/>
                          <a:pt x="207" y="116"/>
                        </a:cubicBezTo>
                        <a:cubicBezTo>
                          <a:pt x="204" y="116"/>
                          <a:pt x="202" y="117"/>
                          <a:pt x="200" y="118"/>
                        </a:cubicBezTo>
                        <a:cubicBezTo>
                          <a:pt x="202" y="119"/>
                          <a:pt x="204" y="117"/>
                          <a:pt x="205" y="117"/>
                        </a:cubicBezTo>
                        <a:cubicBezTo>
                          <a:pt x="205" y="118"/>
                          <a:pt x="205" y="119"/>
                          <a:pt x="206" y="120"/>
                        </a:cubicBezTo>
                        <a:cubicBezTo>
                          <a:pt x="207" y="121"/>
                          <a:pt x="209" y="119"/>
                          <a:pt x="210" y="121"/>
                        </a:cubicBezTo>
                        <a:cubicBezTo>
                          <a:pt x="206" y="123"/>
                          <a:pt x="206" y="120"/>
                          <a:pt x="204" y="120"/>
                        </a:cubicBezTo>
                        <a:cubicBezTo>
                          <a:pt x="204" y="120"/>
                          <a:pt x="204" y="121"/>
                          <a:pt x="204" y="121"/>
                        </a:cubicBezTo>
                        <a:cubicBezTo>
                          <a:pt x="202" y="121"/>
                          <a:pt x="201" y="121"/>
                          <a:pt x="199" y="121"/>
                        </a:cubicBezTo>
                        <a:cubicBezTo>
                          <a:pt x="198" y="121"/>
                          <a:pt x="196" y="118"/>
                          <a:pt x="196" y="122"/>
                        </a:cubicBezTo>
                        <a:cubicBezTo>
                          <a:pt x="197" y="121"/>
                          <a:pt x="199" y="121"/>
                          <a:pt x="199" y="123"/>
                        </a:cubicBezTo>
                        <a:cubicBezTo>
                          <a:pt x="202" y="124"/>
                          <a:pt x="203" y="120"/>
                          <a:pt x="205" y="122"/>
                        </a:cubicBezTo>
                        <a:cubicBezTo>
                          <a:pt x="204" y="122"/>
                          <a:pt x="203" y="123"/>
                          <a:pt x="203" y="124"/>
                        </a:cubicBezTo>
                        <a:cubicBezTo>
                          <a:pt x="204" y="124"/>
                          <a:pt x="203" y="122"/>
                          <a:pt x="205" y="123"/>
                        </a:cubicBezTo>
                        <a:cubicBezTo>
                          <a:pt x="205" y="123"/>
                          <a:pt x="205" y="123"/>
                          <a:pt x="204" y="124"/>
                        </a:cubicBezTo>
                        <a:cubicBezTo>
                          <a:pt x="206" y="123"/>
                          <a:pt x="208" y="122"/>
                          <a:pt x="209" y="124"/>
                        </a:cubicBezTo>
                        <a:cubicBezTo>
                          <a:pt x="207" y="125"/>
                          <a:pt x="204" y="126"/>
                          <a:pt x="202" y="127"/>
                        </a:cubicBezTo>
                        <a:cubicBezTo>
                          <a:pt x="202" y="126"/>
                          <a:pt x="202" y="125"/>
                          <a:pt x="202" y="126"/>
                        </a:cubicBezTo>
                        <a:cubicBezTo>
                          <a:pt x="202" y="126"/>
                          <a:pt x="202" y="126"/>
                          <a:pt x="202" y="127"/>
                        </a:cubicBezTo>
                        <a:cubicBezTo>
                          <a:pt x="205" y="129"/>
                          <a:pt x="206" y="124"/>
                          <a:pt x="208" y="128"/>
                        </a:cubicBezTo>
                        <a:cubicBezTo>
                          <a:pt x="207" y="127"/>
                          <a:pt x="205" y="129"/>
                          <a:pt x="204" y="128"/>
                        </a:cubicBezTo>
                        <a:cubicBezTo>
                          <a:pt x="204" y="131"/>
                          <a:pt x="201" y="131"/>
                          <a:pt x="199" y="131"/>
                        </a:cubicBezTo>
                        <a:cubicBezTo>
                          <a:pt x="204" y="134"/>
                          <a:pt x="207" y="128"/>
                          <a:pt x="210" y="127"/>
                        </a:cubicBezTo>
                        <a:cubicBezTo>
                          <a:pt x="211" y="129"/>
                          <a:pt x="208" y="129"/>
                          <a:pt x="210" y="130"/>
                        </a:cubicBezTo>
                        <a:cubicBezTo>
                          <a:pt x="214" y="127"/>
                          <a:pt x="220" y="132"/>
                          <a:pt x="224" y="131"/>
                        </a:cubicBezTo>
                        <a:cubicBezTo>
                          <a:pt x="220" y="133"/>
                          <a:pt x="217" y="134"/>
                          <a:pt x="214" y="133"/>
                        </a:cubicBezTo>
                        <a:cubicBezTo>
                          <a:pt x="213" y="133"/>
                          <a:pt x="215" y="134"/>
                          <a:pt x="214" y="135"/>
                        </a:cubicBezTo>
                        <a:cubicBezTo>
                          <a:pt x="211" y="133"/>
                          <a:pt x="206" y="135"/>
                          <a:pt x="202" y="136"/>
                        </a:cubicBezTo>
                        <a:cubicBezTo>
                          <a:pt x="202" y="136"/>
                          <a:pt x="202" y="135"/>
                          <a:pt x="202" y="135"/>
                        </a:cubicBezTo>
                        <a:cubicBezTo>
                          <a:pt x="200" y="138"/>
                          <a:pt x="197" y="136"/>
                          <a:pt x="195" y="137"/>
                        </a:cubicBezTo>
                        <a:cubicBezTo>
                          <a:pt x="195" y="137"/>
                          <a:pt x="195" y="137"/>
                          <a:pt x="195" y="138"/>
                        </a:cubicBezTo>
                        <a:cubicBezTo>
                          <a:pt x="191" y="137"/>
                          <a:pt x="185" y="137"/>
                          <a:pt x="180" y="140"/>
                        </a:cubicBezTo>
                        <a:cubicBezTo>
                          <a:pt x="180" y="138"/>
                          <a:pt x="180" y="138"/>
                          <a:pt x="180" y="138"/>
                        </a:cubicBezTo>
                        <a:cubicBezTo>
                          <a:pt x="175" y="140"/>
                          <a:pt x="168" y="143"/>
                          <a:pt x="163" y="140"/>
                        </a:cubicBezTo>
                        <a:cubicBezTo>
                          <a:pt x="163" y="141"/>
                          <a:pt x="163" y="142"/>
                          <a:pt x="162" y="142"/>
                        </a:cubicBezTo>
                        <a:cubicBezTo>
                          <a:pt x="155" y="142"/>
                          <a:pt x="148" y="143"/>
                          <a:pt x="141" y="144"/>
                        </a:cubicBezTo>
                        <a:cubicBezTo>
                          <a:pt x="134" y="145"/>
                          <a:pt x="127" y="146"/>
                          <a:pt x="120" y="146"/>
                        </a:cubicBezTo>
                        <a:cubicBezTo>
                          <a:pt x="121" y="146"/>
                          <a:pt x="122" y="146"/>
                          <a:pt x="121" y="147"/>
                        </a:cubicBezTo>
                        <a:cubicBezTo>
                          <a:pt x="116" y="144"/>
                          <a:pt x="111" y="145"/>
                          <a:pt x="105" y="146"/>
                        </a:cubicBezTo>
                        <a:cubicBezTo>
                          <a:pt x="105" y="145"/>
                          <a:pt x="104" y="144"/>
                          <a:pt x="104" y="143"/>
                        </a:cubicBezTo>
                        <a:cubicBezTo>
                          <a:pt x="104" y="145"/>
                          <a:pt x="104" y="144"/>
                          <a:pt x="104" y="146"/>
                        </a:cubicBezTo>
                        <a:cubicBezTo>
                          <a:pt x="102" y="144"/>
                          <a:pt x="99" y="145"/>
                          <a:pt x="96" y="146"/>
                        </a:cubicBezTo>
                        <a:cubicBezTo>
                          <a:pt x="96" y="144"/>
                          <a:pt x="96" y="144"/>
                          <a:pt x="96" y="144"/>
                        </a:cubicBezTo>
                        <a:cubicBezTo>
                          <a:pt x="94" y="146"/>
                          <a:pt x="91" y="147"/>
                          <a:pt x="90" y="145"/>
                        </a:cubicBezTo>
                        <a:cubicBezTo>
                          <a:pt x="90" y="145"/>
                          <a:pt x="90" y="146"/>
                          <a:pt x="90" y="147"/>
                        </a:cubicBezTo>
                        <a:cubicBezTo>
                          <a:pt x="88" y="147"/>
                          <a:pt x="87" y="148"/>
                          <a:pt x="87" y="146"/>
                        </a:cubicBezTo>
                        <a:cubicBezTo>
                          <a:pt x="86" y="146"/>
                          <a:pt x="85" y="146"/>
                          <a:pt x="84" y="145"/>
                        </a:cubicBezTo>
                        <a:cubicBezTo>
                          <a:pt x="83" y="145"/>
                          <a:pt x="85" y="147"/>
                          <a:pt x="84" y="147"/>
                        </a:cubicBezTo>
                        <a:cubicBezTo>
                          <a:pt x="72" y="146"/>
                          <a:pt x="56" y="147"/>
                          <a:pt x="43" y="148"/>
                        </a:cubicBezTo>
                        <a:cubicBezTo>
                          <a:pt x="53" y="149"/>
                          <a:pt x="64" y="149"/>
                          <a:pt x="75" y="147"/>
                        </a:cubicBezTo>
                        <a:cubicBezTo>
                          <a:pt x="75" y="149"/>
                          <a:pt x="77" y="147"/>
                          <a:pt x="77" y="149"/>
                        </a:cubicBezTo>
                        <a:cubicBezTo>
                          <a:pt x="83" y="147"/>
                          <a:pt x="91" y="151"/>
                          <a:pt x="96" y="148"/>
                        </a:cubicBezTo>
                        <a:cubicBezTo>
                          <a:pt x="96" y="149"/>
                          <a:pt x="96" y="149"/>
                          <a:pt x="97" y="149"/>
                        </a:cubicBezTo>
                        <a:cubicBezTo>
                          <a:pt x="96" y="148"/>
                          <a:pt x="97" y="148"/>
                          <a:pt x="98" y="147"/>
                        </a:cubicBezTo>
                        <a:cubicBezTo>
                          <a:pt x="99" y="149"/>
                          <a:pt x="101" y="147"/>
                          <a:pt x="102" y="149"/>
                        </a:cubicBezTo>
                        <a:cubicBezTo>
                          <a:pt x="103" y="147"/>
                          <a:pt x="106" y="149"/>
                          <a:pt x="107" y="150"/>
                        </a:cubicBezTo>
                        <a:cubicBezTo>
                          <a:pt x="108" y="149"/>
                          <a:pt x="107" y="148"/>
                          <a:pt x="108" y="148"/>
                        </a:cubicBezTo>
                        <a:cubicBezTo>
                          <a:pt x="108" y="149"/>
                          <a:pt x="110" y="147"/>
                          <a:pt x="110" y="149"/>
                        </a:cubicBezTo>
                        <a:cubicBezTo>
                          <a:pt x="111" y="147"/>
                          <a:pt x="113" y="148"/>
                          <a:pt x="114" y="147"/>
                        </a:cubicBezTo>
                        <a:cubicBezTo>
                          <a:pt x="115" y="150"/>
                          <a:pt x="116" y="149"/>
                          <a:pt x="118" y="149"/>
                        </a:cubicBezTo>
                        <a:cubicBezTo>
                          <a:pt x="119" y="148"/>
                          <a:pt x="118" y="148"/>
                          <a:pt x="118" y="147"/>
                        </a:cubicBezTo>
                        <a:cubicBezTo>
                          <a:pt x="126" y="148"/>
                          <a:pt x="134" y="147"/>
                          <a:pt x="143" y="148"/>
                        </a:cubicBezTo>
                        <a:cubicBezTo>
                          <a:pt x="142" y="148"/>
                          <a:pt x="142" y="148"/>
                          <a:pt x="142" y="149"/>
                        </a:cubicBezTo>
                        <a:cubicBezTo>
                          <a:pt x="143" y="149"/>
                          <a:pt x="143" y="147"/>
                          <a:pt x="144" y="148"/>
                        </a:cubicBezTo>
                        <a:cubicBezTo>
                          <a:pt x="144" y="149"/>
                          <a:pt x="144" y="149"/>
                          <a:pt x="144" y="150"/>
                        </a:cubicBezTo>
                        <a:cubicBezTo>
                          <a:pt x="145" y="149"/>
                          <a:pt x="147" y="150"/>
                          <a:pt x="149" y="150"/>
                        </a:cubicBezTo>
                        <a:cubicBezTo>
                          <a:pt x="149" y="148"/>
                          <a:pt x="148" y="149"/>
                          <a:pt x="148" y="148"/>
                        </a:cubicBezTo>
                        <a:cubicBezTo>
                          <a:pt x="149" y="148"/>
                          <a:pt x="149" y="147"/>
                          <a:pt x="149" y="147"/>
                        </a:cubicBezTo>
                        <a:cubicBezTo>
                          <a:pt x="149" y="148"/>
                          <a:pt x="149" y="148"/>
                          <a:pt x="149" y="149"/>
                        </a:cubicBezTo>
                        <a:cubicBezTo>
                          <a:pt x="150" y="150"/>
                          <a:pt x="150" y="148"/>
                          <a:pt x="151" y="148"/>
                        </a:cubicBezTo>
                        <a:cubicBezTo>
                          <a:pt x="151" y="151"/>
                          <a:pt x="153" y="149"/>
                          <a:pt x="154" y="150"/>
                        </a:cubicBezTo>
                        <a:cubicBezTo>
                          <a:pt x="154" y="148"/>
                          <a:pt x="155" y="148"/>
                          <a:pt x="154" y="147"/>
                        </a:cubicBezTo>
                        <a:cubicBezTo>
                          <a:pt x="155" y="147"/>
                          <a:pt x="156" y="148"/>
                          <a:pt x="156" y="146"/>
                        </a:cubicBezTo>
                        <a:cubicBezTo>
                          <a:pt x="156" y="148"/>
                          <a:pt x="156" y="148"/>
                          <a:pt x="156" y="148"/>
                        </a:cubicBezTo>
                        <a:cubicBezTo>
                          <a:pt x="157" y="147"/>
                          <a:pt x="159" y="145"/>
                          <a:pt x="160" y="148"/>
                        </a:cubicBezTo>
                        <a:cubicBezTo>
                          <a:pt x="158" y="147"/>
                          <a:pt x="157" y="150"/>
                          <a:pt x="155" y="148"/>
                        </a:cubicBezTo>
                        <a:cubicBezTo>
                          <a:pt x="156" y="152"/>
                          <a:pt x="161" y="147"/>
                          <a:pt x="163" y="150"/>
                        </a:cubicBezTo>
                        <a:cubicBezTo>
                          <a:pt x="156" y="151"/>
                          <a:pt x="150" y="151"/>
                          <a:pt x="143" y="151"/>
                        </a:cubicBezTo>
                        <a:cubicBezTo>
                          <a:pt x="143" y="152"/>
                          <a:pt x="144" y="152"/>
                          <a:pt x="143" y="153"/>
                        </a:cubicBezTo>
                        <a:cubicBezTo>
                          <a:pt x="143" y="152"/>
                          <a:pt x="142" y="153"/>
                          <a:pt x="142" y="152"/>
                        </a:cubicBezTo>
                        <a:cubicBezTo>
                          <a:pt x="142" y="151"/>
                          <a:pt x="143" y="153"/>
                          <a:pt x="143" y="151"/>
                        </a:cubicBezTo>
                        <a:cubicBezTo>
                          <a:pt x="141" y="151"/>
                          <a:pt x="138" y="151"/>
                          <a:pt x="137" y="152"/>
                        </a:cubicBezTo>
                        <a:cubicBezTo>
                          <a:pt x="138" y="152"/>
                          <a:pt x="139" y="153"/>
                          <a:pt x="138" y="154"/>
                        </a:cubicBezTo>
                        <a:cubicBezTo>
                          <a:pt x="133" y="152"/>
                          <a:pt x="126" y="154"/>
                          <a:pt x="121" y="154"/>
                        </a:cubicBezTo>
                        <a:cubicBezTo>
                          <a:pt x="114" y="154"/>
                          <a:pt x="107" y="153"/>
                          <a:pt x="99" y="152"/>
                        </a:cubicBezTo>
                        <a:cubicBezTo>
                          <a:pt x="99" y="151"/>
                          <a:pt x="99" y="151"/>
                          <a:pt x="99" y="151"/>
                        </a:cubicBezTo>
                        <a:cubicBezTo>
                          <a:pt x="96" y="154"/>
                          <a:pt x="94" y="150"/>
                          <a:pt x="91" y="153"/>
                        </a:cubicBezTo>
                        <a:cubicBezTo>
                          <a:pt x="91" y="153"/>
                          <a:pt x="90" y="152"/>
                          <a:pt x="90" y="151"/>
                        </a:cubicBezTo>
                        <a:cubicBezTo>
                          <a:pt x="89" y="151"/>
                          <a:pt x="88" y="150"/>
                          <a:pt x="88" y="151"/>
                        </a:cubicBezTo>
                        <a:cubicBezTo>
                          <a:pt x="89" y="151"/>
                          <a:pt x="90" y="152"/>
                          <a:pt x="90" y="154"/>
                        </a:cubicBezTo>
                        <a:cubicBezTo>
                          <a:pt x="88" y="154"/>
                          <a:pt x="84" y="154"/>
                          <a:pt x="81" y="153"/>
                        </a:cubicBezTo>
                        <a:cubicBezTo>
                          <a:pt x="79" y="155"/>
                          <a:pt x="74" y="153"/>
                          <a:pt x="72" y="155"/>
                        </a:cubicBezTo>
                        <a:cubicBezTo>
                          <a:pt x="73" y="156"/>
                          <a:pt x="77" y="153"/>
                          <a:pt x="78" y="158"/>
                        </a:cubicBezTo>
                        <a:cubicBezTo>
                          <a:pt x="76" y="157"/>
                          <a:pt x="74" y="160"/>
                          <a:pt x="72" y="158"/>
                        </a:cubicBezTo>
                        <a:cubicBezTo>
                          <a:pt x="72" y="160"/>
                          <a:pt x="72" y="160"/>
                          <a:pt x="70" y="159"/>
                        </a:cubicBezTo>
                        <a:cubicBezTo>
                          <a:pt x="69" y="163"/>
                          <a:pt x="64" y="160"/>
                          <a:pt x="62" y="162"/>
                        </a:cubicBezTo>
                        <a:cubicBezTo>
                          <a:pt x="61" y="161"/>
                          <a:pt x="60" y="160"/>
                          <a:pt x="59" y="160"/>
                        </a:cubicBezTo>
                        <a:cubicBezTo>
                          <a:pt x="59" y="161"/>
                          <a:pt x="60" y="161"/>
                          <a:pt x="59" y="162"/>
                        </a:cubicBezTo>
                        <a:cubicBezTo>
                          <a:pt x="60" y="162"/>
                          <a:pt x="61" y="161"/>
                          <a:pt x="61" y="162"/>
                        </a:cubicBezTo>
                        <a:cubicBezTo>
                          <a:pt x="54" y="163"/>
                          <a:pt x="50" y="165"/>
                          <a:pt x="44" y="165"/>
                        </a:cubicBezTo>
                        <a:cubicBezTo>
                          <a:pt x="44" y="170"/>
                          <a:pt x="40" y="166"/>
                          <a:pt x="39" y="167"/>
                        </a:cubicBezTo>
                        <a:cubicBezTo>
                          <a:pt x="41" y="169"/>
                          <a:pt x="37" y="168"/>
                          <a:pt x="36" y="168"/>
                        </a:cubicBezTo>
                        <a:cubicBezTo>
                          <a:pt x="33" y="168"/>
                          <a:pt x="30" y="170"/>
                          <a:pt x="28" y="171"/>
                        </a:cubicBezTo>
                        <a:cubicBezTo>
                          <a:pt x="30" y="173"/>
                          <a:pt x="31" y="170"/>
                          <a:pt x="33" y="171"/>
                        </a:cubicBezTo>
                        <a:cubicBezTo>
                          <a:pt x="33" y="172"/>
                          <a:pt x="33" y="173"/>
                          <a:pt x="32" y="173"/>
                        </a:cubicBezTo>
                        <a:cubicBezTo>
                          <a:pt x="32" y="172"/>
                          <a:pt x="30" y="173"/>
                          <a:pt x="30" y="175"/>
                        </a:cubicBezTo>
                        <a:cubicBezTo>
                          <a:pt x="32" y="174"/>
                          <a:pt x="33" y="175"/>
                          <a:pt x="35" y="176"/>
                        </a:cubicBezTo>
                        <a:cubicBezTo>
                          <a:pt x="33" y="177"/>
                          <a:pt x="30" y="180"/>
                          <a:pt x="28" y="177"/>
                        </a:cubicBezTo>
                        <a:cubicBezTo>
                          <a:pt x="27" y="179"/>
                          <a:pt x="25" y="179"/>
                          <a:pt x="22" y="179"/>
                        </a:cubicBezTo>
                        <a:cubicBezTo>
                          <a:pt x="23" y="182"/>
                          <a:pt x="20" y="181"/>
                          <a:pt x="18" y="181"/>
                        </a:cubicBezTo>
                        <a:cubicBezTo>
                          <a:pt x="16" y="184"/>
                          <a:pt x="18" y="185"/>
                          <a:pt x="15" y="185"/>
                        </a:cubicBezTo>
                        <a:cubicBezTo>
                          <a:pt x="16" y="186"/>
                          <a:pt x="17" y="185"/>
                          <a:pt x="17" y="186"/>
                        </a:cubicBezTo>
                        <a:cubicBezTo>
                          <a:pt x="17" y="188"/>
                          <a:pt x="16" y="190"/>
                          <a:pt x="14" y="190"/>
                        </a:cubicBezTo>
                        <a:cubicBezTo>
                          <a:pt x="14" y="190"/>
                          <a:pt x="14" y="189"/>
                          <a:pt x="14" y="189"/>
                        </a:cubicBezTo>
                        <a:cubicBezTo>
                          <a:pt x="13" y="189"/>
                          <a:pt x="11" y="190"/>
                          <a:pt x="11" y="191"/>
                        </a:cubicBezTo>
                        <a:cubicBezTo>
                          <a:pt x="9" y="190"/>
                          <a:pt x="10" y="192"/>
                          <a:pt x="9" y="192"/>
                        </a:cubicBezTo>
                        <a:cubicBezTo>
                          <a:pt x="7" y="192"/>
                          <a:pt x="4" y="191"/>
                          <a:pt x="4" y="193"/>
                        </a:cubicBezTo>
                        <a:cubicBezTo>
                          <a:pt x="5" y="195"/>
                          <a:pt x="6" y="193"/>
                          <a:pt x="7" y="195"/>
                        </a:cubicBezTo>
                        <a:cubicBezTo>
                          <a:pt x="6" y="197"/>
                          <a:pt x="5" y="194"/>
                          <a:pt x="5" y="196"/>
                        </a:cubicBezTo>
                        <a:cubicBezTo>
                          <a:pt x="5" y="197"/>
                          <a:pt x="8" y="195"/>
                          <a:pt x="9" y="198"/>
                        </a:cubicBezTo>
                        <a:cubicBezTo>
                          <a:pt x="7" y="198"/>
                          <a:pt x="7" y="198"/>
                          <a:pt x="7" y="198"/>
                        </a:cubicBezTo>
                        <a:cubicBezTo>
                          <a:pt x="7" y="199"/>
                          <a:pt x="8" y="199"/>
                          <a:pt x="7" y="201"/>
                        </a:cubicBezTo>
                        <a:cubicBezTo>
                          <a:pt x="8" y="200"/>
                          <a:pt x="9" y="201"/>
                          <a:pt x="9" y="200"/>
                        </a:cubicBezTo>
                        <a:cubicBezTo>
                          <a:pt x="8" y="200"/>
                          <a:pt x="8" y="200"/>
                          <a:pt x="8" y="199"/>
                        </a:cubicBezTo>
                        <a:cubicBezTo>
                          <a:pt x="9" y="199"/>
                          <a:pt x="10" y="199"/>
                          <a:pt x="12" y="199"/>
                        </a:cubicBezTo>
                        <a:cubicBezTo>
                          <a:pt x="10" y="202"/>
                          <a:pt x="4" y="202"/>
                          <a:pt x="2" y="202"/>
                        </a:cubicBezTo>
                        <a:cubicBezTo>
                          <a:pt x="2" y="203"/>
                          <a:pt x="1" y="204"/>
                          <a:pt x="1" y="204"/>
                        </a:cubicBezTo>
                        <a:cubicBezTo>
                          <a:pt x="2" y="204"/>
                          <a:pt x="4" y="204"/>
                          <a:pt x="2" y="203"/>
                        </a:cubicBezTo>
                        <a:cubicBezTo>
                          <a:pt x="3" y="203"/>
                          <a:pt x="4" y="204"/>
                          <a:pt x="4" y="205"/>
                        </a:cubicBezTo>
                        <a:cubicBezTo>
                          <a:pt x="2" y="207"/>
                          <a:pt x="2" y="205"/>
                          <a:pt x="0" y="205"/>
                        </a:cubicBezTo>
                        <a:cubicBezTo>
                          <a:pt x="1" y="205"/>
                          <a:pt x="2" y="206"/>
                          <a:pt x="1" y="207"/>
                        </a:cubicBezTo>
                        <a:moveTo>
                          <a:pt x="158" y="33"/>
                        </a:moveTo>
                        <a:cubicBezTo>
                          <a:pt x="158" y="31"/>
                          <a:pt x="159" y="32"/>
                          <a:pt x="159" y="33"/>
                        </a:cubicBezTo>
                        <a:cubicBezTo>
                          <a:pt x="159" y="34"/>
                          <a:pt x="158" y="33"/>
                          <a:pt x="158" y="33"/>
                        </a:cubicBezTo>
                        <a:moveTo>
                          <a:pt x="205" y="27"/>
                        </a:moveTo>
                        <a:cubicBezTo>
                          <a:pt x="206" y="27"/>
                          <a:pt x="207" y="26"/>
                          <a:pt x="208" y="26"/>
                        </a:cubicBezTo>
                        <a:cubicBezTo>
                          <a:pt x="208" y="26"/>
                          <a:pt x="208" y="27"/>
                          <a:pt x="208" y="27"/>
                        </a:cubicBezTo>
                        <a:cubicBezTo>
                          <a:pt x="207" y="27"/>
                          <a:pt x="206" y="27"/>
                          <a:pt x="206" y="28"/>
                        </a:cubicBezTo>
                        <a:cubicBezTo>
                          <a:pt x="206" y="28"/>
                          <a:pt x="206" y="27"/>
                          <a:pt x="205" y="27"/>
                        </a:cubicBezTo>
                        <a:moveTo>
                          <a:pt x="322" y="5"/>
                        </a:moveTo>
                        <a:cubicBezTo>
                          <a:pt x="322" y="6"/>
                          <a:pt x="322" y="6"/>
                          <a:pt x="323" y="7"/>
                        </a:cubicBezTo>
                        <a:cubicBezTo>
                          <a:pt x="323" y="8"/>
                          <a:pt x="322" y="8"/>
                          <a:pt x="321" y="8"/>
                        </a:cubicBezTo>
                        <a:cubicBezTo>
                          <a:pt x="322" y="7"/>
                          <a:pt x="321" y="7"/>
                          <a:pt x="321" y="6"/>
                        </a:cubicBezTo>
                        <a:cubicBezTo>
                          <a:pt x="321" y="6"/>
                          <a:pt x="319" y="7"/>
                          <a:pt x="320" y="5"/>
                        </a:cubicBezTo>
                        <a:cubicBezTo>
                          <a:pt x="320" y="6"/>
                          <a:pt x="321" y="5"/>
                          <a:pt x="322" y="5"/>
                        </a:cubicBezTo>
                        <a:moveTo>
                          <a:pt x="504" y="55"/>
                        </a:moveTo>
                        <a:cubicBezTo>
                          <a:pt x="504" y="54"/>
                          <a:pt x="505" y="56"/>
                          <a:pt x="505" y="55"/>
                        </a:cubicBezTo>
                        <a:cubicBezTo>
                          <a:pt x="505" y="56"/>
                          <a:pt x="505" y="56"/>
                          <a:pt x="505" y="56"/>
                        </a:cubicBezTo>
                        <a:cubicBezTo>
                          <a:pt x="505" y="57"/>
                          <a:pt x="505" y="56"/>
                          <a:pt x="504" y="56"/>
                        </a:cubicBezTo>
                        <a:cubicBezTo>
                          <a:pt x="504" y="56"/>
                          <a:pt x="504" y="55"/>
                          <a:pt x="504" y="55"/>
                        </a:cubicBezTo>
                        <a:moveTo>
                          <a:pt x="558" y="234"/>
                        </a:moveTo>
                        <a:cubicBezTo>
                          <a:pt x="560" y="234"/>
                          <a:pt x="561" y="231"/>
                          <a:pt x="562" y="233"/>
                        </a:cubicBezTo>
                        <a:cubicBezTo>
                          <a:pt x="561" y="234"/>
                          <a:pt x="559" y="236"/>
                          <a:pt x="558" y="234"/>
                        </a:cubicBezTo>
                        <a:moveTo>
                          <a:pt x="250" y="234"/>
                        </a:moveTo>
                        <a:cubicBezTo>
                          <a:pt x="251" y="234"/>
                          <a:pt x="253" y="234"/>
                          <a:pt x="255" y="234"/>
                        </a:cubicBezTo>
                        <a:cubicBezTo>
                          <a:pt x="253" y="235"/>
                          <a:pt x="252" y="235"/>
                          <a:pt x="250" y="234"/>
                        </a:cubicBezTo>
                        <a:moveTo>
                          <a:pt x="4" y="205"/>
                        </a:moveTo>
                        <a:cubicBezTo>
                          <a:pt x="4" y="204"/>
                          <a:pt x="5" y="204"/>
                          <a:pt x="5" y="203"/>
                        </a:cubicBezTo>
                        <a:cubicBezTo>
                          <a:pt x="6" y="202"/>
                          <a:pt x="6" y="203"/>
                          <a:pt x="7" y="203"/>
                        </a:cubicBezTo>
                        <a:cubicBezTo>
                          <a:pt x="7" y="204"/>
                          <a:pt x="7" y="203"/>
                          <a:pt x="6" y="203"/>
                        </a:cubicBezTo>
                        <a:cubicBezTo>
                          <a:pt x="6" y="204"/>
                          <a:pt x="6" y="204"/>
                          <a:pt x="6" y="204"/>
                        </a:cubicBezTo>
                        <a:cubicBezTo>
                          <a:pt x="6" y="205"/>
                          <a:pt x="5" y="205"/>
                          <a:pt x="4" y="205"/>
                        </a:cubicBezTo>
                        <a:moveTo>
                          <a:pt x="18" y="188"/>
                        </a:moveTo>
                        <a:cubicBezTo>
                          <a:pt x="18" y="187"/>
                          <a:pt x="19" y="187"/>
                          <a:pt x="20" y="187"/>
                        </a:cubicBezTo>
                        <a:cubicBezTo>
                          <a:pt x="20" y="188"/>
                          <a:pt x="19" y="188"/>
                          <a:pt x="18" y="189"/>
                        </a:cubicBezTo>
                        <a:cubicBezTo>
                          <a:pt x="18" y="188"/>
                          <a:pt x="18" y="188"/>
                          <a:pt x="18" y="188"/>
                        </a:cubicBezTo>
                        <a:moveTo>
                          <a:pt x="34" y="173"/>
                        </a:moveTo>
                        <a:cubicBezTo>
                          <a:pt x="34" y="172"/>
                          <a:pt x="37" y="170"/>
                          <a:pt x="36" y="173"/>
                        </a:cubicBezTo>
                        <a:cubicBezTo>
                          <a:pt x="35" y="172"/>
                          <a:pt x="35" y="173"/>
                          <a:pt x="34" y="173"/>
                        </a:cubicBezTo>
                        <a:moveTo>
                          <a:pt x="70" y="220"/>
                        </a:moveTo>
                        <a:cubicBezTo>
                          <a:pt x="69" y="219"/>
                          <a:pt x="73" y="217"/>
                          <a:pt x="72" y="219"/>
                        </a:cubicBezTo>
                        <a:cubicBezTo>
                          <a:pt x="72" y="219"/>
                          <a:pt x="71" y="219"/>
                          <a:pt x="70" y="220"/>
                        </a:cubicBezTo>
                        <a:moveTo>
                          <a:pt x="78" y="222"/>
                        </a:moveTo>
                        <a:cubicBezTo>
                          <a:pt x="78" y="221"/>
                          <a:pt x="80" y="221"/>
                          <a:pt x="79" y="220"/>
                        </a:cubicBezTo>
                        <a:cubicBezTo>
                          <a:pt x="79" y="220"/>
                          <a:pt x="82" y="219"/>
                          <a:pt x="82" y="221"/>
                        </a:cubicBezTo>
                        <a:cubicBezTo>
                          <a:pt x="80" y="220"/>
                          <a:pt x="79" y="221"/>
                          <a:pt x="78" y="222"/>
                        </a:cubicBezTo>
                        <a:moveTo>
                          <a:pt x="136" y="62"/>
                        </a:moveTo>
                        <a:cubicBezTo>
                          <a:pt x="136" y="61"/>
                          <a:pt x="138" y="61"/>
                          <a:pt x="139" y="61"/>
                        </a:cubicBezTo>
                        <a:cubicBezTo>
                          <a:pt x="138" y="63"/>
                          <a:pt x="137" y="62"/>
                          <a:pt x="136" y="62"/>
                        </a:cubicBezTo>
                        <a:moveTo>
                          <a:pt x="152" y="148"/>
                        </a:moveTo>
                        <a:cubicBezTo>
                          <a:pt x="152" y="146"/>
                          <a:pt x="153" y="148"/>
                          <a:pt x="154" y="148"/>
                        </a:cubicBezTo>
                        <a:cubicBezTo>
                          <a:pt x="154" y="149"/>
                          <a:pt x="152" y="149"/>
                          <a:pt x="152" y="148"/>
                        </a:cubicBezTo>
                        <a:moveTo>
                          <a:pt x="188" y="145"/>
                        </a:moveTo>
                        <a:cubicBezTo>
                          <a:pt x="189" y="147"/>
                          <a:pt x="187" y="145"/>
                          <a:pt x="186" y="146"/>
                        </a:cubicBezTo>
                        <a:cubicBezTo>
                          <a:pt x="187" y="147"/>
                          <a:pt x="187" y="146"/>
                          <a:pt x="188" y="147"/>
                        </a:cubicBezTo>
                        <a:cubicBezTo>
                          <a:pt x="191" y="142"/>
                          <a:pt x="197" y="145"/>
                          <a:pt x="202" y="144"/>
                        </a:cubicBezTo>
                        <a:cubicBezTo>
                          <a:pt x="205" y="143"/>
                          <a:pt x="208" y="141"/>
                          <a:pt x="211" y="141"/>
                        </a:cubicBezTo>
                        <a:cubicBezTo>
                          <a:pt x="211" y="142"/>
                          <a:pt x="212" y="142"/>
                          <a:pt x="212" y="143"/>
                        </a:cubicBezTo>
                        <a:cubicBezTo>
                          <a:pt x="213" y="141"/>
                          <a:pt x="214" y="143"/>
                          <a:pt x="215" y="143"/>
                        </a:cubicBezTo>
                        <a:cubicBezTo>
                          <a:pt x="216" y="144"/>
                          <a:pt x="215" y="144"/>
                          <a:pt x="217" y="144"/>
                        </a:cubicBezTo>
                        <a:cubicBezTo>
                          <a:pt x="216" y="144"/>
                          <a:pt x="217" y="145"/>
                          <a:pt x="217" y="146"/>
                        </a:cubicBezTo>
                        <a:cubicBezTo>
                          <a:pt x="216" y="146"/>
                          <a:pt x="216" y="145"/>
                          <a:pt x="216" y="145"/>
                        </a:cubicBezTo>
                        <a:cubicBezTo>
                          <a:pt x="215" y="145"/>
                          <a:pt x="215" y="146"/>
                          <a:pt x="215" y="147"/>
                        </a:cubicBezTo>
                        <a:cubicBezTo>
                          <a:pt x="214" y="147"/>
                          <a:pt x="214" y="146"/>
                          <a:pt x="213" y="145"/>
                        </a:cubicBezTo>
                        <a:cubicBezTo>
                          <a:pt x="213" y="145"/>
                          <a:pt x="213" y="147"/>
                          <a:pt x="212" y="147"/>
                        </a:cubicBezTo>
                        <a:cubicBezTo>
                          <a:pt x="213" y="148"/>
                          <a:pt x="215" y="147"/>
                          <a:pt x="216" y="149"/>
                        </a:cubicBezTo>
                        <a:cubicBezTo>
                          <a:pt x="215" y="149"/>
                          <a:pt x="214" y="148"/>
                          <a:pt x="213" y="148"/>
                        </a:cubicBezTo>
                        <a:cubicBezTo>
                          <a:pt x="213" y="149"/>
                          <a:pt x="215" y="149"/>
                          <a:pt x="215" y="149"/>
                        </a:cubicBezTo>
                        <a:cubicBezTo>
                          <a:pt x="218" y="148"/>
                          <a:pt x="218" y="143"/>
                          <a:pt x="220" y="142"/>
                        </a:cubicBezTo>
                        <a:cubicBezTo>
                          <a:pt x="220" y="141"/>
                          <a:pt x="219" y="141"/>
                          <a:pt x="219" y="141"/>
                        </a:cubicBezTo>
                        <a:cubicBezTo>
                          <a:pt x="221" y="139"/>
                          <a:pt x="223" y="141"/>
                          <a:pt x="225" y="139"/>
                        </a:cubicBezTo>
                        <a:cubicBezTo>
                          <a:pt x="225" y="139"/>
                          <a:pt x="226" y="139"/>
                          <a:pt x="226" y="140"/>
                        </a:cubicBezTo>
                        <a:cubicBezTo>
                          <a:pt x="227" y="140"/>
                          <a:pt x="229" y="138"/>
                          <a:pt x="229" y="139"/>
                        </a:cubicBezTo>
                        <a:cubicBezTo>
                          <a:pt x="230" y="139"/>
                          <a:pt x="229" y="138"/>
                          <a:pt x="230" y="138"/>
                        </a:cubicBezTo>
                        <a:cubicBezTo>
                          <a:pt x="232" y="141"/>
                          <a:pt x="236" y="136"/>
                          <a:pt x="238" y="138"/>
                        </a:cubicBezTo>
                        <a:cubicBezTo>
                          <a:pt x="240" y="136"/>
                          <a:pt x="243" y="136"/>
                          <a:pt x="245" y="137"/>
                        </a:cubicBezTo>
                        <a:cubicBezTo>
                          <a:pt x="246" y="133"/>
                          <a:pt x="252" y="135"/>
                          <a:pt x="254" y="137"/>
                        </a:cubicBezTo>
                        <a:cubicBezTo>
                          <a:pt x="257" y="136"/>
                          <a:pt x="256" y="135"/>
                          <a:pt x="259" y="135"/>
                        </a:cubicBezTo>
                        <a:cubicBezTo>
                          <a:pt x="258" y="135"/>
                          <a:pt x="257" y="133"/>
                          <a:pt x="256" y="134"/>
                        </a:cubicBezTo>
                        <a:cubicBezTo>
                          <a:pt x="256" y="132"/>
                          <a:pt x="258" y="133"/>
                          <a:pt x="260" y="132"/>
                        </a:cubicBezTo>
                        <a:cubicBezTo>
                          <a:pt x="260" y="132"/>
                          <a:pt x="260" y="133"/>
                          <a:pt x="259" y="133"/>
                        </a:cubicBezTo>
                        <a:cubicBezTo>
                          <a:pt x="263" y="134"/>
                          <a:pt x="269" y="128"/>
                          <a:pt x="273" y="134"/>
                        </a:cubicBezTo>
                        <a:cubicBezTo>
                          <a:pt x="271" y="134"/>
                          <a:pt x="270" y="134"/>
                          <a:pt x="269" y="135"/>
                        </a:cubicBezTo>
                        <a:cubicBezTo>
                          <a:pt x="270" y="134"/>
                          <a:pt x="274" y="136"/>
                          <a:pt x="274" y="133"/>
                        </a:cubicBezTo>
                        <a:cubicBezTo>
                          <a:pt x="275" y="133"/>
                          <a:pt x="275" y="134"/>
                          <a:pt x="276" y="134"/>
                        </a:cubicBezTo>
                        <a:cubicBezTo>
                          <a:pt x="276" y="136"/>
                          <a:pt x="276" y="137"/>
                          <a:pt x="275" y="136"/>
                        </a:cubicBezTo>
                        <a:cubicBezTo>
                          <a:pt x="274" y="138"/>
                          <a:pt x="276" y="136"/>
                          <a:pt x="276" y="138"/>
                        </a:cubicBezTo>
                        <a:cubicBezTo>
                          <a:pt x="274" y="138"/>
                          <a:pt x="272" y="137"/>
                          <a:pt x="270" y="137"/>
                        </a:cubicBezTo>
                        <a:cubicBezTo>
                          <a:pt x="271" y="138"/>
                          <a:pt x="272" y="138"/>
                          <a:pt x="274" y="138"/>
                        </a:cubicBezTo>
                        <a:cubicBezTo>
                          <a:pt x="270" y="141"/>
                          <a:pt x="267" y="142"/>
                          <a:pt x="262" y="141"/>
                        </a:cubicBezTo>
                        <a:cubicBezTo>
                          <a:pt x="262" y="143"/>
                          <a:pt x="264" y="142"/>
                          <a:pt x="264" y="144"/>
                        </a:cubicBezTo>
                        <a:cubicBezTo>
                          <a:pt x="261" y="143"/>
                          <a:pt x="259" y="146"/>
                          <a:pt x="257" y="146"/>
                        </a:cubicBezTo>
                        <a:cubicBezTo>
                          <a:pt x="257" y="145"/>
                          <a:pt x="257" y="145"/>
                          <a:pt x="257" y="145"/>
                        </a:cubicBezTo>
                        <a:cubicBezTo>
                          <a:pt x="256" y="144"/>
                          <a:pt x="257" y="144"/>
                          <a:pt x="258" y="144"/>
                        </a:cubicBezTo>
                        <a:cubicBezTo>
                          <a:pt x="257" y="142"/>
                          <a:pt x="256" y="144"/>
                          <a:pt x="256" y="146"/>
                        </a:cubicBezTo>
                        <a:cubicBezTo>
                          <a:pt x="255" y="146"/>
                          <a:pt x="255" y="147"/>
                          <a:pt x="254" y="146"/>
                        </a:cubicBezTo>
                        <a:cubicBezTo>
                          <a:pt x="254" y="145"/>
                          <a:pt x="254" y="145"/>
                          <a:pt x="255" y="145"/>
                        </a:cubicBezTo>
                        <a:cubicBezTo>
                          <a:pt x="254" y="143"/>
                          <a:pt x="252" y="146"/>
                          <a:pt x="251" y="147"/>
                        </a:cubicBezTo>
                        <a:cubicBezTo>
                          <a:pt x="249" y="148"/>
                          <a:pt x="250" y="145"/>
                          <a:pt x="250" y="146"/>
                        </a:cubicBezTo>
                        <a:cubicBezTo>
                          <a:pt x="248" y="147"/>
                          <a:pt x="242" y="147"/>
                          <a:pt x="240" y="146"/>
                        </a:cubicBezTo>
                        <a:cubicBezTo>
                          <a:pt x="239" y="146"/>
                          <a:pt x="239" y="147"/>
                          <a:pt x="240" y="148"/>
                        </a:cubicBezTo>
                        <a:cubicBezTo>
                          <a:pt x="239" y="148"/>
                          <a:pt x="238" y="148"/>
                          <a:pt x="238" y="147"/>
                        </a:cubicBezTo>
                        <a:cubicBezTo>
                          <a:pt x="237" y="149"/>
                          <a:pt x="235" y="147"/>
                          <a:pt x="233" y="146"/>
                        </a:cubicBezTo>
                        <a:cubicBezTo>
                          <a:pt x="232" y="147"/>
                          <a:pt x="234" y="148"/>
                          <a:pt x="233" y="148"/>
                        </a:cubicBezTo>
                        <a:cubicBezTo>
                          <a:pt x="232" y="148"/>
                          <a:pt x="232" y="148"/>
                          <a:pt x="232" y="147"/>
                        </a:cubicBezTo>
                        <a:cubicBezTo>
                          <a:pt x="231" y="147"/>
                          <a:pt x="232" y="149"/>
                          <a:pt x="230" y="149"/>
                        </a:cubicBezTo>
                        <a:cubicBezTo>
                          <a:pt x="230" y="147"/>
                          <a:pt x="230" y="146"/>
                          <a:pt x="230" y="144"/>
                        </a:cubicBezTo>
                        <a:cubicBezTo>
                          <a:pt x="229" y="144"/>
                          <a:pt x="230" y="146"/>
                          <a:pt x="230" y="147"/>
                        </a:cubicBezTo>
                        <a:cubicBezTo>
                          <a:pt x="229" y="148"/>
                          <a:pt x="229" y="146"/>
                          <a:pt x="228" y="146"/>
                        </a:cubicBezTo>
                        <a:cubicBezTo>
                          <a:pt x="228" y="148"/>
                          <a:pt x="226" y="151"/>
                          <a:pt x="225" y="148"/>
                        </a:cubicBezTo>
                        <a:cubicBezTo>
                          <a:pt x="226" y="147"/>
                          <a:pt x="227" y="148"/>
                          <a:pt x="227" y="149"/>
                        </a:cubicBezTo>
                        <a:cubicBezTo>
                          <a:pt x="227" y="148"/>
                          <a:pt x="227" y="147"/>
                          <a:pt x="227" y="146"/>
                        </a:cubicBezTo>
                        <a:cubicBezTo>
                          <a:pt x="226" y="148"/>
                          <a:pt x="226" y="147"/>
                          <a:pt x="224" y="146"/>
                        </a:cubicBezTo>
                        <a:cubicBezTo>
                          <a:pt x="224" y="147"/>
                          <a:pt x="223" y="149"/>
                          <a:pt x="224" y="150"/>
                        </a:cubicBezTo>
                        <a:cubicBezTo>
                          <a:pt x="223" y="150"/>
                          <a:pt x="222" y="149"/>
                          <a:pt x="221" y="149"/>
                        </a:cubicBezTo>
                        <a:cubicBezTo>
                          <a:pt x="221" y="147"/>
                          <a:pt x="222" y="148"/>
                          <a:pt x="223" y="148"/>
                        </a:cubicBezTo>
                        <a:cubicBezTo>
                          <a:pt x="223" y="147"/>
                          <a:pt x="222" y="146"/>
                          <a:pt x="222" y="145"/>
                        </a:cubicBezTo>
                        <a:cubicBezTo>
                          <a:pt x="221" y="145"/>
                          <a:pt x="223" y="146"/>
                          <a:pt x="222" y="147"/>
                        </a:cubicBezTo>
                        <a:cubicBezTo>
                          <a:pt x="221" y="147"/>
                          <a:pt x="221" y="146"/>
                          <a:pt x="220" y="146"/>
                        </a:cubicBezTo>
                        <a:cubicBezTo>
                          <a:pt x="219" y="145"/>
                          <a:pt x="220" y="146"/>
                          <a:pt x="220" y="144"/>
                        </a:cubicBezTo>
                        <a:cubicBezTo>
                          <a:pt x="218" y="146"/>
                          <a:pt x="219" y="149"/>
                          <a:pt x="217" y="149"/>
                        </a:cubicBezTo>
                        <a:cubicBezTo>
                          <a:pt x="217" y="149"/>
                          <a:pt x="217" y="150"/>
                          <a:pt x="218" y="150"/>
                        </a:cubicBezTo>
                        <a:cubicBezTo>
                          <a:pt x="214" y="154"/>
                          <a:pt x="209" y="149"/>
                          <a:pt x="207" y="152"/>
                        </a:cubicBezTo>
                        <a:cubicBezTo>
                          <a:pt x="206" y="151"/>
                          <a:pt x="206" y="150"/>
                          <a:pt x="205" y="151"/>
                        </a:cubicBezTo>
                        <a:cubicBezTo>
                          <a:pt x="204" y="149"/>
                          <a:pt x="206" y="148"/>
                          <a:pt x="207" y="147"/>
                        </a:cubicBezTo>
                        <a:cubicBezTo>
                          <a:pt x="207" y="148"/>
                          <a:pt x="206" y="148"/>
                          <a:pt x="206" y="149"/>
                        </a:cubicBezTo>
                        <a:cubicBezTo>
                          <a:pt x="208" y="149"/>
                          <a:pt x="210" y="151"/>
                          <a:pt x="212" y="149"/>
                        </a:cubicBezTo>
                        <a:cubicBezTo>
                          <a:pt x="210" y="149"/>
                          <a:pt x="208" y="147"/>
                          <a:pt x="205" y="147"/>
                        </a:cubicBezTo>
                        <a:cubicBezTo>
                          <a:pt x="206" y="146"/>
                          <a:pt x="205" y="146"/>
                          <a:pt x="205" y="145"/>
                        </a:cubicBezTo>
                        <a:cubicBezTo>
                          <a:pt x="204" y="145"/>
                          <a:pt x="206" y="147"/>
                          <a:pt x="205" y="148"/>
                        </a:cubicBezTo>
                        <a:cubicBezTo>
                          <a:pt x="204" y="147"/>
                          <a:pt x="202" y="149"/>
                          <a:pt x="201" y="147"/>
                        </a:cubicBezTo>
                        <a:cubicBezTo>
                          <a:pt x="200" y="148"/>
                          <a:pt x="201" y="148"/>
                          <a:pt x="201" y="148"/>
                        </a:cubicBezTo>
                        <a:cubicBezTo>
                          <a:pt x="201" y="150"/>
                          <a:pt x="200" y="147"/>
                          <a:pt x="199" y="147"/>
                        </a:cubicBezTo>
                        <a:cubicBezTo>
                          <a:pt x="199" y="148"/>
                          <a:pt x="199" y="148"/>
                          <a:pt x="200" y="148"/>
                        </a:cubicBezTo>
                        <a:cubicBezTo>
                          <a:pt x="200" y="150"/>
                          <a:pt x="199" y="148"/>
                          <a:pt x="199" y="148"/>
                        </a:cubicBezTo>
                        <a:cubicBezTo>
                          <a:pt x="199" y="149"/>
                          <a:pt x="199" y="149"/>
                          <a:pt x="199" y="149"/>
                        </a:cubicBezTo>
                        <a:cubicBezTo>
                          <a:pt x="199" y="150"/>
                          <a:pt x="198" y="149"/>
                          <a:pt x="197" y="150"/>
                        </a:cubicBezTo>
                        <a:cubicBezTo>
                          <a:pt x="197" y="149"/>
                          <a:pt x="196" y="148"/>
                          <a:pt x="195" y="150"/>
                        </a:cubicBezTo>
                        <a:cubicBezTo>
                          <a:pt x="191" y="148"/>
                          <a:pt x="187" y="148"/>
                          <a:pt x="182" y="148"/>
                        </a:cubicBezTo>
                        <a:cubicBezTo>
                          <a:pt x="182" y="147"/>
                          <a:pt x="182" y="147"/>
                          <a:pt x="182" y="147"/>
                        </a:cubicBezTo>
                        <a:cubicBezTo>
                          <a:pt x="179" y="149"/>
                          <a:pt x="177" y="148"/>
                          <a:pt x="174" y="148"/>
                        </a:cubicBezTo>
                        <a:cubicBezTo>
                          <a:pt x="176" y="145"/>
                          <a:pt x="180" y="147"/>
                          <a:pt x="183" y="146"/>
                        </a:cubicBezTo>
                        <a:cubicBezTo>
                          <a:pt x="185" y="146"/>
                          <a:pt x="186" y="144"/>
                          <a:pt x="188" y="145"/>
                        </a:cubicBezTo>
                        <a:moveTo>
                          <a:pt x="164" y="149"/>
                        </a:moveTo>
                        <a:cubicBezTo>
                          <a:pt x="166" y="145"/>
                          <a:pt x="171" y="148"/>
                          <a:pt x="174" y="147"/>
                        </a:cubicBezTo>
                        <a:cubicBezTo>
                          <a:pt x="172" y="150"/>
                          <a:pt x="167" y="149"/>
                          <a:pt x="164" y="149"/>
                        </a:cubicBezTo>
                        <a:moveTo>
                          <a:pt x="184" y="227"/>
                        </a:moveTo>
                        <a:cubicBezTo>
                          <a:pt x="185" y="225"/>
                          <a:pt x="186" y="226"/>
                          <a:pt x="188" y="225"/>
                        </a:cubicBezTo>
                        <a:cubicBezTo>
                          <a:pt x="187" y="226"/>
                          <a:pt x="186" y="228"/>
                          <a:pt x="184" y="227"/>
                        </a:cubicBezTo>
                        <a:moveTo>
                          <a:pt x="215" y="142"/>
                        </a:moveTo>
                        <a:cubicBezTo>
                          <a:pt x="215" y="140"/>
                          <a:pt x="215" y="140"/>
                          <a:pt x="216" y="140"/>
                        </a:cubicBezTo>
                        <a:cubicBezTo>
                          <a:pt x="216" y="142"/>
                          <a:pt x="216" y="142"/>
                          <a:pt x="216" y="142"/>
                        </a:cubicBezTo>
                        <a:lnTo>
                          <a:pt x="215" y="142"/>
                        </a:lnTo>
                        <a:close/>
                        <a:moveTo>
                          <a:pt x="221" y="240"/>
                        </a:moveTo>
                        <a:cubicBezTo>
                          <a:pt x="222" y="239"/>
                          <a:pt x="224" y="240"/>
                          <a:pt x="225" y="240"/>
                        </a:cubicBezTo>
                        <a:cubicBezTo>
                          <a:pt x="224" y="241"/>
                          <a:pt x="222" y="241"/>
                          <a:pt x="221" y="240"/>
                        </a:cubicBezTo>
                        <a:moveTo>
                          <a:pt x="219" y="148"/>
                        </a:moveTo>
                        <a:cubicBezTo>
                          <a:pt x="219" y="148"/>
                          <a:pt x="219" y="150"/>
                          <a:pt x="219" y="151"/>
                        </a:cubicBezTo>
                        <a:cubicBezTo>
                          <a:pt x="218" y="151"/>
                          <a:pt x="219" y="149"/>
                          <a:pt x="219" y="148"/>
                        </a:cubicBezTo>
                        <a:moveTo>
                          <a:pt x="219" y="148"/>
                        </a:moveTo>
                        <a:cubicBezTo>
                          <a:pt x="219" y="148"/>
                          <a:pt x="220" y="148"/>
                          <a:pt x="220" y="148"/>
                        </a:cubicBezTo>
                        <a:cubicBezTo>
                          <a:pt x="220" y="149"/>
                          <a:pt x="221" y="149"/>
                          <a:pt x="221" y="150"/>
                        </a:cubicBezTo>
                        <a:cubicBezTo>
                          <a:pt x="220" y="150"/>
                          <a:pt x="220" y="149"/>
                          <a:pt x="219" y="148"/>
                        </a:cubicBezTo>
                        <a:moveTo>
                          <a:pt x="224" y="232"/>
                        </a:moveTo>
                        <a:cubicBezTo>
                          <a:pt x="224" y="231"/>
                          <a:pt x="226" y="230"/>
                          <a:pt x="225" y="232"/>
                        </a:cubicBezTo>
                        <a:cubicBezTo>
                          <a:pt x="224" y="232"/>
                          <a:pt x="224" y="232"/>
                          <a:pt x="224" y="232"/>
                        </a:cubicBezTo>
                        <a:moveTo>
                          <a:pt x="233" y="236"/>
                        </a:moveTo>
                        <a:cubicBezTo>
                          <a:pt x="234" y="237"/>
                          <a:pt x="235" y="237"/>
                          <a:pt x="236" y="236"/>
                        </a:cubicBezTo>
                        <a:cubicBezTo>
                          <a:pt x="237" y="237"/>
                          <a:pt x="233" y="239"/>
                          <a:pt x="233" y="236"/>
                        </a:cubicBezTo>
                        <a:moveTo>
                          <a:pt x="229" y="132"/>
                        </a:moveTo>
                        <a:cubicBezTo>
                          <a:pt x="229" y="130"/>
                          <a:pt x="231" y="131"/>
                          <a:pt x="231" y="131"/>
                        </a:cubicBezTo>
                        <a:cubicBezTo>
                          <a:pt x="231" y="133"/>
                          <a:pt x="230" y="132"/>
                          <a:pt x="229" y="132"/>
                        </a:cubicBezTo>
                        <a:moveTo>
                          <a:pt x="235" y="241"/>
                        </a:moveTo>
                        <a:cubicBezTo>
                          <a:pt x="235" y="239"/>
                          <a:pt x="237" y="240"/>
                          <a:pt x="238" y="239"/>
                        </a:cubicBezTo>
                        <a:cubicBezTo>
                          <a:pt x="239" y="239"/>
                          <a:pt x="237" y="241"/>
                          <a:pt x="238" y="241"/>
                        </a:cubicBezTo>
                        <a:cubicBezTo>
                          <a:pt x="237" y="241"/>
                          <a:pt x="236" y="241"/>
                          <a:pt x="235" y="241"/>
                        </a:cubicBezTo>
                        <a:moveTo>
                          <a:pt x="231" y="41"/>
                        </a:moveTo>
                        <a:cubicBezTo>
                          <a:pt x="231" y="40"/>
                          <a:pt x="232" y="40"/>
                          <a:pt x="232" y="39"/>
                        </a:cubicBezTo>
                        <a:cubicBezTo>
                          <a:pt x="233" y="39"/>
                          <a:pt x="232" y="41"/>
                          <a:pt x="233" y="40"/>
                        </a:cubicBezTo>
                        <a:cubicBezTo>
                          <a:pt x="233" y="42"/>
                          <a:pt x="232" y="41"/>
                          <a:pt x="231" y="41"/>
                        </a:cubicBezTo>
                        <a:moveTo>
                          <a:pt x="234" y="42"/>
                        </a:moveTo>
                        <a:cubicBezTo>
                          <a:pt x="236" y="42"/>
                          <a:pt x="237" y="41"/>
                          <a:pt x="238" y="41"/>
                        </a:cubicBezTo>
                        <a:cubicBezTo>
                          <a:pt x="238" y="43"/>
                          <a:pt x="235" y="42"/>
                          <a:pt x="234" y="42"/>
                        </a:cubicBezTo>
                        <a:moveTo>
                          <a:pt x="235" y="30"/>
                        </a:moveTo>
                        <a:cubicBezTo>
                          <a:pt x="236" y="31"/>
                          <a:pt x="236" y="29"/>
                          <a:pt x="237" y="30"/>
                        </a:cubicBezTo>
                        <a:cubicBezTo>
                          <a:pt x="237" y="32"/>
                          <a:pt x="234" y="32"/>
                          <a:pt x="235" y="30"/>
                        </a:cubicBezTo>
                        <a:moveTo>
                          <a:pt x="235" y="41"/>
                        </a:moveTo>
                        <a:cubicBezTo>
                          <a:pt x="236" y="39"/>
                          <a:pt x="237" y="39"/>
                          <a:pt x="237" y="39"/>
                        </a:cubicBezTo>
                        <a:cubicBezTo>
                          <a:pt x="237" y="40"/>
                          <a:pt x="236" y="41"/>
                          <a:pt x="235" y="41"/>
                        </a:cubicBezTo>
                        <a:moveTo>
                          <a:pt x="240" y="41"/>
                        </a:moveTo>
                        <a:cubicBezTo>
                          <a:pt x="241" y="40"/>
                          <a:pt x="242" y="39"/>
                          <a:pt x="243" y="40"/>
                        </a:cubicBezTo>
                        <a:cubicBezTo>
                          <a:pt x="243" y="41"/>
                          <a:pt x="242" y="40"/>
                          <a:pt x="241" y="40"/>
                        </a:cubicBezTo>
                        <a:cubicBezTo>
                          <a:pt x="241" y="41"/>
                          <a:pt x="242" y="40"/>
                          <a:pt x="243" y="41"/>
                        </a:cubicBezTo>
                        <a:cubicBezTo>
                          <a:pt x="242" y="42"/>
                          <a:pt x="241" y="41"/>
                          <a:pt x="240" y="41"/>
                        </a:cubicBezTo>
                        <a:moveTo>
                          <a:pt x="250" y="37"/>
                        </a:moveTo>
                        <a:cubicBezTo>
                          <a:pt x="250" y="35"/>
                          <a:pt x="253" y="37"/>
                          <a:pt x="253" y="36"/>
                        </a:cubicBezTo>
                        <a:cubicBezTo>
                          <a:pt x="253" y="38"/>
                          <a:pt x="252" y="37"/>
                          <a:pt x="250" y="37"/>
                        </a:cubicBezTo>
                        <a:moveTo>
                          <a:pt x="252" y="39"/>
                        </a:moveTo>
                        <a:cubicBezTo>
                          <a:pt x="252" y="38"/>
                          <a:pt x="254" y="38"/>
                          <a:pt x="254" y="39"/>
                        </a:cubicBezTo>
                        <a:cubicBezTo>
                          <a:pt x="255" y="40"/>
                          <a:pt x="253" y="39"/>
                          <a:pt x="254" y="40"/>
                        </a:cubicBezTo>
                        <a:cubicBezTo>
                          <a:pt x="253" y="40"/>
                          <a:pt x="252" y="40"/>
                          <a:pt x="252" y="39"/>
                        </a:cubicBezTo>
                        <a:moveTo>
                          <a:pt x="257" y="132"/>
                        </a:moveTo>
                        <a:cubicBezTo>
                          <a:pt x="260" y="129"/>
                          <a:pt x="261" y="129"/>
                          <a:pt x="264" y="128"/>
                        </a:cubicBezTo>
                        <a:cubicBezTo>
                          <a:pt x="263" y="129"/>
                          <a:pt x="262" y="129"/>
                          <a:pt x="263" y="130"/>
                        </a:cubicBezTo>
                        <a:cubicBezTo>
                          <a:pt x="260" y="130"/>
                          <a:pt x="259" y="131"/>
                          <a:pt x="257" y="132"/>
                        </a:cubicBezTo>
                        <a:moveTo>
                          <a:pt x="254" y="37"/>
                        </a:moveTo>
                        <a:cubicBezTo>
                          <a:pt x="254" y="36"/>
                          <a:pt x="257" y="34"/>
                          <a:pt x="258" y="37"/>
                        </a:cubicBezTo>
                        <a:cubicBezTo>
                          <a:pt x="257" y="36"/>
                          <a:pt x="255" y="37"/>
                          <a:pt x="254" y="37"/>
                        </a:cubicBezTo>
                        <a:moveTo>
                          <a:pt x="255" y="41"/>
                        </a:moveTo>
                        <a:cubicBezTo>
                          <a:pt x="255" y="40"/>
                          <a:pt x="256" y="39"/>
                          <a:pt x="257" y="39"/>
                        </a:cubicBezTo>
                        <a:cubicBezTo>
                          <a:pt x="257" y="40"/>
                          <a:pt x="256" y="41"/>
                          <a:pt x="255" y="41"/>
                        </a:cubicBezTo>
                        <a:moveTo>
                          <a:pt x="257" y="39"/>
                        </a:moveTo>
                        <a:cubicBezTo>
                          <a:pt x="258" y="38"/>
                          <a:pt x="260" y="38"/>
                          <a:pt x="261" y="38"/>
                        </a:cubicBezTo>
                        <a:cubicBezTo>
                          <a:pt x="261" y="41"/>
                          <a:pt x="258" y="38"/>
                          <a:pt x="258" y="41"/>
                        </a:cubicBezTo>
                        <a:cubicBezTo>
                          <a:pt x="258" y="41"/>
                          <a:pt x="258" y="40"/>
                          <a:pt x="257" y="40"/>
                        </a:cubicBezTo>
                        <a:cubicBezTo>
                          <a:pt x="258" y="40"/>
                          <a:pt x="258" y="38"/>
                          <a:pt x="257" y="39"/>
                        </a:cubicBezTo>
                        <a:moveTo>
                          <a:pt x="274" y="235"/>
                        </a:moveTo>
                        <a:cubicBezTo>
                          <a:pt x="273" y="233"/>
                          <a:pt x="275" y="234"/>
                          <a:pt x="275" y="234"/>
                        </a:cubicBezTo>
                        <a:cubicBezTo>
                          <a:pt x="276" y="236"/>
                          <a:pt x="274" y="236"/>
                          <a:pt x="274" y="235"/>
                        </a:cubicBezTo>
                        <a:moveTo>
                          <a:pt x="264" y="39"/>
                        </a:moveTo>
                        <a:cubicBezTo>
                          <a:pt x="267" y="38"/>
                          <a:pt x="270" y="38"/>
                          <a:pt x="274" y="37"/>
                        </a:cubicBezTo>
                        <a:cubicBezTo>
                          <a:pt x="273" y="35"/>
                          <a:pt x="272" y="37"/>
                          <a:pt x="271" y="36"/>
                        </a:cubicBezTo>
                        <a:cubicBezTo>
                          <a:pt x="271" y="35"/>
                          <a:pt x="273" y="35"/>
                          <a:pt x="274" y="35"/>
                        </a:cubicBezTo>
                        <a:cubicBezTo>
                          <a:pt x="275" y="37"/>
                          <a:pt x="274" y="37"/>
                          <a:pt x="274" y="39"/>
                        </a:cubicBezTo>
                        <a:cubicBezTo>
                          <a:pt x="271" y="39"/>
                          <a:pt x="268" y="41"/>
                          <a:pt x="264" y="39"/>
                        </a:cubicBezTo>
                        <a:moveTo>
                          <a:pt x="276" y="137"/>
                        </a:moveTo>
                        <a:cubicBezTo>
                          <a:pt x="276" y="135"/>
                          <a:pt x="278" y="135"/>
                          <a:pt x="279" y="135"/>
                        </a:cubicBezTo>
                        <a:cubicBezTo>
                          <a:pt x="279" y="138"/>
                          <a:pt x="277" y="137"/>
                          <a:pt x="276" y="137"/>
                        </a:cubicBezTo>
                        <a:moveTo>
                          <a:pt x="280" y="133"/>
                        </a:moveTo>
                        <a:cubicBezTo>
                          <a:pt x="280" y="131"/>
                          <a:pt x="285" y="133"/>
                          <a:pt x="281" y="133"/>
                        </a:cubicBezTo>
                        <a:cubicBezTo>
                          <a:pt x="281" y="133"/>
                          <a:pt x="280" y="133"/>
                          <a:pt x="280" y="133"/>
                        </a:cubicBezTo>
                        <a:moveTo>
                          <a:pt x="278" y="36"/>
                        </a:moveTo>
                        <a:cubicBezTo>
                          <a:pt x="278" y="34"/>
                          <a:pt x="280" y="35"/>
                          <a:pt x="280" y="34"/>
                        </a:cubicBezTo>
                        <a:cubicBezTo>
                          <a:pt x="280" y="36"/>
                          <a:pt x="279" y="35"/>
                          <a:pt x="278" y="36"/>
                        </a:cubicBezTo>
                        <a:moveTo>
                          <a:pt x="281" y="37"/>
                        </a:moveTo>
                        <a:cubicBezTo>
                          <a:pt x="281" y="36"/>
                          <a:pt x="281" y="35"/>
                          <a:pt x="282" y="35"/>
                        </a:cubicBezTo>
                        <a:cubicBezTo>
                          <a:pt x="282" y="35"/>
                          <a:pt x="282" y="36"/>
                          <a:pt x="282" y="37"/>
                        </a:cubicBezTo>
                        <a:lnTo>
                          <a:pt x="281" y="37"/>
                        </a:lnTo>
                        <a:close/>
                        <a:moveTo>
                          <a:pt x="288" y="31"/>
                        </a:moveTo>
                        <a:cubicBezTo>
                          <a:pt x="288" y="31"/>
                          <a:pt x="289" y="29"/>
                          <a:pt x="289" y="30"/>
                        </a:cubicBezTo>
                        <a:cubicBezTo>
                          <a:pt x="289" y="30"/>
                          <a:pt x="289" y="30"/>
                          <a:pt x="289" y="29"/>
                        </a:cubicBezTo>
                        <a:cubicBezTo>
                          <a:pt x="290" y="30"/>
                          <a:pt x="290" y="30"/>
                          <a:pt x="290" y="31"/>
                        </a:cubicBezTo>
                        <a:cubicBezTo>
                          <a:pt x="289" y="32"/>
                          <a:pt x="289" y="31"/>
                          <a:pt x="288" y="31"/>
                        </a:cubicBezTo>
                        <a:moveTo>
                          <a:pt x="291" y="31"/>
                        </a:moveTo>
                        <a:cubicBezTo>
                          <a:pt x="291" y="31"/>
                          <a:pt x="291" y="30"/>
                          <a:pt x="291" y="30"/>
                        </a:cubicBezTo>
                        <a:cubicBezTo>
                          <a:pt x="291" y="29"/>
                          <a:pt x="292" y="30"/>
                          <a:pt x="292" y="30"/>
                        </a:cubicBezTo>
                        <a:cubicBezTo>
                          <a:pt x="292" y="31"/>
                          <a:pt x="292" y="31"/>
                          <a:pt x="291" y="31"/>
                        </a:cubicBezTo>
                        <a:moveTo>
                          <a:pt x="298" y="26"/>
                        </a:moveTo>
                        <a:cubicBezTo>
                          <a:pt x="298" y="25"/>
                          <a:pt x="299" y="26"/>
                          <a:pt x="300" y="25"/>
                        </a:cubicBezTo>
                        <a:cubicBezTo>
                          <a:pt x="300" y="27"/>
                          <a:pt x="299" y="26"/>
                          <a:pt x="298" y="26"/>
                        </a:cubicBezTo>
                        <a:moveTo>
                          <a:pt x="298" y="10"/>
                        </a:moveTo>
                        <a:cubicBezTo>
                          <a:pt x="299" y="10"/>
                          <a:pt x="300" y="11"/>
                          <a:pt x="300" y="14"/>
                        </a:cubicBezTo>
                        <a:cubicBezTo>
                          <a:pt x="300" y="12"/>
                          <a:pt x="298" y="12"/>
                          <a:pt x="298" y="10"/>
                        </a:cubicBezTo>
                        <a:moveTo>
                          <a:pt x="299" y="24"/>
                        </a:moveTo>
                        <a:cubicBezTo>
                          <a:pt x="300" y="23"/>
                          <a:pt x="301" y="22"/>
                          <a:pt x="299" y="22"/>
                        </a:cubicBezTo>
                        <a:cubicBezTo>
                          <a:pt x="300" y="20"/>
                          <a:pt x="301" y="22"/>
                          <a:pt x="303" y="21"/>
                        </a:cubicBezTo>
                        <a:cubicBezTo>
                          <a:pt x="302" y="23"/>
                          <a:pt x="301" y="23"/>
                          <a:pt x="299" y="24"/>
                        </a:cubicBezTo>
                        <a:moveTo>
                          <a:pt x="313" y="235"/>
                        </a:moveTo>
                        <a:cubicBezTo>
                          <a:pt x="313" y="234"/>
                          <a:pt x="312" y="234"/>
                          <a:pt x="313" y="233"/>
                        </a:cubicBezTo>
                        <a:cubicBezTo>
                          <a:pt x="315" y="233"/>
                          <a:pt x="316" y="233"/>
                          <a:pt x="317" y="233"/>
                        </a:cubicBezTo>
                        <a:cubicBezTo>
                          <a:pt x="317" y="235"/>
                          <a:pt x="314" y="234"/>
                          <a:pt x="313" y="235"/>
                        </a:cubicBezTo>
                        <a:moveTo>
                          <a:pt x="301" y="13"/>
                        </a:moveTo>
                        <a:cubicBezTo>
                          <a:pt x="300" y="11"/>
                          <a:pt x="303" y="11"/>
                          <a:pt x="303" y="13"/>
                        </a:cubicBezTo>
                        <a:cubicBezTo>
                          <a:pt x="302" y="13"/>
                          <a:pt x="302" y="14"/>
                          <a:pt x="301" y="13"/>
                        </a:cubicBezTo>
                        <a:moveTo>
                          <a:pt x="302" y="25"/>
                        </a:moveTo>
                        <a:cubicBezTo>
                          <a:pt x="302" y="23"/>
                          <a:pt x="304" y="23"/>
                          <a:pt x="305" y="24"/>
                        </a:cubicBezTo>
                        <a:cubicBezTo>
                          <a:pt x="304" y="25"/>
                          <a:pt x="303" y="24"/>
                          <a:pt x="302" y="25"/>
                        </a:cubicBezTo>
                        <a:moveTo>
                          <a:pt x="318" y="234"/>
                        </a:moveTo>
                        <a:cubicBezTo>
                          <a:pt x="318" y="232"/>
                          <a:pt x="320" y="233"/>
                          <a:pt x="320" y="233"/>
                        </a:cubicBezTo>
                        <a:cubicBezTo>
                          <a:pt x="320" y="234"/>
                          <a:pt x="319" y="234"/>
                          <a:pt x="318" y="234"/>
                        </a:cubicBezTo>
                        <a:moveTo>
                          <a:pt x="307" y="19"/>
                        </a:moveTo>
                        <a:cubicBezTo>
                          <a:pt x="307" y="18"/>
                          <a:pt x="308" y="18"/>
                          <a:pt x="308" y="18"/>
                        </a:cubicBezTo>
                        <a:cubicBezTo>
                          <a:pt x="308" y="19"/>
                          <a:pt x="307" y="19"/>
                          <a:pt x="307" y="19"/>
                        </a:cubicBezTo>
                        <a:moveTo>
                          <a:pt x="313" y="15"/>
                        </a:moveTo>
                        <a:cubicBezTo>
                          <a:pt x="315" y="15"/>
                          <a:pt x="316" y="13"/>
                          <a:pt x="318" y="14"/>
                        </a:cubicBezTo>
                        <a:cubicBezTo>
                          <a:pt x="318" y="15"/>
                          <a:pt x="317" y="15"/>
                          <a:pt x="318" y="17"/>
                        </a:cubicBezTo>
                        <a:cubicBezTo>
                          <a:pt x="317" y="16"/>
                          <a:pt x="316" y="17"/>
                          <a:pt x="316" y="15"/>
                        </a:cubicBezTo>
                        <a:cubicBezTo>
                          <a:pt x="315" y="17"/>
                          <a:pt x="314" y="15"/>
                          <a:pt x="313" y="15"/>
                        </a:cubicBezTo>
                        <a:moveTo>
                          <a:pt x="313" y="15"/>
                        </a:moveTo>
                        <a:cubicBezTo>
                          <a:pt x="314" y="16"/>
                          <a:pt x="314" y="18"/>
                          <a:pt x="312" y="18"/>
                        </a:cubicBezTo>
                        <a:cubicBezTo>
                          <a:pt x="313" y="15"/>
                          <a:pt x="311" y="18"/>
                          <a:pt x="311" y="16"/>
                        </a:cubicBezTo>
                        <a:cubicBezTo>
                          <a:pt x="312" y="16"/>
                          <a:pt x="312" y="16"/>
                          <a:pt x="313" y="15"/>
                        </a:cubicBezTo>
                        <a:moveTo>
                          <a:pt x="316" y="6"/>
                        </a:moveTo>
                        <a:cubicBezTo>
                          <a:pt x="317" y="5"/>
                          <a:pt x="317" y="6"/>
                          <a:pt x="318" y="6"/>
                        </a:cubicBezTo>
                        <a:cubicBezTo>
                          <a:pt x="317" y="7"/>
                          <a:pt x="317" y="6"/>
                          <a:pt x="316" y="6"/>
                        </a:cubicBezTo>
                        <a:moveTo>
                          <a:pt x="349" y="237"/>
                        </a:moveTo>
                        <a:cubicBezTo>
                          <a:pt x="349" y="237"/>
                          <a:pt x="349" y="237"/>
                          <a:pt x="349" y="236"/>
                        </a:cubicBezTo>
                        <a:cubicBezTo>
                          <a:pt x="350" y="236"/>
                          <a:pt x="351" y="237"/>
                          <a:pt x="352" y="236"/>
                        </a:cubicBezTo>
                        <a:cubicBezTo>
                          <a:pt x="352" y="238"/>
                          <a:pt x="350" y="238"/>
                          <a:pt x="349" y="237"/>
                        </a:cubicBezTo>
                        <a:moveTo>
                          <a:pt x="339" y="14"/>
                        </a:moveTo>
                        <a:cubicBezTo>
                          <a:pt x="339" y="12"/>
                          <a:pt x="341" y="14"/>
                          <a:pt x="341" y="12"/>
                        </a:cubicBezTo>
                        <a:cubicBezTo>
                          <a:pt x="343" y="12"/>
                          <a:pt x="343" y="13"/>
                          <a:pt x="344" y="12"/>
                        </a:cubicBezTo>
                        <a:cubicBezTo>
                          <a:pt x="344" y="14"/>
                          <a:pt x="344" y="14"/>
                          <a:pt x="344" y="14"/>
                        </a:cubicBezTo>
                        <a:cubicBezTo>
                          <a:pt x="343" y="14"/>
                          <a:pt x="341" y="15"/>
                          <a:pt x="339" y="14"/>
                        </a:cubicBezTo>
                        <a:moveTo>
                          <a:pt x="354" y="237"/>
                        </a:moveTo>
                        <a:cubicBezTo>
                          <a:pt x="356" y="237"/>
                          <a:pt x="356" y="236"/>
                          <a:pt x="357" y="237"/>
                        </a:cubicBezTo>
                        <a:cubicBezTo>
                          <a:pt x="357" y="238"/>
                          <a:pt x="354" y="238"/>
                          <a:pt x="354" y="237"/>
                        </a:cubicBezTo>
                        <a:moveTo>
                          <a:pt x="345" y="13"/>
                        </a:moveTo>
                        <a:cubicBezTo>
                          <a:pt x="346" y="10"/>
                          <a:pt x="348" y="10"/>
                          <a:pt x="349" y="12"/>
                        </a:cubicBezTo>
                        <a:cubicBezTo>
                          <a:pt x="350" y="9"/>
                          <a:pt x="351" y="8"/>
                          <a:pt x="354" y="9"/>
                        </a:cubicBezTo>
                        <a:cubicBezTo>
                          <a:pt x="353" y="11"/>
                          <a:pt x="351" y="9"/>
                          <a:pt x="351" y="13"/>
                        </a:cubicBezTo>
                        <a:cubicBezTo>
                          <a:pt x="348" y="12"/>
                          <a:pt x="346" y="13"/>
                          <a:pt x="345" y="13"/>
                        </a:cubicBezTo>
                        <a:moveTo>
                          <a:pt x="346" y="19"/>
                        </a:moveTo>
                        <a:cubicBezTo>
                          <a:pt x="346" y="17"/>
                          <a:pt x="347" y="17"/>
                          <a:pt x="348" y="18"/>
                        </a:cubicBezTo>
                        <a:cubicBezTo>
                          <a:pt x="348" y="19"/>
                          <a:pt x="347" y="20"/>
                          <a:pt x="346" y="20"/>
                        </a:cubicBezTo>
                        <a:cubicBezTo>
                          <a:pt x="346" y="19"/>
                          <a:pt x="346" y="19"/>
                          <a:pt x="346" y="19"/>
                        </a:cubicBezTo>
                        <a:moveTo>
                          <a:pt x="349" y="19"/>
                        </a:moveTo>
                        <a:cubicBezTo>
                          <a:pt x="349" y="18"/>
                          <a:pt x="350" y="19"/>
                          <a:pt x="351" y="19"/>
                        </a:cubicBezTo>
                        <a:cubicBezTo>
                          <a:pt x="351" y="20"/>
                          <a:pt x="351" y="20"/>
                          <a:pt x="351" y="21"/>
                        </a:cubicBezTo>
                        <a:cubicBezTo>
                          <a:pt x="350" y="20"/>
                          <a:pt x="349" y="20"/>
                          <a:pt x="349" y="19"/>
                        </a:cubicBezTo>
                        <a:moveTo>
                          <a:pt x="365" y="247"/>
                        </a:moveTo>
                        <a:cubicBezTo>
                          <a:pt x="366" y="246"/>
                          <a:pt x="367" y="246"/>
                          <a:pt x="368" y="246"/>
                        </a:cubicBezTo>
                        <a:cubicBezTo>
                          <a:pt x="367" y="248"/>
                          <a:pt x="366" y="246"/>
                          <a:pt x="365" y="247"/>
                        </a:cubicBezTo>
                        <a:moveTo>
                          <a:pt x="351" y="6"/>
                        </a:moveTo>
                        <a:cubicBezTo>
                          <a:pt x="351" y="5"/>
                          <a:pt x="352" y="5"/>
                          <a:pt x="353" y="5"/>
                        </a:cubicBezTo>
                        <a:cubicBezTo>
                          <a:pt x="352" y="6"/>
                          <a:pt x="353" y="6"/>
                          <a:pt x="354" y="6"/>
                        </a:cubicBezTo>
                        <a:cubicBezTo>
                          <a:pt x="353" y="8"/>
                          <a:pt x="352" y="6"/>
                          <a:pt x="351" y="6"/>
                        </a:cubicBezTo>
                        <a:moveTo>
                          <a:pt x="353" y="13"/>
                        </a:moveTo>
                        <a:cubicBezTo>
                          <a:pt x="353" y="11"/>
                          <a:pt x="353" y="11"/>
                          <a:pt x="353" y="11"/>
                        </a:cubicBezTo>
                        <a:cubicBezTo>
                          <a:pt x="354" y="11"/>
                          <a:pt x="354" y="11"/>
                          <a:pt x="354" y="11"/>
                        </a:cubicBezTo>
                        <a:cubicBezTo>
                          <a:pt x="354" y="13"/>
                          <a:pt x="353" y="12"/>
                          <a:pt x="353" y="13"/>
                        </a:cubicBezTo>
                        <a:moveTo>
                          <a:pt x="368" y="248"/>
                        </a:moveTo>
                        <a:cubicBezTo>
                          <a:pt x="368" y="247"/>
                          <a:pt x="369" y="246"/>
                          <a:pt x="370" y="246"/>
                        </a:cubicBezTo>
                        <a:cubicBezTo>
                          <a:pt x="370" y="248"/>
                          <a:pt x="369" y="248"/>
                          <a:pt x="368" y="248"/>
                        </a:cubicBezTo>
                        <a:moveTo>
                          <a:pt x="369" y="240"/>
                        </a:moveTo>
                        <a:cubicBezTo>
                          <a:pt x="369" y="239"/>
                          <a:pt x="370" y="241"/>
                          <a:pt x="370" y="241"/>
                        </a:cubicBezTo>
                        <a:cubicBezTo>
                          <a:pt x="370" y="243"/>
                          <a:pt x="369" y="241"/>
                          <a:pt x="369" y="240"/>
                        </a:cubicBezTo>
                        <a:moveTo>
                          <a:pt x="371" y="238"/>
                        </a:moveTo>
                        <a:cubicBezTo>
                          <a:pt x="371" y="237"/>
                          <a:pt x="372" y="237"/>
                          <a:pt x="373" y="237"/>
                        </a:cubicBezTo>
                        <a:cubicBezTo>
                          <a:pt x="373" y="239"/>
                          <a:pt x="372" y="239"/>
                          <a:pt x="371" y="238"/>
                        </a:cubicBezTo>
                        <a:moveTo>
                          <a:pt x="374" y="239"/>
                        </a:moveTo>
                        <a:cubicBezTo>
                          <a:pt x="374" y="239"/>
                          <a:pt x="374" y="239"/>
                          <a:pt x="374" y="239"/>
                        </a:cubicBezTo>
                        <a:cubicBezTo>
                          <a:pt x="374" y="238"/>
                          <a:pt x="373" y="239"/>
                          <a:pt x="373" y="237"/>
                        </a:cubicBezTo>
                        <a:cubicBezTo>
                          <a:pt x="374" y="237"/>
                          <a:pt x="374" y="236"/>
                          <a:pt x="375" y="236"/>
                        </a:cubicBezTo>
                        <a:cubicBezTo>
                          <a:pt x="375" y="237"/>
                          <a:pt x="375" y="237"/>
                          <a:pt x="375" y="237"/>
                        </a:cubicBezTo>
                        <a:cubicBezTo>
                          <a:pt x="376" y="239"/>
                          <a:pt x="374" y="238"/>
                          <a:pt x="374" y="239"/>
                        </a:cubicBezTo>
                        <a:moveTo>
                          <a:pt x="361" y="4"/>
                        </a:moveTo>
                        <a:cubicBezTo>
                          <a:pt x="361" y="5"/>
                          <a:pt x="362" y="4"/>
                          <a:pt x="362" y="4"/>
                        </a:cubicBezTo>
                        <a:cubicBezTo>
                          <a:pt x="363" y="5"/>
                          <a:pt x="362" y="6"/>
                          <a:pt x="362" y="6"/>
                        </a:cubicBezTo>
                        <a:cubicBezTo>
                          <a:pt x="362" y="7"/>
                          <a:pt x="361" y="5"/>
                          <a:pt x="361" y="4"/>
                        </a:cubicBezTo>
                        <a:cubicBezTo>
                          <a:pt x="362" y="4"/>
                          <a:pt x="361" y="3"/>
                          <a:pt x="363" y="3"/>
                        </a:cubicBezTo>
                        <a:cubicBezTo>
                          <a:pt x="363" y="4"/>
                          <a:pt x="362" y="4"/>
                          <a:pt x="361" y="4"/>
                        </a:cubicBezTo>
                        <a:moveTo>
                          <a:pt x="378" y="250"/>
                        </a:moveTo>
                        <a:cubicBezTo>
                          <a:pt x="377" y="248"/>
                          <a:pt x="379" y="247"/>
                          <a:pt x="379" y="250"/>
                        </a:cubicBezTo>
                        <a:cubicBezTo>
                          <a:pt x="379" y="250"/>
                          <a:pt x="378" y="250"/>
                          <a:pt x="378" y="250"/>
                        </a:cubicBezTo>
                        <a:moveTo>
                          <a:pt x="377" y="240"/>
                        </a:moveTo>
                        <a:cubicBezTo>
                          <a:pt x="377" y="238"/>
                          <a:pt x="378" y="238"/>
                          <a:pt x="378" y="237"/>
                        </a:cubicBezTo>
                        <a:cubicBezTo>
                          <a:pt x="378" y="237"/>
                          <a:pt x="379" y="238"/>
                          <a:pt x="379" y="239"/>
                        </a:cubicBezTo>
                        <a:cubicBezTo>
                          <a:pt x="378" y="239"/>
                          <a:pt x="378" y="240"/>
                          <a:pt x="377" y="240"/>
                        </a:cubicBezTo>
                        <a:moveTo>
                          <a:pt x="367" y="7"/>
                        </a:moveTo>
                        <a:cubicBezTo>
                          <a:pt x="367" y="7"/>
                          <a:pt x="367" y="7"/>
                          <a:pt x="367" y="6"/>
                        </a:cubicBezTo>
                        <a:cubicBezTo>
                          <a:pt x="367" y="6"/>
                          <a:pt x="368" y="7"/>
                          <a:pt x="367" y="7"/>
                        </a:cubicBezTo>
                        <a:cubicBezTo>
                          <a:pt x="368" y="7"/>
                          <a:pt x="368" y="7"/>
                          <a:pt x="368" y="8"/>
                        </a:cubicBezTo>
                        <a:cubicBezTo>
                          <a:pt x="368" y="8"/>
                          <a:pt x="368" y="8"/>
                          <a:pt x="367" y="8"/>
                        </a:cubicBezTo>
                        <a:cubicBezTo>
                          <a:pt x="367" y="8"/>
                          <a:pt x="367" y="7"/>
                          <a:pt x="367" y="7"/>
                        </a:cubicBezTo>
                        <a:moveTo>
                          <a:pt x="369" y="5"/>
                        </a:moveTo>
                        <a:cubicBezTo>
                          <a:pt x="369" y="7"/>
                          <a:pt x="369" y="7"/>
                          <a:pt x="369" y="9"/>
                        </a:cubicBezTo>
                        <a:cubicBezTo>
                          <a:pt x="368" y="8"/>
                          <a:pt x="368" y="5"/>
                          <a:pt x="369" y="5"/>
                        </a:cubicBezTo>
                        <a:moveTo>
                          <a:pt x="386" y="244"/>
                        </a:moveTo>
                        <a:cubicBezTo>
                          <a:pt x="386" y="244"/>
                          <a:pt x="386" y="243"/>
                          <a:pt x="385" y="243"/>
                        </a:cubicBezTo>
                        <a:cubicBezTo>
                          <a:pt x="386" y="242"/>
                          <a:pt x="386" y="244"/>
                          <a:pt x="387" y="243"/>
                        </a:cubicBezTo>
                        <a:cubicBezTo>
                          <a:pt x="387" y="244"/>
                          <a:pt x="387" y="244"/>
                          <a:pt x="388" y="244"/>
                        </a:cubicBezTo>
                        <a:cubicBezTo>
                          <a:pt x="387" y="245"/>
                          <a:pt x="387" y="243"/>
                          <a:pt x="386" y="244"/>
                        </a:cubicBezTo>
                        <a:moveTo>
                          <a:pt x="375" y="21"/>
                        </a:moveTo>
                        <a:cubicBezTo>
                          <a:pt x="377" y="19"/>
                          <a:pt x="383" y="19"/>
                          <a:pt x="385" y="18"/>
                        </a:cubicBezTo>
                        <a:cubicBezTo>
                          <a:pt x="384" y="21"/>
                          <a:pt x="378" y="21"/>
                          <a:pt x="375" y="21"/>
                        </a:cubicBezTo>
                        <a:moveTo>
                          <a:pt x="378" y="18"/>
                        </a:moveTo>
                        <a:cubicBezTo>
                          <a:pt x="378" y="16"/>
                          <a:pt x="378" y="16"/>
                          <a:pt x="378" y="16"/>
                        </a:cubicBezTo>
                        <a:cubicBezTo>
                          <a:pt x="379" y="16"/>
                          <a:pt x="380" y="16"/>
                          <a:pt x="380" y="16"/>
                        </a:cubicBezTo>
                        <a:cubicBezTo>
                          <a:pt x="380" y="18"/>
                          <a:pt x="379" y="18"/>
                          <a:pt x="378" y="18"/>
                        </a:cubicBezTo>
                        <a:moveTo>
                          <a:pt x="380" y="16"/>
                        </a:moveTo>
                        <a:cubicBezTo>
                          <a:pt x="380" y="15"/>
                          <a:pt x="380" y="15"/>
                          <a:pt x="380" y="15"/>
                        </a:cubicBezTo>
                        <a:cubicBezTo>
                          <a:pt x="381" y="15"/>
                          <a:pt x="381" y="15"/>
                          <a:pt x="381" y="16"/>
                        </a:cubicBezTo>
                        <a:lnTo>
                          <a:pt x="380" y="16"/>
                        </a:lnTo>
                        <a:close/>
                        <a:moveTo>
                          <a:pt x="381" y="8"/>
                        </a:moveTo>
                        <a:cubicBezTo>
                          <a:pt x="381" y="8"/>
                          <a:pt x="382" y="8"/>
                          <a:pt x="382" y="8"/>
                        </a:cubicBezTo>
                        <a:cubicBezTo>
                          <a:pt x="383" y="6"/>
                          <a:pt x="382" y="9"/>
                          <a:pt x="383" y="9"/>
                        </a:cubicBezTo>
                        <a:cubicBezTo>
                          <a:pt x="383" y="10"/>
                          <a:pt x="382" y="10"/>
                          <a:pt x="382" y="10"/>
                        </a:cubicBezTo>
                        <a:cubicBezTo>
                          <a:pt x="382" y="9"/>
                          <a:pt x="382" y="8"/>
                          <a:pt x="381" y="8"/>
                        </a:cubicBezTo>
                        <a:moveTo>
                          <a:pt x="388" y="18"/>
                        </a:moveTo>
                        <a:cubicBezTo>
                          <a:pt x="388" y="16"/>
                          <a:pt x="389" y="17"/>
                          <a:pt x="390" y="16"/>
                        </a:cubicBezTo>
                        <a:cubicBezTo>
                          <a:pt x="390" y="18"/>
                          <a:pt x="389" y="17"/>
                          <a:pt x="388" y="18"/>
                        </a:cubicBezTo>
                        <a:moveTo>
                          <a:pt x="416" y="259"/>
                        </a:moveTo>
                        <a:cubicBezTo>
                          <a:pt x="416" y="258"/>
                          <a:pt x="417" y="258"/>
                          <a:pt x="418" y="259"/>
                        </a:cubicBezTo>
                        <a:cubicBezTo>
                          <a:pt x="418" y="260"/>
                          <a:pt x="416" y="259"/>
                          <a:pt x="416" y="259"/>
                        </a:cubicBezTo>
                        <a:moveTo>
                          <a:pt x="428" y="22"/>
                        </a:moveTo>
                        <a:cubicBezTo>
                          <a:pt x="430" y="26"/>
                          <a:pt x="429" y="28"/>
                          <a:pt x="426" y="27"/>
                        </a:cubicBezTo>
                        <a:cubicBezTo>
                          <a:pt x="426" y="28"/>
                          <a:pt x="427" y="28"/>
                          <a:pt x="427" y="28"/>
                        </a:cubicBezTo>
                        <a:cubicBezTo>
                          <a:pt x="427" y="30"/>
                          <a:pt x="426" y="29"/>
                          <a:pt x="426" y="30"/>
                        </a:cubicBezTo>
                        <a:cubicBezTo>
                          <a:pt x="426" y="30"/>
                          <a:pt x="426" y="29"/>
                          <a:pt x="426" y="28"/>
                        </a:cubicBezTo>
                        <a:cubicBezTo>
                          <a:pt x="423" y="29"/>
                          <a:pt x="423" y="29"/>
                          <a:pt x="420" y="29"/>
                        </a:cubicBezTo>
                        <a:cubicBezTo>
                          <a:pt x="419" y="28"/>
                          <a:pt x="418" y="30"/>
                          <a:pt x="418" y="28"/>
                        </a:cubicBezTo>
                        <a:cubicBezTo>
                          <a:pt x="417" y="28"/>
                          <a:pt x="419" y="29"/>
                          <a:pt x="418" y="30"/>
                        </a:cubicBezTo>
                        <a:cubicBezTo>
                          <a:pt x="416" y="29"/>
                          <a:pt x="416" y="28"/>
                          <a:pt x="414" y="29"/>
                        </a:cubicBezTo>
                        <a:cubicBezTo>
                          <a:pt x="414" y="30"/>
                          <a:pt x="416" y="28"/>
                          <a:pt x="415" y="30"/>
                        </a:cubicBezTo>
                        <a:cubicBezTo>
                          <a:pt x="414" y="30"/>
                          <a:pt x="413" y="30"/>
                          <a:pt x="412" y="31"/>
                        </a:cubicBezTo>
                        <a:cubicBezTo>
                          <a:pt x="412" y="30"/>
                          <a:pt x="412" y="29"/>
                          <a:pt x="412" y="29"/>
                        </a:cubicBezTo>
                        <a:cubicBezTo>
                          <a:pt x="412" y="29"/>
                          <a:pt x="411" y="30"/>
                          <a:pt x="412" y="31"/>
                        </a:cubicBezTo>
                        <a:cubicBezTo>
                          <a:pt x="410" y="31"/>
                          <a:pt x="410" y="30"/>
                          <a:pt x="409" y="29"/>
                        </a:cubicBezTo>
                        <a:cubicBezTo>
                          <a:pt x="411" y="25"/>
                          <a:pt x="416" y="29"/>
                          <a:pt x="417" y="26"/>
                        </a:cubicBezTo>
                        <a:cubicBezTo>
                          <a:pt x="421" y="27"/>
                          <a:pt x="424" y="26"/>
                          <a:pt x="427" y="26"/>
                        </a:cubicBezTo>
                        <a:cubicBezTo>
                          <a:pt x="427" y="25"/>
                          <a:pt x="426" y="26"/>
                          <a:pt x="426" y="26"/>
                        </a:cubicBezTo>
                        <a:cubicBezTo>
                          <a:pt x="426" y="24"/>
                          <a:pt x="427" y="24"/>
                          <a:pt x="428" y="26"/>
                        </a:cubicBezTo>
                        <a:cubicBezTo>
                          <a:pt x="428" y="25"/>
                          <a:pt x="428" y="24"/>
                          <a:pt x="428" y="22"/>
                        </a:cubicBezTo>
                        <a:moveTo>
                          <a:pt x="428" y="270"/>
                        </a:moveTo>
                        <a:cubicBezTo>
                          <a:pt x="429" y="269"/>
                          <a:pt x="430" y="268"/>
                          <a:pt x="431" y="269"/>
                        </a:cubicBezTo>
                        <a:cubicBezTo>
                          <a:pt x="430" y="269"/>
                          <a:pt x="430" y="270"/>
                          <a:pt x="428" y="270"/>
                        </a:cubicBezTo>
                        <a:moveTo>
                          <a:pt x="430" y="273"/>
                        </a:moveTo>
                        <a:cubicBezTo>
                          <a:pt x="429" y="271"/>
                          <a:pt x="431" y="271"/>
                          <a:pt x="431" y="273"/>
                        </a:cubicBezTo>
                        <a:lnTo>
                          <a:pt x="430" y="273"/>
                        </a:lnTo>
                        <a:close/>
                        <a:moveTo>
                          <a:pt x="427" y="238"/>
                        </a:moveTo>
                        <a:cubicBezTo>
                          <a:pt x="428" y="237"/>
                          <a:pt x="431" y="236"/>
                          <a:pt x="430" y="239"/>
                        </a:cubicBezTo>
                        <a:cubicBezTo>
                          <a:pt x="429" y="237"/>
                          <a:pt x="428" y="238"/>
                          <a:pt x="427" y="238"/>
                        </a:cubicBezTo>
                        <a:moveTo>
                          <a:pt x="431" y="268"/>
                        </a:moveTo>
                        <a:cubicBezTo>
                          <a:pt x="433" y="266"/>
                          <a:pt x="436" y="268"/>
                          <a:pt x="438" y="267"/>
                        </a:cubicBezTo>
                        <a:cubicBezTo>
                          <a:pt x="438" y="268"/>
                          <a:pt x="437" y="269"/>
                          <a:pt x="437" y="270"/>
                        </a:cubicBezTo>
                        <a:cubicBezTo>
                          <a:pt x="435" y="270"/>
                          <a:pt x="434" y="269"/>
                          <a:pt x="432" y="270"/>
                        </a:cubicBezTo>
                        <a:cubicBezTo>
                          <a:pt x="432" y="269"/>
                          <a:pt x="432" y="268"/>
                          <a:pt x="431" y="268"/>
                        </a:cubicBezTo>
                        <a:moveTo>
                          <a:pt x="415" y="35"/>
                        </a:moveTo>
                        <a:cubicBezTo>
                          <a:pt x="415" y="34"/>
                          <a:pt x="417" y="34"/>
                          <a:pt x="417" y="34"/>
                        </a:cubicBezTo>
                        <a:cubicBezTo>
                          <a:pt x="417" y="36"/>
                          <a:pt x="416" y="35"/>
                          <a:pt x="415" y="35"/>
                        </a:cubicBezTo>
                        <a:moveTo>
                          <a:pt x="432" y="250"/>
                        </a:moveTo>
                        <a:cubicBezTo>
                          <a:pt x="433" y="249"/>
                          <a:pt x="433" y="248"/>
                          <a:pt x="433" y="248"/>
                        </a:cubicBezTo>
                        <a:cubicBezTo>
                          <a:pt x="434" y="247"/>
                          <a:pt x="433" y="249"/>
                          <a:pt x="434" y="248"/>
                        </a:cubicBezTo>
                        <a:cubicBezTo>
                          <a:pt x="434" y="250"/>
                          <a:pt x="433" y="249"/>
                          <a:pt x="432" y="250"/>
                        </a:cubicBezTo>
                        <a:moveTo>
                          <a:pt x="433" y="245"/>
                        </a:moveTo>
                        <a:cubicBezTo>
                          <a:pt x="433" y="244"/>
                          <a:pt x="433" y="244"/>
                          <a:pt x="433" y="244"/>
                        </a:cubicBezTo>
                        <a:cubicBezTo>
                          <a:pt x="435" y="242"/>
                          <a:pt x="436" y="244"/>
                          <a:pt x="438" y="244"/>
                        </a:cubicBezTo>
                        <a:cubicBezTo>
                          <a:pt x="436" y="246"/>
                          <a:pt x="435" y="244"/>
                          <a:pt x="433" y="245"/>
                        </a:cubicBezTo>
                        <a:moveTo>
                          <a:pt x="438" y="244"/>
                        </a:moveTo>
                        <a:cubicBezTo>
                          <a:pt x="440" y="242"/>
                          <a:pt x="443" y="245"/>
                          <a:pt x="446" y="243"/>
                        </a:cubicBezTo>
                        <a:cubicBezTo>
                          <a:pt x="446" y="244"/>
                          <a:pt x="446" y="244"/>
                          <a:pt x="446" y="246"/>
                        </a:cubicBezTo>
                        <a:cubicBezTo>
                          <a:pt x="444" y="244"/>
                          <a:pt x="441" y="244"/>
                          <a:pt x="441" y="246"/>
                        </a:cubicBezTo>
                        <a:cubicBezTo>
                          <a:pt x="440" y="246"/>
                          <a:pt x="440" y="245"/>
                          <a:pt x="440" y="244"/>
                        </a:cubicBezTo>
                        <a:cubicBezTo>
                          <a:pt x="439" y="245"/>
                          <a:pt x="439" y="245"/>
                          <a:pt x="439" y="246"/>
                        </a:cubicBezTo>
                        <a:cubicBezTo>
                          <a:pt x="438" y="246"/>
                          <a:pt x="438" y="244"/>
                          <a:pt x="438" y="244"/>
                        </a:cubicBezTo>
                        <a:moveTo>
                          <a:pt x="421" y="39"/>
                        </a:moveTo>
                        <a:cubicBezTo>
                          <a:pt x="421" y="36"/>
                          <a:pt x="422" y="39"/>
                          <a:pt x="423" y="38"/>
                        </a:cubicBezTo>
                        <a:cubicBezTo>
                          <a:pt x="422" y="39"/>
                          <a:pt x="422" y="39"/>
                          <a:pt x="421" y="39"/>
                        </a:cubicBezTo>
                        <a:moveTo>
                          <a:pt x="425" y="52"/>
                        </a:moveTo>
                        <a:cubicBezTo>
                          <a:pt x="428" y="49"/>
                          <a:pt x="433" y="50"/>
                          <a:pt x="436" y="50"/>
                        </a:cubicBezTo>
                        <a:cubicBezTo>
                          <a:pt x="437" y="49"/>
                          <a:pt x="436" y="48"/>
                          <a:pt x="435" y="48"/>
                        </a:cubicBezTo>
                        <a:cubicBezTo>
                          <a:pt x="435" y="47"/>
                          <a:pt x="436" y="48"/>
                          <a:pt x="437" y="48"/>
                        </a:cubicBezTo>
                        <a:cubicBezTo>
                          <a:pt x="437" y="49"/>
                          <a:pt x="437" y="49"/>
                          <a:pt x="437" y="50"/>
                        </a:cubicBezTo>
                        <a:cubicBezTo>
                          <a:pt x="437" y="51"/>
                          <a:pt x="438" y="50"/>
                          <a:pt x="439" y="50"/>
                        </a:cubicBezTo>
                        <a:cubicBezTo>
                          <a:pt x="436" y="55"/>
                          <a:pt x="431" y="52"/>
                          <a:pt x="425" y="53"/>
                        </a:cubicBezTo>
                        <a:cubicBezTo>
                          <a:pt x="425" y="52"/>
                          <a:pt x="425" y="52"/>
                          <a:pt x="425" y="52"/>
                        </a:cubicBezTo>
                        <a:moveTo>
                          <a:pt x="423" y="24"/>
                        </a:moveTo>
                        <a:cubicBezTo>
                          <a:pt x="423" y="23"/>
                          <a:pt x="424" y="23"/>
                          <a:pt x="425" y="23"/>
                        </a:cubicBezTo>
                        <a:cubicBezTo>
                          <a:pt x="425" y="24"/>
                          <a:pt x="425" y="24"/>
                          <a:pt x="425" y="25"/>
                        </a:cubicBezTo>
                        <a:cubicBezTo>
                          <a:pt x="424" y="25"/>
                          <a:pt x="424" y="23"/>
                          <a:pt x="423" y="24"/>
                        </a:cubicBezTo>
                        <a:moveTo>
                          <a:pt x="447" y="245"/>
                        </a:moveTo>
                        <a:cubicBezTo>
                          <a:pt x="447" y="243"/>
                          <a:pt x="449" y="243"/>
                          <a:pt x="450" y="243"/>
                        </a:cubicBezTo>
                        <a:cubicBezTo>
                          <a:pt x="450" y="244"/>
                          <a:pt x="450" y="244"/>
                          <a:pt x="450" y="245"/>
                        </a:cubicBezTo>
                        <a:cubicBezTo>
                          <a:pt x="449" y="244"/>
                          <a:pt x="448" y="245"/>
                          <a:pt x="447" y="245"/>
                        </a:cubicBezTo>
                        <a:moveTo>
                          <a:pt x="430" y="28"/>
                        </a:moveTo>
                        <a:cubicBezTo>
                          <a:pt x="430" y="27"/>
                          <a:pt x="430" y="27"/>
                          <a:pt x="430" y="25"/>
                        </a:cubicBezTo>
                        <a:cubicBezTo>
                          <a:pt x="431" y="25"/>
                          <a:pt x="432" y="26"/>
                          <a:pt x="434" y="27"/>
                        </a:cubicBezTo>
                        <a:cubicBezTo>
                          <a:pt x="433" y="29"/>
                          <a:pt x="431" y="28"/>
                          <a:pt x="430" y="28"/>
                        </a:cubicBezTo>
                        <a:moveTo>
                          <a:pt x="437" y="19"/>
                        </a:moveTo>
                        <a:cubicBezTo>
                          <a:pt x="436" y="19"/>
                          <a:pt x="436" y="19"/>
                          <a:pt x="436" y="19"/>
                        </a:cubicBezTo>
                        <a:cubicBezTo>
                          <a:pt x="440" y="17"/>
                          <a:pt x="446" y="16"/>
                          <a:pt x="452" y="17"/>
                        </a:cubicBezTo>
                        <a:cubicBezTo>
                          <a:pt x="452" y="17"/>
                          <a:pt x="452" y="16"/>
                          <a:pt x="453" y="16"/>
                        </a:cubicBezTo>
                        <a:cubicBezTo>
                          <a:pt x="453" y="16"/>
                          <a:pt x="454" y="16"/>
                          <a:pt x="454" y="17"/>
                        </a:cubicBezTo>
                        <a:cubicBezTo>
                          <a:pt x="454" y="18"/>
                          <a:pt x="453" y="18"/>
                          <a:pt x="452" y="18"/>
                        </a:cubicBezTo>
                        <a:cubicBezTo>
                          <a:pt x="452" y="19"/>
                          <a:pt x="452" y="19"/>
                          <a:pt x="453" y="19"/>
                        </a:cubicBezTo>
                        <a:cubicBezTo>
                          <a:pt x="450" y="21"/>
                          <a:pt x="445" y="20"/>
                          <a:pt x="441" y="23"/>
                        </a:cubicBezTo>
                        <a:cubicBezTo>
                          <a:pt x="440" y="23"/>
                          <a:pt x="439" y="22"/>
                          <a:pt x="439" y="21"/>
                        </a:cubicBezTo>
                        <a:cubicBezTo>
                          <a:pt x="438" y="22"/>
                          <a:pt x="439" y="23"/>
                          <a:pt x="439" y="24"/>
                        </a:cubicBezTo>
                        <a:cubicBezTo>
                          <a:pt x="438" y="24"/>
                          <a:pt x="438" y="22"/>
                          <a:pt x="437" y="23"/>
                        </a:cubicBezTo>
                        <a:cubicBezTo>
                          <a:pt x="436" y="23"/>
                          <a:pt x="437" y="23"/>
                          <a:pt x="437" y="21"/>
                        </a:cubicBezTo>
                        <a:cubicBezTo>
                          <a:pt x="435" y="22"/>
                          <a:pt x="434" y="23"/>
                          <a:pt x="434" y="23"/>
                        </a:cubicBezTo>
                        <a:cubicBezTo>
                          <a:pt x="433" y="24"/>
                          <a:pt x="434" y="23"/>
                          <a:pt x="435" y="24"/>
                        </a:cubicBezTo>
                        <a:cubicBezTo>
                          <a:pt x="434" y="25"/>
                          <a:pt x="432" y="25"/>
                          <a:pt x="431" y="24"/>
                        </a:cubicBezTo>
                        <a:cubicBezTo>
                          <a:pt x="431" y="22"/>
                          <a:pt x="432" y="21"/>
                          <a:pt x="431" y="21"/>
                        </a:cubicBezTo>
                        <a:cubicBezTo>
                          <a:pt x="432" y="19"/>
                          <a:pt x="435" y="22"/>
                          <a:pt x="436" y="20"/>
                        </a:cubicBezTo>
                        <a:cubicBezTo>
                          <a:pt x="434" y="19"/>
                          <a:pt x="430" y="21"/>
                          <a:pt x="429" y="18"/>
                        </a:cubicBezTo>
                        <a:cubicBezTo>
                          <a:pt x="431" y="16"/>
                          <a:pt x="434" y="18"/>
                          <a:pt x="437" y="17"/>
                        </a:cubicBezTo>
                        <a:lnTo>
                          <a:pt x="437" y="19"/>
                        </a:lnTo>
                        <a:close/>
                        <a:moveTo>
                          <a:pt x="431" y="38"/>
                        </a:moveTo>
                        <a:cubicBezTo>
                          <a:pt x="431" y="37"/>
                          <a:pt x="432" y="36"/>
                          <a:pt x="432" y="36"/>
                        </a:cubicBezTo>
                        <a:cubicBezTo>
                          <a:pt x="433" y="38"/>
                          <a:pt x="432" y="38"/>
                          <a:pt x="431" y="38"/>
                        </a:cubicBezTo>
                        <a:moveTo>
                          <a:pt x="434" y="35"/>
                        </a:moveTo>
                        <a:cubicBezTo>
                          <a:pt x="434" y="35"/>
                          <a:pt x="434" y="35"/>
                          <a:pt x="434" y="36"/>
                        </a:cubicBezTo>
                        <a:cubicBezTo>
                          <a:pt x="437" y="36"/>
                          <a:pt x="438" y="35"/>
                          <a:pt x="441" y="34"/>
                        </a:cubicBezTo>
                        <a:cubicBezTo>
                          <a:pt x="442" y="38"/>
                          <a:pt x="436" y="38"/>
                          <a:pt x="434" y="39"/>
                        </a:cubicBezTo>
                        <a:cubicBezTo>
                          <a:pt x="433" y="38"/>
                          <a:pt x="432" y="36"/>
                          <a:pt x="434" y="35"/>
                        </a:cubicBezTo>
                        <a:moveTo>
                          <a:pt x="435" y="28"/>
                        </a:moveTo>
                        <a:cubicBezTo>
                          <a:pt x="435" y="26"/>
                          <a:pt x="436" y="26"/>
                          <a:pt x="436" y="25"/>
                        </a:cubicBezTo>
                        <a:cubicBezTo>
                          <a:pt x="436" y="26"/>
                          <a:pt x="438" y="25"/>
                          <a:pt x="438" y="27"/>
                        </a:cubicBezTo>
                        <a:cubicBezTo>
                          <a:pt x="437" y="25"/>
                          <a:pt x="436" y="28"/>
                          <a:pt x="435" y="28"/>
                        </a:cubicBezTo>
                        <a:moveTo>
                          <a:pt x="448" y="47"/>
                        </a:moveTo>
                        <a:cubicBezTo>
                          <a:pt x="448" y="47"/>
                          <a:pt x="448" y="47"/>
                          <a:pt x="448" y="47"/>
                        </a:cubicBezTo>
                        <a:cubicBezTo>
                          <a:pt x="448" y="48"/>
                          <a:pt x="448" y="47"/>
                          <a:pt x="448" y="48"/>
                        </a:cubicBezTo>
                        <a:cubicBezTo>
                          <a:pt x="448" y="49"/>
                          <a:pt x="450" y="48"/>
                          <a:pt x="450" y="48"/>
                        </a:cubicBezTo>
                        <a:cubicBezTo>
                          <a:pt x="449" y="51"/>
                          <a:pt x="446" y="50"/>
                          <a:pt x="445" y="52"/>
                        </a:cubicBezTo>
                        <a:cubicBezTo>
                          <a:pt x="445" y="51"/>
                          <a:pt x="445" y="49"/>
                          <a:pt x="445" y="49"/>
                        </a:cubicBezTo>
                        <a:cubicBezTo>
                          <a:pt x="445" y="47"/>
                          <a:pt x="445" y="49"/>
                          <a:pt x="444" y="48"/>
                        </a:cubicBezTo>
                        <a:cubicBezTo>
                          <a:pt x="443" y="49"/>
                          <a:pt x="445" y="49"/>
                          <a:pt x="445" y="50"/>
                        </a:cubicBezTo>
                        <a:cubicBezTo>
                          <a:pt x="443" y="51"/>
                          <a:pt x="442" y="50"/>
                          <a:pt x="441" y="52"/>
                        </a:cubicBezTo>
                        <a:cubicBezTo>
                          <a:pt x="440" y="51"/>
                          <a:pt x="441" y="51"/>
                          <a:pt x="439" y="52"/>
                        </a:cubicBezTo>
                        <a:cubicBezTo>
                          <a:pt x="439" y="48"/>
                          <a:pt x="441" y="51"/>
                          <a:pt x="442" y="49"/>
                        </a:cubicBezTo>
                        <a:cubicBezTo>
                          <a:pt x="441" y="47"/>
                          <a:pt x="438" y="52"/>
                          <a:pt x="438" y="48"/>
                        </a:cubicBezTo>
                        <a:cubicBezTo>
                          <a:pt x="442" y="48"/>
                          <a:pt x="446" y="44"/>
                          <a:pt x="450" y="47"/>
                        </a:cubicBezTo>
                        <a:cubicBezTo>
                          <a:pt x="449" y="48"/>
                          <a:pt x="449" y="46"/>
                          <a:pt x="448" y="47"/>
                        </a:cubicBezTo>
                        <a:moveTo>
                          <a:pt x="439" y="30"/>
                        </a:moveTo>
                        <a:cubicBezTo>
                          <a:pt x="438" y="30"/>
                          <a:pt x="439" y="28"/>
                          <a:pt x="438" y="28"/>
                        </a:cubicBezTo>
                        <a:cubicBezTo>
                          <a:pt x="438" y="27"/>
                          <a:pt x="439" y="28"/>
                          <a:pt x="440" y="28"/>
                        </a:cubicBezTo>
                        <a:cubicBezTo>
                          <a:pt x="440" y="29"/>
                          <a:pt x="439" y="29"/>
                          <a:pt x="439" y="30"/>
                        </a:cubicBezTo>
                        <a:moveTo>
                          <a:pt x="440" y="28"/>
                        </a:moveTo>
                        <a:cubicBezTo>
                          <a:pt x="442" y="26"/>
                          <a:pt x="446" y="27"/>
                          <a:pt x="446" y="29"/>
                        </a:cubicBezTo>
                        <a:cubicBezTo>
                          <a:pt x="444" y="27"/>
                          <a:pt x="442" y="29"/>
                          <a:pt x="440" y="28"/>
                        </a:cubicBezTo>
                        <a:moveTo>
                          <a:pt x="449" y="65"/>
                        </a:moveTo>
                        <a:cubicBezTo>
                          <a:pt x="448" y="65"/>
                          <a:pt x="449" y="64"/>
                          <a:pt x="448" y="64"/>
                        </a:cubicBezTo>
                        <a:cubicBezTo>
                          <a:pt x="449" y="62"/>
                          <a:pt x="451" y="64"/>
                          <a:pt x="452" y="64"/>
                        </a:cubicBezTo>
                        <a:cubicBezTo>
                          <a:pt x="452" y="66"/>
                          <a:pt x="449" y="64"/>
                          <a:pt x="449" y="65"/>
                        </a:cubicBezTo>
                        <a:moveTo>
                          <a:pt x="452" y="65"/>
                        </a:moveTo>
                        <a:cubicBezTo>
                          <a:pt x="453" y="65"/>
                          <a:pt x="453" y="65"/>
                          <a:pt x="453" y="65"/>
                        </a:cubicBezTo>
                        <a:cubicBezTo>
                          <a:pt x="453" y="65"/>
                          <a:pt x="453" y="66"/>
                          <a:pt x="453" y="66"/>
                        </a:cubicBezTo>
                        <a:cubicBezTo>
                          <a:pt x="453" y="66"/>
                          <a:pt x="452" y="66"/>
                          <a:pt x="452" y="67"/>
                        </a:cubicBezTo>
                        <a:cubicBezTo>
                          <a:pt x="452" y="67"/>
                          <a:pt x="452" y="66"/>
                          <a:pt x="452" y="65"/>
                        </a:cubicBezTo>
                        <a:moveTo>
                          <a:pt x="446" y="27"/>
                        </a:moveTo>
                        <a:cubicBezTo>
                          <a:pt x="448" y="25"/>
                          <a:pt x="452" y="26"/>
                          <a:pt x="455" y="25"/>
                        </a:cubicBezTo>
                        <a:cubicBezTo>
                          <a:pt x="454" y="29"/>
                          <a:pt x="450" y="26"/>
                          <a:pt x="447" y="28"/>
                        </a:cubicBezTo>
                        <a:cubicBezTo>
                          <a:pt x="448" y="26"/>
                          <a:pt x="447" y="27"/>
                          <a:pt x="446" y="27"/>
                        </a:cubicBezTo>
                        <a:moveTo>
                          <a:pt x="461" y="67"/>
                        </a:moveTo>
                        <a:cubicBezTo>
                          <a:pt x="462" y="68"/>
                          <a:pt x="463" y="66"/>
                          <a:pt x="464" y="68"/>
                        </a:cubicBezTo>
                        <a:cubicBezTo>
                          <a:pt x="465" y="68"/>
                          <a:pt x="465" y="67"/>
                          <a:pt x="466" y="67"/>
                        </a:cubicBezTo>
                        <a:cubicBezTo>
                          <a:pt x="466" y="68"/>
                          <a:pt x="467" y="68"/>
                          <a:pt x="466" y="69"/>
                        </a:cubicBezTo>
                        <a:cubicBezTo>
                          <a:pt x="466" y="69"/>
                          <a:pt x="466" y="68"/>
                          <a:pt x="465" y="68"/>
                        </a:cubicBezTo>
                        <a:cubicBezTo>
                          <a:pt x="465" y="68"/>
                          <a:pt x="465" y="69"/>
                          <a:pt x="466" y="69"/>
                        </a:cubicBezTo>
                        <a:cubicBezTo>
                          <a:pt x="463" y="71"/>
                          <a:pt x="461" y="71"/>
                          <a:pt x="459" y="70"/>
                        </a:cubicBezTo>
                        <a:cubicBezTo>
                          <a:pt x="459" y="70"/>
                          <a:pt x="460" y="68"/>
                          <a:pt x="460" y="69"/>
                        </a:cubicBezTo>
                        <a:cubicBezTo>
                          <a:pt x="460" y="66"/>
                          <a:pt x="459" y="68"/>
                          <a:pt x="458" y="69"/>
                        </a:cubicBezTo>
                        <a:cubicBezTo>
                          <a:pt x="458" y="68"/>
                          <a:pt x="457" y="67"/>
                          <a:pt x="458" y="67"/>
                        </a:cubicBezTo>
                        <a:cubicBezTo>
                          <a:pt x="457" y="66"/>
                          <a:pt x="459" y="67"/>
                          <a:pt x="460" y="66"/>
                        </a:cubicBezTo>
                        <a:cubicBezTo>
                          <a:pt x="459" y="65"/>
                          <a:pt x="456" y="67"/>
                          <a:pt x="456" y="66"/>
                        </a:cubicBezTo>
                        <a:cubicBezTo>
                          <a:pt x="456" y="67"/>
                          <a:pt x="457" y="68"/>
                          <a:pt x="456" y="68"/>
                        </a:cubicBezTo>
                        <a:cubicBezTo>
                          <a:pt x="455" y="65"/>
                          <a:pt x="454" y="65"/>
                          <a:pt x="452" y="64"/>
                        </a:cubicBezTo>
                        <a:cubicBezTo>
                          <a:pt x="452" y="64"/>
                          <a:pt x="452" y="63"/>
                          <a:pt x="452" y="62"/>
                        </a:cubicBezTo>
                        <a:cubicBezTo>
                          <a:pt x="456" y="64"/>
                          <a:pt x="462" y="60"/>
                          <a:pt x="466" y="60"/>
                        </a:cubicBezTo>
                        <a:cubicBezTo>
                          <a:pt x="466" y="61"/>
                          <a:pt x="466" y="61"/>
                          <a:pt x="466" y="62"/>
                        </a:cubicBezTo>
                        <a:cubicBezTo>
                          <a:pt x="467" y="62"/>
                          <a:pt x="467" y="60"/>
                          <a:pt x="468" y="60"/>
                        </a:cubicBezTo>
                        <a:cubicBezTo>
                          <a:pt x="468" y="62"/>
                          <a:pt x="468" y="62"/>
                          <a:pt x="468" y="62"/>
                        </a:cubicBezTo>
                        <a:cubicBezTo>
                          <a:pt x="469" y="62"/>
                          <a:pt x="469" y="61"/>
                          <a:pt x="469" y="61"/>
                        </a:cubicBezTo>
                        <a:cubicBezTo>
                          <a:pt x="470" y="61"/>
                          <a:pt x="469" y="60"/>
                          <a:pt x="469" y="60"/>
                        </a:cubicBezTo>
                        <a:cubicBezTo>
                          <a:pt x="471" y="59"/>
                          <a:pt x="471" y="59"/>
                          <a:pt x="471" y="59"/>
                        </a:cubicBezTo>
                        <a:cubicBezTo>
                          <a:pt x="471" y="60"/>
                          <a:pt x="471" y="60"/>
                          <a:pt x="471" y="60"/>
                        </a:cubicBezTo>
                        <a:cubicBezTo>
                          <a:pt x="471" y="61"/>
                          <a:pt x="471" y="63"/>
                          <a:pt x="470" y="63"/>
                        </a:cubicBezTo>
                        <a:cubicBezTo>
                          <a:pt x="470" y="63"/>
                          <a:pt x="470" y="64"/>
                          <a:pt x="470" y="65"/>
                        </a:cubicBezTo>
                        <a:cubicBezTo>
                          <a:pt x="469" y="64"/>
                          <a:pt x="469" y="66"/>
                          <a:pt x="468" y="65"/>
                        </a:cubicBezTo>
                        <a:cubicBezTo>
                          <a:pt x="467" y="65"/>
                          <a:pt x="467" y="66"/>
                          <a:pt x="467" y="67"/>
                        </a:cubicBezTo>
                        <a:cubicBezTo>
                          <a:pt x="465" y="66"/>
                          <a:pt x="463" y="66"/>
                          <a:pt x="461" y="67"/>
                        </a:cubicBezTo>
                        <a:moveTo>
                          <a:pt x="456" y="21"/>
                        </a:moveTo>
                        <a:cubicBezTo>
                          <a:pt x="457" y="22"/>
                          <a:pt x="456" y="22"/>
                          <a:pt x="456" y="23"/>
                        </a:cubicBezTo>
                        <a:cubicBezTo>
                          <a:pt x="454" y="23"/>
                          <a:pt x="454" y="23"/>
                          <a:pt x="452" y="23"/>
                        </a:cubicBezTo>
                        <a:cubicBezTo>
                          <a:pt x="454" y="25"/>
                          <a:pt x="449" y="25"/>
                          <a:pt x="448" y="24"/>
                        </a:cubicBezTo>
                        <a:cubicBezTo>
                          <a:pt x="451" y="21"/>
                          <a:pt x="455" y="23"/>
                          <a:pt x="456" y="21"/>
                        </a:cubicBezTo>
                        <a:moveTo>
                          <a:pt x="455" y="19"/>
                        </a:moveTo>
                        <a:cubicBezTo>
                          <a:pt x="455" y="18"/>
                          <a:pt x="456" y="19"/>
                          <a:pt x="456" y="19"/>
                        </a:cubicBezTo>
                        <a:cubicBezTo>
                          <a:pt x="456" y="21"/>
                          <a:pt x="455" y="19"/>
                          <a:pt x="455" y="19"/>
                        </a:cubicBezTo>
                        <a:moveTo>
                          <a:pt x="457" y="23"/>
                        </a:moveTo>
                        <a:cubicBezTo>
                          <a:pt x="457" y="21"/>
                          <a:pt x="457" y="21"/>
                          <a:pt x="458" y="21"/>
                        </a:cubicBezTo>
                        <a:cubicBezTo>
                          <a:pt x="459" y="22"/>
                          <a:pt x="458" y="22"/>
                          <a:pt x="458" y="23"/>
                        </a:cubicBezTo>
                        <a:cubicBezTo>
                          <a:pt x="460" y="24"/>
                          <a:pt x="462" y="22"/>
                          <a:pt x="464" y="26"/>
                        </a:cubicBezTo>
                        <a:cubicBezTo>
                          <a:pt x="462" y="25"/>
                          <a:pt x="461" y="26"/>
                          <a:pt x="460" y="28"/>
                        </a:cubicBezTo>
                        <a:cubicBezTo>
                          <a:pt x="459" y="27"/>
                          <a:pt x="459" y="26"/>
                          <a:pt x="458" y="26"/>
                        </a:cubicBezTo>
                        <a:cubicBezTo>
                          <a:pt x="459" y="25"/>
                          <a:pt x="459" y="25"/>
                          <a:pt x="460" y="26"/>
                        </a:cubicBezTo>
                        <a:cubicBezTo>
                          <a:pt x="459" y="24"/>
                          <a:pt x="458" y="23"/>
                          <a:pt x="457" y="23"/>
                        </a:cubicBezTo>
                        <a:moveTo>
                          <a:pt x="466" y="21"/>
                        </a:moveTo>
                        <a:cubicBezTo>
                          <a:pt x="466" y="20"/>
                          <a:pt x="468" y="21"/>
                          <a:pt x="468" y="22"/>
                        </a:cubicBezTo>
                        <a:cubicBezTo>
                          <a:pt x="467" y="22"/>
                          <a:pt x="467" y="23"/>
                          <a:pt x="467" y="23"/>
                        </a:cubicBezTo>
                        <a:cubicBezTo>
                          <a:pt x="467" y="22"/>
                          <a:pt x="466" y="21"/>
                          <a:pt x="466" y="21"/>
                        </a:cubicBezTo>
                        <a:moveTo>
                          <a:pt x="507" y="269"/>
                        </a:moveTo>
                        <a:cubicBezTo>
                          <a:pt x="507" y="267"/>
                          <a:pt x="509" y="269"/>
                          <a:pt x="510" y="269"/>
                        </a:cubicBezTo>
                        <a:cubicBezTo>
                          <a:pt x="510" y="270"/>
                          <a:pt x="508" y="269"/>
                          <a:pt x="508" y="270"/>
                        </a:cubicBezTo>
                        <a:cubicBezTo>
                          <a:pt x="507" y="270"/>
                          <a:pt x="508" y="268"/>
                          <a:pt x="507" y="269"/>
                        </a:cubicBezTo>
                        <a:moveTo>
                          <a:pt x="516" y="262"/>
                        </a:moveTo>
                        <a:cubicBezTo>
                          <a:pt x="518" y="261"/>
                          <a:pt x="520" y="262"/>
                          <a:pt x="522" y="260"/>
                        </a:cubicBezTo>
                        <a:cubicBezTo>
                          <a:pt x="523" y="260"/>
                          <a:pt x="523" y="262"/>
                          <a:pt x="524" y="261"/>
                        </a:cubicBezTo>
                        <a:cubicBezTo>
                          <a:pt x="525" y="262"/>
                          <a:pt x="523" y="263"/>
                          <a:pt x="524" y="263"/>
                        </a:cubicBezTo>
                        <a:cubicBezTo>
                          <a:pt x="523" y="265"/>
                          <a:pt x="522" y="265"/>
                          <a:pt x="520" y="265"/>
                        </a:cubicBezTo>
                        <a:cubicBezTo>
                          <a:pt x="520" y="265"/>
                          <a:pt x="519" y="264"/>
                          <a:pt x="520" y="263"/>
                        </a:cubicBezTo>
                        <a:cubicBezTo>
                          <a:pt x="519" y="263"/>
                          <a:pt x="517" y="263"/>
                          <a:pt x="516" y="262"/>
                        </a:cubicBezTo>
                        <a:moveTo>
                          <a:pt x="489" y="29"/>
                        </a:moveTo>
                        <a:cubicBezTo>
                          <a:pt x="489" y="28"/>
                          <a:pt x="490" y="29"/>
                          <a:pt x="491" y="29"/>
                        </a:cubicBezTo>
                        <a:cubicBezTo>
                          <a:pt x="491" y="30"/>
                          <a:pt x="489" y="30"/>
                          <a:pt x="489" y="29"/>
                        </a:cubicBezTo>
                        <a:moveTo>
                          <a:pt x="489" y="20"/>
                        </a:moveTo>
                        <a:cubicBezTo>
                          <a:pt x="489" y="19"/>
                          <a:pt x="490" y="20"/>
                          <a:pt x="491" y="19"/>
                        </a:cubicBezTo>
                        <a:cubicBezTo>
                          <a:pt x="491" y="22"/>
                          <a:pt x="490" y="20"/>
                          <a:pt x="489" y="20"/>
                        </a:cubicBezTo>
                        <a:moveTo>
                          <a:pt x="501" y="24"/>
                        </a:moveTo>
                        <a:cubicBezTo>
                          <a:pt x="500" y="23"/>
                          <a:pt x="501" y="22"/>
                          <a:pt x="502" y="22"/>
                        </a:cubicBezTo>
                        <a:cubicBezTo>
                          <a:pt x="503" y="25"/>
                          <a:pt x="501" y="23"/>
                          <a:pt x="501" y="24"/>
                        </a:cubicBezTo>
                        <a:moveTo>
                          <a:pt x="541" y="231"/>
                        </a:moveTo>
                        <a:cubicBezTo>
                          <a:pt x="542" y="231"/>
                          <a:pt x="543" y="230"/>
                          <a:pt x="543" y="229"/>
                        </a:cubicBezTo>
                        <a:cubicBezTo>
                          <a:pt x="545" y="228"/>
                          <a:pt x="546" y="234"/>
                          <a:pt x="545" y="236"/>
                        </a:cubicBezTo>
                        <a:cubicBezTo>
                          <a:pt x="543" y="235"/>
                          <a:pt x="542" y="235"/>
                          <a:pt x="541" y="231"/>
                        </a:cubicBezTo>
                        <a:moveTo>
                          <a:pt x="529" y="71"/>
                        </a:moveTo>
                        <a:cubicBezTo>
                          <a:pt x="529" y="69"/>
                          <a:pt x="530" y="69"/>
                          <a:pt x="531" y="69"/>
                        </a:cubicBezTo>
                        <a:cubicBezTo>
                          <a:pt x="531" y="70"/>
                          <a:pt x="531" y="70"/>
                          <a:pt x="531" y="71"/>
                        </a:cubicBezTo>
                        <a:cubicBezTo>
                          <a:pt x="530" y="71"/>
                          <a:pt x="530" y="71"/>
                          <a:pt x="529" y="71"/>
                        </a:cubicBezTo>
                        <a:moveTo>
                          <a:pt x="571" y="222"/>
                        </a:moveTo>
                        <a:cubicBezTo>
                          <a:pt x="570" y="220"/>
                          <a:pt x="572" y="220"/>
                          <a:pt x="572" y="219"/>
                        </a:cubicBezTo>
                        <a:cubicBezTo>
                          <a:pt x="572" y="215"/>
                          <a:pt x="571" y="215"/>
                          <a:pt x="572" y="212"/>
                        </a:cubicBezTo>
                        <a:cubicBezTo>
                          <a:pt x="573" y="212"/>
                          <a:pt x="573" y="213"/>
                          <a:pt x="574" y="213"/>
                        </a:cubicBezTo>
                        <a:cubicBezTo>
                          <a:pt x="575" y="217"/>
                          <a:pt x="574" y="217"/>
                          <a:pt x="574" y="221"/>
                        </a:cubicBezTo>
                        <a:cubicBezTo>
                          <a:pt x="574" y="222"/>
                          <a:pt x="572" y="221"/>
                          <a:pt x="572" y="223"/>
                        </a:cubicBezTo>
                        <a:cubicBezTo>
                          <a:pt x="572" y="223"/>
                          <a:pt x="571" y="223"/>
                          <a:pt x="571" y="222"/>
                        </a:cubicBezTo>
                        <a:moveTo>
                          <a:pt x="560" y="128"/>
                        </a:moveTo>
                        <a:cubicBezTo>
                          <a:pt x="560" y="127"/>
                          <a:pt x="562" y="127"/>
                          <a:pt x="562" y="128"/>
                        </a:cubicBezTo>
                        <a:cubicBezTo>
                          <a:pt x="562" y="128"/>
                          <a:pt x="562" y="129"/>
                          <a:pt x="561" y="129"/>
                        </a:cubicBezTo>
                        <a:cubicBezTo>
                          <a:pt x="561" y="128"/>
                          <a:pt x="561" y="128"/>
                          <a:pt x="560" y="128"/>
                        </a:cubicBezTo>
                        <a:moveTo>
                          <a:pt x="576" y="216"/>
                        </a:moveTo>
                        <a:cubicBezTo>
                          <a:pt x="576" y="216"/>
                          <a:pt x="576" y="216"/>
                          <a:pt x="577" y="216"/>
                        </a:cubicBezTo>
                        <a:cubicBezTo>
                          <a:pt x="577" y="217"/>
                          <a:pt x="577" y="217"/>
                          <a:pt x="577" y="219"/>
                        </a:cubicBezTo>
                        <a:cubicBezTo>
                          <a:pt x="576" y="218"/>
                          <a:pt x="576" y="217"/>
                          <a:pt x="576" y="216"/>
                        </a:cubicBezTo>
                        <a:moveTo>
                          <a:pt x="556" y="60"/>
                        </a:moveTo>
                        <a:cubicBezTo>
                          <a:pt x="556" y="58"/>
                          <a:pt x="558" y="59"/>
                          <a:pt x="558" y="60"/>
                        </a:cubicBezTo>
                        <a:cubicBezTo>
                          <a:pt x="558" y="61"/>
                          <a:pt x="557" y="60"/>
                          <a:pt x="556" y="60"/>
                        </a:cubicBezTo>
                        <a:moveTo>
                          <a:pt x="570" y="66"/>
                        </a:moveTo>
                        <a:cubicBezTo>
                          <a:pt x="571" y="66"/>
                          <a:pt x="571" y="66"/>
                          <a:pt x="571" y="66"/>
                        </a:cubicBezTo>
                        <a:cubicBezTo>
                          <a:pt x="571" y="67"/>
                          <a:pt x="572" y="68"/>
                          <a:pt x="570" y="68"/>
                        </a:cubicBezTo>
                        <a:cubicBezTo>
                          <a:pt x="570" y="67"/>
                          <a:pt x="570" y="67"/>
                          <a:pt x="570" y="66"/>
                        </a:cubicBezTo>
                      </a:path>
                    </a:pathLst>
                  </a:custGeom>
                  <a:blipFill dpi="0" rotWithShape="1">
                    <a:blip r:embed="rId7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4" name="Freeform 551">
                    <a:extLst>
                      <a:ext uri="{FF2B5EF4-FFF2-40B4-BE49-F238E27FC236}">
                        <a16:creationId xmlns:a16="http://schemas.microsoft.com/office/drawing/2014/main" id="{5BB169FC-73D5-449D-BE6C-B756A6EF6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3" y="3020"/>
                    <a:ext cx="14" cy="12"/>
                  </a:xfrm>
                  <a:custGeom>
                    <a:avLst/>
                    <a:gdLst>
                      <a:gd name="T0" fmla="*/ 6 w 7"/>
                      <a:gd name="T1" fmla="*/ 4 h 6"/>
                      <a:gd name="T2" fmla="*/ 1 w 7"/>
                      <a:gd name="T3" fmla="*/ 5 h 6"/>
                      <a:gd name="T4" fmla="*/ 0 w 7"/>
                      <a:gd name="T5" fmla="*/ 4 h 6"/>
                      <a:gd name="T6" fmla="*/ 6 w 7"/>
                      <a:gd name="T7" fmla="*/ 2 h 6"/>
                      <a:gd name="T8" fmla="*/ 4 w 7"/>
                      <a:gd name="T9" fmla="*/ 2 h 6"/>
                      <a:gd name="T10" fmla="*/ 7 w 7"/>
                      <a:gd name="T11" fmla="*/ 3 h 6"/>
                      <a:gd name="T12" fmla="*/ 6 w 7"/>
                      <a:gd name="T13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6" y="4"/>
                        </a:moveTo>
                        <a:cubicBezTo>
                          <a:pt x="4" y="3"/>
                          <a:pt x="2" y="4"/>
                          <a:pt x="1" y="5"/>
                        </a:cubicBezTo>
                        <a:cubicBezTo>
                          <a:pt x="1" y="3"/>
                          <a:pt x="0" y="6"/>
                          <a:pt x="0" y="4"/>
                        </a:cubicBezTo>
                        <a:cubicBezTo>
                          <a:pt x="0" y="2"/>
                          <a:pt x="5" y="4"/>
                          <a:pt x="6" y="2"/>
                        </a:cubicBezTo>
                        <a:cubicBezTo>
                          <a:pt x="5" y="1"/>
                          <a:pt x="5" y="2"/>
                          <a:pt x="4" y="2"/>
                        </a:cubicBezTo>
                        <a:cubicBezTo>
                          <a:pt x="4" y="0"/>
                          <a:pt x="7" y="1"/>
                          <a:pt x="7" y="3"/>
                        </a:cubicBezTo>
                        <a:cubicBezTo>
                          <a:pt x="6" y="3"/>
                          <a:pt x="5" y="3"/>
                          <a:pt x="6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5" name="Freeform 552">
                    <a:extLst>
                      <a:ext uri="{FF2B5EF4-FFF2-40B4-BE49-F238E27FC236}">
                        <a16:creationId xmlns:a16="http://schemas.microsoft.com/office/drawing/2014/main" id="{D2663FB5-FFFB-4937-BE9F-DADD3F0FDAE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644" y="2533"/>
                    <a:ext cx="158" cy="38"/>
                  </a:xfrm>
                  <a:custGeom>
                    <a:avLst/>
                    <a:gdLst>
                      <a:gd name="T0" fmla="*/ 45 w 75"/>
                      <a:gd name="T1" fmla="*/ 8 h 18"/>
                      <a:gd name="T2" fmla="*/ 50 w 75"/>
                      <a:gd name="T3" fmla="*/ 8 h 18"/>
                      <a:gd name="T4" fmla="*/ 61 w 75"/>
                      <a:gd name="T5" fmla="*/ 4 h 18"/>
                      <a:gd name="T6" fmla="*/ 70 w 75"/>
                      <a:gd name="T7" fmla="*/ 2 h 18"/>
                      <a:gd name="T8" fmla="*/ 68 w 75"/>
                      <a:gd name="T9" fmla="*/ 1 h 18"/>
                      <a:gd name="T10" fmla="*/ 23 w 75"/>
                      <a:gd name="T11" fmla="*/ 7 h 18"/>
                      <a:gd name="T12" fmla="*/ 17 w 75"/>
                      <a:gd name="T13" fmla="*/ 4 h 18"/>
                      <a:gd name="T14" fmla="*/ 17 w 75"/>
                      <a:gd name="T15" fmla="*/ 6 h 18"/>
                      <a:gd name="T16" fmla="*/ 7 w 75"/>
                      <a:gd name="T17" fmla="*/ 6 h 18"/>
                      <a:gd name="T18" fmla="*/ 5 w 75"/>
                      <a:gd name="T19" fmla="*/ 8 h 18"/>
                      <a:gd name="T20" fmla="*/ 2 w 75"/>
                      <a:gd name="T21" fmla="*/ 10 h 18"/>
                      <a:gd name="T22" fmla="*/ 2 w 75"/>
                      <a:gd name="T23" fmla="*/ 11 h 18"/>
                      <a:gd name="T24" fmla="*/ 4 w 75"/>
                      <a:gd name="T25" fmla="*/ 10 h 18"/>
                      <a:gd name="T26" fmla="*/ 7 w 75"/>
                      <a:gd name="T27" fmla="*/ 11 h 18"/>
                      <a:gd name="T28" fmla="*/ 7 w 75"/>
                      <a:gd name="T29" fmla="*/ 12 h 18"/>
                      <a:gd name="T30" fmla="*/ 10 w 75"/>
                      <a:gd name="T31" fmla="*/ 14 h 18"/>
                      <a:gd name="T32" fmla="*/ 11 w 75"/>
                      <a:gd name="T33" fmla="*/ 11 h 18"/>
                      <a:gd name="T34" fmla="*/ 14 w 75"/>
                      <a:gd name="T35" fmla="*/ 13 h 18"/>
                      <a:gd name="T36" fmla="*/ 18 w 75"/>
                      <a:gd name="T37" fmla="*/ 15 h 18"/>
                      <a:gd name="T38" fmla="*/ 19 w 75"/>
                      <a:gd name="T39" fmla="*/ 13 h 18"/>
                      <a:gd name="T40" fmla="*/ 22 w 75"/>
                      <a:gd name="T41" fmla="*/ 14 h 18"/>
                      <a:gd name="T42" fmla="*/ 25 w 75"/>
                      <a:gd name="T43" fmla="*/ 13 h 18"/>
                      <a:gd name="T44" fmla="*/ 23 w 75"/>
                      <a:gd name="T45" fmla="*/ 16 h 18"/>
                      <a:gd name="T46" fmla="*/ 28 w 75"/>
                      <a:gd name="T47" fmla="*/ 13 h 18"/>
                      <a:gd name="T48" fmla="*/ 32 w 75"/>
                      <a:gd name="T49" fmla="*/ 17 h 18"/>
                      <a:gd name="T50" fmla="*/ 34 w 75"/>
                      <a:gd name="T51" fmla="*/ 18 h 18"/>
                      <a:gd name="T52" fmla="*/ 46 w 75"/>
                      <a:gd name="T53" fmla="*/ 15 h 18"/>
                      <a:gd name="T54" fmla="*/ 47 w 75"/>
                      <a:gd name="T55" fmla="*/ 12 h 18"/>
                      <a:gd name="T56" fmla="*/ 44 w 75"/>
                      <a:gd name="T57" fmla="*/ 9 h 18"/>
                      <a:gd name="T58" fmla="*/ 12 w 75"/>
                      <a:gd name="T59" fmla="*/ 10 h 18"/>
                      <a:gd name="T60" fmla="*/ 12 w 75"/>
                      <a:gd name="T61" fmla="*/ 11 h 18"/>
                      <a:gd name="T62" fmla="*/ 19 w 75"/>
                      <a:gd name="T63" fmla="*/ 11 h 18"/>
                      <a:gd name="T64" fmla="*/ 17 w 75"/>
                      <a:gd name="T65" fmla="*/ 13 h 18"/>
                      <a:gd name="T66" fmla="*/ 15 w 75"/>
                      <a:gd name="T67" fmla="*/ 13 h 18"/>
                      <a:gd name="T68" fmla="*/ 33 w 75"/>
                      <a:gd name="T69" fmla="*/ 12 h 18"/>
                      <a:gd name="T70" fmla="*/ 31 w 75"/>
                      <a:gd name="T71" fmla="*/ 15 h 18"/>
                      <a:gd name="T72" fmla="*/ 31 w 75"/>
                      <a:gd name="T73" fmla="*/ 15 h 18"/>
                      <a:gd name="T74" fmla="*/ 35 w 75"/>
                      <a:gd name="T75" fmla="*/ 11 h 18"/>
                      <a:gd name="T76" fmla="*/ 35 w 75"/>
                      <a:gd name="T77" fmla="*/ 16 h 18"/>
                      <a:gd name="T78" fmla="*/ 35 w 75"/>
                      <a:gd name="T79" fmla="*/ 16 h 18"/>
                      <a:gd name="T80" fmla="*/ 39 w 75"/>
                      <a:gd name="T81" fmla="*/ 14 h 18"/>
                      <a:gd name="T82" fmla="*/ 38 w 75"/>
                      <a:gd name="T83" fmla="*/ 10 h 18"/>
                      <a:gd name="T84" fmla="*/ 38 w 75"/>
                      <a:gd name="T85" fmla="*/ 10 h 18"/>
                      <a:gd name="T86" fmla="*/ 40 w 75"/>
                      <a:gd name="T87" fmla="*/ 12 h 18"/>
                      <a:gd name="T88" fmla="*/ 40 w 75"/>
                      <a:gd name="T8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5" h="18">
                        <a:moveTo>
                          <a:pt x="44" y="9"/>
                        </a:moveTo>
                        <a:cubicBezTo>
                          <a:pt x="45" y="9"/>
                          <a:pt x="44" y="7"/>
                          <a:pt x="45" y="8"/>
                        </a:cubicBezTo>
                        <a:cubicBezTo>
                          <a:pt x="47" y="8"/>
                          <a:pt x="48" y="8"/>
                          <a:pt x="49" y="6"/>
                        </a:cubicBezTo>
                        <a:cubicBezTo>
                          <a:pt x="50" y="7"/>
                          <a:pt x="50" y="7"/>
                          <a:pt x="50" y="8"/>
                        </a:cubicBezTo>
                        <a:cubicBezTo>
                          <a:pt x="53" y="6"/>
                          <a:pt x="56" y="7"/>
                          <a:pt x="59" y="4"/>
                        </a:cubicBezTo>
                        <a:cubicBezTo>
                          <a:pt x="58" y="6"/>
                          <a:pt x="62" y="5"/>
                          <a:pt x="61" y="4"/>
                        </a:cubicBezTo>
                        <a:cubicBezTo>
                          <a:pt x="65" y="5"/>
                          <a:pt x="72" y="4"/>
                          <a:pt x="75" y="0"/>
                        </a:cubicBezTo>
                        <a:cubicBezTo>
                          <a:pt x="74" y="1"/>
                          <a:pt x="71" y="0"/>
                          <a:pt x="70" y="2"/>
                        </a:cubicBezTo>
                        <a:cubicBezTo>
                          <a:pt x="70" y="0"/>
                          <a:pt x="68" y="1"/>
                          <a:pt x="68" y="2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55" y="2"/>
                          <a:pt x="41" y="4"/>
                          <a:pt x="29" y="4"/>
                        </a:cubicBezTo>
                        <a:cubicBezTo>
                          <a:pt x="28" y="5"/>
                          <a:pt x="24" y="3"/>
                          <a:pt x="23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9" y="4"/>
                          <a:pt x="17" y="7"/>
                          <a:pt x="17" y="4"/>
                        </a:cubicBezTo>
                        <a:cubicBezTo>
                          <a:pt x="16" y="5"/>
                          <a:pt x="14" y="3"/>
                          <a:pt x="13" y="5"/>
                        </a:cubicBezTo>
                        <a:cubicBezTo>
                          <a:pt x="15" y="5"/>
                          <a:pt x="17" y="4"/>
                          <a:pt x="17" y="6"/>
                        </a:cubicBezTo>
                        <a:cubicBezTo>
                          <a:pt x="15" y="6"/>
                          <a:pt x="14" y="7"/>
                          <a:pt x="12" y="5"/>
                        </a:cubicBezTo>
                        <a:cubicBezTo>
                          <a:pt x="11" y="6"/>
                          <a:pt x="8" y="8"/>
                          <a:pt x="7" y="6"/>
                        </a:cubicBezTo>
                        <a:cubicBezTo>
                          <a:pt x="7" y="8"/>
                          <a:pt x="5" y="6"/>
                          <a:pt x="5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10"/>
                          <a:pt x="2" y="8"/>
                          <a:pt x="1" y="9"/>
                        </a:cubicBezTo>
                        <a:cubicBezTo>
                          <a:pt x="2" y="9"/>
                          <a:pt x="2" y="9"/>
                          <a:pt x="2" y="10"/>
                        </a:cubicBezTo>
                        <a:cubicBezTo>
                          <a:pt x="1" y="10"/>
                          <a:pt x="1" y="9"/>
                          <a:pt x="0" y="9"/>
                        </a:cubicBezTo>
                        <a:cubicBezTo>
                          <a:pt x="0" y="11"/>
                          <a:pt x="1" y="10"/>
                          <a:pt x="2" y="11"/>
                        </a:cubicBezTo>
                        <a:cubicBezTo>
                          <a:pt x="2" y="9"/>
                          <a:pt x="6" y="9"/>
                          <a:pt x="6" y="10"/>
                        </a:cubicBezTo>
                        <a:cubicBezTo>
                          <a:pt x="5" y="11"/>
                          <a:pt x="5" y="12"/>
                          <a:pt x="4" y="10"/>
                        </a:cubicBezTo>
                        <a:cubicBezTo>
                          <a:pt x="4" y="12"/>
                          <a:pt x="5" y="11"/>
                          <a:pt x="5" y="12"/>
                        </a:cubicBezTo>
                        <a:cubicBezTo>
                          <a:pt x="6" y="12"/>
                          <a:pt x="6" y="11"/>
                          <a:pt x="7" y="11"/>
                        </a:cubicBezTo>
                        <a:cubicBezTo>
                          <a:pt x="7" y="12"/>
                          <a:pt x="6" y="13"/>
                          <a:pt x="6" y="14"/>
                        </a:cubicBezTo>
                        <a:cubicBezTo>
                          <a:pt x="7" y="14"/>
                          <a:pt x="6" y="12"/>
                          <a:pt x="7" y="12"/>
                        </a:cubicBezTo>
                        <a:cubicBezTo>
                          <a:pt x="8" y="13"/>
                          <a:pt x="7" y="13"/>
                          <a:pt x="7" y="14"/>
                        </a:cubicBezTo>
                        <a:cubicBezTo>
                          <a:pt x="8" y="12"/>
                          <a:pt x="9" y="14"/>
                          <a:pt x="10" y="14"/>
                        </a:cubicBezTo>
                        <a:cubicBezTo>
                          <a:pt x="9" y="12"/>
                          <a:pt x="11" y="15"/>
                          <a:pt x="12" y="13"/>
                        </a:cubicBezTo>
                        <a:cubicBezTo>
                          <a:pt x="11" y="14"/>
                          <a:pt x="10" y="12"/>
                          <a:pt x="11" y="11"/>
                        </a:cubicBezTo>
                        <a:cubicBezTo>
                          <a:pt x="11" y="13"/>
                          <a:pt x="12" y="11"/>
                          <a:pt x="13" y="12"/>
                        </a:cubicBezTo>
                        <a:cubicBezTo>
                          <a:pt x="13" y="13"/>
                          <a:pt x="13" y="13"/>
                          <a:pt x="14" y="13"/>
                        </a:cubicBezTo>
                        <a:cubicBezTo>
                          <a:pt x="12" y="13"/>
                          <a:pt x="12" y="16"/>
                          <a:pt x="13" y="14"/>
                        </a:cubicBezTo>
                        <a:cubicBezTo>
                          <a:pt x="15" y="14"/>
                          <a:pt x="17" y="15"/>
                          <a:pt x="18" y="15"/>
                        </a:cubicBezTo>
                        <a:cubicBezTo>
                          <a:pt x="18" y="15"/>
                          <a:pt x="18" y="14"/>
                          <a:pt x="18" y="14"/>
                        </a:cubicBezTo>
                        <a:cubicBezTo>
                          <a:pt x="19" y="14"/>
                          <a:pt x="19" y="16"/>
                          <a:pt x="19" y="13"/>
                        </a:cubicBezTo>
                        <a:cubicBezTo>
                          <a:pt x="21" y="13"/>
                          <a:pt x="20" y="15"/>
                          <a:pt x="21" y="16"/>
                        </a:cubicBezTo>
                        <a:cubicBezTo>
                          <a:pt x="21" y="14"/>
                          <a:pt x="23" y="16"/>
                          <a:pt x="22" y="14"/>
                        </a:cubicBezTo>
                        <a:cubicBezTo>
                          <a:pt x="22" y="14"/>
                          <a:pt x="21" y="15"/>
                          <a:pt x="21" y="13"/>
                        </a:cubicBezTo>
                        <a:cubicBezTo>
                          <a:pt x="23" y="13"/>
                          <a:pt x="23" y="13"/>
                          <a:pt x="25" y="13"/>
                        </a:cubicBezTo>
                        <a:cubicBezTo>
                          <a:pt x="25" y="13"/>
                          <a:pt x="25" y="14"/>
                          <a:pt x="25" y="14"/>
                        </a:cubicBezTo>
                        <a:cubicBezTo>
                          <a:pt x="24" y="14"/>
                          <a:pt x="23" y="14"/>
                          <a:pt x="23" y="16"/>
                        </a:cubicBezTo>
                        <a:cubicBezTo>
                          <a:pt x="25" y="16"/>
                          <a:pt x="25" y="15"/>
                          <a:pt x="26" y="13"/>
                        </a:cubicBezTo>
                        <a:cubicBezTo>
                          <a:pt x="27" y="15"/>
                          <a:pt x="28" y="14"/>
                          <a:pt x="28" y="13"/>
                        </a:cubicBezTo>
                        <a:cubicBezTo>
                          <a:pt x="29" y="14"/>
                          <a:pt x="29" y="15"/>
                          <a:pt x="28" y="16"/>
                        </a:cubicBezTo>
                        <a:cubicBezTo>
                          <a:pt x="30" y="15"/>
                          <a:pt x="31" y="15"/>
                          <a:pt x="32" y="17"/>
                        </a:cubicBezTo>
                        <a:cubicBezTo>
                          <a:pt x="32" y="17"/>
                          <a:pt x="32" y="18"/>
                          <a:pt x="31" y="18"/>
                        </a:cubicBezTo>
                        <a:cubicBezTo>
                          <a:pt x="33" y="17"/>
                          <a:pt x="33" y="17"/>
                          <a:pt x="34" y="18"/>
                        </a:cubicBezTo>
                        <a:cubicBezTo>
                          <a:pt x="35" y="17"/>
                          <a:pt x="39" y="15"/>
                          <a:pt x="41" y="17"/>
                        </a:cubicBezTo>
                        <a:cubicBezTo>
                          <a:pt x="42" y="15"/>
                          <a:pt x="43" y="16"/>
                          <a:pt x="46" y="15"/>
                        </a:cubicBezTo>
                        <a:cubicBezTo>
                          <a:pt x="46" y="13"/>
                          <a:pt x="44" y="15"/>
                          <a:pt x="44" y="13"/>
                        </a:cubicBezTo>
                        <a:cubicBezTo>
                          <a:pt x="44" y="12"/>
                          <a:pt x="46" y="10"/>
                          <a:pt x="47" y="12"/>
                        </a:cubicBezTo>
                        <a:cubicBezTo>
                          <a:pt x="48" y="13"/>
                          <a:pt x="46" y="12"/>
                          <a:pt x="46" y="14"/>
                        </a:cubicBezTo>
                        <a:cubicBezTo>
                          <a:pt x="50" y="12"/>
                          <a:pt x="46" y="9"/>
                          <a:pt x="44" y="9"/>
                        </a:cubicBezTo>
                        <a:moveTo>
                          <a:pt x="12" y="11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9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2" y="11"/>
                        </a:cubicBezTo>
                        <a:moveTo>
                          <a:pt x="15" y="13"/>
                        </a:moveTo>
                        <a:cubicBezTo>
                          <a:pt x="16" y="12"/>
                          <a:pt x="17" y="9"/>
                          <a:pt x="19" y="11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8" y="13"/>
                          <a:pt x="17" y="12"/>
                          <a:pt x="17" y="13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7" y="10"/>
                          <a:pt x="16" y="14"/>
                          <a:pt x="15" y="13"/>
                        </a:cubicBezTo>
                        <a:moveTo>
                          <a:pt x="29" y="12"/>
                        </a:moveTo>
                        <a:cubicBezTo>
                          <a:pt x="30" y="11"/>
                          <a:pt x="33" y="10"/>
                          <a:pt x="33" y="12"/>
                        </a:cubicBezTo>
                        <a:cubicBezTo>
                          <a:pt x="32" y="12"/>
                          <a:pt x="30" y="13"/>
                          <a:pt x="29" y="12"/>
                        </a:cubicBezTo>
                        <a:moveTo>
                          <a:pt x="31" y="15"/>
                        </a:moveTo>
                        <a:cubicBezTo>
                          <a:pt x="32" y="14"/>
                          <a:pt x="33" y="14"/>
                          <a:pt x="34" y="14"/>
                        </a:cubicBezTo>
                        <a:cubicBezTo>
                          <a:pt x="34" y="16"/>
                          <a:pt x="32" y="15"/>
                          <a:pt x="31" y="15"/>
                        </a:cubicBezTo>
                        <a:moveTo>
                          <a:pt x="34" y="12"/>
                        </a:moveTo>
                        <a:cubicBezTo>
                          <a:pt x="34" y="11"/>
                          <a:pt x="35" y="11"/>
                          <a:pt x="35" y="11"/>
                        </a:cubicBezTo>
                        <a:cubicBezTo>
                          <a:pt x="36" y="13"/>
                          <a:pt x="34" y="13"/>
                          <a:pt x="34" y="12"/>
                        </a:cubicBezTo>
                        <a:moveTo>
                          <a:pt x="35" y="16"/>
                        </a:moveTo>
                        <a:cubicBezTo>
                          <a:pt x="35" y="15"/>
                          <a:pt x="35" y="14"/>
                          <a:pt x="36" y="14"/>
                        </a:cubicBezTo>
                        <a:cubicBezTo>
                          <a:pt x="36" y="16"/>
                          <a:pt x="36" y="16"/>
                          <a:pt x="35" y="16"/>
                        </a:cubicBezTo>
                        <a:moveTo>
                          <a:pt x="36" y="12"/>
                        </a:moveTo>
                        <a:cubicBezTo>
                          <a:pt x="36" y="9"/>
                          <a:pt x="40" y="12"/>
                          <a:pt x="39" y="14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moveTo>
                          <a:pt x="38" y="10"/>
                        </a:moveTo>
                        <a:cubicBezTo>
                          <a:pt x="38" y="9"/>
                          <a:pt x="40" y="10"/>
                          <a:pt x="41" y="9"/>
                        </a:cubicBezTo>
                        <a:cubicBezTo>
                          <a:pt x="41" y="11"/>
                          <a:pt x="39" y="11"/>
                          <a:pt x="38" y="10"/>
                        </a:cubicBezTo>
                        <a:moveTo>
                          <a:pt x="40" y="15"/>
                        </a:moveTo>
                        <a:cubicBezTo>
                          <a:pt x="39" y="14"/>
                          <a:pt x="41" y="13"/>
                          <a:pt x="40" y="12"/>
                        </a:cubicBezTo>
                        <a:cubicBezTo>
                          <a:pt x="41" y="12"/>
                          <a:pt x="41" y="13"/>
                          <a:pt x="44" y="13"/>
                        </a:cubicBezTo>
                        <a:cubicBezTo>
                          <a:pt x="43" y="15"/>
                          <a:pt x="42" y="15"/>
                          <a:pt x="40" y="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6" name="Freeform 553">
                    <a:extLst>
                      <a:ext uri="{FF2B5EF4-FFF2-40B4-BE49-F238E27FC236}">
                        <a16:creationId xmlns:a16="http://schemas.microsoft.com/office/drawing/2014/main" id="{664C0C3A-6C30-453D-8CBA-9E009BC44C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0" y="2917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7" name="Freeform 554">
                    <a:extLst>
                      <a:ext uri="{FF2B5EF4-FFF2-40B4-BE49-F238E27FC236}">
                        <a16:creationId xmlns:a16="http://schemas.microsoft.com/office/drawing/2014/main" id="{D87C6EE2-6A6F-49C2-8508-BEA7917CD4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618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4 w 5"/>
                      <a:gd name="T3" fmla="*/ 0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0" y="0"/>
                          <a:pt x="4" y="2"/>
                          <a:pt x="4" y="0"/>
                        </a:cubicBezTo>
                        <a:cubicBezTo>
                          <a:pt x="5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8" name="Freeform 555">
                    <a:extLst>
                      <a:ext uri="{FF2B5EF4-FFF2-40B4-BE49-F238E27FC236}">
                        <a16:creationId xmlns:a16="http://schemas.microsoft.com/office/drawing/2014/main" id="{76329028-29F4-443D-9B6E-75CBF8806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2" y="2866"/>
                    <a:ext cx="7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3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2"/>
                          <a:pt x="3" y="1"/>
                          <a:pt x="3" y="3"/>
                        </a:cubicBezTo>
                        <a:cubicBezTo>
                          <a:pt x="2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9" name="Freeform 556">
                    <a:extLst>
                      <a:ext uri="{FF2B5EF4-FFF2-40B4-BE49-F238E27FC236}">
                        <a16:creationId xmlns:a16="http://schemas.microsoft.com/office/drawing/2014/main" id="{7E009CBC-C861-41BF-AC4A-D79185FB3B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0" y="2805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0 w 4"/>
                      <a:gd name="T3" fmla="*/ 1 h 3"/>
                      <a:gd name="T4" fmla="*/ 2 w 4"/>
                      <a:gd name="T5" fmla="*/ 2 h 3"/>
                      <a:gd name="T6" fmla="*/ 2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1" y="3"/>
                          <a:pt x="1" y="1"/>
                          <a:pt x="0" y="1"/>
                        </a:cubicBez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cubicBezTo>
                          <a:pt x="4" y="1"/>
                          <a:pt x="3" y="2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0" name="Freeform 557">
                    <a:extLst>
                      <a:ext uri="{FF2B5EF4-FFF2-40B4-BE49-F238E27FC236}">
                        <a16:creationId xmlns:a16="http://schemas.microsoft.com/office/drawing/2014/main" id="{196BD6CA-E5CE-4238-847D-38906F028D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742"/>
                    <a:ext cx="13" cy="6"/>
                  </a:xfrm>
                  <a:custGeom>
                    <a:avLst/>
                    <a:gdLst>
                      <a:gd name="T0" fmla="*/ 0 w 6"/>
                      <a:gd name="T1" fmla="*/ 3 h 3"/>
                      <a:gd name="T2" fmla="*/ 1 w 6"/>
                      <a:gd name="T3" fmla="*/ 0 h 3"/>
                      <a:gd name="T4" fmla="*/ 0 w 6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0" y="3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6" y="1"/>
                          <a:pt x="1" y="0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1" name="Freeform 558">
                    <a:extLst>
                      <a:ext uri="{FF2B5EF4-FFF2-40B4-BE49-F238E27FC236}">
                        <a16:creationId xmlns:a16="http://schemas.microsoft.com/office/drawing/2014/main" id="{3A2FDC75-E795-42E6-B3F2-9C0B4E0B3A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5" y="2714"/>
                    <a:ext cx="6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3" y="3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2" name="Freeform 559">
                    <a:extLst>
                      <a:ext uri="{FF2B5EF4-FFF2-40B4-BE49-F238E27FC236}">
                        <a16:creationId xmlns:a16="http://schemas.microsoft.com/office/drawing/2014/main" id="{B1381AFF-4CCE-4FE1-8A62-8857FE81F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1" y="2533"/>
                    <a:ext cx="31" cy="13"/>
                  </a:xfrm>
                  <a:custGeom>
                    <a:avLst/>
                    <a:gdLst>
                      <a:gd name="T0" fmla="*/ 6 w 15"/>
                      <a:gd name="T1" fmla="*/ 3 h 6"/>
                      <a:gd name="T2" fmla="*/ 6 w 15"/>
                      <a:gd name="T3" fmla="*/ 5 h 6"/>
                      <a:gd name="T4" fmla="*/ 1 w 15"/>
                      <a:gd name="T5" fmla="*/ 4 h 6"/>
                      <a:gd name="T6" fmla="*/ 3 w 15"/>
                      <a:gd name="T7" fmla="*/ 4 h 6"/>
                      <a:gd name="T8" fmla="*/ 0 w 15"/>
                      <a:gd name="T9" fmla="*/ 5 h 6"/>
                      <a:gd name="T10" fmla="*/ 0 w 15"/>
                      <a:gd name="T11" fmla="*/ 2 h 6"/>
                      <a:gd name="T12" fmla="*/ 5 w 15"/>
                      <a:gd name="T13" fmla="*/ 2 h 6"/>
                      <a:gd name="T14" fmla="*/ 7 w 15"/>
                      <a:gd name="T15" fmla="*/ 3 h 6"/>
                      <a:gd name="T16" fmla="*/ 9 w 15"/>
                      <a:gd name="T17" fmla="*/ 3 h 6"/>
                      <a:gd name="T18" fmla="*/ 9 w 15"/>
                      <a:gd name="T19" fmla="*/ 1 h 6"/>
                      <a:gd name="T20" fmla="*/ 12 w 15"/>
                      <a:gd name="T21" fmla="*/ 3 h 6"/>
                      <a:gd name="T22" fmla="*/ 13 w 15"/>
                      <a:gd name="T23" fmla="*/ 3 h 6"/>
                      <a:gd name="T24" fmla="*/ 14 w 15"/>
                      <a:gd name="T25" fmla="*/ 1 h 6"/>
                      <a:gd name="T26" fmla="*/ 15 w 15"/>
                      <a:gd name="T27" fmla="*/ 3 h 6"/>
                      <a:gd name="T28" fmla="*/ 7 w 15"/>
                      <a:gd name="T29" fmla="*/ 5 h 6"/>
                      <a:gd name="T30" fmla="*/ 6 w 15"/>
                      <a:gd name="T31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" h="6">
                        <a:moveTo>
                          <a:pt x="6" y="3"/>
                        </a:moveTo>
                        <a:cubicBezTo>
                          <a:pt x="6" y="3"/>
                          <a:pt x="6" y="4"/>
                          <a:pt x="6" y="5"/>
                        </a:cubicBezTo>
                        <a:cubicBezTo>
                          <a:pt x="4" y="5"/>
                          <a:pt x="3" y="2"/>
                          <a:pt x="1" y="4"/>
                        </a:cubicBezTo>
                        <a:cubicBezTo>
                          <a:pt x="1" y="5"/>
                          <a:pt x="3" y="3"/>
                          <a:pt x="3" y="4"/>
                        </a:cubicBezTo>
                        <a:cubicBezTo>
                          <a:pt x="2" y="5"/>
                          <a:pt x="1" y="4"/>
                          <a:pt x="0" y="5"/>
                        </a:cubicBezTo>
                        <a:cubicBezTo>
                          <a:pt x="0" y="3"/>
                          <a:pt x="0" y="4"/>
                          <a:pt x="0" y="2"/>
                        </a:cubicBezTo>
                        <a:cubicBezTo>
                          <a:pt x="2" y="1"/>
                          <a:pt x="2" y="2"/>
                          <a:pt x="5" y="2"/>
                        </a:cubicBezTo>
                        <a:cubicBezTo>
                          <a:pt x="5" y="4"/>
                          <a:pt x="7" y="3"/>
                          <a:pt x="7" y="3"/>
                        </a:cubicBezTo>
                        <a:cubicBezTo>
                          <a:pt x="7" y="1"/>
                          <a:pt x="8" y="2"/>
                          <a:pt x="9" y="3"/>
                        </a:cubicBezTo>
                        <a:cubicBezTo>
                          <a:pt x="10" y="3"/>
                          <a:pt x="8" y="2"/>
                          <a:pt x="9" y="1"/>
                        </a:cubicBezTo>
                        <a:cubicBezTo>
                          <a:pt x="10" y="2"/>
                          <a:pt x="13" y="0"/>
                          <a:pt x="12" y="3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2" y="1"/>
                          <a:pt x="14" y="1"/>
                        </a:cubicBezTo>
                        <a:cubicBezTo>
                          <a:pt x="13" y="3"/>
                          <a:pt x="14" y="2"/>
                          <a:pt x="15" y="3"/>
                        </a:cubicBezTo>
                        <a:cubicBezTo>
                          <a:pt x="13" y="6"/>
                          <a:pt x="9" y="4"/>
                          <a:pt x="7" y="5"/>
                        </a:cubicBezTo>
                        <a:cubicBezTo>
                          <a:pt x="7" y="5"/>
                          <a:pt x="7" y="4"/>
                          <a:pt x="6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3" name="Freeform 560">
                    <a:extLst>
                      <a:ext uri="{FF2B5EF4-FFF2-40B4-BE49-F238E27FC236}">
                        <a16:creationId xmlns:a16="http://schemas.microsoft.com/office/drawing/2014/main" id="{A4E067D0-E8FF-4CFC-82A5-4D73E1F04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653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1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1"/>
                        </a:cubicBezTo>
                        <a:cubicBezTo>
                          <a:pt x="3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4" name="Freeform 561">
                    <a:extLst>
                      <a:ext uri="{FF2B5EF4-FFF2-40B4-BE49-F238E27FC236}">
                        <a16:creationId xmlns:a16="http://schemas.microsoft.com/office/drawing/2014/main" id="{18776D8C-BC8E-4051-B8AF-531620C3D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6" y="2723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1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3" y="3"/>
                          <a:pt x="1" y="1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5" name="Freeform 562">
                    <a:extLst>
                      <a:ext uri="{FF2B5EF4-FFF2-40B4-BE49-F238E27FC236}">
                        <a16:creationId xmlns:a16="http://schemas.microsoft.com/office/drawing/2014/main" id="{B4024A32-9D04-49D3-834D-ADED4A663B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0" y="2765"/>
                    <a:ext cx="9" cy="4"/>
                  </a:xfrm>
                  <a:custGeom>
                    <a:avLst/>
                    <a:gdLst>
                      <a:gd name="T0" fmla="*/ 0 w 4"/>
                      <a:gd name="T1" fmla="*/ 1 h 2"/>
                      <a:gd name="T2" fmla="*/ 4 w 4"/>
                      <a:gd name="T3" fmla="*/ 1 h 2"/>
                      <a:gd name="T4" fmla="*/ 0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4" y="1"/>
                        </a:cubicBezTo>
                        <a:cubicBezTo>
                          <a:pt x="3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6" name="Freeform 563">
                    <a:extLst>
                      <a:ext uri="{FF2B5EF4-FFF2-40B4-BE49-F238E27FC236}">
                        <a16:creationId xmlns:a16="http://schemas.microsoft.com/office/drawing/2014/main" id="{E23868EE-47B5-49F2-ABFF-F154553A4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8" y="262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7" name="Freeform 564">
                    <a:extLst>
                      <a:ext uri="{FF2B5EF4-FFF2-40B4-BE49-F238E27FC236}">
                        <a16:creationId xmlns:a16="http://schemas.microsoft.com/office/drawing/2014/main" id="{FD746BF6-C659-480B-BC05-04E720830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594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2" y="2"/>
                          <a:pt x="2" y="0"/>
                        </a:cubicBezTo>
                        <a:cubicBezTo>
                          <a:pt x="3" y="2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8" name="Freeform 565">
                    <a:extLst>
                      <a:ext uri="{FF2B5EF4-FFF2-40B4-BE49-F238E27FC236}">
                        <a16:creationId xmlns:a16="http://schemas.microsoft.com/office/drawing/2014/main" id="{9E81ED0E-2FCF-4FBA-96A6-CEFFD9D996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83" y="2531"/>
                    <a:ext cx="8" cy="11"/>
                  </a:xfrm>
                  <a:custGeom>
                    <a:avLst/>
                    <a:gdLst>
                      <a:gd name="T0" fmla="*/ 2 w 4"/>
                      <a:gd name="T1" fmla="*/ 5 h 5"/>
                      <a:gd name="T2" fmla="*/ 0 w 4"/>
                      <a:gd name="T3" fmla="*/ 3 h 5"/>
                      <a:gd name="T4" fmla="*/ 4 w 4"/>
                      <a:gd name="T5" fmla="*/ 0 h 5"/>
                      <a:gd name="T6" fmla="*/ 3 w 4"/>
                      <a:gd name="T7" fmla="*/ 2 h 5"/>
                      <a:gd name="T8" fmla="*/ 3 w 4"/>
                      <a:gd name="T9" fmla="*/ 4 h 5"/>
                      <a:gd name="T10" fmla="*/ 2 w 4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2" y="5"/>
                        </a:moveTo>
                        <a:cubicBezTo>
                          <a:pt x="3" y="3"/>
                          <a:pt x="1" y="2"/>
                          <a:pt x="0" y="3"/>
                        </a:cubicBezTo>
                        <a:cubicBezTo>
                          <a:pt x="0" y="2"/>
                          <a:pt x="3" y="2"/>
                          <a:pt x="4" y="0"/>
                        </a:cubicBezTo>
                        <a:cubicBezTo>
                          <a:pt x="3" y="1"/>
                          <a:pt x="3" y="3"/>
                          <a:pt x="3" y="2"/>
                        </a:cubicBezTo>
                        <a:cubicBezTo>
                          <a:pt x="2" y="3"/>
                          <a:pt x="3" y="5"/>
                          <a:pt x="3" y="4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9" name="Freeform 566">
                    <a:extLst>
                      <a:ext uri="{FF2B5EF4-FFF2-40B4-BE49-F238E27FC236}">
                        <a16:creationId xmlns:a16="http://schemas.microsoft.com/office/drawing/2014/main" id="{E5B780BD-9A1D-4AA9-A94B-C4E0C4C77A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3" y="3018"/>
                    <a:ext cx="23" cy="8"/>
                  </a:xfrm>
                  <a:custGeom>
                    <a:avLst/>
                    <a:gdLst>
                      <a:gd name="T0" fmla="*/ 0 w 11"/>
                      <a:gd name="T1" fmla="*/ 3 h 4"/>
                      <a:gd name="T2" fmla="*/ 9 w 11"/>
                      <a:gd name="T3" fmla="*/ 0 h 4"/>
                      <a:gd name="T4" fmla="*/ 11 w 11"/>
                      <a:gd name="T5" fmla="*/ 2 h 4"/>
                      <a:gd name="T6" fmla="*/ 4 w 11"/>
                      <a:gd name="T7" fmla="*/ 2 h 4"/>
                      <a:gd name="T8" fmla="*/ 0 w 11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2" y="1"/>
                          <a:pt x="7" y="4"/>
                          <a:pt x="9" y="0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8" y="1"/>
                          <a:pt x="7" y="4"/>
                          <a:pt x="4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0" name="Freeform 567">
                    <a:extLst>
                      <a:ext uri="{FF2B5EF4-FFF2-40B4-BE49-F238E27FC236}">
                        <a16:creationId xmlns:a16="http://schemas.microsoft.com/office/drawing/2014/main" id="{6469B023-6DA5-4082-B8B7-737C2025F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0" y="2620"/>
                    <a:ext cx="6" cy="4"/>
                  </a:xfrm>
                  <a:custGeom>
                    <a:avLst/>
                    <a:gdLst>
                      <a:gd name="T0" fmla="*/ 1 w 3"/>
                      <a:gd name="T1" fmla="*/ 0 h 2"/>
                      <a:gd name="T2" fmla="*/ 2 w 3"/>
                      <a:gd name="T3" fmla="*/ 1 h 2"/>
                      <a:gd name="T4" fmla="*/ 1 w 3"/>
                      <a:gd name="T5" fmla="*/ 2 h 2"/>
                      <a:gd name="T6" fmla="*/ 0 w 3"/>
                      <a:gd name="T7" fmla="*/ 1 h 2"/>
                      <a:gd name="T8" fmla="*/ 0 w 3"/>
                      <a:gd name="T9" fmla="*/ 1 h 2"/>
                      <a:gd name="T10" fmla="*/ 1 w 3"/>
                      <a:gd name="T11" fmla="*/ 0 h 2"/>
                      <a:gd name="T12" fmla="*/ 1 w 3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0"/>
                        </a:moveTo>
                        <a:cubicBezTo>
                          <a:pt x="1" y="2"/>
                          <a:pt x="1" y="1"/>
                          <a:pt x="2" y="1"/>
                        </a:cubicBezTo>
                        <a:cubicBezTo>
                          <a:pt x="3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1" name="Freeform 568">
                    <a:extLst>
                      <a:ext uri="{FF2B5EF4-FFF2-40B4-BE49-F238E27FC236}">
                        <a16:creationId xmlns:a16="http://schemas.microsoft.com/office/drawing/2014/main" id="{80B11631-21EC-426D-B807-2984C66119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6" y="2618"/>
                    <a:ext cx="19" cy="12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8 w 9"/>
                      <a:gd name="T3" fmla="*/ 2 h 6"/>
                      <a:gd name="T4" fmla="*/ 6 w 9"/>
                      <a:gd name="T5" fmla="*/ 3 h 6"/>
                      <a:gd name="T6" fmla="*/ 7 w 9"/>
                      <a:gd name="T7" fmla="*/ 3 h 6"/>
                      <a:gd name="T8" fmla="*/ 0 w 9"/>
                      <a:gd name="T9" fmla="*/ 2 h 6"/>
                      <a:gd name="T10" fmla="*/ 1 w 9"/>
                      <a:gd name="T11" fmla="*/ 1 h 6"/>
                      <a:gd name="T12" fmla="*/ 7 w 9"/>
                      <a:gd name="T1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8" y="0"/>
                          <a:pt x="9" y="0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5" y="6"/>
                          <a:pt x="2" y="4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4"/>
                          <a:pt x="6" y="1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2" name="Freeform 569">
                    <a:extLst>
                      <a:ext uri="{FF2B5EF4-FFF2-40B4-BE49-F238E27FC236}">
                        <a16:creationId xmlns:a16="http://schemas.microsoft.com/office/drawing/2014/main" id="{DE3E456F-E969-4B21-B333-8647B07F692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525" y="2531"/>
                    <a:ext cx="61" cy="30"/>
                  </a:xfrm>
                  <a:custGeom>
                    <a:avLst/>
                    <a:gdLst>
                      <a:gd name="T0" fmla="*/ 5 w 29"/>
                      <a:gd name="T1" fmla="*/ 11 h 14"/>
                      <a:gd name="T2" fmla="*/ 7 w 29"/>
                      <a:gd name="T3" fmla="*/ 10 h 14"/>
                      <a:gd name="T4" fmla="*/ 7 w 29"/>
                      <a:gd name="T5" fmla="*/ 12 h 14"/>
                      <a:gd name="T6" fmla="*/ 23 w 29"/>
                      <a:gd name="T7" fmla="*/ 10 h 14"/>
                      <a:gd name="T8" fmla="*/ 28 w 29"/>
                      <a:gd name="T9" fmla="*/ 10 h 14"/>
                      <a:gd name="T10" fmla="*/ 28 w 29"/>
                      <a:gd name="T11" fmla="*/ 8 h 14"/>
                      <a:gd name="T12" fmla="*/ 22 w 29"/>
                      <a:gd name="T13" fmla="*/ 6 h 14"/>
                      <a:gd name="T14" fmla="*/ 24 w 29"/>
                      <a:gd name="T15" fmla="*/ 5 h 14"/>
                      <a:gd name="T16" fmla="*/ 23 w 29"/>
                      <a:gd name="T17" fmla="*/ 3 h 14"/>
                      <a:gd name="T18" fmla="*/ 25 w 29"/>
                      <a:gd name="T19" fmla="*/ 6 h 14"/>
                      <a:gd name="T20" fmla="*/ 27 w 29"/>
                      <a:gd name="T21" fmla="*/ 5 h 14"/>
                      <a:gd name="T22" fmla="*/ 27 w 29"/>
                      <a:gd name="T23" fmla="*/ 6 h 14"/>
                      <a:gd name="T24" fmla="*/ 29 w 29"/>
                      <a:gd name="T25" fmla="*/ 6 h 14"/>
                      <a:gd name="T26" fmla="*/ 26 w 29"/>
                      <a:gd name="T27" fmla="*/ 2 h 14"/>
                      <a:gd name="T28" fmla="*/ 25 w 29"/>
                      <a:gd name="T29" fmla="*/ 3 h 14"/>
                      <a:gd name="T30" fmla="*/ 25 w 29"/>
                      <a:gd name="T31" fmla="*/ 1 h 14"/>
                      <a:gd name="T32" fmla="*/ 23 w 29"/>
                      <a:gd name="T33" fmla="*/ 2 h 14"/>
                      <a:gd name="T34" fmla="*/ 23 w 29"/>
                      <a:gd name="T35" fmla="*/ 3 h 14"/>
                      <a:gd name="T36" fmla="*/ 18 w 29"/>
                      <a:gd name="T37" fmla="*/ 2 h 14"/>
                      <a:gd name="T38" fmla="*/ 16 w 29"/>
                      <a:gd name="T39" fmla="*/ 3 h 14"/>
                      <a:gd name="T40" fmla="*/ 15 w 29"/>
                      <a:gd name="T41" fmla="*/ 5 h 14"/>
                      <a:gd name="T42" fmla="*/ 14 w 29"/>
                      <a:gd name="T43" fmla="*/ 4 h 14"/>
                      <a:gd name="T44" fmla="*/ 15 w 29"/>
                      <a:gd name="T45" fmla="*/ 2 h 14"/>
                      <a:gd name="T46" fmla="*/ 13 w 29"/>
                      <a:gd name="T47" fmla="*/ 3 h 14"/>
                      <a:gd name="T48" fmla="*/ 14 w 29"/>
                      <a:gd name="T49" fmla="*/ 4 h 14"/>
                      <a:gd name="T50" fmla="*/ 12 w 29"/>
                      <a:gd name="T51" fmla="*/ 5 h 14"/>
                      <a:gd name="T52" fmla="*/ 12 w 29"/>
                      <a:gd name="T53" fmla="*/ 8 h 14"/>
                      <a:gd name="T54" fmla="*/ 9 w 29"/>
                      <a:gd name="T55" fmla="*/ 10 h 14"/>
                      <a:gd name="T56" fmla="*/ 7 w 29"/>
                      <a:gd name="T57" fmla="*/ 5 h 14"/>
                      <a:gd name="T58" fmla="*/ 6 w 29"/>
                      <a:gd name="T59" fmla="*/ 6 h 14"/>
                      <a:gd name="T60" fmla="*/ 7 w 29"/>
                      <a:gd name="T61" fmla="*/ 8 h 14"/>
                      <a:gd name="T62" fmla="*/ 2 w 29"/>
                      <a:gd name="T63" fmla="*/ 8 h 14"/>
                      <a:gd name="T64" fmla="*/ 0 w 29"/>
                      <a:gd name="T65" fmla="*/ 10 h 14"/>
                      <a:gd name="T66" fmla="*/ 5 w 29"/>
                      <a:gd name="T67" fmla="*/ 11 h 14"/>
                      <a:gd name="T68" fmla="*/ 17 w 29"/>
                      <a:gd name="T69" fmla="*/ 9 h 14"/>
                      <a:gd name="T70" fmla="*/ 17 w 29"/>
                      <a:gd name="T71" fmla="*/ 8 h 14"/>
                      <a:gd name="T72" fmla="*/ 18 w 29"/>
                      <a:gd name="T73" fmla="*/ 7 h 14"/>
                      <a:gd name="T74" fmla="*/ 17 w 29"/>
                      <a:gd name="T75" fmla="*/ 9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9" h="14">
                        <a:moveTo>
                          <a:pt x="5" y="11"/>
                        </a:moveTo>
                        <a:cubicBezTo>
                          <a:pt x="6" y="11"/>
                          <a:pt x="6" y="10"/>
                          <a:pt x="7" y="10"/>
                        </a:cubicBezTo>
                        <a:cubicBezTo>
                          <a:pt x="7" y="11"/>
                          <a:pt x="7" y="11"/>
                          <a:pt x="7" y="12"/>
                        </a:cubicBezTo>
                        <a:cubicBezTo>
                          <a:pt x="11" y="10"/>
                          <a:pt x="18" y="14"/>
                          <a:pt x="23" y="10"/>
                        </a:cubicBezTo>
                        <a:cubicBezTo>
                          <a:pt x="25" y="13"/>
                          <a:pt x="27" y="7"/>
                          <a:pt x="28" y="10"/>
                        </a:cubicBezTo>
                        <a:cubicBezTo>
                          <a:pt x="27" y="9"/>
                          <a:pt x="27" y="10"/>
                          <a:pt x="28" y="8"/>
                        </a:cubicBezTo>
                        <a:cubicBezTo>
                          <a:pt x="26" y="10"/>
                          <a:pt x="22" y="9"/>
                          <a:pt x="22" y="6"/>
                        </a:cubicBezTo>
                        <a:cubicBezTo>
                          <a:pt x="22" y="9"/>
                          <a:pt x="22" y="3"/>
                          <a:pt x="24" y="5"/>
                        </a:cubicBezTo>
                        <a:cubicBezTo>
                          <a:pt x="24" y="4"/>
                          <a:pt x="23" y="4"/>
                          <a:pt x="23" y="3"/>
                        </a:cubicBezTo>
                        <a:cubicBezTo>
                          <a:pt x="24" y="4"/>
                          <a:pt x="25" y="5"/>
                          <a:pt x="25" y="6"/>
                        </a:cubicBezTo>
                        <a:cubicBezTo>
                          <a:pt x="26" y="6"/>
                          <a:pt x="26" y="5"/>
                          <a:pt x="27" y="5"/>
                        </a:cubicBezTo>
                        <a:cubicBezTo>
                          <a:pt x="27" y="5"/>
                          <a:pt x="27" y="6"/>
                          <a:pt x="27" y="6"/>
                        </a:cubicBezTo>
                        <a:cubicBezTo>
                          <a:pt x="27" y="3"/>
                          <a:pt x="29" y="5"/>
                          <a:pt x="29" y="6"/>
                        </a:cubicBezTo>
                        <a:cubicBezTo>
                          <a:pt x="29" y="4"/>
                          <a:pt x="27" y="4"/>
                          <a:pt x="26" y="2"/>
                        </a:cubicBezTo>
                        <a:cubicBezTo>
                          <a:pt x="26" y="4"/>
                          <a:pt x="26" y="3"/>
                          <a:pt x="25" y="3"/>
                        </a:cubicBezTo>
                        <a:cubicBezTo>
                          <a:pt x="25" y="2"/>
                          <a:pt x="25" y="2"/>
                          <a:pt x="25" y="1"/>
                        </a:cubicBezTo>
                        <a:cubicBezTo>
                          <a:pt x="24" y="2"/>
                          <a:pt x="23" y="0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1" y="3"/>
                          <a:pt x="20" y="4"/>
                          <a:pt x="18" y="2"/>
                        </a:cubicBezTo>
                        <a:cubicBezTo>
                          <a:pt x="18" y="5"/>
                          <a:pt x="17" y="4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5" y="5"/>
                          <a:pt x="15" y="4"/>
                          <a:pt x="14" y="4"/>
                        </a:cubicBezTo>
                        <a:cubicBezTo>
                          <a:pt x="15" y="4"/>
                          <a:pt x="16" y="2"/>
                          <a:pt x="15" y="2"/>
                        </a:cubicBezTo>
                        <a:cubicBezTo>
                          <a:pt x="15" y="3"/>
                          <a:pt x="13" y="2"/>
                          <a:pt x="13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3" y="3"/>
                          <a:pt x="13" y="6"/>
                          <a:pt x="12" y="5"/>
                        </a:cubicBezTo>
                        <a:cubicBezTo>
                          <a:pt x="12" y="6"/>
                          <a:pt x="12" y="8"/>
                          <a:pt x="12" y="8"/>
                        </a:cubicBezTo>
                        <a:cubicBezTo>
                          <a:pt x="11" y="6"/>
                          <a:pt x="10" y="9"/>
                          <a:pt x="9" y="10"/>
                        </a:cubicBezTo>
                        <a:cubicBezTo>
                          <a:pt x="8" y="9"/>
                          <a:pt x="7" y="7"/>
                          <a:pt x="7" y="5"/>
                        </a:cubicBezTo>
                        <a:cubicBezTo>
                          <a:pt x="6" y="6"/>
                          <a:pt x="6" y="5"/>
                          <a:pt x="6" y="6"/>
                        </a:cubicBezTo>
                        <a:cubicBezTo>
                          <a:pt x="6" y="6"/>
                          <a:pt x="6" y="7"/>
                          <a:pt x="7" y="8"/>
                        </a:cubicBezTo>
                        <a:cubicBezTo>
                          <a:pt x="5" y="9"/>
                          <a:pt x="4" y="9"/>
                          <a:pt x="2" y="8"/>
                        </a:cubicBezTo>
                        <a:cubicBezTo>
                          <a:pt x="2" y="9"/>
                          <a:pt x="1" y="10"/>
                          <a:pt x="0" y="10"/>
                        </a:cubicBezTo>
                        <a:cubicBezTo>
                          <a:pt x="1" y="11"/>
                          <a:pt x="5" y="8"/>
                          <a:pt x="5" y="11"/>
                        </a:cubicBezTo>
                        <a:moveTo>
                          <a:pt x="17" y="9"/>
                        </a:moveTo>
                        <a:cubicBezTo>
                          <a:pt x="17" y="9"/>
                          <a:pt x="17" y="8"/>
                          <a:pt x="17" y="8"/>
                        </a:cubicBezTo>
                        <a:cubicBezTo>
                          <a:pt x="17" y="7"/>
                          <a:pt x="18" y="7"/>
                          <a:pt x="18" y="7"/>
                        </a:cubicBezTo>
                        <a:cubicBezTo>
                          <a:pt x="19" y="9"/>
                          <a:pt x="17" y="7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3" name="Freeform 570">
                    <a:extLst>
                      <a:ext uri="{FF2B5EF4-FFF2-40B4-BE49-F238E27FC236}">
                        <a16:creationId xmlns:a16="http://schemas.microsoft.com/office/drawing/2014/main" id="{2E52D30F-AC10-447F-967E-E2998C627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8" y="3016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4" name="Freeform 571">
                    <a:extLst>
                      <a:ext uri="{FF2B5EF4-FFF2-40B4-BE49-F238E27FC236}">
                        <a16:creationId xmlns:a16="http://schemas.microsoft.com/office/drawing/2014/main" id="{09EA7C53-9622-471D-B757-7A57C3893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6" y="26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1 w 3"/>
                      <a:gd name="T3" fmla="*/ 3 h 3"/>
                      <a:gd name="T4" fmla="*/ 0 w 3"/>
                      <a:gd name="T5" fmla="*/ 1 h 3"/>
                      <a:gd name="T6" fmla="*/ 0 w 3"/>
                      <a:gd name="T7" fmla="*/ 0 h 3"/>
                      <a:gd name="T8" fmla="*/ 3 w 3"/>
                      <a:gd name="T9" fmla="*/ 3 h 3"/>
                      <a:gd name="T10" fmla="*/ 2 w 3"/>
                      <a:gd name="T1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2" y="3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0"/>
                          <a:pt x="3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5" name="Freeform 572">
                    <a:extLst>
                      <a:ext uri="{FF2B5EF4-FFF2-40B4-BE49-F238E27FC236}">
                        <a16:creationId xmlns:a16="http://schemas.microsoft.com/office/drawing/2014/main" id="{C9F7EC2D-ADC6-4844-94DE-B3AA10DB74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261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2 h 3"/>
                      <a:gd name="T4" fmla="*/ 2 w 2"/>
                      <a:gd name="T5" fmla="*/ 1 h 3"/>
                      <a:gd name="T6" fmla="*/ 1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2"/>
                          <a:pt x="2" y="2"/>
                          <a:pt x="2" y="1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6" name="Freeform 573">
                    <a:extLst>
                      <a:ext uri="{FF2B5EF4-FFF2-40B4-BE49-F238E27FC236}">
                        <a16:creationId xmlns:a16="http://schemas.microsoft.com/office/drawing/2014/main" id="{8680050C-B499-4656-9435-4ECA579EA3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3030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0 w 4"/>
                      <a:gd name="T3" fmla="*/ 1 h 4"/>
                      <a:gd name="T4" fmla="*/ 4 w 4"/>
                      <a:gd name="T5" fmla="*/ 0 h 4"/>
                      <a:gd name="T6" fmla="*/ 0 w 4"/>
                      <a:gd name="T7" fmla="*/ 1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1" y="0"/>
                          <a:pt x="3" y="1"/>
                          <a:pt x="4" y="0"/>
                        </a:cubicBezTo>
                        <a:cubicBezTo>
                          <a:pt x="4" y="0"/>
                          <a:pt x="0" y="4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7" name="Freeform 574">
                    <a:extLst>
                      <a:ext uri="{FF2B5EF4-FFF2-40B4-BE49-F238E27FC236}">
                        <a16:creationId xmlns:a16="http://schemas.microsoft.com/office/drawing/2014/main" id="{B938D77C-0998-4469-9F26-0A884618E8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1" y="3032"/>
                    <a:ext cx="25" cy="13"/>
                  </a:xfrm>
                  <a:custGeom>
                    <a:avLst/>
                    <a:gdLst>
                      <a:gd name="T0" fmla="*/ 4 w 12"/>
                      <a:gd name="T1" fmla="*/ 1 h 6"/>
                      <a:gd name="T2" fmla="*/ 6 w 12"/>
                      <a:gd name="T3" fmla="*/ 4 h 6"/>
                      <a:gd name="T4" fmla="*/ 12 w 12"/>
                      <a:gd name="T5" fmla="*/ 3 h 6"/>
                      <a:gd name="T6" fmla="*/ 4 w 12"/>
                      <a:gd name="T7" fmla="*/ 3 h 6"/>
                      <a:gd name="T8" fmla="*/ 0 w 12"/>
                      <a:gd name="T9" fmla="*/ 2 h 6"/>
                      <a:gd name="T10" fmla="*/ 10 w 12"/>
                      <a:gd name="T11" fmla="*/ 1 h 6"/>
                      <a:gd name="T12" fmla="*/ 4 w 12"/>
                      <a:gd name="T1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6">
                        <a:moveTo>
                          <a:pt x="4" y="1"/>
                        </a:moveTo>
                        <a:cubicBezTo>
                          <a:pt x="3" y="3"/>
                          <a:pt x="5" y="3"/>
                          <a:pt x="6" y="4"/>
                        </a:cubicBezTo>
                        <a:cubicBezTo>
                          <a:pt x="6" y="3"/>
                          <a:pt x="10" y="3"/>
                          <a:pt x="12" y="3"/>
                        </a:cubicBezTo>
                        <a:cubicBezTo>
                          <a:pt x="11" y="4"/>
                          <a:pt x="5" y="6"/>
                          <a:pt x="4" y="3"/>
                        </a:cubicBezTo>
                        <a:cubicBezTo>
                          <a:pt x="2" y="3"/>
                          <a:pt x="2" y="3"/>
                          <a:pt x="0" y="2"/>
                        </a:cubicBezTo>
                        <a:cubicBezTo>
                          <a:pt x="3" y="1"/>
                          <a:pt x="7" y="0"/>
                          <a:pt x="10" y="1"/>
                        </a:cubicBezTo>
                        <a:cubicBezTo>
                          <a:pt x="9" y="2"/>
                          <a:pt x="5" y="1"/>
                          <a:pt x="4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8" name="Freeform 575">
                    <a:extLst>
                      <a:ext uri="{FF2B5EF4-FFF2-40B4-BE49-F238E27FC236}">
                        <a16:creationId xmlns:a16="http://schemas.microsoft.com/office/drawing/2014/main" id="{5D57BF5B-60ED-43B1-A9C3-C497724442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615"/>
                    <a:ext cx="15" cy="9"/>
                  </a:xfrm>
                  <a:custGeom>
                    <a:avLst/>
                    <a:gdLst>
                      <a:gd name="T0" fmla="*/ 1 w 7"/>
                      <a:gd name="T1" fmla="*/ 2 h 4"/>
                      <a:gd name="T2" fmla="*/ 1 w 7"/>
                      <a:gd name="T3" fmla="*/ 0 h 4"/>
                      <a:gd name="T4" fmla="*/ 3 w 7"/>
                      <a:gd name="T5" fmla="*/ 0 h 4"/>
                      <a:gd name="T6" fmla="*/ 3 w 7"/>
                      <a:gd name="T7" fmla="*/ 2 h 4"/>
                      <a:gd name="T8" fmla="*/ 5 w 7"/>
                      <a:gd name="T9" fmla="*/ 0 h 4"/>
                      <a:gd name="T10" fmla="*/ 4 w 7"/>
                      <a:gd name="T11" fmla="*/ 2 h 4"/>
                      <a:gd name="T12" fmla="*/ 7 w 7"/>
                      <a:gd name="T13" fmla="*/ 1 h 4"/>
                      <a:gd name="T14" fmla="*/ 6 w 7"/>
                      <a:gd name="T15" fmla="*/ 2 h 4"/>
                      <a:gd name="T16" fmla="*/ 5 w 7"/>
                      <a:gd name="T17" fmla="*/ 4 h 4"/>
                      <a:gd name="T18" fmla="*/ 3 w 7"/>
                      <a:gd name="T19" fmla="*/ 4 h 4"/>
                      <a:gd name="T20" fmla="*/ 4 w 7"/>
                      <a:gd name="T21" fmla="*/ 3 h 4"/>
                      <a:gd name="T22" fmla="*/ 1 w 7"/>
                      <a:gd name="T2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4">
                        <a:moveTo>
                          <a:pt x="1" y="2"/>
                        </a:move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3" y="1"/>
                          <a:pt x="3" y="2"/>
                        </a:cubicBezTo>
                        <a:cubicBezTo>
                          <a:pt x="4" y="2"/>
                          <a:pt x="3" y="0"/>
                          <a:pt x="5" y="0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5" y="0"/>
                          <a:pt x="6" y="0"/>
                          <a:pt x="7" y="1"/>
                        </a:cubicBezTo>
                        <a:cubicBezTo>
                          <a:pt x="7" y="3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9" name="Freeform 576">
                    <a:extLst>
                      <a:ext uri="{FF2B5EF4-FFF2-40B4-BE49-F238E27FC236}">
                        <a16:creationId xmlns:a16="http://schemas.microsoft.com/office/drawing/2014/main" id="{DF61EADC-4D9B-4D29-AC73-2B520A28BF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6" y="3028"/>
                    <a:ext cx="6" cy="9"/>
                  </a:xfrm>
                  <a:custGeom>
                    <a:avLst/>
                    <a:gdLst>
                      <a:gd name="T0" fmla="*/ 1 w 3"/>
                      <a:gd name="T1" fmla="*/ 2 h 4"/>
                      <a:gd name="T2" fmla="*/ 2 w 3"/>
                      <a:gd name="T3" fmla="*/ 4 h 4"/>
                      <a:gd name="T4" fmla="*/ 1 w 3"/>
                      <a:gd name="T5" fmla="*/ 4 h 4"/>
                      <a:gd name="T6" fmla="*/ 0 w 3"/>
                      <a:gd name="T7" fmla="*/ 3 h 4"/>
                      <a:gd name="T8" fmla="*/ 2 w 3"/>
                      <a:gd name="T9" fmla="*/ 0 h 4"/>
                      <a:gd name="T10" fmla="*/ 1 w 3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4">
                        <a:moveTo>
                          <a:pt x="1" y="2"/>
                        </a:move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3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0" name="Freeform 577">
                    <a:extLst>
                      <a:ext uri="{FF2B5EF4-FFF2-40B4-BE49-F238E27FC236}">
                        <a16:creationId xmlns:a16="http://schemas.microsoft.com/office/drawing/2014/main" id="{3BA3A03A-B152-418C-BF5F-40573E5DF8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7" y="302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2" y="1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1" name="Freeform 578">
                    <a:extLst>
                      <a:ext uri="{FF2B5EF4-FFF2-40B4-BE49-F238E27FC236}">
                        <a16:creationId xmlns:a16="http://schemas.microsoft.com/office/drawing/2014/main" id="{E258A5A2-7FBA-4346-8353-C0A160BDAE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2615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1 w 3"/>
                      <a:gd name="T3" fmla="*/ 2 h 3"/>
                      <a:gd name="T4" fmla="*/ 1 w 3"/>
                      <a:gd name="T5" fmla="*/ 0 h 3"/>
                      <a:gd name="T6" fmla="*/ 2 w 3"/>
                      <a:gd name="T7" fmla="*/ 0 h 3"/>
                      <a:gd name="T8" fmla="*/ 3 w 3"/>
                      <a:gd name="T9" fmla="*/ 2 h 3"/>
                      <a:gd name="T10" fmla="*/ 0 w 3"/>
                      <a:gd name="T11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3" y="1"/>
                          <a:pt x="3" y="2"/>
                        </a:cubicBezTo>
                        <a:cubicBezTo>
                          <a:pt x="2" y="1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2" name="Freeform 579">
                    <a:extLst>
                      <a:ext uri="{FF2B5EF4-FFF2-40B4-BE49-F238E27FC236}">
                        <a16:creationId xmlns:a16="http://schemas.microsoft.com/office/drawing/2014/main" id="{89A050BA-9959-4FA7-A54B-D18AC9608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2613"/>
                    <a:ext cx="6" cy="7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0 w 3"/>
                      <a:gd name="T3" fmla="*/ 2 h 3"/>
                      <a:gd name="T4" fmla="*/ 0 w 3"/>
                      <a:gd name="T5" fmla="*/ 0 h 3"/>
                      <a:gd name="T6" fmla="*/ 2 w 3"/>
                      <a:gd name="T7" fmla="*/ 3 h 3"/>
                      <a:gd name="T8" fmla="*/ 2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3" y="1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3" name="Freeform 580">
                    <a:extLst>
                      <a:ext uri="{FF2B5EF4-FFF2-40B4-BE49-F238E27FC236}">
                        <a16:creationId xmlns:a16="http://schemas.microsoft.com/office/drawing/2014/main" id="{60C25EC4-C6E3-4A80-8F1B-89EA99F0D0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2780"/>
                    <a:ext cx="8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2 h 2"/>
                      <a:gd name="T4" fmla="*/ 4 w 4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2"/>
                          <a:pt x="0" y="2"/>
                          <a:pt x="2" y="2"/>
                        </a:cubicBezTo>
                        <a:cubicBezTo>
                          <a:pt x="3" y="2"/>
                          <a:pt x="3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4" name="Freeform 581">
                    <a:extLst>
                      <a:ext uri="{FF2B5EF4-FFF2-40B4-BE49-F238E27FC236}">
                        <a16:creationId xmlns:a16="http://schemas.microsoft.com/office/drawing/2014/main" id="{9340E685-1AEA-4A3F-A9F5-B2E85DC187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1" y="2782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5" name="Freeform 582">
                    <a:extLst>
                      <a:ext uri="{FF2B5EF4-FFF2-40B4-BE49-F238E27FC236}">
                        <a16:creationId xmlns:a16="http://schemas.microsoft.com/office/drawing/2014/main" id="{227A1C1E-DD80-4C07-B39E-E0709AB9FF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6" y="2622"/>
                    <a:ext cx="10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0 w 5"/>
                      <a:gd name="T3" fmla="*/ 0 h 2"/>
                      <a:gd name="T4" fmla="*/ 5 w 5"/>
                      <a:gd name="T5" fmla="*/ 0 h 2"/>
                      <a:gd name="T6" fmla="*/ 4 w 5"/>
                      <a:gd name="T7" fmla="*/ 2 h 2"/>
                      <a:gd name="T8" fmla="*/ 3 w 5"/>
                      <a:gd name="T9" fmla="*/ 2 h 2"/>
                      <a:gd name="T10" fmla="*/ 4 w 5"/>
                      <a:gd name="T11" fmla="*/ 2 h 2"/>
                      <a:gd name="T12" fmla="*/ 1 w 5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2" y="0"/>
                          <a:pt x="3" y="0"/>
                          <a:pt x="5" y="0"/>
                        </a:cubicBezTo>
                        <a:cubicBezTo>
                          <a:pt x="4" y="1"/>
                          <a:pt x="5" y="1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0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6" name="Freeform 583">
                    <a:extLst>
                      <a:ext uri="{FF2B5EF4-FFF2-40B4-BE49-F238E27FC236}">
                        <a16:creationId xmlns:a16="http://schemas.microsoft.com/office/drawing/2014/main" id="{9E3B37CC-1EA7-4F6C-AF2D-9B0B16D17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8" y="2594"/>
                    <a:ext cx="6" cy="5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7" name="Freeform 584">
                    <a:extLst>
                      <a:ext uri="{FF2B5EF4-FFF2-40B4-BE49-F238E27FC236}">
                        <a16:creationId xmlns:a16="http://schemas.microsoft.com/office/drawing/2014/main" id="{DF3859FE-7C08-4F51-8310-4FA4010F1B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0" y="2546"/>
                    <a:ext cx="4" cy="10"/>
                  </a:xfrm>
                  <a:custGeom>
                    <a:avLst/>
                    <a:gdLst>
                      <a:gd name="T0" fmla="*/ 1 w 2"/>
                      <a:gd name="T1" fmla="*/ 4 h 5"/>
                      <a:gd name="T2" fmla="*/ 0 w 2"/>
                      <a:gd name="T3" fmla="*/ 3 h 5"/>
                      <a:gd name="T4" fmla="*/ 1 w 2"/>
                      <a:gd name="T5" fmla="*/ 0 h 5"/>
                      <a:gd name="T6" fmla="*/ 1 w 2"/>
                      <a:gd name="T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1" y="4"/>
                        </a:moveTo>
                        <a:cubicBezTo>
                          <a:pt x="0" y="5"/>
                          <a:pt x="1" y="3"/>
                          <a:pt x="0" y="3"/>
                        </a:cubicBez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8" name="Freeform 585">
                    <a:extLst>
                      <a:ext uri="{FF2B5EF4-FFF2-40B4-BE49-F238E27FC236}">
                        <a16:creationId xmlns:a16="http://schemas.microsoft.com/office/drawing/2014/main" id="{3D0341C1-F144-4CBD-B9D0-525BFF4A76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605"/>
                    <a:ext cx="9" cy="4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3 w 4"/>
                      <a:gd name="T3" fmla="*/ 1 h 2"/>
                      <a:gd name="T4" fmla="*/ 3 w 4"/>
                      <a:gd name="T5" fmla="*/ 0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9" name="Freeform 586">
                    <a:extLst>
                      <a:ext uri="{FF2B5EF4-FFF2-40B4-BE49-F238E27FC236}">
                        <a16:creationId xmlns:a16="http://schemas.microsoft.com/office/drawing/2014/main" id="{96109FE6-1F5A-40FC-8E4F-23EBA27CAE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3" y="2565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2 w 3"/>
                      <a:gd name="T5" fmla="*/ 2 h 3"/>
                      <a:gd name="T6" fmla="*/ 2 w 3"/>
                      <a:gd name="T7" fmla="*/ 3 h 3"/>
                      <a:gd name="T8" fmla="*/ 0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3"/>
                          <a:pt x="2" y="2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0" name="Freeform 587">
                    <a:extLst>
                      <a:ext uri="{FF2B5EF4-FFF2-40B4-BE49-F238E27FC236}">
                        <a16:creationId xmlns:a16="http://schemas.microsoft.com/office/drawing/2014/main" id="{7EFD0762-7AE8-4C87-8D1F-03FFCFEEB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603"/>
                    <a:ext cx="13" cy="17"/>
                  </a:xfrm>
                  <a:custGeom>
                    <a:avLst/>
                    <a:gdLst>
                      <a:gd name="T0" fmla="*/ 0 w 6"/>
                      <a:gd name="T1" fmla="*/ 2 h 8"/>
                      <a:gd name="T2" fmla="*/ 2 w 6"/>
                      <a:gd name="T3" fmla="*/ 2 h 8"/>
                      <a:gd name="T4" fmla="*/ 2 w 6"/>
                      <a:gd name="T5" fmla="*/ 4 h 8"/>
                      <a:gd name="T6" fmla="*/ 4 w 6"/>
                      <a:gd name="T7" fmla="*/ 5 h 8"/>
                      <a:gd name="T8" fmla="*/ 5 w 6"/>
                      <a:gd name="T9" fmla="*/ 4 h 8"/>
                      <a:gd name="T10" fmla="*/ 6 w 6"/>
                      <a:gd name="T11" fmla="*/ 6 h 8"/>
                      <a:gd name="T12" fmla="*/ 3 w 6"/>
                      <a:gd name="T13" fmla="*/ 6 h 8"/>
                      <a:gd name="T14" fmla="*/ 3 w 6"/>
                      <a:gd name="T15" fmla="*/ 5 h 8"/>
                      <a:gd name="T16" fmla="*/ 1 w 6"/>
                      <a:gd name="T17" fmla="*/ 4 h 8"/>
                      <a:gd name="T18" fmla="*/ 1 w 6"/>
                      <a:gd name="T19" fmla="*/ 7 h 8"/>
                      <a:gd name="T20" fmla="*/ 2 w 6"/>
                      <a:gd name="T21" fmla="*/ 8 h 8"/>
                      <a:gd name="T22" fmla="*/ 0 w 6"/>
                      <a:gd name="T23" fmla="*/ 7 h 8"/>
                      <a:gd name="T24" fmla="*/ 0 w 6"/>
                      <a:gd name="T25" fmla="*/ 3 h 8"/>
                      <a:gd name="T26" fmla="*/ 2 w 6"/>
                      <a:gd name="T27" fmla="*/ 3 h 8"/>
                      <a:gd name="T28" fmla="*/ 0 w 6"/>
                      <a:gd name="T29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" h="8">
                        <a:moveTo>
                          <a:pt x="0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3" y="2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5" y="4"/>
                        </a:cubicBezTo>
                        <a:cubicBezTo>
                          <a:pt x="6" y="4"/>
                          <a:pt x="6" y="4"/>
                          <a:pt x="6" y="6"/>
                        </a:cubicBezTo>
                        <a:cubicBezTo>
                          <a:pt x="4" y="5"/>
                          <a:pt x="5" y="5"/>
                          <a:pt x="3" y="6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1" y="4"/>
                        </a:cubicBezTo>
                        <a:cubicBezTo>
                          <a:pt x="1" y="5"/>
                          <a:pt x="2" y="6"/>
                          <a:pt x="1" y="7"/>
                        </a:cubicBezTo>
                        <a:cubicBezTo>
                          <a:pt x="1" y="8"/>
                          <a:pt x="2" y="6"/>
                          <a:pt x="2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6"/>
                          <a:pt x="1" y="5"/>
                          <a:pt x="0" y="3"/>
                        </a:cubicBezTo>
                        <a:cubicBezTo>
                          <a:pt x="1" y="4"/>
                          <a:pt x="1" y="3"/>
                          <a:pt x="2" y="3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1" name="Freeform 588">
                    <a:extLst>
                      <a:ext uri="{FF2B5EF4-FFF2-40B4-BE49-F238E27FC236}">
                        <a16:creationId xmlns:a16="http://schemas.microsoft.com/office/drawing/2014/main" id="{74241E6A-0631-4591-A3C6-9BA99F7D4C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565"/>
                    <a:ext cx="4" cy="2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0 h 1"/>
                      <a:gd name="T4" fmla="*/ 2 w 2"/>
                      <a:gd name="T5" fmla="*/ 1 h 1"/>
                      <a:gd name="T6" fmla="*/ 0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2" name="Freeform 589">
                    <a:extLst>
                      <a:ext uri="{FF2B5EF4-FFF2-40B4-BE49-F238E27FC236}">
                        <a16:creationId xmlns:a16="http://schemas.microsoft.com/office/drawing/2014/main" id="{46F65696-37AE-484B-B4DE-3D32953229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0" y="2607"/>
                    <a:ext cx="4" cy="13"/>
                  </a:xfrm>
                  <a:custGeom>
                    <a:avLst/>
                    <a:gdLst>
                      <a:gd name="T0" fmla="*/ 0 w 2"/>
                      <a:gd name="T1" fmla="*/ 1 h 6"/>
                      <a:gd name="T2" fmla="*/ 1 w 2"/>
                      <a:gd name="T3" fmla="*/ 3 h 6"/>
                      <a:gd name="T4" fmla="*/ 2 w 2"/>
                      <a:gd name="T5" fmla="*/ 2 h 6"/>
                      <a:gd name="T6" fmla="*/ 0 w 2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1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6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3" name="Freeform 590">
                    <a:extLst>
                      <a:ext uri="{FF2B5EF4-FFF2-40B4-BE49-F238E27FC236}">
                        <a16:creationId xmlns:a16="http://schemas.microsoft.com/office/drawing/2014/main" id="{11A5ED8E-D36F-46F6-8548-8441AFC514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8" y="3064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4 w 4"/>
                      <a:gd name="T3" fmla="*/ 0 h 1"/>
                      <a:gd name="T4" fmla="*/ 0 w 4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3" y="1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4" name="Freeform 591">
                    <a:extLst>
                      <a:ext uri="{FF2B5EF4-FFF2-40B4-BE49-F238E27FC236}">
                        <a16:creationId xmlns:a16="http://schemas.microsoft.com/office/drawing/2014/main" id="{6261214A-49B9-4556-9E3E-72547AEFEC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28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2 w 3"/>
                      <a:gd name="T3" fmla="*/ 3 h 3"/>
                      <a:gd name="T4" fmla="*/ 1 w 3"/>
                      <a:gd name="T5" fmla="*/ 0 h 3"/>
                      <a:gd name="T6" fmla="*/ 2 w 3"/>
                      <a:gd name="T7" fmla="*/ 1 h 3"/>
                      <a:gd name="T8" fmla="*/ 2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1" y="3"/>
                          <a:pt x="2" y="3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" y="0"/>
                          <a:pt x="2" y="2"/>
                          <a:pt x="2" y="1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5" name="Freeform 592">
                    <a:extLst>
                      <a:ext uri="{FF2B5EF4-FFF2-40B4-BE49-F238E27FC236}">
                        <a16:creationId xmlns:a16="http://schemas.microsoft.com/office/drawing/2014/main" id="{5950A4FF-6F49-4F69-BA08-BCF57D993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2818"/>
                    <a:ext cx="3" cy="6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2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1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6" name="Freeform 593">
                    <a:extLst>
                      <a:ext uri="{FF2B5EF4-FFF2-40B4-BE49-F238E27FC236}">
                        <a16:creationId xmlns:a16="http://schemas.microsoft.com/office/drawing/2014/main" id="{796FF3F3-43DA-409B-8205-A3A64233E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4" y="305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4" name="Freeform 595">
                  <a:extLst>
                    <a:ext uri="{FF2B5EF4-FFF2-40B4-BE49-F238E27FC236}">
                      <a16:creationId xmlns:a16="http://schemas.microsoft.com/office/drawing/2014/main" id="{8A0C8D55-1F63-4E2E-828A-AC52815CB324}"/>
                    </a:ext>
                  </a:extLst>
                </p:cNvPr>
                <p:cNvSpPr/>
                <p:nvPr/>
              </p:nvSpPr>
              <p:spPr bwMode="auto">
                <a:xfrm>
                  <a:off x="6088063" y="4857750"/>
                  <a:ext cx="11113" cy="6350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2 h 2"/>
                    <a:gd name="T4" fmla="*/ 0 w 3"/>
                    <a:gd name="T5" fmla="*/ 2 h 2"/>
                    <a:gd name="T6" fmla="*/ 3 w 3"/>
                    <a:gd name="T7" fmla="*/ 0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1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" name="Freeform 596">
                  <a:extLst>
                    <a:ext uri="{FF2B5EF4-FFF2-40B4-BE49-F238E27FC236}">
                      <a16:creationId xmlns:a16="http://schemas.microsoft.com/office/drawing/2014/main" id="{54102F9D-40A5-448E-A3D1-DD001FB2B7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6000" y="4851400"/>
                  <a:ext cx="76200" cy="22225"/>
                </a:xfrm>
                <a:custGeom>
                  <a:avLst/>
                  <a:gdLst>
                    <a:gd name="T0" fmla="*/ 11 w 23"/>
                    <a:gd name="T1" fmla="*/ 1 h 7"/>
                    <a:gd name="T2" fmla="*/ 9 w 23"/>
                    <a:gd name="T3" fmla="*/ 2 h 7"/>
                    <a:gd name="T4" fmla="*/ 2 w 23"/>
                    <a:gd name="T5" fmla="*/ 2 h 7"/>
                    <a:gd name="T6" fmla="*/ 5 w 23"/>
                    <a:gd name="T7" fmla="*/ 4 h 7"/>
                    <a:gd name="T8" fmla="*/ 1 w 23"/>
                    <a:gd name="T9" fmla="*/ 4 h 7"/>
                    <a:gd name="T10" fmla="*/ 1 w 23"/>
                    <a:gd name="T11" fmla="*/ 5 h 7"/>
                    <a:gd name="T12" fmla="*/ 3 w 23"/>
                    <a:gd name="T13" fmla="*/ 6 h 7"/>
                    <a:gd name="T14" fmla="*/ 0 w 23"/>
                    <a:gd name="T15" fmla="*/ 7 h 7"/>
                    <a:gd name="T16" fmla="*/ 22 w 23"/>
                    <a:gd name="T17" fmla="*/ 6 h 7"/>
                    <a:gd name="T18" fmla="*/ 20 w 23"/>
                    <a:gd name="T19" fmla="*/ 4 h 7"/>
                    <a:gd name="T20" fmla="*/ 21 w 23"/>
                    <a:gd name="T21" fmla="*/ 4 h 7"/>
                    <a:gd name="T22" fmla="*/ 20 w 23"/>
                    <a:gd name="T23" fmla="*/ 3 h 7"/>
                    <a:gd name="T24" fmla="*/ 22 w 23"/>
                    <a:gd name="T25" fmla="*/ 2 h 7"/>
                    <a:gd name="T26" fmla="*/ 19 w 23"/>
                    <a:gd name="T27" fmla="*/ 2 h 7"/>
                    <a:gd name="T28" fmla="*/ 19 w 23"/>
                    <a:gd name="T29" fmla="*/ 5 h 7"/>
                    <a:gd name="T30" fmla="*/ 12 w 23"/>
                    <a:gd name="T31" fmla="*/ 4 h 7"/>
                    <a:gd name="T32" fmla="*/ 18 w 23"/>
                    <a:gd name="T33" fmla="*/ 2 h 7"/>
                    <a:gd name="T34" fmla="*/ 12 w 23"/>
                    <a:gd name="T35" fmla="*/ 1 h 7"/>
                    <a:gd name="T36" fmla="*/ 11 w 23"/>
                    <a:gd name="T37" fmla="*/ 3 h 7"/>
                    <a:gd name="T38" fmla="*/ 11 w 23"/>
                    <a:gd name="T39" fmla="*/ 1 h 7"/>
                    <a:gd name="T40" fmla="*/ 6 w 23"/>
                    <a:gd name="T41" fmla="*/ 4 h 7"/>
                    <a:gd name="T42" fmla="*/ 8 w 23"/>
                    <a:gd name="T43" fmla="*/ 2 h 7"/>
                    <a:gd name="T44" fmla="*/ 6 w 23"/>
                    <a:gd name="T4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" h="7">
                      <a:moveTo>
                        <a:pt x="11" y="1"/>
                      </a:moveTo>
                      <a:cubicBezTo>
                        <a:pt x="10" y="3"/>
                        <a:pt x="8" y="0"/>
                        <a:pt x="9" y="2"/>
                      </a:cubicBezTo>
                      <a:cubicBezTo>
                        <a:pt x="7" y="1"/>
                        <a:pt x="4" y="1"/>
                        <a:pt x="2" y="2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3" y="5"/>
                        <a:pt x="2" y="2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3" y="5"/>
                        <a:pt x="3" y="6"/>
                      </a:cubicBezTo>
                      <a:cubicBezTo>
                        <a:pt x="2" y="7"/>
                        <a:pt x="0" y="5"/>
                        <a:pt x="0" y="7"/>
                      </a:cubicBezTo>
                      <a:cubicBezTo>
                        <a:pt x="8" y="6"/>
                        <a:pt x="14" y="6"/>
                        <a:pt x="22" y="6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20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3"/>
                      </a:cubicBezTo>
                      <a:cubicBezTo>
                        <a:pt x="21" y="4"/>
                        <a:pt x="23" y="3"/>
                        <a:pt x="22" y="2"/>
                      </a:cubicBezTo>
                      <a:cubicBezTo>
                        <a:pt x="22" y="3"/>
                        <a:pt x="20" y="2"/>
                        <a:pt x="19" y="2"/>
                      </a:cubicBezTo>
                      <a:cubicBezTo>
                        <a:pt x="18" y="3"/>
                        <a:pt x="20" y="4"/>
                        <a:pt x="19" y="5"/>
                      </a:cubicBezTo>
                      <a:cubicBezTo>
                        <a:pt x="17" y="3"/>
                        <a:pt x="14" y="7"/>
                        <a:pt x="12" y="4"/>
                      </a:cubicBezTo>
                      <a:cubicBezTo>
                        <a:pt x="13" y="3"/>
                        <a:pt x="17" y="5"/>
                        <a:pt x="18" y="2"/>
                      </a:cubicBezTo>
                      <a:cubicBezTo>
                        <a:pt x="16" y="2"/>
                        <a:pt x="14" y="3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2"/>
                        <a:pt x="12" y="2"/>
                        <a:pt x="11" y="1"/>
                      </a:cubicBezTo>
                      <a:moveTo>
                        <a:pt x="6" y="4"/>
                      </a:moveTo>
                      <a:cubicBezTo>
                        <a:pt x="6" y="2"/>
                        <a:pt x="7" y="2"/>
                        <a:pt x="8" y="2"/>
                      </a:cubicBezTo>
                      <a:cubicBezTo>
                        <a:pt x="7" y="3"/>
                        <a:pt x="7" y="4"/>
                        <a:pt x="6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Freeform 597">
                  <a:extLst>
                    <a:ext uri="{FF2B5EF4-FFF2-40B4-BE49-F238E27FC236}">
                      <a16:creationId xmlns:a16="http://schemas.microsoft.com/office/drawing/2014/main" id="{F2692879-083C-44F2-A770-E89F253556F4}"/>
                    </a:ext>
                  </a:extLst>
                </p:cNvPr>
                <p:cNvSpPr/>
                <p:nvPr/>
              </p:nvSpPr>
              <p:spPr bwMode="auto">
                <a:xfrm>
                  <a:off x="6096000" y="4794250"/>
                  <a:ext cx="6350" cy="6350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0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" name="Freeform 598">
                  <a:extLst>
                    <a:ext uri="{FF2B5EF4-FFF2-40B4-BE49-F238E27FC236}">
                      <a16:creationId xmlns:a16="http://schemas.microsoft.com/office/drawing/2014/main" id="{CD507FEB-E590-45CD-8984-5F45DE485E7D}"/>
                    </a:ext>
                  </a:extLst>
                </p:cNvPr>
                <p:cNvSpPr/>
                <p:nvPr/>
              </p:nvSpPr>
              <p:spPr bwMode="auto">
                <a:xfrm>
                  <a:off x="6165850" y="4813300"/>
                  <a:ext cx="12700" cy="7937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3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Freeform 599">
                  <a:extLst>
                    <a:ext uri="{FF2B5EF4-FFF2-40B4-BE49-F238E27FC236}">
                      <a16:creationId xmlns:a16="http://schemas.microsoft.com/office/drawing/2014/main" id="{43237F6C-CC83-4197-A229-B26110F20DBB}"/>
                    </a:ext>
                  </a:extLst>
                </p:cNvPr>
                <p:cNvSpPr/>
                <p:nvPr/>
              </p:nvSpPr>
              <p:spPr bwMode="auto">
                <a:xfrm>
                  <a:off x="6172200" y="4816475"/>
                  <a:ext cx="6350" cy="14287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2 h 4"/>
                    <a:gd name="T4" fmla="*/ 2 w 2"/>
                    <a:gd name="T5" fmla="*/ 3 h 4"/>
                    <a:gd name="T6" fmla="*/ 0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2"/>
                        <a:pt x="2" y="0"/>
                        <a:pt x="2" y="3"/>
                      </a:cubicBezTo>
                      <a:cubicBezTo>
                        <a:pt x="1" y="3"/>
                        <a:pt x="0" y="1"/>
                        <a:pt x="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" name="Freeform 600">
                  <a:extLst>
                    <a:ext uri="{FF2B5EF4-FFF2-40B4-BE49-F238E27FC236}">
                      <a16:creationId xmlns:a16="http://schemas.microsoft.com/office/drawing/2014/main" id="{0DED9021-B09D-4375-8D43-DD8DEA0213B9}"/>
                    </a:ext>
                  </a:extLst>
                </p:cNvPr>
                <p:cNvSpPr/>
                <p:nvPr/>
              </p:nvSpPr>
              <p:spPr bwMode="auto">
                <a:xfrm>
                  <a:off x="6211888" y="4857750"/>
                  <a:ext cx="14288" cy="6350"/>
                </a:xfrm>
                <a:custGeom>
                  <a:avLst/>
                  <a:gdLst>
                    <a:gd name="T0" fmla="*/ 1 w 4"/>
                    <a:gd name="T1" fmla="*/ 2 h 2"/>
                    <a:gd name="T2" fmla="*/ 0 w 4"/>
                    <a:gd name="T3" fmla="*/ 1 h 2"/>
                    <a:gd name="T4" fmla="*/ 4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3" y="2"/>
                        <a:pt x="2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Freeform 601">
                  <a:extLst>
                    <a:ext uri="{FF2B5EF4-FFF2-40B4-BE49-F238E27FC236}">
                      <a16:creationId xmlns:a16="http://schemas.microsoft.com/office/drawing/2014/main" id="{9390A41D-44DD-42DE-9BB0-B8D3BCD02107}"/>
                    </a:ext>
                  </a:extLst>
                </p:cNvPr>
                <p:cNvSpPr/>
                <p:nvPr/>
              </p:nvSpPr>
              <p:spPr bwMode="auto">
                <a:xfrm>
                  <a:off x="6172200" y="4021138"/>
                  <a:ext cx="6350" cy="1111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1" y="0"/>
                        <a:pt x="1" y="2"/>
                        <a:pt x="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" name="Freeform 602">
                  <a:extLst>
                    <a:ext uri="{FF2B5EF4-FFF2-40B4-BE49-F238E27FC236}">
                      <a16:creationId xmlns:a16="http://schemas.microsoft.com/office/drawing/2014/main" id="{4D62FEC8-5CE7-439E-8A39-EAE60C3B561D}"/>
                    </a:ext>
                  </a:extLst>
                </p:cNvPr>
                <p:cNvSpPr/>
                <p:nvPr/>
              </p:nvSpPr>
              <p:spPr bwMode="auto">
                <a:xfrm>
                  <a:off x="6226175" y="4813300"/>
                  <a:ext cx="9525" cy="7937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0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" name="Freeform 603">
                  <a:extLst>
                    <a:ext uri="{FF2B5EF4-FFF2-40B4-BE49-F238E27FC236}">
                      <a16:creationId xmlns:a16="http://schemas.microsoft.com/office/drawing/2014/main" id="{DFD1F5AC-A57C-4412-9117-D55FC64943D4}"/>
                    </a:ext>
                  </a:extLst>
                </p:cNvPr>
                <p:cNvSpPr/>
                <p:nvPr/>
              </p:nvSpPr>
              <p:spPr bwMode="auto">
                <a:xfrm>
                  <a:off x="6259513" y="4816475"/>
                  <a:ext cx="15875" cy="11112"/>
                </a:xfrm>
                <a:custGeom>
                  <a:avLst/>
                  <a:gdLst>
                    <a:gd name="T0" fmla="*/ 0 w 5"/>
                    <a:gd name="T1" fmla="*/ 3 h 3"/>
                    <a:gd name="T2" fmla="*/ 5 w 5"/>
                    <a:gd name="T3" fmla="*/ 0 h 3"/>
                    <a:gd name="T4" fmla="*/ 0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1" y="1"/>
                        <a:pt x="3" y="2"/>
                        <a:pt x="5" y="0"/>
                      </a:cubicBezTo>
                      <a:cubicBezTo>
                        <a:pt x="4" y="3"/>
                        <a:pt x="1" y="2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" name="Freeform 604">
                  <a:extLst>
                    <a:ext uri="{FF2B5EF4-FFF2-40B4-BE49-F238E27FC236}">
                      <a16:creationId xmlns:a16="http://schemas.microsoft.com/office/drawing/2014/main" id="{9B36EA48-3932-4D18-BD25-0357155CC84F}"/>
                    </a:ext>
                  </a:extLst>
                </p:cNvPr>
                <p:cNvSpPr/>
                <p:nvPr/>
              </p:nvSpPr>
              <p:spPr bwMode="auto">
                <a:xfrm>
                  <a:off x="6265863" y="4827588"/>
                  <a:ext cx="6350" cy="12700"/>
                </a:xfrm>
                <a:custGeom>
                  <a:avLst/>
                  <a:gdLst>
                    <a:gd name="T0" fmla="*/ 1 w 2"/>
                    <a:gd name="T1" fmla="*/ 2 h 4"/>
                    <a:gd name="T2" fmla="*/ 2 w 2"/>
                    <a:gd name="T3" fmla="*/ 3 h 4"/>
                    <a:gd name="T4" fmla="*/ 1 w 2"/>
                    <a:gd name="T5" fmla="*/ 4 h 4"/>
                    <a:gd name="T6" fmla="*/ 2 w 2"/>
                    <a:gd name="T7" fmla="*/ 2 h 4"/>
                    <a:gd name="T8" fmla="*/ 1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2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2" y="0"/>
                        <a:pt x="2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" name="Freeform 605">
                  <a:extLst>
                    <a:ext uri="{FF2B5EF4-FFF2-40B4-BE49-F238E27FC236}">
                      <a16:creationId xmlns:a16="http://schemas.microsoft.com/office/drawing/2014/main" id="{FC4EFFA8-071E-449E-83E5-29F944B7FADD}"/>
                    </a:ext>
                  </a:extLst>
                </p:cNvPr>
                <p:cNvSpPr/>
                <p:nvPr/>
              </p:nvSpPr>
              <p:spPr bwMode="auto">
                <a:xfrm>
                  <a:off x="6229350" y="4011613"/>
                  <a:ext cx="15875" cy="17462"/>
                </a:xfrm>
                <a:custGeom>
                  <a:avLst/>
                  <a:gdLst>
                    <a:gd name="T0" fmla="*/ 1 w 5"/>
                    <a:gd name="T1" fmla="*/ 2 h 5"/>
                    <a:gd name="T2" fmla="*/ 3 w 5"/>
                    <a:gd name="T3" fmla="*/ 1 h 5"/>
                    <a:gd name="T4" fmla="*/ 5 w 5"/>
                    <a:gd name="T5" fmla="*/ 4 h 5"/>
                    <a:gd name="T6" fmla="*/ 2 w 5"/>
                    <a:gd name="T7" fmla="*/ 4 h 5"/>
                    <a:gd name="T8" fmla="*/ 1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2"/>
                      </a:moveTo>
                      <a:cubicBezTo>
                        <a:pt x="0" y="0"/>
                        <a:pt x="3" y="3"/>
                        <a:pt x="3" y="1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4" y="5"/>
                        <a:pt x="3" y="4"/>
                        <a:pt x="2" y="4"/>
                      </a:cubicBezTo>
                      <a:cubicBezTo>
                        <a:pt x="3" y="3"/>
                        <a:pt x="1" y="2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5" name="Freeform 606">
                  <a:extLst>
                    <a:ext uri="{FF2B5EF4-FFF2-40B4-BE49-F238E27FC236}">
                      <a16:creationId xmlns:a16="http://schemas.microsoft.com/office/drawing/2014/main" id="{76235C58-F4DB-434B-98FE-3338F33342D5}"/>
                    </a:ext>
                  </a:extLst>
                </p:cNvPr>
                <p:cNvSpPr/>
                <p:nvPr/>
              </p:nvSpPr>
              <p:spPr bwMode="auto">
                <a:xfrm>
                  <a:off x="6318250" y="4854575"/>
                  <a:ext cx="7938" cy="952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0"/>
                        <a:pt x="1" y="2"/>
                        <a:pt x="2" y="1"/>
                      </a:cubicBezTo>
                      <a:cubicBezTo>
                        <a:pt x="2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6" name="Freeform 607">
                  <a:extLst>
                    <a:ext uri="{FF2B5EF4-FFF2-40B4-BE49-F238E27FC236}">
                      <a16:creationId xmlns:a16="http://schemas.microsoft.com/office/drawing/2014/main" id="{99FC7468-41A5-44A3-BECA-A95B7F2743CA}"/>
                    </a:ext>
                  </a:extLst>
                </p:cNvPr>
                <p:cNvSpPr/>
                <p:nvPr/>
              </p:nvSpPr>
              <p:spPr bwMode="auto">
                <a:xfrm>
                  <a:off x="6362700" y="3990975"/>
                  <a:ext cx="9525" cy="11112"/>
                </a:xfrm>
                <a:custGeom>
                  <a:avLst/>
                  <a:gdLst>
                    <a:gd name="T0" fmla="*/ 1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0 h 3"/>
                    <a:gd name="T8" fmla="*/ 1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2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3" y="1"/>
                        <a:pt x="0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7" name="Freeform 608">
                  <a:extLst>
                    <a:ext uri="{FF2B5EF4-FFF2-40B4-BE49-F238E27FC236}">
                      <a16:creationId xmlns:a16="http://schemas.microsoft.com/office/drawing/2014/main" id="{517DEB5C-90B8-4012-BA77-30E0F7434F9D}"/>
                    </a:ext>
                  </a:extLst>
                </p:cNvPr>
                <p:cNvSpPr/>
                <p:nvPr/>
              </p:nvSpPr>
              <p:spPr bwMode="auto">
                <a:xfrm>
                  <a:off x="6475413" y="3990975"/>
                  <a:ext cx="17463" cy="14287"/>
                </a:xfrm>
                <a:custGeom>
                  <a:avLst/>
                  <a:gdLst>
                    <a:gd name="T0" fmla="*/ 0 w 5"/>
                    <a:gd name="T1" fmla="*/ 2 h 4"/>
                    <a:gd name="T2" fmla="*/ 2 w 5"/>
                    <a:gd name="T3" fmla="*/ 0 h 4"/>
                    <a:gd name="T4" fmla="*/ 4 w 5"/>
                    <a:gd name="T5" fmla="*/ 1 h 4"/>
                    <a:gd name="T6" fmla="*/ 2 w 5"/>
                    <a:gd name="T7" fmla="*/ 1 h 4"/>
                    <a:gd name="T8" fmla="*/ 3 w 5"/>
                    <a:gd name="T9" fmla="*/ 3 h 4"/>
                    <a:gd name="T10" fmla="*/ 0 w 5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0" y="3"/>
                        <a:pt x="2" y="1"/>
                        <a:pt x="2" y="0"/>
                      </a:cubicBezTo>
                      <a:cubicBezTo>
                        <a:pt x="2" y="1"/>
                        <a:pt x="4" y="2"/>
                        <a:pt x="4" y="1"/>
                      </a:cubicBezTo>
                      <a:cubicBezTo>
                        <a:pt x="5" y="4"/>
                        <a:pt x="3" y="1"/>
                        <a:pt x="2" y="1"/>
                      </a:cubicBezTo>
                      <a:cubicBezTo>
                        <a:pt x="2" y="2"/>
                        <a:pt x="2" y="2"/>
                        <a:pt x="3" y="3"/>
                      </a:cubicBezTo>
                      <a:cubicBezTo>
                        <a:pt x="2" y="4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8" name="Freeform 609">
                  <a:extLst>
                    <a:ext uri="{FF2B5EF4-FFF2-40B4-BE49-F238E27FC236}">
                      <a16:creationId xmlns:a16="http://schemas.microsoft.com/office/drawing/2014/main" id="{7E2C4E1B-FC44-46C1-9EBF-70DEE45B3C62}"/>
                    </a:ext>
                  </a:extLst>
                </p:cNvPr>
                <p:cNvSpPr/>
                <p:nvPr/>
              </p:nvSpPr>
              <p:spPr bwMode="auto">
                <a:xfrm>
                  <a:off x="6502400" y="3994150"/>
                  <a:ext cx="6350" cy="20637"/>
                </a:xfrm>
                <a:custGeom>
                  <a:avLst/>
                  <a:gdLst>
                    <a:gd name="T0" fmla="*/ 1 w 2"/>
                    <a:gd name="T1" fmla="*/ 5 h 6"/>
                    <a:gd name="T2" fmla="*/ 0 w 2"/>
                    <a:gd name="T3" fmla="*/ 5 h 6"/>
                    <a:gd name="T4" fmla="*/ 0 w 2"/>
                    <a:gd name="T5" fmla="*/ 1 h 6"/>
                    <a:gd name="T6" fmla="*/ 1 w 2"/>
                    <a:gd name="T7" fmla="*/ 0 h 6"/>
                    <a:gd name="T8" fmla="*/ 1 w 2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5"/>
                      </a:move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1" y="5"/>
                        <a:pt x="1" y="2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1" y="3"/>
                        <a:pt x="1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9" name="Freeform 610">
                  <a:extLst>
                    <a:ext uri="{FF2B5EF4-FFF2-40B4-BE49-F238E27FC236}">
                      <a16:creationId xmlns:a16="http://schemas.microsoft.com/office/drawing/2014/main" id="{A9750CD1-8BEA-4778-8349-692FFF6CE7B2}"/>
                    </a:ext>
                  </a:extLst>
                </p:cNvPr>
                <p:cNvSpPr/>
                <p:nvPr/>
              </p:nvSpPr>
              <p:spPr bwMode="auto">
                <a:xfrm>
                  <a:off x="6518275" y="3987800"/>
                  <a:ext cx="14288" cy="17462"/>
                </a:xfrm>
                <a:custGeom>
                  <a:avLst/>
                  <a:gdLst>
                    <a:gd name="T0" fmla="*/ 0 w 4"/>
                    <a:gd name="T1" fmla="*/ 2 h 5"/>
                    <a:gd name="T2" fmla="*/ 1 w 4"/>
                    <a:gd name="T3" fmla="*/ 5 h 5"/>
                    <a:gd name="T4" fmla="*/ 0 w 4"/>
                    <a:gd name="T5" fmla="*/ 2 h 5"/>
                    <a:gd name="T6" fmla="*/ 0 w 4"/>
                    <a:gd name="T7" fmla="*/ 1 h 5"/>
                    <a:gd name="T8" fmla="*/ 4 w 4"/>
                    <a:gd name="T9" fmla="*/ 0 h 5"/>
                    <a:gd name="T10" fmla="*/ 3 w 4"/>
                    <a:gd name="T11" fmla="*/ 1 h 5"/>
                    <a:gd name="T12" fmla="*/ 1 w 4"/>
                    <a:gd name="T13" fmla="*/ 4 h 5"/>
                    <a:gd name="T14" fmla="*/ 1 w 4"/>
                    <a:gd name="T15" fmla="*/ 2 h 5"/>
                    <a:gd name="T16" fmla="*/ 0 w 4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5">
                      <a:moveTo>
                        <a:pt x="0" y="2"/>
                      </a:moveTo>
                      <a:cubicBezTo>
                        <a:pt x="0" y="3"/>
                        <a:pt x="1" y="5"/>
                        <a:pt x="1" y="5"/>
                      </a:cubicBezTo>
                      <a:cubicBezTo>
                        <a:pt x="0" y="5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2"/>
                        <a:pt x="2" y="0"/>
                        <a:pt x="4" y="0"/>
                      </a:cubicBezTo>
                      <a:cubicBezTo>
                        <a:pt x="4" y="1"/>
                        <a:pt x="3" y="2"/>
                        <a:pt x="3" y="1"/>
                      </a:cubicBezTo>
                      <a:cubicBezTo>
                        <a:pt x="4" y="3"/>
                        <a:pt x="2" y="2"/>
                        <a:pt x="1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0" name="Freeform 611">
                  <a:extLst>
                    <a:ext uri="{FF2B5EF4-FFF2-40B4-BE49-F238E27FC236}">
                      <a16:creationId xmlns:a16="http://schemas.microsoft.com/office/drawing/2014/main" id="{02089741-E3C7-4D34-AF95-82D5CBFA3D3B}"/>
                    </a:ext>
                  </a:extLst>
                </p:cNvPr>
                <p:cNvSpPr/>
                <p:nvPr/>
              </p:nvSpPr>
              <p:spPr bwMode="auto">
                <a:xfrm>
                  <a:off x="6542088" y="3917950"/>
                  <a:ext cx="9525" cy="12700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2 h 4"/>
                    <a:gd name="T4" fmla="*/ 2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2"/>
                        <a:pt x="3" y="1"/>
                        <a:pt x="3" y="2"/>
                      </a:cubicBezTo>
                      <a:cubicBezTo>
                        <a:pt x="3" y="4"/>
                        <a:pt x="0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1" name="Freeform 612">
                  <a:extLst>
                    <a:ext uri="{FF2B5EF4-FFF2-40B4-BE49-F238E27FC236}">
                      <a16:creationId xmlns:a16="http://schemas.microsoft.com/office/drawing/2014/main" id="{D0A1EB17-42ED-456F-B134-ABFF32C28F34}"/>
                    </a:ext>
                  </a:extLst>
                </p:cNvPr>
                <p:cNvSpPr/>
                <p:nvPr/>
              </p:nvSpPr>
              <p:spPr bwMode="auto">
                <a:xfrm>
                  <a:off x="6584950" y="4005263"/>
                  <a:ext cx="14288" cy="3175"/>
                </a:xfrm>
                <a:custGeom>
                  <a:avLst/>
                  <a:gdLst>
                    <a:gd name="T0" fmla="*/ 4 w 4"/>
                    <a:gd name="T1" fmla="*/ 0 h 1"/>
                    <a:gd name="T2" fmla="*/ 3 w 4"/>
                    <a:gd name="T3" fmla="*/ 0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4" y="1"/>
                        <a:pt x="0" y="1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2" name="Freeform 613">
                  <a:extLst>
                    <a:ext uri="{FF2B5EF4-FFF2-40B4-BE49-F238E27FC236}">
                      <a16:creationId xmlns:a16="http://schemas.microsoft.com/office/drawing/2014/main" id="{DC2721F6-CE0A-47E9-8871-3E9073FAEF0B}"/>
                    </a:ext>
                  </a:extLst>
                </p:cNvPr>
                <p:cNvSpPr/>
                <p:nvPr/>
              </p:nvSpPr>
              <p:spPr bwMode="auto">
                <a:xfrm>
                  <a:off x="6596063" y="3990975"/>
                  <a:ext cx="15875" cy="14287"/>
                </a:xfrm>
                <a:custGeom>
                  <a:avLst/>
                  <a:gdLst>
                    <a:gd name="T0" fmla="*/ 4 w 5"/>
                    <a:gd name="T1" fmla="*/ 2 h 4"/>
                    <a:gd name="T2" fmla="*/ 1 w 5"/>
                    <a:gd name="T3" fmla="*/ 3 h 4"/>
                    <a:gd name="T4" fmla="*/ 0 w 5"/>
                    <a:gd name="T5" fmla="*/ 1 h 4"/>
                    <a:gd name="T6" fmla="*/ 2 w 5"/>
                    <a:gd name="T7" fmla="*/ 2 h 4"/>
                    <a:gd name="T8" fmla="*/ 2 w 5"/>
                    <a:gd name="T9" fmla="*/ 0 h 4"/>
                    <a:gd name="T10" fmla="*/ 4 w 5"/>
                    <a:gd name="T11" fmla="*/ 0 h 4"/>
                    <a:gd name="T12" fmla="*/ 4 w 5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4">
                      <a:moveTo>
                        <a:pt x="4" y="2"/>
                      </a:moveTo>
                      <a:cubicBezTo>
                        <a:pt x="3" y="3"/>
                        <a:pt x="2" y="4"/>
                        <a:pt x="1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0"/>
                        <a:pt x="3" y="0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Freeform 614">
                  <a:extLst>
                    <a:ext uri="{FF2B5EF4-FFF2-40B4-BE49-F238E27FC236}">
                      <a16:creationId xmlns:a16="http://schemas.microsoft.com/office/drawing/2014/main" id="{BF1AEDC9-2DD8-4C07-BE11-E94CCA30868D}"/>
                    </a:ext>
                  </a:extLst>
                </p:cNvPr>
                <p:cNvSpPr/>
                <p:nvPr/>
              </p:nvSpPr>
              <p:spPr bwMode="auto">
                <a:xfrm>
                  <a:off x="6608763" y="3975100"/>
                  <a:ext cx="103188" cy="36512"/>
                </a:xfrm>
                <a:custGeom>
                  <a:avLst/>
                  <a:gdLst>
                    <a:gd name="T0" fmla="*/ 0 w 31"/>
                    <a:gd name="T1" fmla="*/ 11 h 11"/>
                    <a:gd name="T2" fmla="*/ 4 w 31"/>
                    <a:gd name="T3" fmla="*/ 7 h 11"/>
                    <a:gd name="T4" fmla="*/ 8 w 31"/>
                    <a:gd name="T5" fmla="*/ 5 h 11"/>
                    <a:gd name="T6" fmla="*/ 9 w 31"/>
                    <a:gd name="T7" fmla="*/ 3 h 11"/>
                    <a:gd name="T8" fmla="*/ 9 w 31"/>
                    <a:gd name="T9" fmla="*/ 6 h 11"/>
                    <a:gd name="T10" fmla="*/ 12 w 31"/>
                    <a:gd name="T11" fmla="*/ 6 h 11"/>
                    <a:gd name="T12" fmla="*/ 12 w 31"/>
                    <a:gd name="T13" fmla="*/ 4 h 11"/>
                    <a:gd name="T14" fmla="*/ 27 w 31"/>
                    <a:gd name="T15" fmla="*/ 0 h 11"/>
                    <a:gd name="T16" fmla="*/ 28 w 31"/>
                    <a:gd name="T17" fmla="*/ 3 h 11"/>
                    <a:gd name="T18" fmla="*/ 29 w 31"/>
                    <a:gd name="T19" fmla="*/ 3 h 11"/>
                    <a:gd name="T20" fmla="*/ 28 w 31"/>
                    <a:gd name="T21" fmla="*/ 1 h 11"/>
                    <a:gd name="T22" fmla="*/ 31 w 31"/>
                    <a:gd name="T23" fmla="*/ 3 h 11"/>
                    <a:gd name="T24" fmla="*/ 29 w 31"/>
                    <a:gd name="T25" fmla="*/ 4 h 11"/>
                    <a:gd name="T26" fmla="*/ 6 w 31"/>
                    <a:gd name="T27" fmla="*/ 7 h 11"/>
                    <a:gd name="T28" fmla="*/ 5 w 31"/>
                    <a:gd name="T29" fmla="*/ 9 h 11"/>
                    <a:gd name="T30" fmla="*/ 3 w 31"/>
                    <a:gd name="T31" fmla="*/ 8 h 11"/>
                    <a:gd name="T32" fmla="*/ 3 w 31"/>
                    <a:gd name="T33" fmla="*/ 10 h 11"/>
                    <a:gd name="T34" fmla="*/ 0 w 31"/>
                    <a:gd name="T3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" h="11">
                      <a:moveTo>
                        <a:pt x="0" y="11"/>
                      </a:moveTo>
                      <a:cubicBezTo>
                        <a:pt x="1" y="10"/>
                        <a:pt x="2" y="8"/>
                        <a:pt x="4" y="7"/>
                      </a:cubicBezTo>
                      <a:cubicBezTo>
                        <a:pt x="5" y="6"/>
                        <a:pt x="7" y="5"/>
                        <a:pt x="8" y="5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4"/>
                        <a:pt x="10" y="4"/>
                        <a:pt x="9" y="6"/>
                      </a:cubicBezTo>
                      <a:cubicBezTo>
                        <a:pt x="11" y="5"/>
                        <a:pt x="11" y="5"/>
                        <a:pt x="12" y="6"/>
                      </a:cubicBezTo>
                      <a:cubicBezTo>
                        <a:pt x="12" y="5"/>
                        <a:pt x="12" y="5"/>
                        <a:pt x="12" y="4"/>
                      </a:cubicBezTo>
                      <a:cubicBezTo>
                        <a:pt x="18" y="4"/>
                        <a:pt x="23" y="2"/>
                        <a:pt x="27" y="0"/>
                      </a:cubicBezTo>
                      <a:cubicBezTo>
                        <a:pt x="26" y="2"/>
                        <a:pt x="28" y="1"/>
                        <a:pt x="28" y="3"/>
                      </a:cubicBezTo>
                      <a:cubicBezTo>
                        <a:pt x="28" y="3"/>
                        <a:pt x="28" y="3"/>
                        <a:pt x="29" y="3"/>
                      </a:cubicBezTo>
                      <a:cubicBezTo>
                        <a:pt x="29" y="2"/>
                        <a:pt x="28" y="2"/>
                        <a:pt x="28" y="1"/>
                      </a:cubicBezTo>
                      <a:cubicBezTo>
                        <a:pt x="29" y="1"/>
                        <a:pt x="30" y="1"/>
                        <a:pt x="31" y="3"/>
                      </a:cubicBezTo>
                      <a:cubicBezTo>
                        <a:pt x="30" y="5"/>
                        <a:pt x="29" y="1"/>
                        <a:pt x="29" y="4"/>
                      </a:cubicBezTo>
                      <a:cubicBezTo>
                        <a:pt x="21" y="6"/>
                        <a:pt x="16" y="6"/>
                        <a:pt x="6" y="7"/>
                      </a:cubicBezTo>
                      <a:cubicBezTo>
                        <a:pt x="5" y="7"/>
                        <a:pt x="5" y="8"/>
                        <a:pt x="5" y="9"/>
                      </a:cubicBezTo>
                      <a:cubicBezTo>
                        <a:pt x="5" y="8"/>
                        <a:pt x="4" y="9"/>
                        <a:pt x="3" y="8"/>
                      </a:cubicBezTo>
                      <a:cubicBezTo>
                        <a:pt x="3" y="8"/>
                        <a:pt x="3" y="9"/>
                        <a:pt x="3" y="10"/>
                      </a:cubicBezTo>
                      <a:cubicBezTo>
                        <a:pt x="2" y="10"/>
                        <a:pt x="1" y="10"/>
                        <a:pt x="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Freeform 615">
                  <a:extLst>
                    <a:ext uri="{FF2B5EF4-FFF2-40B4-BE49-F238E27FC236}">
                      <a16:creationId xmlns:a16="http://schemas.microsoft.com/office/drawing/2014/main" id="{344FD5EC-B5D0-4B1A-83FF-3C5FE8FE56A5}"/>
                    </a:ext>
                  </a:extLst>
                </p:cNvPr>
                <p:cNvSpPr/>
                <p:nvPr/>
              </p:nvSpPr>
              <p:spPr bwMode="auto">
                <a:xfrm>
                  <a:off x="6705600" y="4108450"/>
                  <a:ext cx="82550" cy="30162"/>
                </a:xfrm>
                <a:custGeom>
                  <a:avLst/>
                  <a:gdLst>
                    <a:gd name="T0" fmla="*/ 0 w 25"/>
                    <a:gd name="T1" fmla="*/ 7 h 9"/>
                    <a:gd name="T2" fmla="*/ 2 w 25"/>
                    <a:gd name="T3" fmla="*/ 6 h 9"/>
                    <a:gd name="T4" fmla="*/ 1 w 25"/>
                    <a:gd name="T5" fmla="*/ 5 h 9"/>
                    <a:gd name="T6" fmla="*/ 8 w 25"/>
                    <a:gd name="T7" fmla="*/ 2 h 9"/>
                    <a:gd name="T8" fmla="*/ 15 w 25"/>
                    <a:gd name="T9" fmla="*/ 2 h 9"/>
                    <a:gd name="T10" fmla="*/ 16 w 25"/>
                    <a:gd name="T11" fmla="*/ 3 h 9"/>
                    <a:gd name="T12" fmla="*/ 18 w 25"/>
                    <a:gd name="T13" fmla="*/ 0 h 9"/>
                    <a:gd name="T14" fmla="*/ 18 w 25"/>
                    <a:gd name="T15" fmla="*/ 2 h 9"/>
                    <a:gd name="T16" fmla="*/ 22 w 25"/>
                    <a:gd name="T17" fmla="*/ 5 h 9"/>
                    <a:gd name="T18" fmla="*/ 24 w 25"/>
                    <a:gd name="T19" fmla="*/ 4 h 9"/>
                    <a:gd name="T20" fmla="*/ 25 w 25"/>
                    <a:gd name="T21" fmla="*/ 6 h 9"/>
                    <a:gd name="T22" fmla="*/ 22 w 25"/>
                    <a:gd name="T23" fmla="*/ 9 h 9"/>
                    <a:gd name="T24" fmla="*/ 22 w 25"/>
                    <a:gd name="T25" fmla="*/ 8 h 9"/>
                    <a:gd name="T26" fmla="*/ 18 w 25"/>
                    <a:gd name="T27" fmla="*/ 7 h 9"/>
                    <a:gd name="T28" fmla="*/ 17 w 25"/>
                    <a:gd name="T29" fmla="*/ 4 h 9"/>
                    <a:gd name="T30" fmla="*/ 13 w 25"/>
                    <a:gd name="T31" fmla="*/ 8 h 9"/>
                    <a:gd name="T32" fmla="*/ 11 w 25"/>
                    <a:gd name="T33" fmla="*/ 7 h 9"/>
                    <a:gd name="T34" fmla="*/ 13 w 25"/>
                    <a:gd name="T35" fmla="*/ 7 h 9"/>
                    <a:gd name="T36" fmla="*/ 13 w 25"/>
                    <a:gd name="T37" fmla="*/ 5 h 9"/>
                    <a:gd name="T38" fmla="*/ 0 w 25"/>
                    <a:gd name="T39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" h="9">
                      <a:moveTo>
                        <a:pt x="0" y="7"/>
                      </a:move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1"/>
                        <a:pt x="5" y="3"/>
                        <a:pt x="8" y="2"/>
                      </a:cubicBezTo>
                      <a:cubicBezTo>
                        <a:pt x="7" y="5"/>
                        <a:pt x="15" y="5"/>
                        <a:pt x="15" y="2"/>
                      </a:cubicBezTo>
                      <a:cubicBezTo>
                        <a:pt x="16" y="1"/>
                        <a:pt x="16" y="3"/>
                        <a:pt x="16" y="3"/>
                      </a:cubicBezTo>
                      <a:cubicBezTo>
                        <a:pt x="17" y="2"/>
                        <a:pt x="17" y="1"/>
                        <a:pt x="18" y="0"/>
                      </a:cubicBezTo>
                      <a:cubicBezTo>
                        <a:pt x="18" y="1"/>
                        <a:pt x="18" y="2"/>
                        <a:pt x="18" y="2"/>
                      </a:cubicBezTo>
                      <a:cubicBezTo>
                        <a:pt x="19" y="1"/>
                        <a:pt x="20" y="4"/>
                        <a:pt x="22" y="5"/>
                      </a:cubicBezTo>
                      <a:cubicBezTo>
                        <a:pt x="22" y="4"/>
                        <a:pt x="23" y="4"/>
                        <a:pt x="24" y="4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4" y="7"/>
                        <a:pt x="24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1" y="6"/>
                        <a:pt x="19" y="6"/>
                        <a:pt x="18" y="7"/>
                      </a:cubicBezTo>
                      <a:cubicBezTo>
                        <a:pt x="17" y="6"/>
                        <a:pt x="17" y="5"/>
                        <a:pt x="17" y="4"/>
                      </a:cubicBezTo>
                      <a:cubicBezTo>
                        <a:pt x="17" y="6"/>
                        <a:pt x="14" y="5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5"/>
                        <a:pt x="12" y="7"/>
                        <a:pt x="13" y="7"/>
                      </a:cubicBezTo>
                      <a:cubicBezTo>
                        <a:pt x="13" y="6"/>
                        <a:pt x="13" y="6"/>
                        <a:pt x="13" y="5"/>
                      </a:cubicBezTo>
                      <a:cubicBezTo>
                        <a:pt x="10" y="6"/>
                        <a:pt x="4" y="6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Freeform 616">
                  <a:extLst>
                    <a:ext uri="{FF2B5EF4-FFF2-40B4-BE49-F238E27FC236}">
                      <a16:creationId xmlns:a16="http://schemas.microsoft.com/office/drawing/2014/main" id="{AC265116-F3A9-4F61-A1D6-DA69884B9904}"/>
                    </a:ext>
                  </a:extLst>
                </p:cNvPr>
                <p:cNvSpPr/>
                <p:nvPr/>
              </p:nvSpPr>
              <p:spPr bwMode="auto">
                <a:xfrm>
                  <a:off x="6711950" y="4181475"/>
                  <a:ext cx="17463" cy="7937"/>
                </a:xfrm>
                <a:custGeom>
                  <a:avLst/>
                  <a:gdLst>
                    <a:gd name="T0" fmla="*/ 3 w 5"/>
                    <a:gd name="T1" fmla="*/ 2 h 2"/>
                    <a:gd name="T2" fmla="*/ 0 w 5"/>
                    <a:gd name="T3" fmla="*/ 0 h 2"/>
                    <a:gd name="T4" fmla="*/ 4 w 5"/>
                    <a:gd name="T5" fmla="*/ 1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3" y="1"/>
                        <a:pt x="1" y="2"/>
                        <a:pt x="0" y="0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5" y="1"/>
                        <a:pt x="4" y="2"/>
                        <a:pt x="3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617">
                  <a:extLst>
                    <a:ext uri="{FF2B5EF4-FFF2-40B4-BE49-F238E27FC236}">
                      <a16:creationId xmlns:a16="http://schemas.microsoft.com/office/drawing/2014/main" id="{00533487-A37F-4E26-AC83-78ED4F2747CB}"/>
                    </a:ext>
                  </a:extLst>
                </p:cNvPr>
                <p:cNvSpPr/>
                <p:nvPr/>
              </p:nvSpPr>
              <p:spPr bwMode="auto">
                <a:xfrm>
                  <a:off x="6845300" y="4964113"/>
                  <a:ext cx="9525" cy="14287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0 h 4"/>
                    <a:gd name="T4" fmla="*/ 3 w 3"/>
                    <a:gd name="T5" fmla="*/ 1 h 4"/>
                    <a:gd name="T6" fmla="*/ 3 w 3"/>
                    <a:gd name="T7" fmla="*/ 3 h 4"/>
                    <a:gd name="T8" fmla="*/ 2 w 3"/>
                    <a:gd name="T9" fmla="*/ 3 h 4"/>
                    <a:gd name="T10" fmla="*/ 0 w 3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618">
                  <a:extLst>
                    <a:ext uri="{FF2B5EF4-FFF2-40B4-BE49-F238E27FC236}">
                      <a16:creationId xmlns:a16="http://schemas.microsoft.com/office/drawing/2014/main" id="{91B33159-5A7D-48EF-A9B6-758A8196FAA4}"/>
                    </a:ext>
                  </a:extLst>
                </p:cNvPr>
                <p:cNvSpPr/>
                <p:nvPr/>
              </p:nvSpPr>
              <p:spPr bwMode="auto">
                <a:xfrm>
                  <a:off x="6721475" y="4048125"/>
                  <a:ext cx="14288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0 w 4"/>
                    <a:gd name="T5" fmla="*/ 3 h 4"/>
                    <a:gd name="T6" fmla="*/ 0 w 4"/>
                    <a:gd name="T7" fmla="*/ 1 h 4"/>
                    <a:gd name="T8" fmla="*/ 4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2" y="3"/>
                        <a:pt x="1" y="3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2" y="2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619">
                  <a:extLst>
                    <a:ext uri="{FF2B5EF4-FFF2-40B4-BE49-F238E27FC236}">
                      <a16:creationId xmlns:a16="http://schemas.microsoft.com/office/drawing/2014/main" id="{4990CB4A-9F9B-4B15-AAFD-C6A2B3A9ABBA}"/>
                    </a:ext>
                  </a:extLst>
                </p:cNvPr>
                <p:cNvSpPr/>
                <p:nvPr/>
              </p:nvSpPr>
              <p:spPr bwMode="auto">
                <a:xfrm>
                  <a:off x="6745288" y="4044950"/>
                  <a:ext cx="9525" cy="9525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3 h 3"/>
                    <a:gd name="T4" fmla="*/ 1 w 3"/>
                    <a:gd name="T5" fmla="*/ 3 h 3"/>
                    <a:gd name="T6" fmla="*/ 1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0" y="0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2"/>
                        <a:pt x="2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Freeform 620">
                  <a:extLst>
                    <a:ext uri="{FF2B5EF4-FFF2-40B4-BE49-F238E27FC236}">
                      <a16:creationId xmlns:a16="http://schemas.microsoft.com/office/drawing/2014/main" id="{3630AC54-7CB2-47C2-93DC-F00625E99AC7}"/>
                    </a:ext>
                  </a:extLst>
                </p:cNvPr>
                <p:cNvSpPr/>
                <p:nvPr/>
              </p:nvSpPr>
              <p:spPr bwMode="auto">
                <a:xfrm>
                  <a:off x="6748463" y="4005263"/>
                  <a:ext cx="14288" cy="1270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2 h 4"/>
                    <a:gd name="T4" fmla="*/ 0 w 4"/>
                    <a:gd name="T5" fmla="*/ 1 h 4"/>
                    <a:gd name="T6" fmla="*/ 4 w 4"/>
                    <a:gd name="T7" fmla="*/ 3 h 4"/>
                    <a:gd name="T8" fmla="*/ 3 w 4"/>
                    <a:gd name="T9" fmla="*/ 2 h 4"/>
                    <a:gd name="T10" fmla="*/ 0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4" y="0"/>
                        <a:pt x="4" y="3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Freeform 621">
                  <a:extLst>
                    <a:ext uri="{FF2B5EF4-FFF2-40B4-BE49-F238E27FC236}">
                      <a16:creationId xmlns:a16="http://schemas.microsoft.com/office/drawing/2014/main" id="{4BD1BF8C-7C36-4F41-B9C0-DAE76FE7CB59}"/>
                    </a:ext>
                  </a:extLst>
                </p:cNvPr>
                <p:cNvSpPr/>
                <p:nvPr/>
              </p:nvSpPr>
              <p:spPr bwMode="auto">
                <a:xfrm>
                  <a:off x="6759575" y="3890963"/>
                  <a:ext cx="19050" cy="26987"/>
                </a:xfrm>
                <a:custGeom>
                  <a:avLst/>
                  <a:gdLst>
                    <a:gd name="T0" fmla="*/ 4 w 6"/>
                    <a:gd name="T1" fmla="*/ 0 h 8"/>
                    <a:gd name="T2" fmla="*/ 6 w 6"/>
                    <a:gd name="T3" fmla="*/ 1 h 8"/>
                    <a:gd name="T4" fmla="*/ 4 w 6"/>
                    <a:gd name="T5" fmla="*/ 3 h 8"/>
                    <a:gd name="T6" fmla="*/ 4 w 6"/>
                    <a:gd name="T7" fmla="*/ 4 h 8"/>
                    <a:gd name="T8" fmla="*/ 2 w 6"/>
                    <a:gd name="T9" fmla="*/ 5 h 8"/>
                    <a:gd name="T10" fmla="*/ 3 w 6"/>
                    <a:gd name="T11" fmla="*/ 6 h 8"/>
                    <a:gd name="T12" fmla="*/ 2 w 6"/>
                    <a:gd name="T13" fmla="*/ 8 h 8"/>
                    <a:gd name="T14" fmla="*/ 2 w 6"/>
                    <a:gd name="T15" fmla="*/ 5 h 8"/>
                    <a:gd name="T16" fmla="*/ 0 w 6"/>
                    <a:gd name="T17" fmla="*/ 4 h 8"/>
                    <a:gd name="T18" fmla="*/ 0 w 6"/>
                    <a:gd name="T19" fmla="*/ 3 h 8"/>
                    <a:gd name="T20" fmla="*/ 4 w 6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8">
                      <a:moveTo>
                        <a:pt x="4" y="0"/>
                      </a:move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5" y="1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2" y="5"/>
                        <a:pt x="3" y="6"/>
                        <a:pt x="3" y="6"/>
                      </a:cubicBezTo>
                      <a:cubicBezTo>
                        <a:pt x="3" y="7"/>
                        <a:pt x="2" y="6"/>
                        <a:pt x="2" y="8"/>
                      </a:cubicBezTo>
                      <a:cubicBezTo>
                        <a:pt x="1" y="8"/>
                        <a:pt x="2" y="6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2" y="2"/>
                        <a:pt x="3" y="2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" name="Freeform 622">
                  <a:extLst>
                    <a:ext uri="{FF2B5EF4-FFF2-40B4-BE49-F238E27FC236}">
                      <a16:creationId xmlns:a16="http://schemas.microsoft.com/office/drawing/2014/main" id="{0D61F65F-C814-4727-9AC0-789AD19B8B2E}"/>
                    </a:ext>
                  </a:extLst>
                </p:cNvPr>
                <p:cNvSpPr/>
                <p:nvPr/>
              </p:nvSpPr>
              <p:spPr bwMode="auto">
                <a:xfrm>
                  <a:off x="6808788" y="4222750"/>
                  <a:ext cx="9525" cy="9525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2 h 3"/>
                    <a:gd name="T4" fmla="*/ 0 w 3"/>
                    <a:gd name="T5" fmla="*/ 0 h 3"/>
                    <a:gd name="T6" fmla="*/ 2 w 3"/>
                    <a:gd name="T7" fmla="*/ 2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3"/>
                        <a:pt x="0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623">
                  <a:extLst>
                    <a:ext uri="{FF2B5EF4-FFF2-40B4-BE49-F238E27FC236}">
                      <a16:creationId xmlns:a16="http://schemas.microsoft.com/office/drawing/2014/main" id="{D59D81F6-A676-44DE-B6CC-CA6C0F134B3A}"/>
                    </a:ext>
                  </a:extLst>
                </p:cNvPr>
                <p:cNvSpPr/>
                <p:nvPr/>
              </p:nvSpPr>
              <p:spPr bwMode="auto">
                <a:xfrm>
                  <a:off x="6815138" y="4171950"/>
                  <a:ext cx="73025" cy="20637"/>
                </a:xfrm>
                <a:custGeom>
                  <a:avLst/>
                  <a:gdLst>
                    <a:gd name="T0" fmla="*/ 0 w 22"/>
                    <a:gd name="T1" fmla="*/ 5 h 6"/>
                    <a:gd name="T2" fmla="*/ 1 w 22"/>
                    <a:gd name="T3" fmla="*/ 3 h 6"/>
                    <a:gd name="T4" fmla="*/ 4 w 22"/>
                    <a:gd name="T5" fmla="*/ 3 h 6"/>
                    <a:gd name="T6" fmla="*/ 4 w 22"/>
                    <a:gd name="T7" fmla="*/ 1 h 6"/>
                    <a:gd name="T8" fmla="*/ 12 w 22"/>
                    <a:gd name="T9" fmla="*/ 3 h 6"/>
                    <a:gd name="T10" fmla="*/ 15 w 22"/>
                    <a:gd name="T11" fmla="*/ 1 h 6"/>
                    <a:gd name="T12" fmla="*/ 16 w 22"/>
                    <a:gd name="T13" fmla="*/ 2 h 6"/>
                    <a:gd name="T14" fmla="*/ 20 w 22"/>
                    <a:gd name="T15" fmla="*/ 2 h 6"/>
                    <a:gd name="T16" fmla="*/ 22 w 22"/>
                    <a:gd name="T17" fmla="*/ 4 h 6"/>
                    <a:gd name="T18" fmla="*/ 20 w 22"/>
                    <a:gd name="T19" fmla="*/ 3 h 6"/>
                    <a:gd name="T20" fmla="*/ 16 w 22"/>
                    <a:gd name="T21" fmla="*/ 3 h 6"/>
                    <a:gd name="T22" fmla="*/ 16 w 22"/>
                    <a:gd name="T23" fmla="*/ 5 h 6"/>
                    <a:gd name="T24" fmla="*/ 12 w 22"/>
                    <a:gd name="T25" fmla="*/ 5 h 6"/>
                    <a:gd name="T26" fmla="*/ 6 w 22"/>
                    <a:gd name="T27" fmla="*/ 2 h 6"/>
                    <a:gd name="T28" fmla="*/ 0 w 22"/>
                    <a:gd name="T2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6">
                      <a:moveTo>
                        <a:pt x="0" y="5"/>
                      </a:move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6"/>
                        <a:pt x="3" y="2"/>
                        <a:pt x="4" y="3"/>
                      </a:cubicBezTo>
                      <a:cubicBezTo>
                        <a:pt x="4" y="3"/>
                        <a:pt x="4" y="1"/>
                        <a:pt x="4" y="1"/>
                      </a:cubicBezTo>
                      <a:cubicBezTo>
                        <a:pt x="5" y="2"/>
                        <a:pt x="10" y="1"/>
                        <a:pt x="12" y="3"/>
                      </a:cubicBezTo>
                      <a:cubicBezTo>
                        <a:pt x="13" y="0"/>
                        <a:pt x="15" y="4"/>
                        <a:pt x="15" y="1"/>
                      </a:cubicBezTo>
                      <a:cubicBezTo>
                        <a:pt x="16" y="1"/>
                        <a:pt x="15" y="2"/>
                        <a:pt x="16" y="2"/>
                      </a:cubicBezTo>
                      <a:cubicBezTo>
                        <a:pt x="17" y="0"/>
                        <a:pt x="19" y="3"/>
                        <a:pt x="20" y="2"/>
                      </a:cubicBezTo>
                      <a:cubicBezTo>
                        <a:pt x="21" y="2"/>
                        <a:pt x="21" y="6"/>
                        <a:pt x="22" y="4"/>
                      </a:cubicBezTo>
                      <a:cubicBezTo>
                        <a:pt x="22" y="6"/>
                        <a:pt x="20" y="5"/>
                        <a:pt x="20" y="3"/>
                      </a:cubicBezTo>
                      <a:cubicBezTo>
                        <a:pt x="18" y="4"/>
                        <a:pt x="17" y="3"/>
                        <a:pt x="16" y="3"/>
                      </a:cubicBezTo>
                      <a:cubicBezTo>
                        <a:pt x="15" y="3"/>
                        <a:pt x="15" y="4"/>
                        <a:pt x="16" y="5"/>
                      </a:cubicBezTo>
                      <a:cubicBezTo>
                        <a:pt x="14" y="5"/>
                        <a:pt x="14" y="4"/>
                        <a:pt x="12" y="5"/>
                      </a:cubicBezTo>
                      <a:cubicBezTo>
                        <a:pt x="12" y="0"/>
                        <a:pt x="8" y="6"/>
                        <a:pt x="6" y="2"/>
                      </a:cubicBezTo>
                      <a:cubicBezTo>
                        <a:pt x="4" y="5"/>
                        <a:pt x="2" y="4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624">
                  <a:extLst>
                    <a:ext uri="{FF2B5EF4-FFF2-40B4-BE49-F238E27FC236}">
                      <a16:creationId xmlns:a16="http://schemas.microsoft.com/office/drawing/2014/main" id="{D91C29F5-502A-48D8-9CD1-3D5B82A45AA7}"/>
                    </a:ext>
                  </a:extLst>
                </p:cNvPr>
                <p:cNvSpPr/>
                <p:nvPr/>
              </p:nvSpPr>
              <p:spPr bwMode="auto">
                <a:xfrm>
                  <a:off x="6802438" y="4051300"/>
                  <a:ext cx="96838" cy="74612"/>
                </a:xfrm>
                <a:custGeom>
                  <a:avLst/>
                  <a:gdLst>
                    <a:gd name="T0" fmla="*/ 5 w 29"/>
                    <a:gd name="T1" fmla="*/ 6 h 22"/>
                    <a:gd name="T2" fmla="*/ 7 w 29"/>
                    <a:gd name="T3" fmla="*/ 5 h 22"/>
                    <a:gd name="T4" fmla="*/ 6 w 29"/>
                    <a:gd name="T5" fmla="*/ 3 h 22"/>
                    <a:gd name="T6" fmla="*/ 10 w 29"/>
                    <a:gd name="T7" fmla="*/ 0 h 22"/>
                    <a:gd name="T8" fmla="*/ 17 w 29"/>
                    <a:gd name="T9" fmla="*/ 5 h 22"/>
                    <a:gd name="T10" fmla="*/ 19 w 29"/>
                    <a:gd name="T11" fmla="*/ 4 h 22"/>
                    <a:gd name="T12" fmla="*/ 22 w 29"/>
                    <a:gd name="T13" fmla="*/ 6 h 22"/>
                    <a:gd name="T14" fmla="*/ 29 w 29"/>
                    <a:gd name="T15" fmla="*/ 12 h 22"/>
                    <a:gd name="T16" fmla="*/ 27 w 29"/>
                    <a:gd name="T17" fmla="*/ 13 h 22"/>
                    <a:gd name="T18" fmla="*/ 7 w 29"/>
                    <a:gd name="T19" fmla="*/ 17 h 22"/>
                    <a:gd name="T20" fmla="*/ 11 w 29"/>
                    <a:gd name="T21" fmla="*/ 15 h 22"/>
                    <a:gd name="T22" fmla="*/ 8 w 29"/>
                    <a:gd name="T23" fmla="*/ 20 h 22"/>
                    <a:gd name="T24" fmla="*/ 10 w 29"/>
                    <a:gd name="T25" fmla="*/ 21 h 22"/>
                    <a:gd name="T26" fmla="*/ 8 w 29"/>
                    <a:gd name="T27" fmla="*/ 22 h 22"/>
                    <a:gd name="T28" fmla="*/ 3 w 29"/>
                    <a:gd name="T29" fmla="*/ 20 h 22"/>
                    <a:gd name="T30" fmla="*/ 4 w 29"/>
                    <a:gd name="T31" fmla="*/ 18 h 22"/>
                    <a:gd name="T32" fmla="*/ 6 w 29"/>
                    <a:gd name="T33" fmla="*/ 18 h 22"/>
                    <a:gd name="T34" fmla="*/ 0 w 29"/>
                    <a:gd name="T35" fmla="*/ 17 h 22"/>
                    <a:gd name="T36" fmla="*/ 6 w 29"/>
                    <a:gd name="T37" fmla="*/ 9 h 22"/>
                    <a:gd name="T38" fmla="*/ 9 w 29"/>
                    <a:gd name="T39" fmla="*/ 6 h 22"/>
                    <a:gd name="T40" fmla="*/ 11 w 29"/>
                    <a:gd name="T41" fmla="*/ 8 h 22"/>
                    <a:gd name="T42" fmla="*/ 13 w 29"/>
                    <a:gd name="T43" fmla="*/ 5 h 22"/>
                    <a:gd name="T44" fmla="*/ 13 w 29"/>
                    <a:gd name="T45" fmla="*/ 3 h 22"/>
                    <a:gd name="T46" fmla="*/ 9 w 29"/>
                    <a:gd name="T47" fmla="*/ 2 h 22"/>
                    <a:gd name="T48" fmla="*/ 9 w 29"/>
                    <a:gd name="T49" fmla="*/ 3 h 22"/>
                    <a:gd name="T50" fmla="*/ 10 w 29"/>
                    <a:gd name="T51" fmla="*/ 4 h 22"/>
                    <a:gd name="T52" fmla="*/ 8 w 29"/>
                    <a:gd name="T53" fmla="*/ 3 h 22"/>
                    <a:gd name="T54" fmla="*/ 5 w 29"/>
                    <a:gd name="T5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9" h="22">
                      <a:moveTo>
                        <a:pt x="5" y="6"/>
                      </a:moveTo>
                      <a:cubicBezTo>
                        <a:pt x="5" y="5"/>
                        <a:pt x="6" y="5"/>
                        <a:pt x="7" y="5"/>
                      </a:cubicBezTo>
                      <a:cubicBezTo>
                        <a:pt x="7" y="4"/>
                        <a:pt x="6" y="4"/>
                        <a:pt x="6" y="3"/>
                      </a:cubicBezTo>
                      <a:cubicBezTo>
                        <a:pt x="8" y="2"/>
                        <a:pt x="8" y="1"/>
                        <a:pt x="10" y="0"/>
                      </a:cubicBezTo>
                      <a:cubicBezTo>
                        <a:pt x="9" y="3"/>
                        <a:pt x="16" y="1"/>
                        <a:pt x="17" y="5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5"/>
                        <a:pt x="20" y="6"/>
                        <a:pt x="22" y="6"/>
                      </a:cubicBezTo>
                      <a:cubicBezTo>
                        <a:pt x="24" y="9"/>
                        <a:pt x="27" y="9"/>
                        <a:pt x="29" y="12"/>
                      </a:cubicBezTo>
                      <a:cubicBezTo>
                        <a:pt x="28" y="12"/>
                        <a:pt x="26" y="13"/>
                        <a:pt x="27" y="13"/>
                      </a:cubicBezTo>
                      <a:cubicBezTo>
                        <a:pt x="21" y="15"/>
                        <a:pt x="11" y="10"/>
                        <a:pt x="7" y="17"/>
                      </a:cubicBezTo>
                      <a:cubicBezTo>
                        <a:pt x="9" y="17"/>
                        <a:pt x="9" y="14"/>
                        <a:pt x="11" y="15"/>
                      </a:cubicBezTo>
                      <a:cubicBezTo>
                        <a:pt x="10" y="17"/>
                        <a:pt x="10" y="19"/>
                        <a:pt x="8" y="20"/>
                      </a:cubicBezTo>
                      <a:cubicBezTo>
                        <a:pt x="8" y="22"/>
                        <a:pt x="10" y="19"/>
                        <a:pt x="10" y="21"/>
                      </a:cubicBezTo>
                      <a:cubicBezTo>
                        <a:pt x="9" y="22"/>
                        <a:pt x="9" y="21"/>
                        <a:pt x="8" y="22"/>
                      </a:cubicBezTo>
                      <a:cubicBezTo>
                        <a:pt x="8" y="18"/>
                        <a:pt x="4" y="19"/>
                        <a:pt x="3" y="20"/>
                      </a:cubicBezTo>
                      <a:cubicBezTo>
                        <a:pt x="3" y="19"/>
                        <a:pt x="4" y="19"/>
                        <a:pt x="4" y="18"/>
                      </a:cubicBezTo>
                      <a:cubicBezTo>
                        <a:pt x="5" y="18"/>
                        <a:pt x="6" y="19"/>
                        <a:pt x="6" y="18"/>
                      </a:cubicBezTo>
                      <a:cubicBezTo>
                        <a:pt x="5" y="15"/>
                        <a:pt x="3" y="17"/>
                        <a:pt x="0" y="17"/>
                      </a:cubicBezTo>
                      <a:cubicBezTo>
                        <a:pt x="2" y="16"/>
                        <a:pt x="4" y="11"/>
                        <a:pt x="6" y="9"/>
                      </a:cubicBezTo>
                      <a:cubicBezTo>
                        <a:pt x="8" y="9"/>
                        <a:pt x="9" y="9"/>
                        <a:pt x="9" y="6"/>
                      </a:cubicBezTo>
                      <a:cubicBezTo>
                        <a:pt x="10" y="7"/>
                        <a:pt x="10" y="8"/>
                        <a:pt x="11" y="8"/>
                      </a:cubicBezTo>
                      <a:cubicBezTo>
                        <a:pt x="12" y="7"/>
                        <a:pt x="10" y="5"/>
                        <a:pt x="13" y="5"/>
                      </a:cubicBezTo>
                      <a:cubicBezTo>
                        <a:pt x="13" y="5"/>
                        <a:pt x="13" y="4"/>
                        <a:pt x="13" y="3"/>
                      </a:cubicBezTo>
                      <a:cubicBezTo>
                        <a:pt x="12" y="1"/>
                        <a:pt x="9" y="5"/>
                        <a:pt x="9" y="2"/>
                      </a:cubicBezTo>
                      <a:cubicBezTo>
                        <a:pt x="9" y="2"/>
                        <a:pt x="9" y="3"/>
                        <a:pt x="9" y="3"/>
                      </a:cubicBezTo>
                      <a:cubicBezTo>
                        <a:pt x="9" y="4"/>
                        <a:pt x="10" y="3"/>
                        <a:pt x="10" y="4"/>
                      </a:cubicBezTo>
                      <a:cubicBezTo>
                        <a:pt x="9" y="5"/>
                        <a:pt x="8" y="5"/>
                        <a:pt x="8" y="3"/>
                      </a:cubicBezTo>
                      <a:cubicBezTo>
                        <a:pt x="7" y="4"/>
                        <a:pt x="7" y="6"/>
                        <a:pt x="5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625">
                  <a:extLst>
                    <a:ext uri="{FF2B5EF4-FFF2-40B4-BE49-F238E27FC236}">
                      <a16:creationId xmlns:a16="http://schemas.microsoft.com/office/drawing/2014/main" id="{782686C6-F893-4ED2-BA3A-1B66F1378229}"/>
                    </a:ext>
                  </a:extLst>
                </p:cNvPr>
                <p:cNvSpPr/>
                <p:nvPr/>
              </p:nvSpPr>
              <p:spPr bwMode="auto">
                <a:xfrm>
                  <a:off x="6829425" y="4198938"/>
                  <a:ext cx="6350" cy="9525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626">
                  <a:extLst>
                    <a:ext uri="{FF2B5EF4-FFF2-40B4-BE49-F238E27FC236}">
                      <a16:creationId xmlns:a16="http://schemas.microsoft.com/office/drawing/2014/main" id="{53BBFF4A-715C-4994-8F6E-0E2BED198174}"/>
                    </a:ext>
                  </a:extLst>
                </p:cNvPr>
                <p:cNvSpPr/>
                <p:nvPr/>
              </p:nvSpPr>
              <p:spPr bwMode="auto">
                <a:xfrm>
                  <a:off x="6872288" y="4189413"/>
                  <a:ext cx="12700" cy="6350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1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0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627">
                  <a:extLst>
                    <a:ext uri="{FF2B5EF4-FFF2-40B4-BE49-F238E27FC236}">
                      <a16:creationId xmlns:a16="http://schemas.microsoft.com/office/drawing/2014/main" id="{4032A340-6ABF-46D5-BAEA-90181D11C3EB}"/>
                    </a:ext>
                  </a:extLst>
                </p:cNvPr>
                <p:cNvSpPr/>
                <p:nvPr/>
              </p:nvSpPr>
              <p:spPr bwMode="auto">
                <a:xfrm>
                  <a:off x="6862763" y="4117975"/>
                  <a:ext cx="19050" cy="17462"/>
                </a:xfrm>
                <a:custGeom>
                  <a:avLst/>
                  <a:gdLst>
                    <a:gd name="T0" fmla="*/ 5 w 6"/>
                    <a:gd name="T1" fmla="*/ 1 h 5"/>
                    <a:gd name="T2" fmla="*/ 0 w 6"/>
                    <a:gd name="T3" fmla="*/ 1 h 5"/>
                    <a:gd name="T4" fmla="*/ 5 w 6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5" y="1"/>
                      </a:moveTo>
                      <a:cubicBezTo>
                        <a:pt x="6" y="5"/>
                        <a:pt x="1" y="1"/>
                        <a:pt x="0" y="1"/>
                      </a:cubicBezTo>
                      <a:cubicBezTo>
                        <a:pt x="2" y="0"/>
                        <a:pt x="4" y="0"/>
                        <a:pt x="5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Freeform 628">
                  <a:extLst>
                    <a:ext uri="{FF2B5EF4-FFF2-40B4-BE49-F238E27FC236}">
                      <a16:creationId xmlns:a16="http://schemas.microsoft.com/office/drawing/2014/main" id="{82589C3F-A0AF-4391-999E-ED2DFF586319}"/>
                    </a:ext>
                  </a:extLst>
                </p:cNvPr>
                <p:cNvSpPr/>
                <p:nvPr/>
              </p:nvSpPr>
              <p:spPr bwMode="auto">
                <a:xfrm>
                  <a:off x="6948488" y="4489450"/>
                  <a:ext cx="11113" cy="9525"/>
                </a:xfrm>
                <a:custGeom>
                  <a:avLst/>
                  <a:gdLst>
                    <a:gd name="T0" fmla="*/ 0 w 3"/>
                    <a:gd name="T1" fmla="*/ 1 h 3"/>
                    <a:gd name="T2" fmla="*/ 2 w 3"/>
                    <a:gd name="T3" fmla="*/ 3 h 3"/>
                    <a:gd name="T4" fmla="*/ 0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0"/>
                        <a:pt x="1" y="3"/>
                        <a:pt x="2" y="3"/>
                      </a:cubicBezTo>
                      <a:cubicBezTo>
                        <a:pt x="3" y="3"/>
                        <a:pt x="0" y="3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629">
                  <a:extLst>
                    <a:ext uri="{FF2B5EF4-FFF2-40B4-BE49-F238E27FC236}">
                      <a16:creationId xmlns:a16="http://schemas.microsoft.com/office/drawing/2014/main" id="{28CF510B-74FA-4088-A0C2-463D39774747}"/>
                    </a:ext>
                  </a:extLst>
                </p:cNvPr>
                <p:cNvSpPr/>
                <p:nvPr/>
              </p:nvSpPr>
              <p:spPr bwMode="auto">
                <a:xfrm>
                  <a:off x="7078663" y="4870450"/>
                  <a:ext cx="6350" cy="9525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0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1" y="0"/>
                        <a:pt x="1" y="2"/>
                        <a:pt x="2" y="3"/>
                      </a:cubicBezTo>
                      <a:cubicBezTo>
                        <a:pt x="2" y="3"/>
                        <a:pt x="0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9" name="Freeform 630">
                  <a:extLst>
                    <a:ext uri="{FF2B5EF4-FFF2-40B4-BE49-F238E27FC236}">
                      <a16:creationId xmlns:a16="http://schemas.microsoft.com/office/drawing/2014/main" id="{7B5BD08A-F8DD-4256-92EB-A91BD535FA91}"/>
                    </a:ext>
                  </a:extLst>
                </p:cNvPr>
                <p:cNvSpPr/>
                <p:nvPr/>
              </p:nvSpPr>
              <p:spPr bwMode="auto">
                <a:xfrm>
                  <a:off x="7069138" y="4656138"/>
                  <a:ext cx="6350" cy="11112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631">
                  <a:extLst>
                    <a:ext uri="{FF2B5EF4-FFF2-40B4-BE49-F238E27FC236}">
                      <a16:creationId xmlns:a16="http://schemas.microsoft.com/office/drawing/2014/main" id="{6DE20C7B-5D88-45FE-A32E-B85F4DF0775C}"/>
                    </a:ext>
                  </a:extLst>
                </p:cNvPr>
                <p:cNvSpPr/>
                <p:nvPr/>
              </p:nvSpPr>
              <p:spPr bwMode="auto">
                <a:xfrm>
                  <a:off x="7108825" y="4879975"/>
                  <a:ext cx="9525" cy="7937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1"/>
                        <a:pt x="2" y="0"/>
                        <a:pt x="3" y="2"/>
                      </a:cubicBezTo>
                      <a:cubicBezTo>
                        <a:pt x="1" y="1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632">
                  <a:extLst>
                    <a:ext uri="{FF2B5EF4-FFF2-40B4-BE49-F238E27FC236}">
                      <a16:creationId xmlns:a16="http://schemas.microsoft.com/office/drawing/2014/main" id="{4C803F09-21DF-4C50-AAFE-45C570EE8A81}"/>
                    </a:ext>
                  </a:extLst>
                </p:cNvPr>
                <p:cNvSpPr/>
                <p:nvPr/>
              </p:nvSpPr>
              <p:spPr bwMode="auto">
                <a:xfrm>
                  <a:off x="7112000" y="4894263"/>
                  <a:ext cx="14288" cy="9525"/>
                </a:xfrm>
                <a:custGeom>
                  <a:avLst/>
                  <a:gdLst>
                    <a:gd name="T0" fmla="*/ 0 w 4"/>
                    <a:gd name="T1" fmla="*/ 1 h 3"/>
                    <a:gd name="T2" fmla="*/ 2 w 4"/>
                    <a:gd name="T3" fmla="*/ 2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4" y="3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Freeform 633">
                  <a:extLst>
                    <a:ext uri="{FF2B5EF4-FFF2-40B4-BE49-F238E27FC236}">
                      <a16:creationId xmlns:a16="http://schemas.microsoft.com/office/drawing/2014/main" id="{7EF089C1-1EC6-4D1F-9F09-CC3C41937D67}"/>
                    </a:ext>
                  </a:extLst>
                </p:cNvPr>
                <p:cNvSpPr/>
                <p:nvPr/>
              </p:nvSpPr>
              <p:spPr bwMode="auto">
                <a:xfrm>
                  <a:off x="7154863" y="4716463"/>
                  <a:ext cx="14288" cy="26987"/>
                </a:xfrm>
                <a:custGeom>
                  <a:avLst/>
                  <a:gdLst>
                    <a:gd name="T0" fmla="*/ 2 w 4"/>
                    <a:gd name="T1" fmla="*/ 7 h 8"/>
                    <a:gd name="T2" fmla="*/ 3 w 4"/>
                    <a:gd name="T3" fmla="*/ 6 h 8"/>
                    <a:gd name="T4" fmla="*/ 1 w 4"/>
                    <a:gd name="T5" fmla="*/ 8 h 8"/>
                    <a:gd name="T6" fmla="*/ 0 w 4"/>
                    <a:gd name="T7" fmla="*/ 4 h 8"/>
                    <a:gd name="T8" fmla="*/ 1 w 4"/>
                    <a:gd name="T9" fmla="*/ 0 h 8"/>
                    <a:gd name="T10" fmla="*/ 4 w 4"/>
                    <a:gd name="T11" fmla="*/ 3 h 8"/>
                    <a:gd name="T12" fmla="*/ 2 w 4"/>
                    <a:gd name="T13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2" y="7"/>
                      </a:move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2" y="1"/>
                        <a:pt x="3" y="1"/>
                        <a:pt x="4" y="3"/>
                      </a:cubicBezTo>
                      <a:cubicBezTo>
                        <a:pt x="3" y="2"/>
                        <a:pt x="1" y="2"/>
                        <a:pt x="2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634">
                  <a:extLst>
                    <a:ext uri="{FF2B5EF4-FFF2-40B4-BE49-F238E27FC236}">
                      <a16:creationId xmlns:a16="http://schemas.microsoft.com/office/drawing/2014/main" id="{74C1F058-4B3D-4E32-915B-5F63157A7C6C}"/>
                    </a:ext>
                  </a:extLst>
                </p:cNvPr>
                <p:cNvSpPr/>
                <p:nvPr/>
              </p:nvSpPr>
              <p:spPr bwMode="auto">
                <a:xfrm>
                  <a:off x="7175500" y="4660900"/>
                  <a:ext cx="90488" cy="106362"/>
                </a:xfrm>
                <a:custGeom>
                  <a:avLst/>
                  <a:gdLst>
                    <a:gd name="T0" fmla="*/ 24 w 27"/>
                    <a:gd name="T1" fmla="*/ 15 h 32"/>
                    <a:gd name="T2" fmla="*/ 24 w 27"/>
                    <a:gd name="T3" fmla="*/ 16 h 32"/>
                    <a:gd name="T4" fmla="*/ 27 w 27"/>
                    <a:gd name="T5" fmla="*/ 15 h 32"/>
                    <a:gd name="T6" fmla="*/ 27 w 27"/>
                    <a:gd name="T7" fmla="*/ 18 h 32"/>
                    <a:gd name="T8" fmla="*/ 25 w 27"/>
                    <a:gd name="T9" fmla="*/ 20 h 32"/>
                    <a:gd name="T10" fmla="*/ 18 w 27"/>
                    <a:gd name="T11" fmla="*/ 23 h 32"/>
                    <a:gd name="T12" fmla="*/ 23 w 27"/>
                    <a:gd name="T13" fmla="*/ 24 h 32"/>
                    <a:gd name="T14" fmla="*/ 24 w 27"/>
                    <a:gd name="T15" fmla="*/ 26 h 32"/>
                    <a:gd name="T16" fmla="*/ 17 w 27"/>
                    <a:gd name="T17" fmla="*/ 27 h 32"/>
                    <a:gd name="T18" fmla="*/ 18 w 27"/>
                    <a:gd name="T19" fmla="*/ 24 h 32"/>
                    <a:gd name="T20" fmla="*/ 13 w 27"/>
                    <a:gd name="T21" fmla="*/ 16 h 32"/>
                    <a:gd name="T22" fmla="*/ 11 w 27"/>
                    <a:gd name="T23" fmla="*/ 17 h 32"/>
                    <a:gd name="T24" fmla="*/ 11 w 27"/>
                    <a:gd name="T25" fmla="*/ 15 h 32"/>
                    <a:gd name="T26" fmla="*/ 9 w 27"/>
                    <a:gd name="T27" fmla="*/ 13 h 32"/>
                    <a:gd name="T28" fmla="*/ 9 w 27"/>
                    <a:gd name="T29" fmla="*/ 14 h 32"/>
                    <a:gd name="T30" fmla="*/ 7 w 27"/>
                    <a:gd name="T31" fmla="*/ 12 h 32"/>
                    <a:gd name="T32" fmla="*/ 6 w 27"/>
                    <a:gd name="T33" fmla="*/ 13 h 32"/>
                    <a:gd name="T34" fmla="*/ 4 w 27"/>
                    <a:gd name="T35" fmla="*/ 9 h 32"/>
                    <a:gd name="T36" fmla="*/ 0 w 27"/>
                    <a:gd name="T37" fmla="*/ 5 h 32"/>
                    <a:gd name="T38" fmla="*/ 11 w 27"/>
                    <a:gd name="T39" fmla="*/ 7 h 32"/>
                    <a:gd name="T40" fmla="*/ 14 w 27"/>
                    <a:gd name="T41" fmla="*/ 10 h 32"/>
                    <a:gd name="T42" fmla="*/ 14 w 27"/>
                    <a:gd name="T43" fmla="*/ 13 h 32"/>
                    <a:gd name="T44" fmla="*/ 17 w 27"/>
                    <a:gd name="T45" fmla="*/ 13 h 32"/>
                    <a:gd name="T46" fmla="*/ 25 w 27"/>
                    <a:gd name="T47" fmla="*/ 5 h 32"/>
                    <a:gd name="T48" fmla="*/ 26 w 27"/>
                    <a:gd name="T49" fmla="*/ 6 h 32"/>
                    <a:gd name="T50" fmla="*/ 23 w 27"/>
                    <a:gd name="T51" fmla="*/ 12 h 32"/>
                    <a:gd name="T52" fmla="*/ 24 w 27"/>
                    <a:gd name="T53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2">
                      <a:moveTo>
                        <a:pt x="24" y="15"/>
                      </a:moveTo>
                      <a:cubicBezTo>
                        <a:pt x="23" y="14"/>
                        <a:pt x="23" y="15"/>
                        <a:pt x="24" y="16"/>
                      </a:cubicBezTo>
                      <a:cubicBezTo>
                        <a:pt x="23" y="14"/>
                        <a:pt x="25" y="16"/>
                        <a:pt x="27" y="15"/>
                      </a:cubicBezTo>
                      <a:cubicBezTo>
                        <a:pt x="27" y="16"/>
                        <a:pt x="27" y="16"/>
                        <a:pt x="27" y="18"/>
                      </a:cubicBezTo>
                      <a:cubicBezTo>
                        <a:pt x="26" y="18"/>
                        <a:pt x="24" y="16"/>
                        <a:pt x="25" y="20"/>
                      </a:cubicBezTo>
                      <a:cubicBezTo>
                        <a:pt x="23" y="21"/>
                        <a:pt x="20" y="21"/>
                        <a:pt x="18" y="23"/>
                      </a:cubicBezTo>
                      <a:cubicBezTo>
                        <a:pt x="19" y="28"/>
                        <a:pt x="21" y="26"/>
                        <a:pt x="23" y="24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3" y="32"/>
                        <a:pt x="19" y="28"/>
                        <a:pt x="17" y="27"/>
                      </a:cubicBezTo>
                      <a:cubicBezTo>
                        <a:pt x="18" y="26"/>
                        <a:pt x="17" y="25"/>
                        <a:pt x="18" y="24"/>
                      </a:cubicBezTo>
                      <a:cubicBezTo>
                        <a:pt x="16" y="21"/>
                        <a:pt x="14" y="20"/>
                        <a:pt x="13" y="16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0" y="16"/>
                        <a:pt x="9" y="16"/>
                        <a:pt x="9" y="13"/>
                      </a:cubicBezTo>
                      <a:cubicBezTo>
                        <a:pt x="9" y="13"/>
                        <a:pt x="8" y="13"/>
                        <a:pt x="9" y="14"/>
                      </a:cubicBezTo>
                      <a:cubicBezTo>
                        <a:pt x="8" y="14"/>
                        <a:pt x="8" y="12"/>
                        <a:pt x="7" y="12"/>
                      </a:cubicBezTo>
                      <a:cubicBezTo>
                        <a:pt x="6" y="11"/>
                        <a:pt x="7" y="13"/>
                        <a:pt x="6" y="13"/>
                      </a:cubicBezTo>
                      <a:cubicBezTo>
                        <a:pt x="6" y="11"/>
                        <a:pt x="4" y="11"/>
                        <a:pt x="4" y="9"/>
                      </a:cubicBezTo>
                      <a:cubicBezTo>
                        <a:pt x="3" y="11"/>
                        <a:pt x="1" y="7"/>
                        <a:pt x="0" y="5"/>
                      </a:cubicBezTo>
                      <a:cubicBezTo>
                        <a:pt x="3" y="0"/>
                        <a:pt x="6" y="7"/>
                        <a:pt x="11" y="7"/>
                      </a:cubicBezTo>
                      <a:cubicBezTo>
                        <a:pt x="11" y="10"/>
                        <a:pt x="12" y="11"/>
                        <a:pt x="14" y="10"/>
                      </a:cubicBezTo>
                      <a:cubicBezTo>
                        <a:pt x="14" y="10"/>
                        <a:pt x="14" y="11"/>
                        <a:pt x="14" y="13"/>
                      </a:cubicBezTo>
                      <a:cubicBezTo>
                        <a:pt x="15" y="12"/>
                        <a:pt x="16" y="13"/>
                        <a:pt x="17" y="13"/>
                      </a:cubicBezTo>
                      <a:cubicBezTo>
                        <a:pt x="19" y="10"/>
                        <a:pt x="21" y="6"/>
                        <a:pt x="25" y="5"/>
                      </a:cubicBezTo>
                      <a:cubicBezTo>
                        <a:pt x="25" y="6"/>
                        <a:pt x="25" y="5"/>
                        <a:pt x="26" y="6"/>
                      </a:cubicBezTo>
                      <a:cubicBezTo>
                        <a:pt x="25" y="7"/>
                        <a:pt x="24" y="10"/>
                        <a:pt x="23" y="12"/>
                      </a:cubicBezTo>
                      <a:cubicBezTo>
                        <a:pt x="24" y="12"/>
                        <a:pt x="24" y="14"/>
                        <a:pt x="24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Freeform 635">
                  <a:extLst>
                    <a:ext uri="{FF2B5EF4-FFF2-40B4-BE49-F238E27FC236}">
                      <a16:creationId xmlns:a16="http://schemas.microsoft.com/office/drawing/2014/main" id="{2858DE35-455D-4EBC-B0F7-70D81D7BD20B}"/>
                    </a:ext>
                  </a:extLst>
                </p:cNvPr>
                <p:cNvSpPr/>
                <p:nvPr/>
              </p:nvSpPr>
              <p:spPr bwMode="auto">
                <a:xfrm>
                  <a:off x="5559425" y="4017963"/>
                  <a:ext cx="33338" cy="17462"/>
                </a:xfrm>
                <a:custGeom>
                  <a:avLst/>
                  <a:gdLst>
                    <a:gd name="T0" fmla="*/ 1 w 10"/>
                    <a:gd name="T1" fmla="*/ 3 h 5"/>
                    <a:gd name="T2" fmla="*/ 4 w 10"/>
                    <a:gd name="T3" fmla="*/ 0 h 5"/>
                    <a:gd name="T4" fmla="*/ 5 w 10"/>
                    <a:gd name="T5" fmla="*/ 2 h 5"/>
                    <a:gd name="T6" fmla="*/ 5 w 10"/>
                    <a:gd name="T7" fmla="*/ 3 h 5"/>
                    <a:gd name="T8" fmla="*/ 8 w 10"/>
                    <a:gd name="T9" fmla="*/ 1 h 5"/>
                    <a:gd name="T10" fmla="*/ 10 w 10"/>
                    <a:gd name="T11" fmla="*/ 3 h 5"/>
                    <a:gd name="T12" fmla="*/ 5 w 10"/>
                    <a:gd name="T13" fmla="*/ 4 h 5"/>
                    <a:gd name="T14" fmla="*/ 3 w 10"/>
                    <a:gd name="T15" fmla="*/ 2 h 5"/>
                    <a:gd name="T16" fmla="*/ 1 w 10"/>
                    <a:gd name="T17" fmla="*/ 4 h 5"/>
                    <a:gd name="T18" fmla="*/ 0 w 10"/>
                    <a:gd name="T19" fmla="*/ 3 h 5"/>
                    <a:gd name="T20" fmla="*/ 0 w 10"/>
                    <a:gd name="T21" fmla="*/ 1 h 5"/>
                    <a:gd name="T22" fmla="*/ 1 w 10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5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5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6" y="1"/>
                        <a:pt x="7" y="2"/>
                        <a:pt x="8" y="1"/>
                      </a:cubicBezTo>
                      <a:cubicBezTo>
                        <a:pt x="9" y="2"/>
                        <a:pt x="9" y="4"/>
                        <a:pt x="10" y="3"/>
                      </a:cubicBezTo>
                      <a:cubicBezTo>
                        <a:pt x="8" y="5"/>
                        <a:pt x="6" y="3"/>
                        <a:pt x="5" y="4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2" y="3"/>
                        <a:pt x="2" y="4"/>
                        <a:pt x="1" y="4"/>
                      </a:cubicBezTo>
                      <a:cubicBezTo>
                        <a:pt x="1" y="3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2"/>
                        <a:pt x="1" y="2"/>
                        <a:pt x="1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Freeform 636">
                  <a:extLst>
                    <a:ext uri="{FF2B5EF4-FFF2-40B4-BE49-F238E27FC236}">
                      <a16:creationId xmlns:a16="http://schemas.microsoft.com/office/drawing/2014/main" id="{F523B93F-B848-4D4B-82C9-5C382F9D8777}"/>
                    </a:ext>
                  </a:extLst>
                </p:cNvPr>
                <p:cNvSpPr/>
                <p:nvPr/>
              </p:nvSpPr>
              <p:spPr bwMode="auto">
                <a:xfrm>
                  <a:off x="5789613" y="4117975"/>
                  <a:ext cx="12700" cy="14287"/>
                </a:xfrm>
                <a:custGeom>
                  <a:avLst/>
                  <a:gdLst>
                    <a:gd name="T0" fmla="*/ 0 w 4"/>
                    <a:gd name="T1" fmla="*/ 2 h 4"/>
                    <a:gd name="T2" fmla="*/ 1 w 4"/>
                    <a:gd name="T3" fmla="*/ 0 h 4"/>
                    <a:gd name="T4" fmla="*/ 4 w 4"/>
                    <a:gd name="T5" fmla="*/ 2 h 4"/>
                    <a:gd name="T6" fmla="*/ 1 w 4"/>
                    <a:gd name="T7" fmla="*/ 3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2"/>
                        <a:pt x="2" y="2"/>
                        <a:pt x="4" y="2"/>
                      </a:cubicBezTo>
                      <a:cubicBezTo>
                        <a:pt x="4" y="4"/>
                        <a:pt x="2" y="3"/>
                        <a:pt x="1" y="3"/>
                      </a:cubicBezTo>
                      <a:cubicBezTo>
                        <a:pt x="1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Freeform 637">
                  <a:extLst>
                    <a:ext uri="{FF2B5EF4-FFF2-40B4-BE49-F238E27FC236}">
                      <a16:creationId xmlns:a16="http://schemas.microsoft.com/office/drawing/2014/main" id="{6C14F1DE-4471-45DB-9477-F21CAF3D4C3F}"/>
                    </a:ext>
                  </a:extLst>
                </p:cNvPr>
                <p:cNvSpPr/>
                <p:nvPr/>
              </p:nvSpPr>
              <p:spPr bwMode="auto">
                <a:xfrm>
                  <a:off x="6681788" y="3914775"/>
                  <a:ext cx="66675" cy="60325"/>
                </a:xfrm>
                <a:custGeom>
                  <a:avLst/>
                  <a:gdLst>
                    <a:gd name="T0" fmla="*/ 16 w 20"/>
                    <a:gd name="T1" fmla="*/ 8 h 18"/>
                    <a:gd name="T2" fmla="*/ 15 w 20"/>
                    <a:gd name="T3" fmla="*/ 11 h 18"/>
                    <a:gd name="T4" fmla="*/ 12 w 20"/>
                    <a:gd name="T5" fmla="*/ 8 h 18"/>
                    <a:gd name="T6" fmla="*/ 11 w 20"/>
                    <a:gd name="T7" fmla="*/ 15 h 18"/>
                    <a:gd name="T8" fmla="*/ 2 w 20"/>
                    <a:gd name="T9" fmla="*/ 13 h 18"/>
                    <a:gd name="T10" fmla="*/ 3 w 20"/>
                    <a:gd name="T11" fmla="*/ 2 h 18"/>
                    <a:gd name="T12" fmla="*/ 13 w 20"/>
                    <a:gd name="T13" fmla="*/ 3 h 18"/>
                    <a:gd name="T14" fmla="*/ 19 w 20"/>
                    <a:gd name="T15" fmla="*/ 5 h 18"/>
                    <a:gd name="T16" fmla="*/ 20 w 20"/>
                    <a:gd name="T17" fmla="*/ 7 h 18"/>
                    <a:gd name="T18" fmla="*/ 17 w 20"/>
                    <a:gd name="T19" fmla="*/ 10 h 18"/>
                    <a:gd name="T20" fmla="*/ 16 w 20"/>
                    <a:gd name="T21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6" y="10"/>
                        <a:pt x="15" y="9"/>
                        <a:pt x="15" y="11"/>
                      </a:cubicBezTo>
                      <a:cubicBezTo>
                        <a:pt x="14" y="9"/>
                        <a:pt x="13" y="10"/>
                        <a:pt x="12" y="8"/>
                      </a:cubicBezTo>
                      <a:cubicBezTo>
                        <a:pt x="11" y="9"/>
                        <a:pt x="10" y="11"/>
                        <a:pt x="11" y="15"/>
                      </a:cubicBezTo>
                      <a:cubicBezTo>
                        <a:pt x="8" y="18"/>
                        <a:pt x="4" y="16"/>
                        <a:pt x="2" y="13"/>
                      </a:cubicBezTo>
                      <a:cubicBezTo>
                        <a:pt x="0" y="7"/>
                        <a:pt x="1" y="3"/>
                        <a:pt x="3" y="2"/>
                      </a:cubicBezTo>
                      <a:cubicBezTo>
                        <a:pt x="6" y="0"/>
                        <a:pt x="11" y="6"/>
                        <a:pt x="13" y="3"/>
                      </a:cubicBezTo>
                      <a:cubicBezTo>
                        <a:pt x="14" y="4"/>
                        <a:pt x="17" y="3"/>
                        <a:pt x="19" y="5"/>
                      </a:cubicBezTo>
                      <a:cubicBezTo>
                        <a:pt x="19" y="6"/>
                        <a:pt x="19" y="6"/>
                        <a:pt x="20" y="7"/>
                      </a:cubicBezTo>
                      <a:cubicBezTo>
                        <a:pt x="18" y="8"/>
                        <a:pt x="16" y="7"/>
                        <a:pt x="17" y="10"/>
                      </a:cubicBezTo>
                      <a:cubicBezTo>
                        <a:pt x="16" y="10"/>
                        <a:pt x="16" y="9"/>
                        <a:pt x="1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81962A-6ACC-4201-8BB3-4346E2030D1A}"/>
                </a:ext>
              </a:extLst>
            </p:cNvPr>
            <p:cNvSpPr txBox="1"/>
            <p:nvPr/>
          </p:nvSpPr>
          <p:spPr>
            <a:xfrm>
              <a:off x="1770305" y="4127723"/>
              <a:ext cx="3467396" cy="47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大标宋简体" panose="02010601030101010101" charset="-122"/>
                  <a:ea typeface="方正大标宋简体" panose="02010601030101010101" charset="-122"/>
                </a:rPr>
                <a:t>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55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6C904D6-840A-49B9-A529-178C1C5D229F}"/>
              </a:ext>
            </a:extLst>
          </p:cNvPr>
          <p:cNvGrpSpPr/>
          <p:nvPr/>
        </p:nvGrpSpPr>
        <p:grpSpPr>
          <a:xfrm>
            <a:off x="1511507" y="1761388"/>
            <a:ext cx="4993847" cy="3888944"/>
            <a:chOff x="7744" y="1296"/>
            <a:chExt cx="10088" cy="7856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840254D-EC4B-47DB-A15F-2E113D2C45D3}"/>
                </a:ext>
              </a:extLst>
            </p:cNvPr>
            <p:cNvSpPr/>
            <p:nvPr/>
          </p:nvSpPr>
          <p:spPr>
            <a:xfrm>
              <a:off x="15432" y="1296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8522741-8E8B-4423-B790-BF32D39CA73B}"/>
                </a:ext>
              </a:extLst>
            </p:cNvPr>
            <p:cNvSpPr/>
            <p:nvPr/>
          </p:nvSpPr>
          <p:spPr>
            <a:xfrm>
              <a:off x="12864" y="3344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540A692-3F9B-4384-85BF-F639FDD7F9F5}"/>
                </a:ext>
              </a:extLst>
            </p:cNvPr>
            <p:cNvSpPr/>
            <p:nvPr/>
          </p:nvSpPr>
          <p:spPr>
            <a:xfrm>
              <a:off x="10304" y="1296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58DB879-7A18-498D-9BDC-EEFE4A1D73B0}"/>
                </a:ext>
              </a:extLst>
            </p:cNvPr>
            <p:cNvSpPr/>
            <p:nvPr/>
          </p:nvSpPr>
          <p:spPr>
            <a:xfrm>
              <a:off x="7744" y="3344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E06D308-11A3-4BF2-A29A-E8C1BCDAC381}"/>
              </a:ext>
            </a:extLst>
          </p:cNvPr>
          <p:cNvSpPr txBox="1"/>
          <p:nvPr/>
        </p:nvSpPr>
        <p:spPr>
          <a:xfrm>
            <a:off x="6821981" y="2542982"/>
            <a:ext cx="268033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rPr>
              <a:t>点击添加标题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1A6D3A9-1D85-49E5-AE51-14D15B0D2FB1}"/>
              </a:ext>
            </a:extLst>
          </p:cNvPr>
          <p:cNvSpPr txBox="1"/>
          <p:nvPr/>
        </p:nvSpPr>
        <p:spPr>
          <a:xfrm>
            <a:off x="6821981" y="3031932"/>
            <a:ext cx="4086860" cy="1857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51850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530B83-84DC-4B54-910F-7B67B9EEA121}"/>
              </a:ext>
            </a:extLst>
          </p:cNvPr>
          <p:cNvGrpSpPr/>
          <p:nvPr/>
        </p:nvGrpSpPr>
        <p:grpSpPr>
          <a:xfrm>
            <a:off x="5525150" y="2208373"/>
            <a:ext cx="4323184" cy="1145069"/>
            <a:chOff x="5525150" y="2208373"/>
            <a:chExt cx="4323184" cy="114506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EC2DD18-7EE6-49E6-A698-852A2FD23ADD}"/>
                </a:ext>
              </a:extLst>
            </p:cNvPr>
            <p:cNvSpPr/>
            <p:nvPr/>
          </p:nvSpPr>
          <p:spPr>
            <a:xfrm>
              <a:off x="5525150" y="2208373"/>
              <a:ext cx="4178675" cy="52322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Adobe Devanagari" panose="02040503050201020203" pitchFamily="18" charset="0"/>
                </a:rPr>
                <a:t>输入标题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D73E954-037D-44FE-B360-162E2FD77B9A}"/>
                </a:ext>
              </a:extLst>
            </p:cNvPr>
            <p:cNvSpPr/>
            <p:nvPr/>
          </p:nvSpPr>
          <p:spPr>
            <a:xfrm>
              <a:off x="5525150" y="2778028"/>
              <a:ext cx="4323184" cy="57541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6FF8A31-6AFB-4EFA-BB75-F912D98257E4}"/>
              </a:ext>
            </a:extLst>
          </p:cNvPr>
          <p:cNvGrpSpPr/>
          <p:nvPr/>
        </p:nvGrpSpPr>
        <p:grpSpPr>
          <a:xfrm>
            <a:off x="5557822" y="4178979"/>
            <a:ext cx="5127487" cy="1145069"/>
            <a:chOff x="5557822" y="4178979"/>
            <a:chExt cx="5127487" cy="114506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5AFD548-F457-4268-A6D9-49C6A80D002E}"/>
                </a:ext>
              </a:extLst>
            </p:cNvPr>
            <p:cNvSpPr/>
            <p:nvPr/>
          </p:nvSpPr>
          <p:spPr>
            <a:xfrm>
              <a:off x="5557823" y="4178979"/>
              <a:ext cx="5127486" cy="52322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Adobe Devanagari" panose="02040503050201020203" pitchFamily="18" charset="0"/>
                </a:rPr>
                <a:t>输入标题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8F60306-6246-4B55-9711-6FC5517D82E0}"/>
                </a:ext>
              </a:extLst>
            </p:cNvPr>
            <p:cNvSpPr/>
            <p:nvPr/>
          </p:nvSpPr>
          <p:spPr>
            <a:xfrm>
              <a:off x="5557822" y="4748634"/>
              <a:ext cx="4874104" cy="57541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</p:grpSp>
      <p:sp>
        <p:nvSpPr>
          <p:cNvPr id="16" name="Freeform 13">
            <a:extLst>
              <a:ext uri="{FF2B5EF4-FFF2-40B4-BE49-F238E27FC236}">
                <a16:creationId xmlns:a16="http://schemas.microsoft.com/office/drawing/2014/main" id="{3685FEEB-23D5-4081-81E0-1870BD7F3BB7}"/>
              </a:ext>
            </a:extLst>
          </p:cNvPr>
          <p:cNvSpPr>
            <a:spLocks noEditPoints="1"/>
          </p:cNvSpPr>
          <p:nvPr/>
        </p:nvSpPr>
        <p:spPr bwMode="auto">
          <a:xfrm>
            <a:off x="1622000" y="1832377"/>
            <a:ext cx="3661850" cy="1824316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E8C94987-1E8E-4642-9CCA-0C39A7EF4E52}"/>
              </a:ext>
            </a:extLst>
          </p:cNvPr>
          <p:cNvSpPr>
            <a:spLocks noEditPoints="1"/>
          </p:cNvSpPr>
          <p:nvPr/>
        </p:nvSpPr>
        <p:spPr bwMode="auto">
          <a:xfrm>
            <a:off x="1760074" y="3970800"/>
            <a:ext cx="3661850" cy="1824316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0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04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9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传统食俗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13085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42713683-1762-4138-B779-653E06C5C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387" y="4499571"/>
            <a:ext cx="2337254" cy="1446185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30F91605-28E4-4AC4-A233-3097C1714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8959" y="1835831"/>
            <a:ext cx="1911350" cy="1460597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</p:txBody>
      </p:sp>
      <p:sp>
        <p:nvSpPr>
          <p:cNvPr id="20" name="Rectangle 22">
            <a:extLst>
              <a:ext uri="{FF2B5EF4-FFF2-40B4-BE49-F238E27FC236}">
                <a16:creationId xmlns:a16="http://schemas.microsoft.com/office/drawing/2014/main" id="{272E07E7-3FEE-4975-8401-443F42136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896" y="1835831"/>
            <a:ext cx="2338745" cy="2510697"/>
          </a:xfrm>
          <a:prstGeom prst="rect">
            <a:avLst/>
          </a:prstGeom>
          <a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85B65B2D-5A94-4838-A1BD-F3716AA24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9342" y="3449280"/>
            <a:ext cx="1911847" cy="2495291"/>
          </a:xfrm>
          <a:prstGeom prst="rect">
            <a:avLst/>
          </a:prstGeom>
          <a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2BA9588-A114-4A3B-BFBE-657534DC1B87}"/>
              </a:ext>
            </a:extLst>
          </p:cNvPr>
          <p:cNvSpPr txBox="1"/>
          <p:nvPr/>
        </p:nvSpPr>
        <p:spPr>
          <a:xfrm>
            <a:off x="6358693" y="3164826"/>
            <a:ext cx="2680335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rPr>
              <a:t>点击添加标题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B24CA08-4AAC-4891-AF4F-7EDE12F9E188}"/>
              </a:ext>
            </a:extLst>
          </p:cNvPr>
          <p:cNvSpPr txBox="1"/>
          <p:nvPr/>
        </p:nvSpPr>
        <p:spPr>
          <a:xfrm>
            <a:off x="6358693" y="3653141"/>
            <a:ext cx="3847865" cy="211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6467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8" grpId="1" bldLvl="0" animBg="1"/>
      <p:bldP spid="19" grpId="0" animBg="1"/>
      <p:bldP spid="19" grpId="1" bldLvl="0" animBg="1"/>
      <p:bldP spid="20" grpId="0" bldLvl="0" animBg="1"/>
      <p:bldP spid="21" grpId="0" bldLvl="0" animBg="1"/>
      <p:bldP spid="22" grpId="0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76" y="3656693"/>
            <a:ext cx="4828560" cy="2716257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1190DAF9-3A8C-4190-87FA-685FFD14CA59}"/>
              </a:ext>
            </a:extLst>
          </p:cNvPr>
          <p:cNvSpPr txBox="1"/>
          <p:nvPr/>
        </p:nvSpPr>
        <p:spPr>
          <a:xfrm>
            <a:off x="5679116" y="2147350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01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33AB6E-2B19-46F5-90B2-207001E97AB2}"/>
              </a:ext>
            </a:extLst>
          </p:cNvPr>
          <p:cNvSpPr txBox="1"/>
          <p:nvPr/>
        </p:nvSpPr>
        <p:spPr>
          <a:xfrm>
            <a:off x="6547332" y="2256616"/>
            <a:ext cx="2749471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tx2"/>
                </a:solid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zh-CN" altLang="en-US" sz="4000" i="1" dirty="0">
                <a:blipFill>
                  <a:blip r:embed="rId6"/>
                  <a:stretch>
                    <a:fillRect/>
                  </a:stretch>
                </a:blipFill>
                <a:latin typeface="+mn-ea"/>
                <a:sym typeface="+mn-lt"/>
              </a:rPr>
              <a:t>端午节简介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0275B37-EF03-4313-AB52-3B31737B3090}"/>
              </a:ext>
            </a:extLst>
          </p:cNvPr>
          <p:cNvSpPr txBox="1"/>
          <p:nvPr/>
        </p:nvSpPr>
        <p:spPr>
          <a:xfrm>
            <a:off x="5679116" y="3175409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02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F3A093F-0DA1-49B5-A5E5-63C2E5DCEEA5}"/>
              </a:ext>
            </a:extLst>
          </p:cNvPr>
          <p:cNvSpPr txBox="1"/>
          <p:nvPr/>
        </p:nvSpPr>
        <p:spPr>
          <a:xfrm>
            <a:off x="6532936" y="3114665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历史起源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3CA2594-58CC-401B-A213-8BE882E7E1C0}"/>
              </a:ext>
            </a:extLst>
          </p:cNvPr>
          <p:cNvSpPr txBox="1"/>
          <p:nvPr/>
        </p:nvSpPr>
        <p:spPr>
          <a:xfrm>
            <a:off x="5679116" y="4019107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03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C1913E4-9919-4027-84FA-61ED51ABBC88}"/>
              </a:ext>
            </a:extLst>
          </p:cNvPr>
          <p:cNvSpPr txBox="1"/>
          <p:nvPr/>
        </p:nvSpPr>
        <p:spPr>
          <a:xfrm>
            <a:off x="6532936" y="3958362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民间活动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6BF1683-D516-4B10-AF5F-4B3F3868D04C}"/>
              </a:ext>
            </a:extLst>
          </p:cNvPr>
          <p:cNvSpPr txBox="1"/>
          <p:nvPr/>
        </p:nvSpPr>
        <p:spPr>
          <a:xfrm>
            <a:off x="5679116" y="4885963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04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6624A0F-984F-4BAE-AA5C-E7E64C51AC87}"/>
              </a:ext>
            </a:extLst>
          </p:cNvPr>
          <p:cNvSpPr txBox="1"/>
          <p:nvPr/>
        </p:nvSpPr>
        <p:spPr>
          <a:xfrm>
            <a:off x="6532936" y="4825219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传统食俗</a:t>
            </a:r>
          </a:p>
        </p:txBody>
      </p:sp>
      <p:sp>
        <p:nvSpPr>
          <p:cNvPr id="34" name="TextBox 76">
            <a:extLst>
              <a:ext uri="{FF2B5EF4-FFF2-40B4-BE49-F238E27FC236}">
                <a16:creationId xmlns:a16="http://schemas.microsoft.com/office/drawing/2014/main" id="{80B27214-3D50-4F64-A167-B044CDAD6105}"/>
              </a:ext>
            </a:extLst>
          </p:cNvPr>
          <p:cNvSpPr txBox="1"/>
          <p:nvPr/>
        </p:nvSpPr>
        <p:spPr>
          <a:xfrm>
            <a:off x="3692826" y="1287120"/>
            <a:ext cx="1292662" cy="193899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sz="7200" dirty="0">
                <a:latin typeface="+mn-ea"/>
                <a:ea typeface="+mn-ea"/>
              </a:rPr>
              <a:t>目录</a:t>
            </a:r>
            <a:endParaRPr lang="en-US" altLang="zh-CN" sz="7200" dirty="0">
              <a:latin typeface="+mn-ea"/>
              <a:ea typeface="+mn-ea"/>
            </a:endParaRPr>
          </a:p>
        </p:txBody>
      </p:sp>
      <p:sp>
        <p:nvSpPr>
          <p:cNvPr id="35" name="TextBox 76">
            <a:extLst>
              <a:ext uri="{FF2B5EF4-FFF2-40B4-BE49-F238E27FC236}">
                <a16:creationId xmlns:a16="http://schemas.microsoft.com/office/drawing/2014/main" id="{8ECAD642-94CB-4AB4-ADA1-55C88358115F}"/>
              </a:ext>
            </a:extLst>
          </p:cNvPr>
          <p:cNvSpPr txBox="1"/>
          <p:nvPr/>
        </p:nvSpPr>
        <p:spPr>
          <a:xfrm>
            <a:off x="4732664" y="1989093"/>
            <a:ext cx="877163" cy="2352567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en-US" altLang="zh-CN" dirty="0">
                <a:latin typeface="+mn-ea"/>
                <a:ea typeface="+mn-ea"/>
              </a:rPr>
              <a:t>contents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91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2D43AEB-7D16-4B36-8AEF-397E4FCD2D8E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4297182" y="2187814"/>
            <a:ext cx="3958605" cy="3476325"/>
          </a:xfrm>
          <a:custGeom>
            <a:avLst/>
            <a:gdLst>
              <a:gd name="T0" fmla="*/ 1204 w 1318"/>
              <a:gd name="T1" fmla="*/ 133 h 668"/>
              <a:gd name="T2" fmla="*/ 1215 w 1318"/>
              <a:gd name="T3" fmla="*/ 84 h 668"/>
              <a:gd name="T4" fmla="*/ 1089 w 1318"/>
              <a:gd name="T5" fmla="*/ 79 h 668"/>
              <a:gd name="T6" fmla="*/ 708 w 1318"/>
              <a:gd name="T7" fmla="*/ 51 h 668"/>
              <a:gd name="T8" fmla="*/ 369 w 1318"/>
              <a:gd name="T9" fmla="*/ 98 h 668"/>
              <a:gd name="T10" fmla="*/ 135 w 1318"/>
              <a:gd name="T11" fmla="*/ 94 h 668"/>
              <a:gd name="T12" fmla="*/ 199 w 1318"/>
              <a:gd name="T13" fmla="*/ 352 h 668"/>
              <a:gd name="T14" fmla="*/ 250 w 1318"/>
              <a:gd name="T15" fmla="*/ 542 h 668"/>
              <a:gd name="T16" fmla="*/ 320 w 1318"/>
              <a:gd name="T17" fmla="*/ 641 h 668"/>
              <a:gd name="T18" fmla="*/ 490 w 1318"/>
              <a:gd name="T19" fmla="*/ 637 h 668"/>
              <a:gd name="T20" fmla="*/ 722 w 1318"/>
              <a:gd name="T21" fmla="*/ 628 h 668"/>
              <a:gd name="T22" fmla="*/ 1087 w 1318"/>
              <a:gd name="T23" fmla="*/ 594 h 668"/>
              <a:gd name="T24" fmla="*/ 1229 w 1318"/>
              <a:gd name="T25" fmla="*/ 541 h 668"/>
              <a:gd name="T26" fmla="*/ 1039 w 1318"/>
              <a:gd name="T27" fmla="*/ 463 h 668"/>
              <a:gd name="T28" fmla="*/ 1212 w 1318"/>
              <a:gd name="T29" fmla="*/ 371 h 668"/>
              <a:gd name="T30" fmla="*/ 1141 w 1318"/>
              <a:gd name="T31" fmla="*/ 330 h 668"/>
              <a:gd name="T32" fmla="*/ 1222 w 1318"/>
              <a:gd name="T33" fmla="*/ 258 h 668"/>
              <a:gd name="T34" fmla="*/ 141 w 1318"/>
              <a:gd name="T35" fmla="*/ 92 h 668"/>
              <a:gd name="T36" fmla="*/ 478 w 1318"/>
              <a:gd name="T37" fmla="*/ 531 h 668"/>
              <a:gd name="T38" fmla="*/ 344 w 1318"/>
              <a:gd name="T39" fmla="*/ 276 h 668"/>
              <a:gd name="T40" fmla="*/ 333 w 1318"/>
              <a:gd name="T41" fmla="*/ 133 h 668"/>
              <a:gd name="T42" fmla="*/ 291 w 1318"/>
              <a:gd name="T43" fmla="*/ 167 h 668"/>
              <a:gd name="T44" fmla="*/ 229 w 1318"/>
              <a:gd name="T45" fmla="*/ 96 h 668"/>
              <a:gd name="T46" fmla="*/ 296 w 1318"/>
              <a:gd name="T47" fmla="*/ 348 h 668"/>
              <a:gd name="T48" fmla="*/ 349 w 1318"/>
              <a:gd name="T49" fmla="*/ 550 h 668"/>
              <a:gd name="T50" fmla="*/ 403 w 1318"/>
              <a:gd name="T51" fmla="*/ 576 h 668"/>
              <a:gd name="T52" fmla="*/ 484 w 1318"/>
              <a:gd name="T53" fmla="*/ 602 h 668"/>
              <a:gd name="T54" fmla="*/ 564 w 1318"/>
              <a:gd name="T55" fmla="*/ 575 h 668"/>
              <a:gd name="T56" fmla="*/ 645 w 1318"/>
              <a:gd name="T57" fmla="*/ 569 h 668"/>
              <a:gd name="T58" fmla="*/ 805 w 1318"/>
              <a:gd name="T59" fmla="*/ 24 h 668"/>
              <a:gd name="T60" fmla="*/ 1126 w 1318"/>
              <a:gd name="T61" fmla="*/ 491 h 668"/>
              <a:gd name="T62" fmla="*/ 1103 w 1318"/>
              <a:gd name="T63" fmla="*/ 362 h 668"/>
              <a:gd name="T64" fmla="*/ 1131 w 1318"/>
              <a:gd name="T65" fmla="*/ 158 h 668"/>
              <a:gd name="T66" fmla="*/ 1110 w 1318"/>
              <a:gd name="T67" fmla="*/ 216 h 668"/>
              <a:gd name="T68" fmla="*/ 1043 w 1318"/>
              <a:gd name="T69" fmla="*/ 184 h 668"/>
              <a:gd name="T70" fmla="*/ 1107 w 1318"/>
              <a:gd name="T71" fmla="*/ 110 h 668"/>
              <a:gd name="T72" fmla="*/ 1009 w 1318"/>
              <a:gd name="T73" fmla="*/ 60 h 668"/>
              <a:gd name="T74" fmla="*/ 1034 w 1318"/>
              <a:gd name="T75" fmla="*/ 510 h 668"/>
              <a:gd name="T76" fmla="*/ 1065 w 1318"/>
              <a:gd name="T77" fmla="*/ 424 h 668"/>
              <a:gd name="T78" fmla="*/ 1020 w 1318"/>
              <a:gd name="T79" fmla="*/ 338 h 668"/>
              <a:gd name="T80" fmla="*/ 1162 w 1318"/>
              <a:gd name="T81" fmla="*/ 261 h 668"/>
              <a:gd name="T82" fmla="*/ 1215 w 1318"/>
              <a:gd name="T83" fmla="*/ 215 h 668"/>
              <a:gd name="T84" fmla="*/ 1181 w 1318"/>
              <a:gd name="T85" fmla="*/ 76 h 668"/>
              <a:gd name="T86" fmla="*/ 686 w 1318"/>
              <a:gd name="T87" fmla="*/ 6 h 668"/>
              <a:gd name="T88" fmla="*/ 674 w 1318"/>
              <a:gd name="T89" fmla="*/ 37 h 668"/>
              <a:gd name="T90" fmla="*/ 476 w 1318"/>
              <a:gd name="T91" fmla="*/ 26 h 668"/>
              <a:gd name="T92" fmla="*/ 364 w 1318"/>
              <a:gd name="T93" fmla="*/ 35 h 668"/>
              <a:gd name="T94" fmla="*/ 449 w 1318"/>
              <a:gd name="T95" fmla="*/ 65 h 668"/>
              <a:gd name="T96" fmla="*/ 487 w 1318"/>
              <a:gd name="T97" fmla="*/ 84 h 668"/>
              <a:gd name="T98" fmla="*/ 1209 w 1318"/>
              <a:gd name="T99" fmla="*/ 260 h 668"/>
              <a:gd name="T100" fmla="*/ 1216 w 1318"/>
              <a:gd name="T101" fmla="*/ 287 h 668"/>
              <a:gd name="T102" fmla="*/ 1267 w 1318"/>
              <a:gd name="T103" fmla="*/ 355 h 668"/>
              <a:gd name="T104" fmla="*/ 1156 w 1318"/>
              <a:gd name="T105" fmla="*/ 387 h 668"/>
              <a:gd name="T106" fmla="*/ 1190 w 1318"/>
              <a:gd name="T107" fmla="*/ 422 h 668"/>
              <a:gd name="T108" fmla="*/ 1231 w 1318"/>
              <a:gd name="T109" fmla="*/ 442 h 668"/>
              <a:gd name="T110" fmla="*/ 1247 w 1318"/>
              <a:gd name="T111" fmla="*/ 481 h 668"/>
              <a:gd name="T112" fmla="*/ 1221 w 1318"/>
              <a:gd name="T113" fmla="*/ 504 h 668"/>
              <a:gd name="T114" fmla="*/ 1140 w 1318"/>
              <a:gd name="T115" fmla="*/ 536 h 668"/>
              <a:gd name="T116" fmla="*/ 1065 w 1318"/>
              <a:gd name="T117" fmla="*/ 546 h 668"/>
              <a:gd name="T118" fmla="*/ 1172 w 1318"/>
              <a:gd name="T119" fmla="*/ 606 h 668"/>
              <a:gd name="T120" fmla="*/ 1063 w 1318"/>
              <a:gd name="T121" fmla="*/ 620 h 668"/>
              <a:gd name="T122" fmla="*/ 604 w 1318"/>
              <a:gd name="T123" fmla="*/ 637 h 668"/>
              <a:gd name="T124" fmla="*/ 331 w 1318"/>
              <a:gd name="T125" fmla="*/ 657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8" h="668">
                <a:moveTo>
                  <a:pt x="1298" y="25"/>
                </a:moveTo>
                <a:cubicBezTo>
                  <a:pt x="1297" y="25"/>
                  <a:pt x="1296" y="25"/>
                  <a:pt x="1296" y="24"/>
                </a:cubicBezTo>
                <a:cubicBezTo>
                  <a:pt x="1295" y="25"/>
                  <a:pt x="1295" y="26"/>
                  <a:pt x="1295" y="26"/>
                </a:cubicBezTo>
                <a:cubicBezTo>
                  <a:pt x="1296" y="27"/>
                  <a:pt x="1297" y="27"/>
                  <a:pt x="1297" y="27"/>
                </a:cubicBezTo>
                <a:cubicBezTo>
                  <a:pt x="1297" y="26"/>
                  <a:pt x="1297" y="25"/>
                  <a:pt x="1298" y="25"/>
                </a:cubicBezTo>
                <a:close/>
                <a:moveTo>
                  <a:pt x="1197" y="36"/>
                </a:moveTo>
                <a:cubicBezTo>
                  <a:pt x="1191" y="36"/>
                  <a:pt x="1187" y="36"/>
                  <a:pt x="1182" y="37"/>
                </a:cubicBezTo>
                <a:cubicBezTo>
                  <a:pt x="1183" y="38"/>
                  <a:pt x="1183" y="40"/>
                  <a:pt x="1184" y="41"/>
                </a:cubicBezTo>
                <a:cubicBezTo>
                  <a:pt x="1186" y="41"/>
                  <a:pt x="1188" y="42"/>
                  <a:pt x="1190" y="41"/>
                </a:cubicBezTo>
                <a:cubicBezTo>
                  <a:pt x="1191" y="41"/>
                  <a:pt x="1191" y="41"/>
                  <a:pt x="1192" y="41"/>
                </a:cubicBezTo>
                <a:cubicBezTo>
                  <a:pt x="1191" y="43"/>
                  <a:pt x="1191" y="44"/>
                  <a:pt x="1189" y="45"/>
                </a:cubicBezTo>
                <a:cubicBezTo>
                  <a:pt x="1191" y="48"/>
                  <a:pt x="1191" y="45"/>
                  <a:pt x="1190" y="48"/>
                </a:cubicBezTo>
                <a:cubicBezTo>
                  <a:pt x="1195" y="49"/>
                  <a:pt x="1211" y="49"/>
                  <a:pt x="1215" y="47"/>
                </a:cubicBezTo>
                <a:cubicBezTo>
                  <a:pt x="1217" y="48"/>
                  <a:pt x="1217" y="48"/>
                  <a:pt x="1218" y="49"/>
                </a:cubicBezTo>
                <a:cubicBezTo>
                  <a:pt x="1218" y="50"/>
                  <a:pt x="1218" y="50"/>
                  <a:pt x="1218" y="52"/>
                </a:cubicBezTo>
                <a:cubicBezTo>
                  <a:pt x="1224" y="53"/>
                  <a:pt x="1228" y="52"/>
                  <a:pt x="1230" y="55"/>
                </a:cubicBezTo>
                <a:cubicBezTo>
                  <a:pt x="1231" y="56"/>
                  <a:pt x="1232" y="56"/>
                  <a:pt x="1232" y="56"/>
                </a:cubicBezTo>
                <a:cubicBezTo>
                  <a:pt x="1232" y="53"/>
                  <a:pt x="1230" y="51"/>
                  <a:pt x="1230" y="48"/>
                </a:cubicBezTo>
                <a:cubicBezTo>
                  <a:pt x="1228" y="47"/>
                  <a:pt x="1224" y="46"/>
                  <a:pt x="1223" y="44"/>
                </a:cubicBezTo>
                <a:cubicBezTo>
                  <a:pt x="1222" y="44"/>
                  <a:pt x="1222" y="44"/>
                  <a:pt x="1222" y="44"/>
                </a:cubicBezTo>
                <a:cubicBezTo>
                  <a:pt x="1224" y="42"/>
                  <a:pt x="1224" y="43"/>
                  <a:pt x="1227" y="42"/>
                </a:cubicBezTo>
                <a:cubicBezTo>
                  <a:pt x="1227" y="42"/>
                  <a:pt x="1227" y="42"/>
                  <a:pt x="1228" y="41"/>
                </a:cubicBezTo>
                <a:cubicBezTo>
                  <a:pt x="1227" y="41"/>
                  <a:pt x="1227" y="41"/>
                  <a:pt x="1227" y="41"/>
                </a:cubicBezTo>
                <a:cubicBezTo>
                  <a:pt x="1224" y="36"/>
                  <a:pt x="1216" y="34"/>
                  <a:pt x="1212" y="29"/>
                </a:cubicBezTo>
                <a:cubicBezTo>
                  <a:pt x="1204" y="29"/>
                  <a:pt x="1188" y="28"/>
                  <a:pt x="1178" y="27"/>
                </a:cubicBezTo>
                <a:cubicBezTo>
                  <a:pt x="1178" y="28"/>
                  <a:pt x="1178" y="28"/>
                  <a:pt x="1178" y="29"/>
                </a:cubicBezTo>
                <a:cubicBezTo>
                  <a:pt x="1186" y="32"/>
                  <a:pt x="1192" y="33"/>
                  <a:pt x="1197" y="35"/>
                </a:cubicBezTo>
                <a:cubicBezTo>
                  <a:pt x="1197" y="35"/>
                  <a:pt x="1197" y="36"/>
                  <a:pt x="1197" y="36"/>
                </a:cubicBezTo>
                <a:close/>
                <a:moveTo>
                  <a:pt x="1280" y="64"/>
                </a:moveTo>
                <a:cubicBezTo>
                  <a:pt x="1285" y="59"/>
                  <a:pt x="1290" y="59"/>
                  <a:pt x="1295" y="55"/>
                </a:cubicBezTo>
                <a:cubicBezTo>
                  <a:pt x="1295" y="55"/>
                  <a:pt x="1296" y="54"/>
                  <a:pt x="1296" y="54"/>
                </a:cubicBezTo>
                <a:cubicBezTo>
                  <a:pt x="1293" y="52"/>
                  <a:pt x="1293" y="50"/>
                  <a:pt x="1291" y="47"/>
                </a:cubicBezTo>
                <a:cubicBezTo>
                  <a:pt x="1290" y="46"/>
                  <a:pt x="1290" y="46"/>
                  <a:pt x="1288" y="45"/>
                </a:cubicBezTo>
                <a:cubicBezTo>
                  <a:pt x="1286" y="49"/>
                  <a:pt x="1281" y="58"/>
                  <a:pt x="1278" y="60"/>
                </a:cubicBezTo>
                <a:cubicBezTo>
                  <a:pt x="1278" y="62"/>
                  <a:pt x="1278" y="62"/>
                  <a:pt x="1278" y="63"/>
                </a:cubicBezTo>
                <a:cubicBezTo>
                  <a:pt x="1279" y="64"/>
                  <a:pt x="1278" y="63"/>
                  <a:pt x="1280" y="64"/>
                </a:cubicBezTo>
                <a:close/>
                <a:moveTo>
                  <a:pt x="1297" y="200"/>
                </a:moveTo>
                <a:cubicBezTo>
                  <a:pt x="1296" y="200"/>
                  <a:pt x="1296" y="200"/>
                  <a:pt x="1295" y="199"/>
                </a:cubicBezTo>
                <a:cubicBezTo>
                  <a:pt x="1296" y="200"/>
                  <a:pt x="1296" y="201"/>
                  <a:pt x="1297" y="202"/>
                </a:cubicBezTo>
                <a:cubicBezTo>
                  <a:pt x="1293" y="204"/>
                  <a:pt x="1290" y="202"/>
                  <a:pt x="1287" y="206"/>
                </a:cubicBezTo>
                <a:cubicBezTo>
                  <a:pt x="1284" y="203"/>
                  <a:pt x="1284" y="200"/>
                  <a:pt x="1280" y="197"/>
                </a:cubicBezTo>
                <a:cubicBezTo>
                  <a:pt x="1281" y="193"/>
                  <a:pt x="1282" y="194"/>
                  <a:pt x="1282" y="190"/>
                </a:cubicBezTo>
                <a:cubicBezTo>
                  <a:pt x="1282" y="190"/>
                  <a:pt x="1283" y="190"/>
                  <a:pt x="1283" y="190"/>
                </a:cubicBezTo>
                <a:cubicBezTo>
                  <a:pt x="1281" y="190"/>
                  <a:pt x="1280" y="190"/>
                  <a:pt x="1278" y="190"/>
                </a:cubicBezTo>
                <a:cubicBezTo>
                  <a:pt x="1278" y="188"/>
                  <a:pt x="1279" y="187"/>
                  <a:pt x="1279" y="186"/>
                </a:cubicBezTo>
                <a:cubicBezTo>
                  <a:pt x="1283" y="186"/>
                  <a:pt x="1283" y="185"/>
                  <a:pt x="1287" y="185"/>
                </a:cubicBezTo>
                <a:cubicBezTo>
                  <a:pt x="1287" y="185"/>
                  <a:pt x="1287" y="184"/>
                  <a:pt x="1288" y="184"/>
                </a:cubicBezTo>
                <a:cubicBezTo>
                  <a:pt x="1286" y="183"/>
                  <a:pt x="1285" y="182"/>
                  <a:pt x="1284" y="181"/>
                </a:cubicBezTo>
                <a:cubicBezTo>
                  <a:pt x="1273" y="181"/>
                  <a:pt x="1261" y="189"/>
                  <a:pt x="1252" y="178"/>
                </a:cubicBezTo>
                <a:cubicBezTo>
                  <a:pt x="1248" y="178"/>
                  <a:pt x="1248" y="178"/>
                  <a:pt x="1246" y="181"/>
                </a:cubicBezTo>
                <a:cubicBezTo>
                  <a:pt x="1245" y="181"/>
                  <a:pt x="1244" y="181"/>
                  <a:pt x="1243" y="180"/>
                </a:cubicBezTo>
                <a:cubicBezTo>
                  <a:pt x="1244" y="178"/>
                  <a:pt x="1245" y="178"/>
                  <a:pt x="1246" y="176"/>
                </a:cubicBezTo>
                <a:cubicBezTo>
                  <a:pt x="1251" y="176"/>
                  <a:pt x="1256" y="179"/>
                  <a:pt x="1259" y="179"/>
                </a:cubicBezTo>
                <a:cubicBezTo>
                  <a:pt x="1263" y="179"/>
                  <a:pt x="1264" y="176"/>
                  <a:pt x="1270" y="177"/>
                </a:cubicBezTo>
                <a:cubicBezTo>
                  <a:pt x="1270" y="177"/>
                  <a:pt x="1271" y="177"/>
                  <a:pt x="1271" y="177"/>
                </a:cubicBezTo>
                <a:cubicBezTo>
                  <a:pt x="1271" y="172"/>
                  <a:pt x="1269" y="172"/>
                  <a:pt x="1267" y="168"/>
                </a:cubicBezTo>
                <a:cubicBezTo>
                  <a:pt x="1260" y="167"/>
                  <a:pt x="1253" y="165"/>
                  <a:pt x="1245" y="163"/>
                </a:cubicBezTo>
                <a:cubicBezTo>
                  <a:pt x="1243" y="162"/>
                  <a:pt x="1240" y="157"/>
                  <a:pt x="1235" y="158"/>
                </a:cubicBezTo>
                <a:cubicBezTo>
                  <a:pt x="1232" y="158"/>
                  <a:pt x="1231" y="160"/>
                  <a:pt x="1227" y="159"/>
                </a:cubicBezTo>
                <a:cubicBezTo>
                  <a:pt x="1227" y="158"/>
                  <a:pt x="1228" y="157"/>
                  <a:pt x="1228" y="156"/>
                </a:cubicBezTo>
                <a:cubicBezTo>
                  <a:pt x="1227" y="156"/>
                  <a:pt x="1227" y="155"/>
                  <a:pt x="1227" y="155"/>
                </a:cubicBezTo>
                <a:cubicBezTo>
                  <a:pt x="1225" y="155"/>
                  <a:pt x="1224" y="155"/>
                  <a:pt x="1223" y="155"/>
                </a:cubicBezTo>
                <a:cubicBezTo>
                  <a:pt x="1219" y="154"/>
                  <a:pt x="1219" y="154"/>
                  <a:pt x="1218" y="152"/>
                </a:cubicBezTo>
                <a:cubicBezTo>
                  <a:pt x="1218" y="151"/>
                  <a:pt x="1218" y="152"/>
                  <a:pt x="1219" y="151"/>
                </a:cubicBezTo>
                <a:cubicBezTo>
                  <a:pt x="1219" y="151"/>
                  <a:pt x="1220" y="150"/>
                  <a:pt x="1220" y="149"/>
                </a:cubicBezTo>
                <a:cubicBezTo>
                  <a:pt x="1215" y="149"/>
                  <a:pt x="1216" y="148"/>
                  <a:pt x="1214" y="151"/>
                </a:cubicBezTo>
                <a:cubicBezTo>
                  <a:pt x="1212" y="149"/>
                  <a:pt x="1213" y="151"/>
                  <a:pt x="1213" y="148"/>
                </a:cubicBezTo>
                <a:cubicBezTo>
                  <a:pt x="1207" y="146"/>
                  <a:pt x="1204" y="145"/>
                  <a:pt x="1199" y="144"/>
                </a:cubicBezTo>
                <a:cubicBezTo>
                  <a:pt x="1198" y="144"/>
                  <a:pt x="1198" y="145"/>
                  <a:pt x="1197" y="145"/>
                </a:cubicBezTo>
                <a:cubicBezTo>
                  <a:pt x="1198" y="146"/>
                  <a:pt x="1199" y="147"/>
                  <a:pt x="1200" y="148"/>
                </a:cubicBezTo>
                <a:cubicBezTo>
                  <a:pt x="1197" y="148"/>
                  <a:pt x="1195" y="148"/>
                  <a:pt x="1192" y="148"/>
                </a:cubicBezTo>
                <a:cubicBezTo>
                  <a:pt x="1193" y="145"/>
                  <a:pt x="1193" y="144"/>
                  <a:pt x="1192" y="143"/>
                </a:cubicBezTo>
                <a:cubicBezTo>
                  <a:pt x="1188" y="143"/>
                  <a:pt x="1189" y="142"/>
                  <a:pt x="1188" y="146"/>
                </a:cubicBezTo>
                <a:cubicBezTo>
                  <a:pt x="1184" y="144"/>
                  <a:pt x="1182" y="142"/>
                  <a:pt x="1177" y="141"/>
                </a:cubicBezTo>
                <a:cubicBezTo>
                  <a:pt x="1186" y="136"/>
                  <a:pt x="1205" y="146"/>
                  <a:pt x="1213" y="143"/>
                </a:cubicBezTo>
                <a:cubicBezTo>
                  <a:pt x="1214" y="143"/>
                  <a:pt x="1214" y="143"/>
                  <a:pt x="1214" y="143"/>
                </a:cubicBezTo>
                <a:cubicBezTo>
                  <a:pt x="1213" y="140"/>
                  <a:pt x="1213" y="140"/>
                  <a:pt x="1212" y="138"/>
                </a:cubicBezTo>
                <a:cubicBezTo>
                  <a:pt x="1203" y="136"/>
                  <a:pt x="1178" y="130"/>
                  <a:pt x="1172" y="134"/>
                </a:cubicBezTo>
                <a:cubicBezTo>
                  <a:pt x="1169" y="133"/>
                  <a:pt x="1169" y="133"/>
                  <a:pt x="1167" y="131"/>
                </a:cubicBezTo>
                <a:cubicBezTo>
                  <a:pt x="1169" y="129"/>
                  <a:pt x="1168" y="130"/>
                  <a:pt x="1170" y="129"/>
                </a:cubicBezTo>
                <a:cubicBezTo>
                  <a:pt x="1170" y="128"/>
                  <a:pt x="1170" y="127"/>
                  <a:pt x="1170" y="127"/>
                </a:cubicBezTo>
                <a:cubicBezTo>
                  <a:pt x="1165" y="126"/>
                  <a:pt x="1160" y="126"/>
                  <a:pt x="1157" y="128"/>
                </a:cubicBezTo>
                <a:cubicBezTo>
                  <a:pt x="1154" y="128"/>
                  <a:pt x="1151" y="127"/>
                  <a:pt x="1148" y="126"/>
                </a:cubicBezTo>
                <a:cubicBezTo>
                  <a:pt x="1149" y="126"/>
                  <a:pt x="1149" y="126"/>
                  <a:pt x="1150" y="126"/>
                </a:cubicBezTo>
                <a:cubicBezTo>
                  <a:pt x="1152" y="124"/>
                  <a:pt x="1154" y="123"/>
                  <a:pt x="1157" y="122"/>
                </a:cubicBezTo>
                <a:cubicBezTo>
                  <a:pt x="1161" y="123"/>
                  <a:pt x="1161" y="125"/>
                  <a:pt x="1164" y="124"/>
                </a:cubicBezTo>
                <a:cubicBezTo>
                  <a:pt x="1166" y="125"/>
                  <a:pt x="1168" y="125"/>
                  <a:pt x="1170" y="125"/>
                </a:cubicBezTo>
                <a:cubicBezTo>
                  <a:pt x="1169" y="123"/>
                  <a:pt x="1167" y="123"/>
                  <a:pt x="1163" y="122"/>
                </a:cubicBezTo>
                <a:cubicBezTo>
                  <a:pt x="1163" y="121"/>
                  <a:pt x="1163" y="121"/>
                  <a:pt x="1163" y="120"/>
                </a:cubicBezTo>
                <a:cubicBezTo>
                  <a:pt x="1166" y="121"/>
                  <a:pt x="1168" y="121"/>
                  <a:pt x="1170" y="120"/>
                </a:cubicBezTo>
                <a:cubicBezTo>
                  <a:pt x="1172" y="121"/>
                  <a:pt x="1175" y="121"/>
                  <a:pt x="1178" y="122"/>
                </a:cubicBezTo>
                <a:cubicBezTo>
                  <a:pt x="1178" y="122"/>
                  <a:pt x="1178" y="123"/>
                  <a:pt x="1178" y="123"/>
                </a:cubicBezTo>
                <a:cubicBezTo>
                  <a:pt x="1176" y="123"/>
                  <a:pt x="1175" y="124"/>
                  <a:pt x="1174" y="124"/>
                </a:cubicBezTo>
                <a:cubicBezTo>
                  <a:pt x="1173" y="124"/>
                  <a:pt x="1173" y="124"/>
                  <a:pt x="1173" y="124"/>
                </a:cubicBezTo>
                <a:cubicBezTo>
                  <a:pt x="1174" y="125"/>
                  <a:pt x="1175" y="125"/>
                  <a:pt x="1178" y="126"/>
                </a:cubicBezTo>
                <a:cubicBezTo>
                  <a:pt x="1177" y="127"/>
                  <a:pt x="1176" y="127"/>
                  <a:pt x="1176" y="128"/>
                </a:cubicBezTo>
                <a:cubicBezTo>
                  <a:pt x="1175" y="128"/>
                  <a:pt x="1175" y="129"/>
                  <a:pt x="1175" y="130"/>
                </a:cubicBezTo>
                <a:cubicBezTo>
                  <a:pt x="1186" y="132"/>
                  <a:pt x="1192" y="132"/>
                  <a:pt x="1204" y="133"/>
                </a:cubicBezTo>
                <a:cubicBezTo>
                  <a:pt x="1202" y="130"/>
                  <a:pt x="1193" y="129"/>
                  <a:pt x="1188" y="128"/>
                </a:cubicBezTo>
                <a:cubicBezTo>
                  <a:pt x="1191" y="127"/>
                  <a:pt x="1192" y="128"/>
                  <a:pt x="1194" y="124"/>
                </a:cubicBezTo>
                <a:cubicBezTo>
                  <a:pt x="1197" y="126"/>
                  <a:pt x="1197" y="126"/>
                  <a:pt x="1198" y="128"/>
                </a:cubicBezTo>
                <a:cubicBezTo>
                  <a:pt x="1206" y="129"/>
                  <a:pt x="1205" y="130"/>
                  <a:pt x="1206" y="134"/>
                </a:cubicBezTo>
                <a:cubicBezTo>
                  <a:pt x="1211" y="135"/>
                  <a:pt x="1213" y="134"/>
                  <a:pt x="1216" y="132"/>
                </a:cubicBezTo>
                <a:cubicBezTo>
                  <a:pt x="1218" y="134"/>
                  <a:pt x="1219" y="135"/>
                  <a:pt x="1218" y="140"/>
                </a:cubicBezTo>
                <a:cubicBezTo>
                  <a:pt x="1220" y="140"/>
                  <a:pt x="1221" y="140"/>
                  <a:pt x="1223" y="140"/>
                </a:cubicBezTo>
                <a:cubicBezTo>
                  <a:pt x="1223" y="138"/>
                  <a:pt x="1223" y="136"/>
                  <a:pt x="1223" y="134"/>
                </a:cubicBezTo>
                <a:cubicBezTo>
                  <a:pt x="1223" y="133"/>
                  <a:pt x="1223" y="133"/>
                  <a:pt x="1223" y="132"/>
                </a:cubicBezTo>
                <a:cubicBezTo>
                  <a:pt x="1230" y="133"/>
                  <a:pt x="1237" y="135"/>
                  <a:pt x="1243" y="136"/>
                </a:cubicBezTo>
                <a:cubicBezTo>
                  <a:pt x="1241" y="139"/>
                  <a:pt x="1237" y="137"/>
                  <a:pt x="1233" y="136"/>
                </a:cubicBezTo>
                <a:cubicBezTo>
                  <a:pt x="1233" y="137"/>
                  <a:pt x="1233" y="138"/>
                  <a:pt x="1232" y="138"/>
                </a:cubicBezTo>
                <a:cubicBezTo>
                  <a:pt x="1236" y="139"/>
                  <a:pt x="1235" y="139"/>
                  <a:pt x="1239" y="139"/>
                </a:cubicBezTo>
                <a:cubicBezTo>
                  <a:pt x="1238" y="140"/>
                  <a:pt x="1237" y="140"/>
                  <a:pt x="1236" y="141"/>
                </a:cubicBezTo>
                <a:cubicBezTo>
                  <a:pt x="1237" y="142"/>
                  <a:pt x="1237" y="142"/>
                  <a:pt x="1239" y="143"/>
                </a:cubicBezTo>
                <a:cubicBezTo>
                  <a:pt x="1237" y="144"/>
                  <a:pt x="1236" y="145"/>
                  <a:pt x="1234" y="146"/>
                </a:cubicBezTo>
                <a:cubicBezTo>
                  <a:pt x="1235" y="149"/>
                  <a:pt x="1243" y="151"/>
                  <a:pt x="1243" y="154"/>
                </a:cubicBezTo>
                <a:cubicBezTo>
                  <a:pt x="1247" y="154"/>
                  <a:pt x="1246" y="153"/>
                  <a:pt x="1249" y="153"/>
                </a:cubicBezTo>
                <a:cubicBezTo>
                  <a:pt x="1249" y="154"/>
                  <a:pt x="1249" y="155"/>
                  <a:pt x="1249" y="156"/>
                </a:cubicBezTo>
                <a:cubicBezTo>
                  <a:pt x="1254" y="157"/>
                  <a:pt x="1254" y="157"/>
                  <a:pt x="1255" y="152"/>
                </a:cubicBezTo>
                <a:cubicBezTo>
                  <a:pt x="1257" y="153"/>
                  <a:pt x="1256" y="153"/>
                  <a:pt x="1257" y="154"/>
                </a:cubicBezTo>
                <a:cubicBezTo>
                  <a:pt x="1258" y="154"/>
                  <a:pt x="1259" y="154"/>
                  <a:pt x="1260" y="154"/>
                </a:cubicBezTo>
                <a:cubicBezTo>
                  <a:pt x="1260" y="153"/>
                  <a:pt x="1261" y="152"/>
                  <a:pt x="1261" y="151"/>
                </a:cubicBezTo>
                <a:cubicBezTo>
                  <a:pt x="1257" y="148"/>
                  <a:pt x="1254" y="148"/>
                  <a:pt x="1247" y="146"/>
                </a:cubicBezTo>
                <a:cubicBezTo>
                  <a:pt x="1246" y="146"/>
                  <a:pt x="1246" y="146"/>
                  <a:pt x="1246" y="145"/>
                </a:cubicBezTo>
                <a:cubicBezTo>
                  <a:pt x="1246" y="144"/>
                  <a:pt x="1246" y="143"/>
                  <a:pt x="1246" y="142"/>
                </a:cubicBezTo>
                <a:cubicBezTo>
                  <a:pt x="1250" y="144"/>
                  <a:pt x="1253" y="146"/>
                  <a:pt x="1257" y="147"/>
                </a:cubicBezTo>
                <a:cubicBezTo>
                  <a:pt x="1258" y="145"/>
                  <a:pt x="1258" y="144"/>
                  <a:pt x="1259" y="143"/>
                </a:cubicBezTo>
                <a:cubicBezTo>
                  <a:pt x="1264" y="144"/>
                  <a:pt x="1262" y="143"/>
                  <a:pt x="1262" y="146"/>
                </a:cubicBezTo>
                <a:cubicBezTo>
                  <a:pt x="1267" y="148"/>
                  <a:pt x="1269" y="149"/>
                  <a:pt x="1271" y="152"/>
                </a:cubicBezTo>
                <a:cubicBezTo>
                  <a:pt x="1275" y="152"/>
                  <a:pt x="1277" y="150"/>
                  <a:pt x="1282" y="149"/>
                </a:cubicBezTo>
                <a:cubicBezTo>
                  <a:pt x="1283" y="145"/>
                  <a:pt x="1282" y="144"/>
                  <a:pt x="1280" y="142"/>
                </a:cubicBezTo>
                <a:cubicBezTo>
                  <a:pt x="1282" y="140"/>
                  <a:pt x="1283" y="141"/>
                  <a:pt x="1284" y="138"/>
                </a:cubicBezTo>
                <a:cubicBezTo>
                  <a:pt x="1283" y="137"/>
                  <a:pt x="1283" y="137"/>
                  <a:pt x="1280" y="136"/>
                </a:cubicBezTo>
                <a:cubicBezTo>
                  <a:pt x="1284" y="134"/>
                  <a:pt x="1283" y="134"/>
                  <a:pt x="1285" y="130"/>
                </a:cubicBezTo>
                <a:cubicBezTo>
                  <a:pt x="1284" y="129"/>
                  <a:pt x="1284" y="128"/>
                  <a:pt x="1283" y="126"/>
                </a:cubicBezTo>
                <a:cubicBezTo>
                  <a:pt x="1281" y="126"/>
                  <a:pt x="1278" y="125"/>
                  <a:pt x="1275" y="125"/>
                </a:cubicBezTo>
                <a:cubicBezTo>
                  <a:pt x="1276" y="123"/>
                  <a:pt x="1276" y="123"/>
                  <a:pt x="1277" y="122"/>
                </a:cubicBezTo>
                <a:cubicBezTo>
                  <a:pt x="1277" y="122"/>
                  <a:pt x="1277" y="121"/>
                  <a:pt x="1277" y="121"/>
                </a:cubicBezTo>
                <a:cubicBezTo>
                  <a:pt x="1276" y="121"/>
                  <a:pt x="1274" y="120"/>
                  <a:pt x="1273" y="120"/>
                </a:cubicBezTo>
                <a:cubicBezTo>
                  <a:pt x="1274" y="118"/>
                  <a:pt x="1280" y="113"/>
                  <a:pt x="1281" y="112"/>
                </a:cubicBezTo>
                <a:cubicBezTo>
                  <a:pt x="1280" y="108"/>
                  <a:pt x="1277" y="104"/>
                  <a:pt x="1275" y="99"/>
                </a:cubicBezTo>
                <a:cubicBezTo>
                  <a:pt x="1264" y="97"/>
                  <a:pt x="1260" y="92"/>
                  <a:pt x="1249" y="91"/>
                </a:cubicBezTo>
                <a:cubicBezTo>
                  <a:pt x="1250" y="94"/>
                  <a:pt x="1249" y="93"/>
                  <a:pt x="1252" y="95"/>
                </a:cubicBezTo>
                <a:cubicBezTo>
                  <a:pt x="1251" y="95"/>
                  <a:pt x="1230" y="88"/>
                  <a:pt x="1228" y="87"/>
                </a:cubicBezTo>
                <a:cubicBezTo>
                  <a:pt x="1221" y="87"/>
                  <a:pt x="1226" y="93"/>
                  <a:pt x="1222" y="97"/>
                </a:cubicBezTo>
                <a:cubicBezTo>
                  <a:pt x="1221" y="99"/>
                  <a:pt x="1221" y="99"/>
                  <a:pt x="1221" y="99"/>
                </a:cubicBezTo>
                <a:cubicBezTo>
                  <a:pt x="1221" y="99"/>
                  <a:pt x="1221" y="99"/>
                  <a:pt x="1220" y="99"/>
                </a:cubicBezTo>
                <a:cubicBezTo>
                  <a:pt x="1221" y="96"/>
                  <a:pt x="1221" y="96"/>
                  <a:pt x="1220" y="95"/>
                </a:cubicBezTo>
                <a:cubicBezTo>
                  <a:pt x="1222" y="84"/>
                  <a:pt x="1224" y="83"/>
                  <a:pt x="1231" y="81"/>
                </a:cubicBezTo>
                <a:cubicBezTo>
                  <a:pt x="1233" y="79"/>
                  <a:pt x="1232" y="85"/>
                  <a:pt x="1236" y="84"/>
                </a:cubicBezTo>
                <a:cubicBezTo>
                  <a:pt x="1237" y="83"/>
                  <a:pt x="1239" y="82"/>
                  <a:pt x="1240" y="81"/>
                </a:cubicBezTo>
                <a:cubicBezTo>
                  <a:pt x="1241" y="81"/>
                  <a:pt x="1241" y="81"/>
                  <a:pt x="1242" y="81"/>
                </a:cubicBezTo>
                <a:cubicBezTo>
                  <a:pt x="1245" y="82"/>
                  <a:pt x="1263" y="83"/>
                  <a:pt x="1264" y="85"/>
                </a:cubicBezTo>
                <a:cubicBezTo>
                  <a:pt x="1265" y="85"/>
                  <a:pt x="1265" y="88"/>
                  <a:pt x="1267" y="89"/>
                </a:cubicBezTo>
                <a:cubicBezTo>
                  <a:pt x="1274" y="90"/>
                  <a:pt x="1282" y="92"/>
                  <a:pt x="1289" y="93"/>
                </a:cubicBezTo>
                <a:cubicBezTo>
                  <a:pt x="1290" y="85"/>
                  <a:pt x="1287" y="85"/>
                  <a:pt x="1284" y="81"/>
                </a:cubicBezTo>
                <a:cubicBezTo>
                  <a:pt x="1282" y="79"/>
                  <a:pt x="1284" y="77"/>
                  <a:pt x="1283" y="73"/>
                </a:cubicBezTo>
                <a:cubicBezTo>
                  <a:pt x="1281" y="72"/>
                  <a:pt x="1282" y="73"/>
                  <a:pt x="1278" y="73"/>
                </a:cubicBezTo>
                <a:cubicBezTo>
                  <a:pt x="1279" y="71"/>
                  <a:pt x="1280" y="71"/>
                  <a:pt x="1281" y="70"/>
                </a:cubicBezTo>
                <a:cubicBezTo>
                  <a:pt x="1281" y="68"/>
                  <a:pt x="1281" y="67"/>
                  <a:pt x="1281" y="66"/>
                </a:cubicBezTo>
                <a:cubicBezTo>
                  <a:pt x="1276" y="66"/>
                  <a:pt x="1278" y="67"/>
                  <a:pt x="1276" y="68"/>
                </a:cubicBezTo>
                <a:cubicBezTo>
                  <a:pt x="1271" y="70"/>
                  <a:pt x="1264" y="64"/>
                  <a:pt x="1259" y="62"/>
                </a:cubicBezTo>
                <a:cubicBezTo>
                  <a:pt x="1260" y="61"/>
                  <a:pt x="1261" y="60"/>
                  <a:pt x="1262" y="59"/>
                </a:cubicBezTo>
                <a:cubicBezTo>
                  <a:pt x="1266" y="60"/>
                  <a:pt x="1267" y="61"/>
                  <a:pt x="1269" y="63"/>
                </a:cubicBezTo>
                <a:cubicBezTo>
                  <a:pt x="1271" y="63"/>
                  <a:pt x="1271" y="63"/>
                  <a:pt x="1272" y="63"/>
                </a:cubicBezTo>
                <a:cubicBezTo>
                  <a:pt x="1272" y="63"/>
                  <a:pt x="1273" y="62"/>
                  <a:pt x="1273" y="62"/>
                </a:cubicBezTo>
                <a:cubicBezTo>
                  <a:pt x="1273" y="62"/>
                  <a:pt x="1273" y="62"/>
                  <a:pt x="1272" y="62"/>
                </a:cubicBezTo>
                <a:cubicBezTo>
                  <a:pt x="1271" y="60"/>
                  <a:pt x="1264" y="54"/>
                  <a:pt x="1260" y="55"/>
                </a:cubicBezTo>
                <a:cubicBezTo>
                  <a:pt x="1259" y="56"/>
                  <a:pt x="1259" y="57"/>
                  <a:pt x="1258" y="58"/>
                </a:cubicBezTo>
                <a:cubicBezTo>
                  <a:pt x="1254" y="57"/>
                  <a:pt x="1250" y="55"/>
                  <a:pt x="1245" y="54"/>
                </a:cubicBezTo>
                <a:cubicBezTo>
                  <a:pt x="1244" y="54"/>
                  <a:pt x="1241" y="58"/>
                  <a:pt x="1240" y="59"/>
                </a:cubicBezTo>
                <a:cubicBezTo>
                  <a:pt x="1239" y="58"/>
                  <a:pt x="1238" y="58"/>
                  <a:pt x="1237" y="58"/>
                </a:cubicBezTo>
                <a:cubicBezTo>
                  <a:pt x="1238" y="56"/>
                  <a:pt x="1240" y="55"/>
                  <a:pt x="1241" y="53"/>
                </a:cubicBezTo>
                <a:cubicBezTo>
                  <a:pt x="1241" y="53"/>
                  <a:pt x="1240" y="52"/>
                  <a:pt x="1240" y="51"/>
                </a:cubicBezTo>
                <a:cubicBezTo>
                  <a:pt x="1238" y="51"/>
                  <a:pt x="1237" y="50"/>
                  <a:pt x="1236" y="50"/>
                </a:cubicBezTo>
                <a:cubicBezTo>
                  <a:pt x="1235" y="52"/>
                  <a:pt x="1235" y="54"/>
                  <a:pt x="1234" y="55"/>
                </a:cubicBezTo>
                <a:cubicBezTo>
                  <a:pt x="1233" y="56"/>
                  <a:pt x="1230" y="58"/>
                  <a:pt x="1229" y="58"/>
                </a:cubicBezTo>
                <a:cubicBezTo>
                  <a:pt x="1226" y="59"/>
                  <a:pt x="1224" y="56"/>
                  <a:pt x="1224" y="56"/>
                </a:cubicBezTo>
                <a:cubicBezTo>
                  <a:pt x="1222" y="57"/>
                  <a:pt x="1220" y="60"/>
                  <a:pt x="1217" y="61"/>
                </a:cubicBezTo>
                <a:cubicBezTo>
                  <a:pt x="1217" y="62"/>
                  <a:pt x="1216" y="59"/>
                  <a:pt x="1213" y="58"/>
                </a:cubicBezTo>
                <a:cubicBezTo>
                  <a:pt x="1213" y="59"/>
                  <a:pt x="1212" y="60"/>
                  <a:pt x="1212" y="61"/>
                </a:cubicBezTo>
                <a:cubicBezTo>
                  <a:pt x="1210" y="59"/>
                  <a:pt x="1211" y="57"/>
                  <a:pt x="1208" y="58"/>
                </a:cubicBezTo>
                <a:cubicBezTo>
                  <a:pt x="1204" y="58"/>
                  <a:pt x="1204" y="58"/>
                  <a:pt x="1201" y="59"/>
                </a:cubicBezTo>
                <a:cubicBezTo>
                  <a:pt x="1201" y="61"/>
                  <a:pt x="1201" y="61"/>
                  <a:pt x="1201" y="62"/>
                </a:cubicBezTo>
                <a:cubicBezTo>
                  <a:pt x="1204" y="64"/>
                  <a:pt x="1205" y="63"/>
                  <a:pt x="1207" y="60"/>
                </a:cubicBezTo>
                <a:cubicBezTo>
                  <a:pt x="1210" y="62"/>
                  <a:pt x="1212" y="65"/>
                  <a:pt x="1214" y="67"/>
                </a:cubicBezTo>
                <a:cubicBezTo>
                  <a:pt x="1214" y="69"/>
                  <a:pt x="1214" y="69"/>
                  <a:pt x="1214" y="69"/>
                </a:cubicBezTo>
                <a:cubicBezTo>
                  <a:pt x="1216" y="71"/>
                  <a:pt x="1231" y="74"/>
                  <a:pt x="1235" y="75"/>
                </a:cubicBezTo>
                <a:cubicBezTo>
                  <a:pt x="1228" y="78"/>
                  <a:pt x="1220" y="70"/>
                  <a:pt x="1214" y="72"/>
                </a:cubicBezTo>
                <a:cubicBezTo>
                  <a:pt x="1213" y="72"/>
                  <a:pt x="1212" y="73"/>
                  <a:pt x="1211" y="73"/>
                </a:cubicBezTo>
                <a:cubicBezTo>
                  <a:pt x="1211" y="74"/>
                  <a:pt x="1210" y="75"/>
                  <a:pt x="1210" y="77"/>
                </a:cubicBezTo>
                <a:cubicBezTo>
                  <a:pt x="1212" y="77"/>
                  <a:pt x="1213" y="77"/>
                  <a:pt x="1215" y="78"/>
                </a:cubicBezTo>
                <a:cubicBezTo>
                  <a:pt x="1209" y="84"/>
                  <a:pt x="1201" y="76"/>
                  <a:pt x="1194" y="78"/>
                </a:cubicBezTo>
                <a:cubicBezTo>
                  <a:pt x="1193" y="78"/>
                  <a:pt x="1193" y="77"/>
                  <a:pt x="1192" y="77"/>
                </a:cubicBezTo>
                <a:cubicBezTo>
                  <a:pt x="1192" y="78"/>
                  <a:pt x="1192" y="79"/>
                  <a:pt x="1193" y="79"/>
                </a:cubicBezTo>
                <a:cubicBezTo>
                  <a:pt x="1198" y="81"/>
                  <a:pt x="1208" y="84"/>
                  <a:pt x="1211" y="83"/>
                </a:cubicBezTo>
                <a:cubicBezTo>
                  <a:pt x="1212" y="83"/>
                  <a:pt x="1214" y="84"/>
                  <a:pt x="1215" y="84"/>
                </a:cubicBezTo>
                <a:cubicBezTo>
                  <a:pt x="1214" y="86"/>
                  <a:pt x="1214" y="87"/>
                  <a:pt x="1213" y="89"/>
                </a:cubicBezTo>
                <a:cubicBezTo>
                  <a:pt x="1211" y="87"/>
                  <a:pt x="1212" y="89"/>
                  <a:pt x="1211" y="86"/>
                </a:cubicBezTo>
                <a:cubicBezTo>
                  <a:pt x="1209" y="86"/>
                  <a:pt x="1209" y="86"/>
                  <a:pt x="1208" y="87"/>
                </a:cubicBezTo>
                <a:cubicBezTo>
                  <a:pt x="1206" y="89"/>
                  <a:pt x="1207" y="91"/>
                  <a:pt x="1207" y="94"/>
                </a:cubicBezTo>
                <a:cubicBezTo>
                  <a:pt x="1204" y="93"/>
                  <a:pt x="1205" y="92"/>
                  <a:pt x="1203" y="91"/>
                </a:cubicBezTo>
                <a:cubicBezTo>
                  <a:pt x="1201" y="93"/>
                  <a:pt x="1198" y="93"/>
                  <a:pt x="1195" y="94"/>
                </a:cubicBezTo>
                <a:cubicBezTo>
                  <a:pt x="1194" y="95"/>
                  <a:pt x="1195" y="95"/>
                  <a:pt x="1194" y="96"/>
                </a:cubicBezTo>
                <a:cubicBezTo>
                  <a:pt x="1194" y="96"/>
                  <a:pt x="1193" y="96"/>
                  <a:pt x="1193" y="97"/>
                </a:cubicBezTo>
                <a:cubicBezTo>
                  <a:pt x="1196" y="96"/>
                  <a:pt x="1198" y="96"/>
                  <a:pt x="1201" y="96"/>
                </a:cubicBezTo>
                <a:cubicBezTo>
                  <a:pt x="1202" y="98"/>
                  <a:pt x="1204" y="99"/>
                  <a:pt x="1205" y="100"/>
                </a:cubicBezTo>
                <a:cubicBezTo>
                  <a:pt x="1205" y="100"/>
                  <a:pt x="1205" y="101"/>
                  <a:pt x="1204" y="101"/>
                </a:cubicBezTo>
                <a:cubicBezTo>
                  <a:pt x="1203" y="101"/>
                  <a:pt x="1203" y="102"/>
                  <a:pt x="1202" y="100"/>
                </a:cubicBezTo>
                <a:cubicBezTo>
                  <a:pt x="1199" y="101"/>
                  <a:pt x="1199" y="102"/>
                  <a:pt x="1198" y="106"/>
                </a:cubicBezTo>
                <a:cubicBezTo>
                  <a:pt x="1191" y="102"/>
                  <a:pt x="1175" y="99"/>
                  <a:pt x="1170" y="99"/>
                </a:cubicBezTo>
                <a:cubicBezTo>
                  <a:pt x="1169" y="99"/>
                  <a:pt x="1169" y="98"/>
                  <a:pt x="1169" y="98"/>
                </a:cubicBezTo>
                <a:cubicBezTo>
                  <a:pt x="1170" y="94"/>
                  <a:pt x="1173" y="93"/>
                  <a:pt x="1173" y="92"/>
                </a:cubicBezTo>
                <a:cubicBezTo>
                  <a:pt x="1174" y="89"/>
                  <a:pt x="1171" y="91"/>
                  <a:pt x="1171" y="89"/>
                </a:cubicBezTo>
                <a:cubicBezTo>
                  <a:pt x="1171" y="87"/>
                  <a:pt x="1172" y="85"/>
                  <a:pt x="1173" y="83"/>
                </a:cubicBezTo>
                <a:cubicBezTo>
                  <a:pt x="1182" y="85"/>
                  <a:pt x="1187" y="85"/>
                  <a:pt x="1193" y="87"/>
                </a:cubicBezTo>
                <a:cubicBezTo>
                  <a:pt x="1194" y="86"/>
                  <a:pt x="1194" y="87"/>
                  <a:pt x="1195" y="86"/>
                </a:cubicBezTo>
                <a:cubicBezTo>
                  <a:pt x="1196" y="86"/>
                  <a:pt x="1196" y="85"/>
                  <a:pt x="1196" y="84"/>
                </a:cubicBezTo>
                <a:cubicBezTo>
                  <a:pt x="1189" y="81"/>
                  <a:pt x="1181" y="81"/>
                  <a:pt x="1174" y="81"/>
                </a:cubicBezTo>
                <a:cubicBezTo>
                  <a:pt x="1174" y="79"/>
                  <a:pt x="1174" y="76"/>
                  <a:pt x="1174" y="74"/>
                </a:cubicBezTo>
                <a:cubicBezTo>
                  <a:pt x="1172" y="74"/>
                  <a:pt x="1172" y="73"/>
                  <a:pt x="1171" y="74"/>
                </a:cubicBezTo>
                <a:cubicBezTo>
                  <a:pt x="1170" y="72"/>
                  <a:pt x="1171" y="74"/>
                  <a:pt x="1171" y="71"/>
                </a:cubicBezTo>
                <a:cubicBezTo>
                  <a:pt x="1170" y="70"/>
                  <a:pt x="1167" y="69"/>
                  <a:pt x="1166" y="68"/>
                </a:cubicBezTo>
                <a:cubicBezTo>
                  <a:pt x="1165" y="68"/>
                  <a:pt x="1165" y="68"/>
                  <a:pt x="1164" y="67"/>
                </a:cubicBezTo>
                <a:cubicBezTo>
                  <a:pt x="1166" y="64"/>
                  <a:pt x="1169" y="63"/>
                  <a:pt x="1171" y="60"/>
                </a:cubicBezTo>
                <a:cubicBezTo>
                  <a:pt x="1169" y="58"/>
                  <a:pt x="1163" y="56"/>
                  <a:pt x="1160" y="54"/>
                </a:cubicBezTo>
                <a:cubicBezTo>
                  <a:pt x="1155" y="50"/>
                  <a:pt x="1158" y="40"/>
                  <a:pt x="1154" y="36"/>
                </a:cubicBezTo>
                <a:cubicBezTo>
                  <a:pt x="1151" y="33"/>
                  <a:pt x="1147" y="33"/>
                  <a:pt x="1144" y="29"/>
                </a:cubicBezTo>
                <a:cubicBezTo>
                  <a:pt x="1141" y="28"/>
                  <a:pt x="1141" y="22"/>
                  <a:pt x="1138" y="20"/>
                </a:cubicBezTo>
                <a:cubicBezTo>
                  <a:pt x="1135" y="18"/>
                  <a:pt x="1134" y="19"/>
                  <a:pt x="1133" y="17"/>
                </a:cubicBezTo>
                <a:cubicBezTo>
                  <a:pt x="1132" y="16"/>
                  <a:pt x="1131" y="16"/>
                  <a:pt x="1130" y="16"/>
                </a:cubicBezTo>
                <a:cubicBezTo>
                  <a:pt x="1130" y="19"/>
                  <a:pt x="1131" y="18"/>
                  <a:pt x="1131" y="22"/>
                </a:cubicBezTo>
                <a:cubicBezTo>
                  <a:pt x="1134" y="23"/>
                  <a:pt x="1133" y="23"/>
                  <a:pt x="1136" y="25"/>
                </a:cubicBezTo>
                <a:cubicBezTo>
                  <a:pt x="1135" y="27"/>
                  <a:pt x="1136" y="27"/>
                  <a:pt x="1135" y="28"/>
                </a:cubicBezTo>
                <a:cubicBezTo>
                  <a:pt x="1135" y="28"/>
                  <a:pt x="1134" y="28"/>
                  <a:pt x="1134" y="29"/>
                </a:cubicBezTo>
                <a:cubicBezTo>
                  <a:pt x="1137" y="29"/>
                  <a:pt x="1138" y="29"/>
                  <a:pt x="1139" y="30"/>
                </a:cubicBezTo>
                <a:cubicBezTo>
                  <a:pt x="1146" y="35"/>
                  <a:pt x="1147" y="46"/>
                  <a:pt x="1154" y="52"/>
                </a:cubicBezTo>
                <a:cubicBezTo>
                  <a:pt x="1154" y="52"/>
                  <a:pt x="1154" y="53"/>
                  <a:pt x="1154" y="54"/>
                </a:cubicBezTo>
                <a:cubicBezTo>
                  <a:pt x="1152" y="53"/>
                  <a:pt x="1151" y="52"/>
                  <a:pt x="1149" y="52"/>
                </a:cubicBezTo>
                <a:cubicBezTo>
                  <a:pt x="1149" y="53"/>
                  <a:pt x="1148" y="54"/>
                  <a:pt x="1148" y="55"/>
                </a:cubicBezTo>
                <a:cubicBezTo>
                  <a:pt x="1146" y="54"/>
                  <a:pt x="1135" y="53"/>
                  <a:pt x="1132" y="54"/>
                </a:cubicBezTo>
                <a:cubicBezTo>
                  <a:pt x="1132" y="54"/>
                  <a:pt x="1131" y="55"/>
                  <a:pt x="1130" y="56"/>
                </a:cubicBezTo>
                <a:cubicBezTo>
                  <a:pt x="1125" y="57"/>
                  <a:pt x="1123" y="52"/>
                  <a:pt x="1119" y="52"/>
                </a:cubicBezTo>
                <a:cubicBezTo>
                  <a:pt x="1115" y="52"/>
                  <a:pt x="1111" y="50"/>
                  <a:pt x="1107" y="48"/>
                </a:cubicBezTo>
                <a:cubicBezTo>
                  <a:pt x="1104" y="47"/>
                  <a:pt x="1104" y="50"/>
                  <a:pt x="1103" y="50"/>
                </a:cubicBezTo>
                <a:cubicBezTo>
                  <a:pt x="1098" y="50"/>
                  <a:pt x="1095" y="47"/>
                  <a:pt x="1093" y="46"/>
                </a:cubicBezTo>
                <a:cubicBezTo>
                  <a:pt x="1091" y="48"/>
                  <a:pt x="1090" y="48"/>
                  <a:pt x="1087" y="50"/>
                </a:cubicBezTo>
                <a:cubicBezTo>
                  <a:pt x="1087" y="50"/>
                  <a:pt x="1086" y="49"/>
                  <a:pt x="1086" y="49"/>
                </a:cubicBezTo>
                <a:cubicBezTo>
                  <a:pt x="1087" y="51"/>
                  <a:pt x="1089" y="51"/>
                  <a:pt x="1092" y="52"/>
                </a:cubicBezTo>
                <a:cubicBezTo>
                  <a:pt x="1092" y="52"/>
                  <a:pt x="1092" y="52"/>
                  <a:pt x="1092" y="53"/>
                </a:cubicBezTo>
                <a:cubicBezTo>
                  <a:pt x="1090" y="53"/>
                  <a:pt x="1089" y="53"/>
                  <a:pt x="1087" y="54"/>
                </a:cubicBezTo>
                <a:cubicBezTo>
                  <a:pt x="1086" y="57"/>
                  <a:pt x="1086" y="55"/>
                  <a:pt x="1086" y="57"/>
                </a:cubicBezTo>
                <a:cubicBezTo>
                  <a:pt x="1088" y="58"/>
                  <a:pt x="1096" y="59"/>
                  <a:pt x="1098" y="61"/>
                </a:cubicBezTo>
                <a:cubicBezTo>
                  <a:pt x="1099" y="62"/>
                  <a:pt x="1100" y="62"/>
                  <a:pt x="1100" y="62"/>
                </a:cubicBezTo>
                <a:cubicBezTo>
                  <a:pt x="1099" y="64"/>
                  <a:pt x="1100" y="63"/>
                  <a:pt x="1098" y="64"/>
                </a:cubicBezTo>
                <a:cubicBezTo>
                  <a:pt x="1098" y="66"/>
                  <a:pt x="1098" y="65"/>
                  <a:pt x="1098" y="67"/>
                </a:cubicBezTo>
                <a:cubicBezTo>
                  <a:pt x="1098" y="67"/>
                  <a:pt x="1098" y="67"/>
                  <a:pt x="1098" y="68"/>
                </a:cubicBezTo>
                <a:cubicBezTo>
                  <a:pt x="1099" y="68"/>
                  <a:pt x="1099" y="68"/>
                  <a:pt x="1100" y="68"/>
                </a:cubicBezTo>
                <a:cubicBezTo>
                  <a:pt x="1100" y="66"/>
                  <a:pt x="1101" y="65"/>
                  <a:pt x="1101" y="63"/>
                </a:cubicBezTo>
                <a:cubicBezTo>
                  <a:pt x="1114" y="66"/>
                  <a:pt x="1121" y="60"/>
                  <a:pt x="1135" y="63"/>
                </a:cubicBezTo>
                <a:cubicBezTo>
                  <a:pt x="1135" y="64"/>
                  <a:pt x="1134" y="65"/>
                  <a:pt x="1134" y="67"/>
                </a:cubicBezTo>
                <a:cubicBezTo>
                  <a:pt x="1130" y="66"/>
                  <a:pt x="1124" y="66"/>
                  <a:pt x="1121" y="67"/>
                </a:cubicBezTo>
                <a:cubicBezTo>
                  <a:pt x="1121" y="67"/>
                  <a:pt x="1120" y="67"/>
                  <a:pt x="1119" y="67"/>
                </a:cubicBezTo>
                <a:cubicBezTo>
                  <a:pt x="1119" y="68"/>
                  <a:pt x="1119" y="70"/>
                  <a:pt x="1118" y="72"/>
                </a:cubicBezTo>
                <a:cubicBezTo>
                  <a:pt x="1124" y="73"/>
                  <a:pt x="1140" y="76"/>
                  <a:pt x="1141" y="76"/>
                </a:cubicBezTo>
                <a:cubicBezTo>
                  <a:pt x="1143" y="76"/>
                  <a:pt x="1143" y="76"/>
                  <a:pt x="1145" y="76"/>
                </a:cubicBezTo>
                <a:cubicBezTo>
                  <a:pt x="1145" y="75"/>
                  <a:pt x="1145" y="73"/>
                  <a:pt x="1146" y="72"/>
                </a:cubicBezTo>
                <a:cubicBezTo>
                  <a:pt x="1142" y="72"/>
                  <a:pt x="1135" y="74"/>
                  <a:pt x="1131" y="70"/>
                </a:cubicBezTo>
                <a:cubicBezTo>
                  <a:pt x="1132" y="69"/>
                  <a:pt x="1138" y="67"/>
                  <a:pt x="1141" y="64"/>
                </a:cubicBezTo>
                <a:cubicBezTo>
                  <a:pt x="1145" y="65"/>
                  <a:pt x="1145" y="67"/>
                  <a:pt x="1148" y="66"/>
                </a:cubicBezTo>
                <a:cubicBezTo>
                  <a:pt x="1151" y="67"/>
                  <a:pt x="1155" y="68"/>
                  <a:pt x="1158" y="68"/>
                </a:cubicBezTo>
                <a:cubicBezTo>
                  <a:pt x="1158" y="78"/>
                  <a:pt x="1162" y="89"/>
                  <a:pt x="1153" y="93"/>
                </a:cubicBezTo>
                <a:cubicBezTo>
                  <a:pt x="1153" y="96"/>
                  <a:pt x="1154" y="97"/>
                  <a:pt x="1156" y="98"/>
                </a:cubicBezTo>
                <a:cubicBezTo>
                  <a:pt x="1156" y="99"/>
                  <a:pt x="1155" y="100"/>
                  <a:pt x="1154" y="101"/>
                </a:cubicBezTo>
                <a:cubicBezTo>
                  <a:pt x="1151" y="100"/>
                  <a:pt x="1148" y="100"/>
                  <a:pt x="1146" y="97"/>
                </a:cubicBezTo>
                <a:cubicBezTo>
                  <a:pt x="1145" y="95"/>
                  <a:pt x="1146" y="96"/>
                  <a:pt x="1147" y="92"/>
                </a:cubicBezTo>
                <a:cubicBezTo>
                  <a:pt x="1140" y="91"/>
                  <a:pt x="1135" y="89"/>
                  <a:pt x="1131" y="91"/>
                </a:cubicBezTo>
                <a:cubicBezTo>
                  <a:pt x="1130" y="91"/>
                  <a:pt x="1129" y="91"/>
                  <a:pt x="1128" y="91"/>
                </a:cubicBezTo>
                <a:cubicBezTo>
                  <a:pt x="1129" y="90"/>
                  <a:pt x="1129" y="90"/>
                  <a:pt x="1129" y="90"/>
                </a:cubicBezTo>
                <a:cubicBezTo>
                  <a:pt x="1133" y="87"/>
                  <a:pt x="1143" y="91"/>
                  <a:pt x="1147" y="89"/>
                </a:cubicBezTo>
                <a:cubicBezTo>
                  <a:pt x="1149" y="87"/>
                  <a:pt x="1149" y="88"/>
                  <a:pt x="1146" y="86"/>
                </a:cubicBezTo>
                <a:cubicBezTo>
                  <a:pt x="1148" y="84"/>
                  <a:pt x="1151" y="85"/>
                  <a:pt x="1154" y="84"/>
                </a:cubicBezTo>
                <a:cubicBezTo>
                  <a:pt x="1154" y="82"/>
                  <a:pt x="1154" y="81"/>
                  <a:pt x="1154" y="79"/>
                </a:cubicBezTo>
                <a:cubicBezTo>
                  <a:pt x="1150" y="79"/>
                  <a:pt x="1144" y="79"/>
                  <a:pt x="1141" y="81"/>
                </a:cubicBezTo>
                <a:cubicBezTo>
                  <a:pt x="1140" y="82"/>
                  <a:pt x="1140" y="82"/>
                  <a:pt x="1140" y="85"/>
                </a:cubicBezTo>
                <a:cubicBezTo>
                  <a:pt x="1137" y="84"/>
                  <a:pt x="1135" y="85"/>
                  <a:pt x="1133" y="83"/>
                </a:cubicBezTo>
                <a:cubicBezTo>
                  <a:pt x="1126" y="81"/>
                  <a:pt x="1121" y="79"/>
                  <a:pt x="1118" y="84"/>
                </a:cubicBezTo>
                <a:cubicBezTo>
                  <a:pt x="1115" y="83"/>
                  <a:pt x="1113" y="79"/>
                  <a:pt x="1113" y="76"/>
                </a:cubicBezTo>
                <a:cubicBezTo>
                  <a:pt x="1109" y="74"/>
                  <a:pt x="1105" y="74"/>
                  <a:pt x="1100" y="73"/>
                </a:cubicBezTo>
                <a:cubicBezTo>
                  <a:pt x="1100" y="74"/>
                  <a:pt x="1100" y="75"/>
                  <a:pt x="1099" y="76"/>
                </a:cubicBezTo>
                <a:cubicBezTo>
                  <a:pt x="1100" y="77"/>
                  <a:pt x="1101" y="77"/>
                  <a:pt x="1102" y="77"/>
                </a:cubicBezTo>
                <a:cubicBezTo>
                  <a:pt x="1099" y="79"/>
                  <a:pt x="1099" y="77"/>
                  <a:pt x="1099" y="80"/>
                </a:cubicBezTo>
                <a:cubicBezTo>
                  <a:pt x="1097" y="80"/>
                  <a:pt x="1095" y="80"/>
                  <a:pt x="1093" y="80"/>
                </a:cubicBezTo>
                <a:cubicBezTo>
                  <a:pt x="1093" y="79"/>
                  <a:pt x="1094" y="78"/>
                  <a:pt x="1094" y="77"/>
                </a:cubicBezTo>
                <a:cubicBezTo>
                  <a:pt x="1091" y="77"/>
                  <a:pt x="1091" y="77"/>
                  <a:pt x="1089" y="79"/>
                </a:cubicBezTo>
                <a:cubicBezTo>
                  <a:pt x="1085" y="77"/>
                  <a:pt x="1085" y="76"/>
                  <a:pt x="1082" y="74"/>
                </a:cubicBezTo>
                <a:cubicBezTo>
                  <a:pt x="1082" y="74"/>
                  <a:pt x="1081" y="73"/>
                  <a:pt x="1081" y="73"/>
                </a:cubicBezTo>
                <a:cubicBezTo>
                  <a:pt x="1083" y="72"/>
                  <a:pt x="1084" y="72"/>
                  <a:pt x="1087" y="72"/>
                </a:cubicBezTo>
                <a:cubicBezTo>
                  <a:pt x="1087" y="71"/>
                  <a:pt x="1087" y="70"/>
                  <a:pt x="1087" y="69"/>
                </a:cubicBezTo>
                <a:cubicBezTo>
                  <a:pt x="1078" y="67"/>
                  <a:pt x="1077" y="66"/>
                  <a:pt x="1071" y="66"/>
                </a:cubicBezTo>
                <a:cubicBezTo>
                  <a:pt x="1070" y="65"/>
                  <a:pt x="1071" y="66"/>
                  <a:pt x="1069" y="65"/>
                </a:cubicBezTo>
                <a:cubicBezTo>
                  <a:pt x="1070" y="62"/>
                  <a:pt x="1070" y="62"/>
                  <a:pt x="1070" y="61"/>
                </a:cubicBezTo>
                <a:cubicBezTo>
                  <a:pt x="1070" y="60"/>
                  <a:pt x="1070" y="60"/>
                  <a:pt x="1070" y="59"/>
                </a:cubicBezTo>
                <a:cubicBezTo>
                  <a:pt x="1075" y="59"/>
                  <a:pt x="1074" y="58"/>
                  <a:pt x="1080" y="60"/>
                </a:cubicBezTo>
                <a:cubicBezTo>
                  <a:pt x="1080" y="59"/>
                  <a:pt x="1080" y="59"/>
                  <a:pt x="1081" y="59"/>
                </a:cubicBezTo>
                <a:cubicBezTo>
                  <a:pt x="1081" y="52"/>
                  <a:pt x="1076" y="56"/>
                  <a:pt x="1072" y="53"/>
                </a:cubicBezTo>
                <a:cubicBezTo>
                  <a:pt x="1072" y="53"/>
                  <a:pt x="1072" y="52"/>
                  <a:pt x="1072" y="52"/>
                </a:cubicBezTo>
                <a:cubicBezTo>
                  <a:pt x="1074" y="52"/>
                  <a:pt x="1076" y="52"/>
                  <a:pt x="1078" y="52"/>
                </a:cubicBezTo>
                <a:cubicBezTo>
                  <a:pt x="1078" y="51"/>
                  <a:pt x="1078" y="51"/>
                  <a:pt x="1078" y="50"/>
                </a:cubicBezTo>
                <a:cubicBezTo>
                  <a:pt x="1076" y="50"/>
                  <a:pt x="1075" y="49"/>
                  <a:pt x="1073" y="50"/>
                </a:cubicBezTo>
                <a:cubicBezTo>
                  <a:pt x="1068" y="50"/>
                  <a:pt x="1070" y="50"/>
                  <a:pt x="1068" y="53"/>
                </a:cubicBezTo>
                <a:cubicBezTo>
                  <a:pt x="1066" y="52"/>
                  <a:pt x="1066" y="53"/>
                  <a:pt x="1065" y="52"/>
                </a:cubicBezTo>
                <a:cubicBezTo>
                  <a:pt x="1064" y="51"/>
                  <a:pt x="1062" y="51"/>
                  <a:pt x="1060" y="51"/>
                </a:cubicBezTo>
                <a:cubicBezTo>
                  <a:pt x="1062" y="48"/>
                  <a:pt x="1065" y="48"/>
                  <a:pt x="1067" y="47"/>
                </a:cubicBezTo>
                <a:cubicBezTo>
                  <a:pt x="1068" y="46"/>
                  <a:pt x="1068" y="46"/>
                  <a:pt x="1069" y="44"/>
                </a:cubicBezTo>
                <a:cubicBezTo>
                  <a:pt x="1077" y="45"/>
                  <a:pt x="1118" y="47"/>
                  <a:pt x="1123" y="44"/>
                </a:cubicBezTo>
                <a:cubicBezTo>
                  <a:pt x="1123" y="44"/>
                  <a:pt x="1124" y="45"/>
                  <a:pt x="1125" y="45"/>
                </a:cubicBezTo>
                <a:cubicBezTo>
                  <a:pt x="1125" y="44"/>
                  <a:pt x="1125" y="43"/>
                  <a:pt x="1125" y="42"/>
                </a:cubicBezTo>
                <a:cubicBezTo>
                  <a:pt x="1119" y="41"/>
                  <a:pt x="1102" y="39"/>
                  <a:pt x="1098" y="35"/>
                </a:cubicBezTo>
                <a:cubicBezTo>
                  <a:pt x="1098" y="35"/>
                  <a:pt x="1098" y="34"/>
                  <a:pt x="1097" y="34"/>
                </a:cubicBezTo>
                <a:cubicBezTo>
                  <a:pt x="1102" y="33"/>
                  <a:pt x="1113" y="35"/>
                  <a:pt x="1117" y="33"/>
                </a:cubicBezTo>
                <a:cubicBezTo>
                  <a:pt x="1117" y="34"/>
                  <a:pt x="1118" y="34"/>
                  <a:pt x="1119" y="34"/>
                </a:cubicBezTo>
                <a:cubicBezTo>
                  <a:pt x="1119" y="30"/>
                  <a:pt x="1119" y="30"/>
                  <a:pt x="1119" y="30"/>
                </a:cubicBezTo>
                <a:cubicBezTo>
                  <a:pt x="1113" y="29"/>
                  <a:pt x="1099" y="28"/>
                  <a:pt x="1097" y="26"/>
                </a:cubicBezTo>
                <a:cubicBezTo>
                  <a:pt x="1094" y="26"/>
                  <a:pt x="1092" y="26"/>
                  <a:pt x="1090" y="26"/>
                </a:cubicBezTo>
                <a:cubicBezTo>
                  <a:pt x="1089" y="28"/>
                  <a:pt x="1089" y="30"/>
                  <a:pt x="1089" y="32"/>
                </a:cubicBezTo>
                <a:cubicBezTo>
                  <a:pt x="1091" y="33"/>
                  <a:pt x="1092" y="34"/>
                  <a:pt x="1094" y="34"/>
                </a:cubicBezTo>
                <a:cubicBezTo>
                  <a:pt x="1094" y="35"/>
                  <a:pt x="1093" y="36"/>
                  <a:pt x="1093" y="37"/>
                </a:cubicBezTo>
                <a:cubicBezTo>
                  <a:pt x="1089" y="37"/>
                  <a:pt x="1085" y="37"/>
                  <a:pt x="1081" y="37"/>
                </a:cubicBezTo>
                <a:cubicBezTo>
                  <a:pt x="1081" y="36"/>
                  <a:pt x="1081" y="36"/>
                  <a:pt x="1081" y="36"/>
                </a:cubicBezTo>
                <a:cubicBezTo>
                  <a:pt x="1081" y="35"/>
                  <a:pt x="1081" y="35"/>
                  <a:pt x="1080" y="35"/>
                </a:cubicBezTo>
                <a:cubicBezTo>
                  <a:pt x="1081" y="35"/>
                  <a:pt x="1081" y="35"/>
                  <a:pt x="1081" y="35"/>
                </a:cubicBezTo>
                <a:cubicBezTo>
                  <a:pt x="1082" y="34"/>
                  <a:pt x="1083" y="33"/>
                  <a:pt x="1083" y="32"/>
                </a:cubicBezTo>
                <a:cubicBezTo>
                  <a:pt x="1084" y="32"/>
                  <a:pt x="1086" y="33"/>
                  <a:pt x="1087" y="33"/>
                </a:cubicBezTo>
                <a:cubicBezTo>
                  <a:pt x="1088" y="30"/>
                  <a:pt x="1088" y="28"/>
                  <a:pt x="1087" y="27"/>
                </a:cubicBezTo>
                <a:cubicBezTo>
                  <a:pt x="1086" y="26"/>
                  <a:pt x="1087" y="26"/>
                  <a:pt x="1084" y="25"/>
                </a:cubicBezTo>
                <a:cubicBezTo>
                  <a:pt x="1084" y="27"/>
                  <a:pt x="1084" y="28"/>
                  <a:pt x="1083" y="29"/>
                </a:cubicBezTo>
                <a:cubicBezTo>
                  <a:pt x="1081" y="30"/>
                  <a:pt x="1080" y="25"/>
                  <a:pt x="1076" y="29"/>
                </a:cubicBezTo>
                <a:cubicBezTo>
                  <a:pt x="1072" y="27"/>
                  <a:pt x="1072" y="25"/>
                  <a:pt x="1072" y="21"/>
                </a:cubicBezTo>
                <a:cubicBezTo>
                  <a:pt x="1067" y="20"/>
                  <a:pt x="1061" y="18"/>
                  <a:pt x="1058" y="19"/>
                </a:cubicBezTo>
                <a:cubicBezTo>
                  <a:pt x="1048" y="17"/>
                  <a:pt x="1048" y="21"/>
                  <a:pt x="1040" y="21"/>
                </a:cubicBezTo>
                <a:cubicBezTo>
                  <a:pt x="1040" y="22"/>
                  <a:pt x="1039" y="23"/>
                  <a:pt x="1039" y="24"/>
                </a:cubicBezTo>
                <a:cubicBezTo>
                  <a:pt x="1042" y="25"/>
                  <a:pt x="1045" y="25"/>
                  <a:pt x="1047" y="26"/>
                </a:cubicBezTo>
                <a:cubicBezTo>
                  <a:pt x="1048" y="26"/>
                  <a:pt x="1048" y="27"/>
                  <a:pt x="1048" y="27"/>
                </a:cubicBezTo>
                <a:cubicBezTo>
                  <a:pt x="1047" y="29"/>
                  <a:pt x="1048" y="29"/>
                  <a:pt x="1047" y="30"/>
                </a:cubicBezTo>
                <a:cubicBezTo>
                  <a:pt x="1045" y="31"/>
                  <a:pt x="1041" y="30"/>
                  <a:pt x="1038" y="29"/>
                </a:cubicBezTo>
                <a:cubicBezTo>
                  <a:pt x="1039" y="32"/>
                  <a:pt x="1039" y="32"/>
                  <a:pt x="1039" y="34"/>
                </a:cubicBezTo>
                <a:cubicBezTo>
                  <a:pt x="1043" y="34"/>
                  <a:pt x="1053" y="38"/>
                  <a:pt x="1057" y="36"/>
                </a:cubicBezTo>
                <a:cubicBezTo>
                  <a:pt x="1058" y="36"/>
                  <a:pt x="1058" y="36"/>
                  <a:pt x="1059" y="37"/>
                </a:cubicBezTo>
                <a:cubicBezTo>
                  <a:pt x="1059" y="37"/>
                  <a:pt x="1059" y="37"/>
                  <a:pt x="1059" y="38"/>
                </a:cubicBezTo>
                <a:cubicBezTo>
                  <a:pt x="1048" y="39"/>
                  <a:pt x="1036" y="39"/>
                  <a:pt x="1026" y="38"/>
                </a:cubicBezTo>
                <a:cubicBezTo>
                  <a:pt x="1023" y="37"/>
                  <a:pt x="1020" y="36"/>
                  <a:pt x="1017" y="35"/>
                </a:cubicBezTo>
                <a:cubicBezTo>
                  <a:pt x="1009" y="36"/>
                  <a:pt x="1003" y="38"/>
                  <a:pt x="994" y="36"/>
                </a:cubicBezTo>
                <a:cubicBezTo>
                  <a:pt x="994" y="33"/>
                  <a:pt x="994" y="32"/>
                  <a:pt x="994" y="30"/>
                </a:cubicBezTo>
                <a:cubicBezTo>
                  <a:pt x="992" y="30"/>
                  <a:pt x="992" y="30"/>
                  <a:pt x="991" y="30"/>
                </a:cubicBezTo>
                <a:cubicBezTo>
                  <a:pt x="989" y="31"/>
                  <a:pt x="989" y="33"/>
                  <a:pt x="988" y="36"/>
                </a:cubicBezTo>
                <a:cubicBezTo>
                  <a:pt x="988" y="36"/>
                  <a:pt x="988" y="37"/>
                  <a:pt x="987" y="37"/>
                </a:cubicBezTo>
                <a:cubicBezTo>
                  <a:pt x="983" y="35"/>
                  <a:pt x="982" y="35"/>
                  <a:pt x="982" y="32"/>
                </a:cubicBezTo>
                <a:cubicBezTo>
                  <a:pt x="980" y="32"/>
                  <a:pt x="978" y="34"/>
                  <a:pt x="977" y="35"/>
                </a:cubicBezTo>
                <a:cubicBezTo>
                  <a:pt x="977" y="35"/>
                  <a:pt x="949" y="32"/>
                  <a:pt x="949" y="32"/>
                </a:cubicBezTo>
                <a:cubicBezTo>
                  <a:pt x="945" y="30"/>
                  <a:pt x="943" y="25"/>
                  <a:pt x="939" y="23"/>
                </a:cubicBezTo>
                <a:cubicBezTo>
                  <a:pt x="941" y="20"/>
                  <a:pt x="944" y="18"/>
                  <a:pt x="946" y="16"/>
                </a:cubicBezTo>
                <a:cubicBezTo>
                  <a:pt x="947" y="15"/>
                  <a:pt x="947" y="16"/>
                  <a:pt x="950" y="17"/>
                </a:cubicBezTo>
                <a:cubicBezTo>
                  <a:pt x="950" y="17"/>
                  <a:pt x="951" y="17"/>
                  <a:pt x="951" y="18"/>
                </a:cubicBezTo>
                <a:cubicBezTo>
                  <a:pt x="950" y="22"/>
                  <a:pt x="950" y="22"/>
                  <a:pt x="950" y="22"/>
                </a:cubicBezTo>
                <a:cubicBezTo>
                  <a:pt x="952" y="22"/>
                  <a:pt x="956" y="21"/>
                  <a:pt x="956" y="21"/>
                </a:cubicBezTo>
                <a:cubicBezTo>
                  <a:pt x="956" y="22"/>
                  <a:pt x="956" y="23"/>
                  <a:pt x="956" y="24"/>
                </a:cubicBezTo>
                <a:cubicBezTo>
                  <a:pt x="959" y="27"/>
                  <a:pt x="969" y="26"/>
                  <a:pt x="975" y="26"/>
                </a:cubicBezTo>
                <a:cubicBezTo>
                  <a:pt x="985" y="25"/>
                  <a:pt x="999" y="17"/>
                  <a:pt x="1010" y="18"/>
                </a:cubicBezTo>
                <a:cubicBezTo>
                  <a:pt x="1010" y="17"/>
                  <a:pt x="1010" y="16"/>
                  <a:pt x="1011" y="15"/>
                </a:cubicBezTo>
                <a:cubicBezTo>
                  <a:pt x="1002" y="11"/>
                  <a:pt x="993" y="9"/>
                  <a:pt x="983" y="9"/>
                </a:cubicBezTo>
                <a:cubicBezTo>
                  <a:pt x="982" y="12"/>
                  <a:pt x="982" y="11"/>
                  <a:pt x="980" y="13"/>
                </a:cubicBezTo>
                <a:cubicBezTo>
                  <a:pt x="975" y="10"/>
                  <a:pt x="969" y="9"/>
                  <a:pt x="962" y="8"/>
                </a:cubicBezTo>
                <a:cubicBezTo>
                  <a:pt x="960" y="9"/>
                  <a:pt x="957" y="11"/>
                  <a:pt x="954" y="13"/>
                </a:cubicBezTo>
                <a:cubicBezTo>
                  <a:pt x="954" y="13"/>
                  <a:pt x="949" y="9"/>
                  <a:pt x="945" y="8"/>
                </a:cubicBezTo>
                <a:cubicBezTo>
                  <a:pt x="945" y="9"/>
                  <a:pt x="945" y="10"/>
                  <a:pt x="945" y="11"/>
                </a:cubicBezTo>
                <a:cubicBezTo>
                  <a:pt x="919" y="0"/>
                  <a:pt x="897" y="7"/>
                  <a:pt x="866" y="3"/>
                </a:cubicBezTo>
                <a:cubicBezTo>
                  <a:pt x="864" y="7"/>
                  <a:pt x="864" y="9"/>
                  <a:pt x="861" y="13"/>
                </a:cubicBezTo>
                <a:cubicBezTo>
                  <a:pt x="854" y="12"/>
                  <a:pt x="855" y="12"/>
                  <a:pt x="850" y="9"/>
                </a:cubicBezTo>
                <a:cubicBezTo>
                  <a:pt x="848" y="11"/>
                  <a:pt x="845" y="11"/>
                  <a:pt x="842" y="13"/>
                </a:cubicBezTo>
                <a:cubicBezTo>
                  <a:pt x="841" y="14"/>
                  <a:pt x="841" y="14"/>
                  <a:pt x="841" y="16"/>
                </a:cubicBezTo>
                <a:cubicBezTo>
                  <a:pt x="843" y="16"/>
                  <a:pt x="843" y="16"/>
                  <a:pt x="844" y="15"/>
                </a:cubicBezTo>
                <a:cubicBezTo>
                  <a:pt x="844" y="16"/>
                  <a:pt x="844" y="15"/>
                  <a:pt x="844" y="17"/>
                </a:cubicBezTo>
                <a:cubicBezTo>
                  <a:pt x="845" y="19"/>
                  <a:pt x="844" y="17"/>
                  <a:pt x="844" y="19"/>
                </a:cubicBezTo>
                <a:cubicBezTo>
                  <a:pt x="830" y="22"/>
                  <a:pt x="815" y="22"/>
                  <a:pt x="799" y="21"/>
                </a:cubicBezTo>
                <a:cubicBezTo>
                  <a:pt x="800" y="24"/>
                  <a:pt x="799" y="22"/>
                  <a:pt x="801" y="24"/>
                </a:cubicBezTo>
                <a:cubicBezTo>
                  <a:pt x="798" y="29"/>
                  <a:pt x="795" y="26"/>
                  <a:pt x="791" y="28"/>
                </a:cubicBezTo>
                <a:cubicBezTo>
                  <a:pt x="783" y="31"/>
                  <a:pt x="769" y="38"/>
                  <a:pt x="758" y="32"/>
                </a:cubicBezTo>
                <a:cubicBezTo>
                  <a:pt x="755" y="33"/>
                  <a:pt x="756" y="35"/>
                  <a:pt x="752" y="33"/>
                </a:cubicBezTo>
                <a:cubicBezTo>
                  <a:pt x="750" y="36"/>
                  <a:pt x="751" y="35"/>
                  <a:pt x="750" y="38"/>
                </a:cubicBezTo>
                <a:cubicBezTo>
                  <a:pt x="739" y="39"/>
                  <a:pt x="726" y="42"/>
                  <a:pt x="716" y="46"/>
                </a:cubicBezTo>
                <a:cubicBezTo>
                  <a:pt x="716" y="49"/>
                  <a:pt x="718" y="49"/>
                  <a:pt x="717" y="50"/>
                </a:cubicBezTo>
                <a:cubicBezTo>
                  <a:pt x="714" y="52"/>
                  <a:pt x="712" y="52"/>
                  <a:pt x="708" y="51"/>
                </a:cubicBezTo>
                <a:cubicBezTo>
                  <a:pt x="709" y="49"/>
                  <a:pt x="709" y="47"/>
                  <a:pt x="710" y="45"/>
                </a:cubicBezTo>
                <a:cubicBezTo>
                  <a:pt x="709" y="44"/>
                  <a:pt x="709" y="44"/>
                  <a:pt x="706" y="43"/>
                </a:cubicBezTo>
                <a:cubicBezTo>
                  <a:pt x="707" y="39"/>
                  <a:pt x="707" y="39"/>
                  <a:pt x="707" y="39"/>
                </a:cubicBezTo>
                <a:cubicBezTo>
                  <a:pt x="707" y="39"/>
                  <a:pt x="706" y="40"/>
                  <a:pt x="706" y="40"/>
                </a:cubicBezTo>
                <a:cubicBezTo>
                  <a:pt x="703" y="41"/>
                  <a:pt x="704" y="40"/>
                  <a:pt x="703" y="44"/>
                </a:cubicBezTo>
                <a:cubicBezTo>
                  <a:pt x="702" y="42"/>
                  <a:pt x="700" y="41"/>
                  <a:pt x="700" y="40"/>
                </a:cubicBezTo>
                <a:cubicBezTo>
                  <a:pt x="697" y="41"/>
                  <a:pt x="696" y="43"/>
                  <a:pt x="693" y="44"/>
                </a:cubicBezTo>
                <a:cubicBezTo>
                  <a:pt x="693" y="45"/>
                  <a:pt x="693" y="46"/>
                  <a:pt x="693" y="47"/>
                </a:cubicBezTo>
                <a:cubicBezTo>
                  <a:pt x="698" y="49"/>
                  <a:pt x="695" y="49"/>
                  <a:pt x="700" y="50"/>
                </a:cubicBezTo>
                <a:cubicBezTo>
                  <a:pt x="699" y="51"/>
                  <a:pt x="699" y="51"/>
                  <a:pt x="699" y="51"/>
                </a:cubicBezTo>
                <a:cubicBezTo>
                  <a:pt x="696" y="52"/>
                  <a:pt x="689" y="51"/>
                  <a:pt x="685" y="53"/>
                </a:cubicBezTo>
                <a:cubicBezTo>
                  <a:pt x="683" y="51"/>
                  <a:pt x="684" y="53"/>
                  <a:pt x="684" y="49"/>
                </a:cubicBezTo>
                <a:cubicBezTo>
                  <a:pt x="683" y="49"/>
                  <a:pt x="682" y="49"/>
                  <a:pt x="681" y="49"/>
                </a:cubicBezTo>
                <a:cubicBezTo>
                  <a:pt x="679" y="51"/>
                  <a:pt x="678" y="53"/>
                  <a:pt x="676" y="55"/>
                </a:cubicBezTo>
                <a:cubicBezTo>
                  <a:pt x="674" y="54"/>
                  <a:pt x="674" y="54"/>
                  <a:pt x="673" y="53"/>
                </a:cubicBezTo>
                <a:cubicBezTo>
                  <a:pt x="672" y="51"/>
                  <a:pt x="673" y="53"/>
                  <a:pt x="673" y="51"/>
                </a:cubicBezTo>
                <a:cubicBezTo>
                  <a:pt x="673" y="51"/>
                  <a:pt x="672" y="50"/>
                  <a:pt x="672" y="50"/>
                </a:cubicBezTo>
                <a:cubicBezTo>
                  <a:pt x="671" y="50"/>
                  <a:pt x="670" y="50"/>
                  <a:pt x="669" y="49"/>
                </a:cubicBezTo>
                <a:cubicBezTo>
                  <a:pt x="668" y="51"/>
                  <a:pt x="669" y="50"/>
                  <a:pt x="668" y="51"/>
                </a:cubicBezTo>
                <a:cubicBezTo>
                  <a:pt x="669" y="52"/>
                  <a:pt x="669" y="52"/>
                  <a:pt x="671" y="53"/>
                </a:cubicBezTo>
                <a:cubicBezTo>
                  <a:pt x="670" y="53"/>
                  <a:pt x="670" y="54"/>
                  <a:pt x="670" y="54"/>
                </a:cubicBezTo>
                <a:cubicBezTo>
                  <a:pt x="668" y="54"/>
                  <a:pt x="669" y="54"/>
                  <a:pt x="667" y="55"/>
                </a:cubicBezTo>
                <a:cubicBezTo>
                  <a:pt x="659" y="53"/>
                  <a:pt x="656" y="48"/>
                  <a:pt x="652" y="52"/>
                </a:cubicBezTo>
                <a:cubicBezTo>
                  <a:pt x="649" y="52"/>
                  <a:pt x="648" y="51"/>
                  <a:pt x="647" y="50"/>
                </a:cubicBezTo>
                <a:cubicBezTo>
                  <a:pt x="646" y="48"/>
                  <a:pt x="647" y="49"/>
                  <a:pt x="648" y="46"/>
                </a:cubicBezTo>
                <a:cubicBezTo>
                  <a:pt x="645" y="46"/>
                  <a:pt x="644" y="47"/>
                  <a:pt x="642" y="48"/>
                </a:cubicBezTo>
                <a:cubicBezTo>
                  <a:pt x="643" y="49"/>
                  <a:pt x="643" y="50"/>
                  <a:pt x="644" y="51"/>
                </a:cubicBezTo>
                <a:cubicBezTo>
                  <a:pt x="638" y="54"/>
                  <a:pt x="631" y="54"/>
                  <a:pt x="624" y="53"/>
                </a:cubicBezTo>
                <a:cubicBezTo>
                  <a:pt x="623" y="55"/>
                  <a:pt x="622" y="55"/>
                  <a:pt x="620" y="56"/>
                </a:cubicBezTo>
                <a:cubicBezTo>
                  <a:pt x="620" y="57"/>
                  <a:pt x="620" y="58"/>
                  <a:pt x="620" y="59"/>
                </a:cubicBezTo>
                <a:cubicBezTo>
                  <a:pt x="620" y="59"/>
                  <a:pt x="620" y="59"/>
                  <a:pt x="621" y="59"/>
                </a:cubicBezTo>
                <a:cubicBezTo>
                  <a:pt x="623" y="59"/>
                  <a:pt x="624" y="59"/>
                  <a:pt x="626" y="60"/>
                </a:cubicBezTo>
                <a:cubicBezTo>
                  <a:pt x="626" y="60"/>
                  <a:pt x="626" y="60"/>
                  <a:pt x="626" y="61"/>
                </a:cubicBezTo>
                <a:cubicBezTo>
                  <a:pt x="621" y="62"/>
                  <a:pt x="622" y="62"/>
                  <a:pt x="617" y="61"/>
                </a:cubicBezTo>
                <a:cubicBezTo>
                  <a:pt x="616" y="63"/>
                  <a:pt x="617" y="62"/>
                  <a:pt x="616" y="63"/>
                </a:cubicBezTo>
                <a:cubicBezTo>
                  <a:pt x="616" y="66"/>
                  <a:pt x="615" y="65"/>
                  <a:pt x="617" y="67"/>
                </a:cubicBezTo>
                <a:cubicBezTo>
                  <a:pt x="618" y="68"/>
                  <a:pt x="618" y="68"/>
                  <a:pt x="620" y="67"/>
                </a:cubicBezTo>
                <a:cubicBezTo>
                  <a:pt x="621" y="67"/>
                  <a:pt x="622" y="67"/>
                  <a:pt x="623" y="68"/>
                </a:cubicBezTo>
                <a:cubicBezTo>
                  <a:pt x="622" y="70"/>
                  <a:pt x="621" y="70"/>
                  <a:pt x="618" y="71"/>
                </a:cubicBezTo>
                <a:cubicBezTo>
                  <a:pt x="619" y="74"/>
                  <a:pt x="619" y="73"/>
                  <a:pt x="623" y="74"/>
                </a:cubicBezTo>
                <a:cubicBezTo>
                  <a:pt x="619" y="78"/>
                  <a:pt x="611" y="75"/>
                  <a:pt x="606" y="74"/>
                </a:cubicBezTo>
                <a:cubicBezTo>
                  <a:pt x="606" y="75"/>
                  <a:pt x="606" y="77"/>
                  <a:pt x="606" y="79"/>
                </a:cubicBezTo>
                <a:cubicBezTo>
                  <a:pt x="594" y="78"/>
                  <a:pt x="581" y="78"/>
                  <a:pt x="572" y="81"/>
                </a:cubicBezTo>
                <a:cubicBezTo>
                  <a:pt x="573" y="84"/>
                  <a:pt x="575" y="85"/>
                  <a:pt x="573" y="88"/>
                </a:cubicBezTo>
                <a:cubicBezTo>
                  <a:pt x="570" y="91"/>
                  <a:pt x="566" y="91"/>
                  <a:pt x="562" y="90"/>
                </a:cubicBezTo>
                <a:cubicBezTo>
                  <a:pt x="563" y="93"/>
                  <a:pt x="562" y="92"/>
                  <a:pt x="565" y="93"/>
                </a:cubicBezTo>
                <a:cubicBezTo>
                  <a:pt x="565" y="93"/>
                  <a:pt x="565" y="93"/>
                  <a:pt x="565" y="94"/>
                </a:cubicBezTo>
                <a:cubicBezTo>
                  <a:pt x="562" y="94"/>
                  <a:pt x="559" y="95"/>
                  <a:pt x="554" y="94"/>
                </a:cubicBezTo>
                <a:cubicBezTo>
                  <a:pt x="554" y="92"/>
                  <a:pt x="554" y="91"/>
                  <a:pt x="554" y="89"/>
                </a:cubicBezTo>
                <a:cubicBezTo>
                  <a:pt x="553" y="89"/>
                  <a:pt x="552" y="89"/>
                  <a:pt x="550" y="89"/>
                </a:cubicBezTo>
                <a:cubicBezTo>
                  <a:pt x="551" y="88"/>
                  <a:pt x="551" y="88"/>
                  <a:pt x="552" y="88"/>
                </a:cubicBezTo>
                <a:cubicBezTo>
                  <a:pt x="554" y="86"/>
                  <a:pt x="562" y="86"/>
                  <a:pt x="566" y="85"/>
                </a:cubicBezTo>
                <a:cubicBezTo>
                  <a:pt x="567" y="81"/>
                  <a:pt x="567" y="81"/>
                  <a:pt x="567" y="81"/>
                </a:cubicBezTo>
                <a:cubicBezTo>
                  <a:pt x="562" y="81"/>
                  <a:pt x="551" y="79"/>
                  <a:pt x="546" y="80"/>
                </a:cubicBezTo>
                <a:cubicBezTo>
                  <a:pt x="545" y="81"/>
                  <a:pt x="544" y="82"/>
                  <a:pt x="543" y="83"/>
                </a:cubicBezTo>
                <a:cubicBezTo>
                  <a:pt x="537" y="84"/>
                  <a:pt x="535" y="80"/>
                  <a:pt x="530" y="80"/>
                </a:cubicBezTo>
                <a:cubicBezTo>
                  <a:pt x="529" y="81"/>
                  <a:pt x="529" y="82"/>
                  <a:pt x="529" y="82"/>
                </a:cubicBezTo>
                <a:cubicBezTo>
                  <a:pt x="526" y="82"/>
                  <a:pt x="524" y="81"/>
                  <a:pt x="521" y="81"/>
                </a:cubicBezTo>
                <a:cubicBezTo>
                  <a:pt x="520" y="81"/>
                  <a:pt x="515" y="84"/>
                  <a:pt x="513" y="84"/>
                </a:cubicBezTo>
                <a:cubicBezTo>
                  <a:pt x="511" y="85"/>
                  <a:pt x="508" y="83"/>
                  <a:pt x="506" y="84"/>
                </a:cubicBezTo>
                <a:cubicBezTo>
                  <a:pt x="505" y="82"/>
                  <a:pt x="504" y="77"/>
                  <a:pt x="504" y="75"/>
                </a:cubicBezTo>
                <a:cubicBezTo>
                  <a:pt x="499" y="75"/>
                  <a:pt x="500" y="76"/>
                  <a:pt x="497" y="78"/>
                </a:cubicBezTo>
                <a:cubicBezTo>
                  <a:pt x="496" y="79"/>
                  <a:pt x="496" y="80"/>
                  <a:pt x="496" y="81"/>
                </a:cubicBezTo>
                <a:cubicBezTo>
                  <a:pt x="497" y="81"/>
                  <a:pt x="499" y="81"/>
                  <a:pt x="500" y="82"/>
                </a:cubicBezTo>
                <a:cubicBezTo>
                  <a:pt x="498" y="83"/>
                  <a:pt x="495" y="84"/>
                  <a:pt x="493" y="84"/>
                </a:cubicBezTo>
                <a:cubicBezTo>
                  <a:pt x="493" y="88"/>
                  <a:pt x="493" y="88"/>
                  <a:pt x="494" y="90"/>
                </a:cubicBezTo>
                <a:cubicBezTo>
                  <a:pt x="491" y="95"/>
                  <a:pt x="478" y="94"/>
                  <a:pt x="471" y="94"/>
                </a:cubicBezTo>
                <a:cubicBezTo>
                  <a:pt x="471" y="93"/>
                  <a:pt x="471" y="93"/>
                  <a:pt x="471" y="93"/>
                </a:cubicBezTo>
                <a:cubicBezTo>
                  <a:pt x="472" y="89"/>
                  <a:pt x="471" y="90"/>
                  <a:pt x="473" y="89"/>
                </a:cubicBezTo>
                <a:cubicBezTo>
                  <a:pt x="473" y="89"/>
                  <a:pt x="473" y="88"/>
                  <a:pt x="474" y="88"/>
                </a:cubicBezTo>
                <a:cubicBezTo>
                  <a:pt x="468" y="87"/>
                  <a:pt x="469" y="87"/>
                  <a:pt x="469" y="90"/>
                </a:cubicBezTo>
                <a:cubicBezTo>
                  <a:pt x="462" y="92"/>
                  <a:pt x="455" y="95"/>
                  <a:pt x="449" y="97"/>
                </a:cubicBezTo>
                <a:cubicBezTo>
                  <a:pt x="440" y="98"/>
                  <a:pt x="436" y="93"/>
                  <a:pt x="429" y="97"/>
                </a:cubicBezTo>
                <a:cubicBezTo>
                  <a:pt x="424" y="96"/>
                  <a:pt x="424" y="96"/>
                  <a:pt x="424" y="96"/>
                </a:cubicBezTo>
                <a:cubicBezTo>
                  <a:pt x="427" y="93"/>
                  <a:pt x="429" y="90"/>
                  <a:pt x="432" y="89"/>
                </a:cubicBezTo>
                <a:cubicBezTo>
                  <a:pt x="433" y="87"/>
                  <a:pt x="433" y="87"/>
                  <a:pt x="433" y="87"/>
                </a:cubicBezTo>
                <a:cubicBezTo>
                  <a:pt x="430" y="87"/>
                  <a:pt x="429" y="87"/>
                  <a:pt x="427" y="88"/>
                </a:cubicBezTo>
                <a:cubicBezTo>
                  <a:pt x="423" y="90"/>
                  <a:pt x="422" y="97"/>
                  <a:pt x="419" y="99"/>
                </a:cubicBezTo>
                <a:cubicBezTo>
                  <a:pt x="413" y="102"/>
                  <a:pt x="402" y="101"/>
                  <a:pt x="397" y="104"/>
                </a:cubicBezTo>
                <a:cubicBezTo>
                  <a:pt x="397" y="104"/>
                  <a:pt x="397" y="104"/>
                  <a:pt x="396" y="104"/>
                </a:cubicBezTo>
                <a:cubicBezTo>
                  <a:pt x="396" y="104"/>
                  <a:pt x="396" y="105"/>
                  <a:pt x="396" y="105"/>
                </a:cubicBezTo>
                <a:cubicBezTo>
                  <a:pt x="406" y="106"/>
                  <a:pt x="411" y="103"/>
                  <a:pt x="420" y="104"/>
                </a:cubicBezTo>
                <a:cubicBezTo>
                  <a:pt x="420" y="105"/>
                  <a:pt x="419" y="105"/>
                  <a:pt x="419" y="105"/>
                </a:cubicBezTo>
                <a:cubicBezTo>
                  <a:pt x="411" y="106"/>
                  <a:pt x="402" y="107"/>
                  <a:pt x="395" y="111"/>
                </a:cubicBezTo>
                <a:cubicBezTo>
                  <a:pt x="391" y="110"/>
                  <a:pt x="392" y="110"/>
                  <a:pt x="390" y="108"/>
                </a:cubicBezTo>
                <a:cubicBezTo>
                  <a:pt x="388" y="107"/>
                  <a:pt x="392" y="107"/>
                  <a:pt x="393" y="106"/>
                </a:cubicBezTo>
                <a:cubicBezTo>
                  <a:pt x="393" y="104"/>
                  <a:pt x="393" y="104"/>
                  <a:pt x="393" y="104"/>
                </a:cubicBezTo>
                <a:cubicBezTo>
                  <a:pt x="393" y="104"/>
                  <a:pt x="393" y="103"/>
                  <a:pt x="392" y="103"/>
                </a:cubicBezTo>
                <a:cubicBezTo>
                  <a:pt x="390" y="103"/>
                  <a:pt x="390" y="103"/>
                  <a:pt x="389" y="103"/>
                </a:cubicBezTo>
                <a:cubicBezTo>
                  <a:pt x="388" y="104"/>
                  <a:pt x="389" y="107"/>
                  <a:pt x="387" y="108"/>
                </a:cubicBezTo>
                <a:cubicBezTo>
                  <a:pt x="385" y="109"/>
                  <a:pt x="381" y="108"/>
                  <a:pt x="378" y="110"/>
                </a:cubicBezTo>
                <a:cubicBezTo>
                  <a:pt x="376" y="109"/>
                  <a:pt x="374" y="109"/>
                  <a:pt x="373" y="107"/>
                </a:cubicBezTo>
                <a:cubicBezTo>
                  <a:pt x="372" y="106"/>
                  <a:pt x="374" y="105"/>
                  <a:pt x="374" y="102"/>
                </a:cubicBezTo>
                <a:cubicBezTo>
                  <a:pt x="372" y="100"/>
                  <a:pt x="367" y="106"/>
                  <a:pt x="365" y="106"/>
                </a:cubicBezTo>
                <a:cubicBezTo>
                  <a:pt x="361" y="107"/>
                  <a:pt x="359" y="105"/>
                  <a:pt x="356" y="106"/>
                </a:cubicBezTo>
                <a:cubicBezTo>
                  <a:pt x="356" y="106"/>
                  <a:pt x="355" y="106"/>
                  <a:pt x="355" y="106"/>
                </a:cubicBezTo>
                <a:cubicBezTo>
                  <a:pt x="358" y="100"/>
                  <a:pt x="364" y="102"/>
                  <a:pt x="368" y="98"/>
                </a:cubicBezTo>
                <a:cubicBezTo>
                  <a:pt x="368" y="98"/>
                  <a:pt x="369" y="98"/>
                  <a:pt x="369" y="98"/>
                </a:cubicBezTo>
                <a:cubicBezTo>
                  <a:pt x="369" y="98"/>
                  <a:pt x="369" y="98"/>
                  <a:pt x="369" y="97"/>
                </a:cubicBezTo>
                <a:cubicBezTo>
                  <a:pt x="365" y="97"/>
                  <a:pt x="357" y="98"/>
                  <a:pt x="353" y="100"/>
                </a:cubicBezTo>
                <a:cubicBezTo>
                  <a:pt x="350" y="99"/>
                  <a:pt x="351" y="101"/>
                  <a:pt x="351" y="97"/>
                </a:cubicBezTo>
                <a:cubicBezTo>
                  <a:pt x="346" y="96"/>
                  <a:pt x="349" y="96"/>
                  <a:pt x="348" y="100"/>
                </a:cubicBezTo>
                <a:cubicBezTo>
                  <a:pt x="341" y="102"/>
                  <a:pt x="328" y="107"/>
                  <a:pt x="321" y="100"/>
                </a:cubicBezTo>
                <a:cubicBezTo>
                  <a:pt x="321" y="100"/>
                  <a:pt x="321" y="99"/>
                  <a:pt x="320" y="99"/>
                </a:cubicBezTo>
                <a:cubicBezTo>
                  <a:pt x="324" y="98"/>
                  <a:pt x="327" y="98"/>
                  <a:pt x="330" y="97"/>
                </a:cubicBezTo>
                <a:cubicBezTo>
                  <a:pt x="330" y="95"/>
                  <a:pt x="331" y="95"/>
                  <a:pt x="330" y="94"/>
                </a:cubicBezTo>
                <a:cubicBezTo>
                  <a:pt x="327" y="91"/>
                  <a:pt x="310" y="97"/>
                  <a:pt x="303" y="96"/>
                </a:cubicBezTo>
                <a:cubicBezTo>
                  <a:pt x="303" y="95"/>
                  <a:pt x="304" y="94"/>
                  <a:pt x="304" y="93"/>
                </a:cubicBezTo>
                <a:cubicBezTo>
                  <a:pt x="312" y="92"/>
                  <a:pt x="323" y="93"/>
                  <a:pt x="330" y="90"/>
                </a:cubicBezTo>
                <a:cubicBezTo>
                  <a:pt x="331" y="90"/>
                  <a:pt x="332" y="90"/>
                  <a:pt x="333" y="90"/>
                </a:cubicBezTo>
                <a:cubicBezTo>
                  <a:pt x="333" y="88"/>
                  <a:pt x="333" y="87"/>
                  <a:pt x="333" y="86"/>
                </a:cubicBezTo>
                <a:cubicBezTo>
                  <a:pt x="323" y="85"/>
                  <a:pt x="321" y="91"/>
                  <a:pt x="315" y="86"/>
                </a:cubicBezTo>
                <a:cubicBezTo>
                  <a:pt x="311" y="91"/>
                  <a:pt x="305" y="91"/>
                  <a:pt x="298" y="90"/>
                </a:cubicBezTo>
                <a:cubicBezTo>
                  <a:pt x="297" y="89"/>
                  <a:pt x="298" y="90"/>
                  <a:pt x="296" y="89"/>
                </a:cubicBezTo>
                <a:cubicBezTo>
                  <a:pt x="298" y="86"/>
                  <a:pt x="298" y="84"/>
                  <a:pt x="300" y="82"/>
                </a:cubicBezTo>
                <a:cubicBezTo>
                  <a:pt x="304" y="76"/>
                  <a:pt x="326" y="80"/>
                  <a:pt x="331" y="84"/>
                </a:cubicBezTo>
                <a:cubicBezTo>
                  <a:pt x="332" y="83"/>
                  <a:pt x="333" y="83"/>
                  <a:pt x="334" y="82"/>
                </a:cubicBezTo>
                <a:cubicBezTo>
                  <a:pt x="334" y="79"/>
                  <a:pt x="335" y="80"/>
                  <a:pt x="332" y="78"/>
                </a:cubicBezTo>
                <a:cubicBezTo>
                  <a:pt x="334" y="76"/>
                  <a:pt x="336" y="76"/>
                  <a:pt x="338" y="75"/>
                </a:cubicBezTo>
                <a:cubicBezTo>
                  <a:pt x="338" y="71"/>
                  <a:pt x="339" y="71"/>
                  <a:pt x="336" y="69"/>
                </a:cubicBezTo>
                <a:cubicBezTo>
                  <a:pt x="334" y="68"/>
                  <a:pt x="331" y="70"/>
                  <a:pt x="329" y="72"/>
                </a:cubicBezTo>
                <a:cubicBezTo>
                  <a:pt x="328" y="72"/>
                  <a:pt x="326" y="72"/>
                  <a:pt x="325" y="71"/>
                </a:cubicBezTo>
                <a:cubicBezTo>
                  <a:pt x="327" y="68"/>
                  <a:pt x="329" y="65"/>
                  <a:pt x="332" y="62"/>
                </a:cubicBezTo>
                <a:cubicBezTo>
                  <a:pt x="332" y="60"/>
                  <a:pt x="332" y="60"/>
                  <a:pt x="332" y="58"/>
                </a:cubicBezTo>
                <a:cubicBezTo>
                  <a:pt x="323" y="58"/>
                  <a:pt x="316" y="63"/>
                  <a:pt x="306" y="62"/>
                </a:cubicBezTo>
                <a:cubicBezTo>
                  <a:pt x="305" y="63"/>
                  <a:pt x="305" y="63"/>
                  <a:pt x="304" y="63"/>
                </a:cubicBezTo>
                <a:cubicBezTo>
                  <a:pt x="304" y="64"/>
                  <a:pt x="304" y="64"/>
                  <a:pt x="304" y="65"/>
                </a:cubicBezTo>
                <a:cubicBezTo>
                  <a:pt x="307" y="66"/>
                  <a:pt x="310" y="66"/>
                  <a:pt x="311" y="66"/>
                </a:cubicBezTo>
                <a:cubicBezTo>
                  <a:pt x="312" y="66"/>
                  <a:pt x="313" y="66"/>
                  <a:pt x="314" y="66"/>
                </a:cubicBezTo>
                <a:cubicBezTo>
                  <a:pt x="313" y="68"/>
                  <a:pt x="314" y="67"/>
                  <a:pt x="311" y="68"/>
                </a:cubicBezTo>
                <a:cubicBezTo>
                  <a:pt x="312" y="70"/>
                  <a:pt x="314" y="71"/>
                  <a:pt x="316" y="72"/>
                </a:cubicBezTo>
                <a:cubicBezTo>
                  <a:pt x="312" y="83"/>
                  <a:pt x="301" y="75"/>
                  <a:pt x="295" y="73"/>
                </a:cubicBezTo>
                <a:cubicBezTo>
                  <a:pt x="294" y="76"/>
                  <a:pt x="293" y="79"/>
                  <a:pt x="291" y="81"/>
                </a:cubicBezTo>
                <a:cubicBezTo>
                  <a:pt x="290" y="81"/>
                  <a:pt x="287" y="81"/>
                  <a:pt x="285" y="82"/>
                </a:cubicBezTo>
                <a:cubicBezTo>
                  <a:pt x="283" y="82"/>
                  <a:pt x="282" y="81"/>
                  <a:pt x="281" y="80"/>
                </a:cubicBezTo>
                <a:cubicBezTo>
                  <a:pt x="282" y="78"/>
                  <a:pt x="282" y="75"/>
                  <a:pt x="281" y="73"/>
                </a:cubicBezTo>
                <a:cubicBezTo>
                  <a:pt x="283" y="69"/>
                  <a:pt x="284" y="69"/>
                  <a:pt x="288" y="68"/>
                </a:cubicBezTo>
                <a:cubicBezTo>
                  <a:pt x="288" y="67"/>
                  <a:pt x="288" y="67"/>
                  <a:pt x="288" y="66"/>
                </a:cubicBezTo>
                <a:cubicBezTo>
                  <a:pt x="284" y="65"/>
                  <a:pt x="284" y="65"/>
                  <a:pt x="282" y="67"/>
                </a:cubicBezTo>
                <a:cubicBezTo>
                  <a:pt x="281" y="67"/>
                  <a:pt x="281" y="67"/>
                  <a:pt x="281" y="67"/>
                </a:cubicBezTo>
                <a:cubicBezTo>
                  <a:pt x="282" y="64"/>
                  <a:pt x="280" y="65"/>
                  <a:pt x="283" y="64"/>
                </a:cubicBezTo>
                <a:cubicBezTo>
                  <a:pt x="283" y="63"/>
                  <a:pt x="283" y="63"/>
                  <a:pt x="284" y="62"/>
                </a:cubicBezTo>
                <a:cubicBezTo>
                  <a:pt x="279" y="62"/>
                  <a:pt x="278" y="63"/>
                  <a:pt x="275" y="64"/>
                </a:cubicBezTo>
                <a:cubicBezTo>
                  <a:pt x="274" y="59"/>
                  <a:pt x="275" y="61"/>
                  <a:pt x="277" y="55"/>
                </a:cubicBezTo>
                <a:cubicBezTo>
                  <a:pt x="271" y="54"/>
                  <a:pt x="269" y="52"/>
                  <a:pt x="265" y="55"/>
                </a:cubicBezTo>
                <a:cubicBezTo>
                  <a:pt x="261" y="54"/>
                  <a:pt x="261" y="54"/>
                  <a:pt x="261" y="54"/>
                </a:cubicBezTo>
                <a:cubicBezTo>
                  <a:pt x="263" y="52"/>
                  <a:pt x="266" y="51"/>
                  <a:pt x="269" y="51"/>
                </a:cubicBezTo>
                <a:cubicBezTo>
                  <a:pt x="269" y="47"/>
                  <a:pt x="268" y="47"/>
                  <a:pt x="267" y="44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64" y="39"/>
                  <a:pt x="264" y="39"/>
                  <a:pt x="262" y="37"/>
                </a:cubicBezTo>
                <a:cubicBezTo>
                  <a:pt x="255" y="30"/>
                  <a:pt x="242" y="38"/>
                  <a:pt x="232" y="39"/>
                </a:cubicBezTo>
                <a:cubicBezTo>
                  <a:pt x="227" y="40"/>
                  <a:pt x="222" y="36"/>
                  <a:pt x="218" y="37"/>
                </a:cubicBezTo>
                <a:cubicBezTo>
                  <a:pt x="218" y="37"/>
                  <a:pt x="217" y="37"/>
                  <a:pt x="217" y="37"/>
                </a:cubicBezTo>
                <a:cubicBezTo>
                  <a:pt x="218" y="35"/>
                  <a:pt x="217" y="36"/>
                  <a:pt x="218" y="35"/>
                </a:cubicBezTo>
                <a:cubicBezTo>
                  <a:pt x="221" y="31"/>
                  <a:pt x="227" y="33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ubicBezTo>
                  <a:pt x="232" y="30"/>
                  <a:pt x="232" y="30"/>
                  <a:pt x="232" y="29"/>
                </a:cubicBezTo>
                <a:cubicBezTo>
                  <a:pt x="225" y="29"/>
                  <a:pt x="222" y="27"/>
                  <a:pt x="214" y="25"/>
                </a:cubicBezTo>
                <a:cubicBezTo>
                  <a:pt x="214" y="26"/>
                  <a:pt x="214" y="27"/>
                  <a:pt x="214" y="28"/>
                </a:cubicBezTo>
                <a:cubicBezTo>
                  <a:pt x="211" y="29"/>
                  <a:pt x="208" y="30"/>
                  <a:pt x="206" y="32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1" y="33"/>
                  <a:pt x="201" y="34"/>
                </a:cubicBezTo>
                <a:cubicBezTo>
                  <a:pt x="198" y="34"/>
                  <a:pt x="192" y="33"/>
                  <a:pt x="189" y="34"/>
                </a:cubicBezTo>
                <a:cubicBezTo>
                  <a:pt x="188" y="35"/>
                  <a:pt x="187" y="35"/>
                  <a:pt x="186" y="35"/>
                </a:cubicBezTo>
                <a:cubicBezTo>
                  <a:pt x="186" y="36"/>
                  <a:pt x="185" y="36"/>
                  <a:pt x="185" y="37"/>
                </a:cubicBezTo>
                <a:cubicBezTo>
                  <a:pt x="191" y="37"/>
                  <a:pt x="198" y="39"/>
                  <a:pt x="203" y="36"/>
                </a:cubicBezTo>
                <a:cubicBezTo>
                  <a:pt x="205" y="37"/>
                  <a:pt x="207" y="37"/>
                  <a:pt x="209" y="38"/>
                </a:cubicBezTo>
                <a:cubicBezTo>
                  <a:pt x="209" y="38"/>
                  <a:pt x="209" y="39"/>
                  <a:pt x="209" y="40"/>
                </a:cubicBezTo>
                <a:cubicBezTo>
                  <a:pt x="206" y="41"/>
                  <a:pt x="200" y="44"/>
                  <a:pt x="197" y="45"/>
                </a:cubicBezTo>
                <a:cubicBezTo>
                  <a:pt x="194" y="46"/>
                  <a:pt x="191" y="40"/>
                  <a:pt x="187" y="45"/>
                </a:cubicBezTo>
                <a:cubicBezTo>
                  <a:pt x="186" y="42"/>
                  <a:pt x="185" y="39"/>
                  <a:pt x="184" y="37"/>
                </a:cubicBezTo>
                <a:cubicBezTo>
                  <a:pt x="181" y="36"/>
                  <a:pt x="180" y="36"/>
                  <a:pt x="178" y="37"/>
                </a:cubicBezTo>
                <a:cubicBezTo>
                  <a:pt x="177" y="37"/>
                  <a:pt x="176" y="37"/>
                  <a:pt x="176" y="37"/>
                </a:cubicBezTo>
                <a:cubicBezTo>
                  <a:pt x="176" y="39"/>
                  <a:pt x="176" y="39"/>
                  <a:pt x="176" y="41"/>
                </a:cubicBezTo>
                <a:cubicBezTo>
                  <a:pt x="168" y="40"/>
                  <a:pt x="161" y="41"/>
                  <a:pt x="156" y="45"/>
                </a:cubicBezTo>
                <a:cubicBezTo>
                  <a:pt x="156" y="45"/>
                  <a:pt x="156" y="45"/>
                  <a:pt x="155" y="44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0" y="46"/>
                  <a:pt x="160" y="45"/>
                  <a:pt x="164" y="44"/>
                </a:cubicBezTo>
                <a:cubicBezTo>
                  <a:pt x="164" y="45"/>
                  <a:pt x="165" y="46"/>
                  <a:pt x="165" y="47"/>
                </a:cubicBezTo>
                <a:cubicBezTo>
                  <a:pt x="162" y="50"/>
                  <a:pt x="141" y="54"/>
                  <a:pt x="134" y="53"/>
                </a:cubicBezTo>
                <a:cubicBezTo>
                  <a:pt x="133" y="53"/>
                  <a:pt x="133" y="54"/>
                  <a:pt x="133" y="55"/>
                </a:cubicBezTo>
                <a:cubicBezTo>
                  <a:pt x="139" y="56"/>
                  <a:pt x="142" y="58"/>
                  <a:pt x="146" y="59"/>
                </a:cubicBezTo>
                <a:cubicBezTo>
                  <a:pt x="144" y="62"/>
                  <a:pt x="145" y="61"/>
                  <a:pt x="142" y="62"/>
                </a:cubicBezTo>
                <a:cubicBezTo>
                  <a:pt x="142" y="63"/>
                  <a:pt x="142" y="63"/>
                  <a:pt x="142" y="64"/>
                </a:cubicBezTo>
                <a:cubicBezTo>
                  <a:pt x="144" y="64"/>
                  <a:pt x="145" y="65"/>
                  <a:pt x="147" y="65"/>
                </a:cubicBezTo>
                <a:cubicBezTo>
                  <a:pt x="145" y="69"/>
                  <a:pt x="143" y="67"/>
                  <a:pt x="140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39" y="69"/>
                  <a:pt x="140" y="70"/>
                  <a:pt x="140" y="71"/>
                </a:cubicBezTo>
                <a:cubicBezTo>
                  <a:pt x="139" y="73"/>
                  <a:pt x="135" y="76"/>
                  <a:pt x="133" y="77"/>
                </a:cubicBezTo>
                <a:cubicBezTo>
                  <a:pt x="133" y="77"/>
                  <a:pt x="133" y="78"/>
                  <a:pt x="133" y="78"/>
                </a:cubicBezTo>
                <a:cubicBezTo>
                  <a:pt x="134" y="78"/>
                  <a:pt x="136" y="79"/>
                  <a:pt x="138" y="79"/>
                </a:cubicBezTo>
                <a:cubicBezTo>
                  <a:pt x="136" y="85"/>
                  <a:pt x="132" y="83"/>
                  <a:pt x="128" y="85"/>
                </a:cubicBezTo>
                <a:cubicBezTo>
                  <a:pt x="128" y="85"/>
                  <a:pt x="127" y="85"/>
                  <a:pt x="127" y="85"/>
                </a:cubicBezTo>
                <a:cubicBezTo>
                  <a:pt x="129" y="87"/>
                  <a:pt x="133" y="87"/>
                  <a:pt x="136" y="88"/>
                </a:cubicBezTo>
                <a:cubicBezTo>
                  <a:pt x="136" y="88"/>
                  <a:pt x="136" y="89"/>
                  <a:pt x="137" y="89"/>
                </a:cubicBezTo>
                <a:cubicBezTo>
                  <a:pt x="135" y="92"/>
                  <a:pt x="135" y="93"/>
                  <a:pt x="135" y="94"/>
                </a:cubicBezTo>
                <a:cubicBezTo>
                  <a:pt x="133" y="97"/>
                  <a:pt x="130" y="96"/>
                  <a:pt x="128" y="98"/>
                </a:cubicBezTo>
                <a:cubicBezTo>
                  <a:pt x="127" y="98"/>
                  <a:pt x="127" y="98"/>
                  <a:pt x="126" y="99"/>
                </a:cubicBezTo>
                <a:cubicBezTo>
                  <a:pt x="127" y="100"/>
                  <a:pt x="127" y="99"/>
                  <a:pt x="127" y="101"/>
                </a:cubicBezTo>
                <a:cubicBezTo>
                  <a:pt x="129" y="101"/>
                  <a:pt x="132" y="102"/>
                  <a:pt x="134" y="102"/>
                </a:cubicBezTo>
                <a:cubicBezTo>
                  <a:pt x="133" y="104"/>
                  <a:pt x="133" y="104"/>
                  <a:pt x="132" y="105"/>
                </a:cubicBezTo>
                <a:cubicBezTo>
                  <a:pt x="129" y="111"/>
                  <a:pt x="123" y="108"/>
                  <a:pt x="118" y="111"/>
                </a:cubicBezTo>
                <a:cubicBezTo>
                  <a:pt x="117" y="112"/>
                  <a:pt x="117" y="112"/>
                  <a:pt x="116" y="114"/>
                </a:cubicBezTo>
                <a:cubicBezTo>
                  <a:pt x="120" y="114"/>
                  <a:pt x="124" y="113"/>
                  <a:pt x="127" y="116"/>
                </a:cubicBezTo>
                <a:cubicBezTo>
                  <a:pt x="129" y="116"/>
                  <a:pt x="131" y="117"/>
                  <a:pt x="133" y="117"/>
                </a:cubicBezTo>
                <a:cubicBezTo>
                  <a:pt x="133" y="117"/>
                  <a:pt x="133" y="118"/>
                  <a:pt x="133" y="118"/>
                </a:cubicBezTo>
                <a:cubicBezTo>
                  <a:pt x="127" y="119"/>
                  <a:pt x="117" y="118"/>
                  <a:pt x="112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9" y="123"/>
                  <a:pt x="109" y="123"/>
                  <a:pt x="113" y="123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0" y="125"/>
                  <a:pt x="108" y="125"/>
                  <a:pt x="105" y="125"/>
                </a:cubicBezTo>
                <a:cubicBezTo>
                  <a:pt x="106" y="127"/>
                  <a:pt x="106" y="127"/>
                  <a:pt x="109" y="128"/>
                </a:cubicBezTo>
                <a:cubicBezTo>
                  <a:pt x="109" y="128"/>
                  <a:pt x="109" y="129"/>
                  <a:pt x="109" y="129"/>
                </a:cubicBezTo>
                <a:cubicBezTo>
                  <a:pt x="106" y="130"/>
                  <a:pt x="102" y="131"/>
                  <a:pt x="99" y="131"/>
                </a:cubicBezTo>
                <a:cubicBezTo>
                  <a:pt x="99" y="131"/>
                  <a:pt x="99" y="132"/>
                  <a:pt x="98" y="132"/>
                </a:cubicBezTo>
                <a:cubicBezTo>
                  <a:pt x="102" y="134"/>
                  <a:pt x="109" y="135"/>
                  <a:pt x="111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0" y="140"/>
                  <a:pt x="108" y="140"/>
                  <a:pt x="106" y="141"/>
                </a:cubicBezTo>
                <a:cubicBezTo>
                  <a:pt x="106" y="141"/>
                  <a:pt x="106" y="141"/>
                  <a:pt x="105" y="141"/>
                </a:cubicBezTo>
                <a:cubicBezTo>
                  <a:pt x="107" y="142"/>
                  <a:pt x="112" y="143"/>
                  <a:pt x="114" y="145"/>
                </a:cubicBezTo>
                <a:cubicBezTo>
                  <a:pt x="115" y="147"/>
                  <a:pt x="114" y="145"/>
                  <a:pt x="113" y="147"/>
                </a:cubicBezTo>
                <a:cubicBezTo>
                  <a:pt x="115" y="148"/>
                  <a:pt x="115" y="148"/>
                  <a:pt x="117" y="149"/>
                </a:cubicBezTo>
                <a:cubicBezTo>
                  <a:pt x="115" y="150"/>
                  <a:pt x="113" y="150"/>
                  <a:pt x="109" y="149"/>
                </a:cubicBezTo>
                <a:cubicBezTo>
                  <a:pt x="109" y="150"/>
                  <a:pt x="108" y="151"/>
                  <a:pt x="108" y="152"/>
                </a:cubicBezTo>
                <a:cubicBezTo>
                  <a:pt x="112" y="154"/>
                  <a:pt x="109" y="154"/>
                  <a:pt x="111" y="158"/>
                </a:cubicBezTo>
                <a:cubicBezTo>
                  <a:pt x="107" y="160"/>
                  <a:pt x="99" y="158"/>
                  <a:pt x="95" y="160"/>
                </a:cubicBezTo>
                <a:cubicBezTo>
                  <a:pt x="95" y="160"/>
                  <a:pt x="94" y="160"/>
                  <a:pt x="94" y="160"/>
                </a:cubicBezTo>
                <a:cubicBezTo>
                  <a:pt x="94" y="160"/>
                  <a:pt x="94" y="160"/>
                  <a:pt x="94" y="161"/>
                </a:cubicBezTo>
                <a:cubicBezTo>
                  <a:pt x="97" y="161"/>
                  <a:pt x="113" y="166"/>
                  <a:pt x="114" y="167"/>
                </a:cubicBezTo>
                <a:cubicBezTo>
                  <a:pt x="115" y="167"/>
                  <a:pt x="117" y="168"/>
                  <a:pt x="119" y="168"/>
                </a:cubicBezTo>
                <a:cubicBezTo>
                  <a:pt x="118" y="169"/>
                  <a:pt x="118" y="169"/>
                  <a:pt x="117" y="172"/>
                </a:cubicBezTo>
                <a:cubicBezTo>
                  <a:pt x="123" y="175"/>
                  <a:pt x="117" y="176"/>
                  <a:pt x="122" y="179"/>
                </a:cubicBezTo>
                <a:cubicBezTo>
                  <a:pt x="120" y="181"/>
                  <a:pt x="116" y="182"/>
                  <a:pt x="113" y="181"/>
                </a:cubicBezTo>
                <a:cubicBezTo>
                  <a:pt x="114" y="184"/>
                  <a:pt x="115" y="185"/>
                  <a:pt x="118" y="186"/>
                </a:cubicBezTo>
                <a:cubicBezTo>
                  <a:pt x="117" y="189"/>
                  <a:pt x="116" y="192"/>
                  <a:pt x="114" y="194"/>
                </a:cubicBezTo>
                <a:cubicBezTo>
                  <a:pt x="115" y="197"/>
                  <a:pt x="119" y="199"/>
                  <a:pt x="122" y="200"/>
                </a:cubicBezTo>
                <a:cubicBezTo>
                  <a:pt x="117" y="204"/>
                  <a:pt x="113" y="204"/>
                  <a:pt x="106" y="204"/>
                </a:cubicBezTo>
                <a:cubicBezTo>
                  <a:pt x="106" y="206"/>
                  <a:pt x="106" y="205"/>
                  <a:pt x="107" y="207"/>
                </a:cubicBezTo>
                <a:cubicBezTo>
                  <a:pt x="108" y="208"/>
                  <a:pt x="111" y="209"/>
                  <a:pt x="114" y="209"/>
                </a:cubicBezTo>
                <a:cubicBezTo>
                  <a:pt x="113" y="209"/>
                  <a:pt x="113" y="210"/>
                  <a:pt x="113" y="210"/>
                </a:cubicBezTo>
                <a:cubicBezTo>
                  <a:pt x="112" y="210"/>
                  <a:pt x="111" y="210"/>
                  <a:pt x="109" y="210"/>
                </a:cubicBezTo>
                <a:cubicBezTo>
                  <a:pt x="109" y="211"/>
                  <a:pt x="109" y="212"/>
                  <a:pt x="109" y="212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15" y="216"/>
                  <a:pt x="115" y="217"/>
                  <a:pt x="117" y="219"/>
                </a:cubicBezTo>
                <a:cubicBezTo>
                  <a:pt x="111" y="222"/>
                  <a:pt x="105" y="221"/>
                  <a:pt x="101" y="225"/>
                </a:cubicBezTo>
                <a:cubicBezTo>
                  <a:pt x="97" y="224"/>
                  <a:pt x="94" y="225"/>
                  <a:pt x="92" y="222"/>
                </a:cubicBezTo>
                <a:cubicBezTo>
                  <a:pt x="87" y="221"/>
                  <a:pt x="88" y="221"/>
                  <a:pt x="88" y="223"/>
                </a:cubicBezTo>
                <a:cubicBezTo>
                  <a:pt x="85" y="224"/>
                  <a:pt x="80" y="224"/>
                  <a:pt x="77" y="224"/>
                </a:cubicBezTo>
                <a:cubicBezTo>
                  <a:pt x="77" y="224"/>
                  <a:pt x="77" y="225"/>
                  <a:pt x="76" y="226"/>
                </a:cubicBezTo>
                <a:cubicBezTo>
                  <a:pt x="84" y="227"/>
                  <a:pt x="91" y="224"/>
                  <a:pt x="93" y="225"/>
                </a:cubicBezTo>
                <a:cubicBezTo>
                  <a:pt x="94" y="225"/>
                  <a:pt x="96" y="228"/>
                  <a:pt x="97" y="229"/>
                </a:cubicBezTo>
                <a:cubicBezTo>
                  <a:pt x="103" y="231"/>
                  <a:pt x="110" y="234"/>
                  <a:pt x="116" y="236"/>
                </a:cubicBezTo>
                <a:cubicBezTo>
                  <a:pt x="118" y="242"/>
                  <a:pt x="117" y="243"/>
                  <a:pt x="123" y="247"/>
                </a:cubicBezTo>
                <a:cubicBezTo>
                  <a:pt x="122" y="247"/>
                  <a:pt x="112" y="249"/>
                  <a:pt x="112" y="249"/>
                </a:cubicBezTo>
                <a:cubicBezTo>
                  <a:pt x="111" y="251"/>
                  <a:pt x="111" y="252"/>
                  <a:pt x="110" y="254"/>
                </a:cubicBezTo>
                <a:cubicBezTo>
                  <a:pt x="114" y="257"/>
                  <a:pt x="118" y="257"/>
                  <a:pt x="121" y="260"/>
                </a:cubicBezTo>
                <a:cubicBezTo>
                  <a:pt x="122" y="261"/>
                  <a:pt x="122" y="261"/>
                  <a:pt x="121" y="263"/>
                </a:cubicBezTo>
                <a:cubicBezTo>
                  <a:pt x="113" y="262"/>
                  <a:pt x="112" y="265"/>
                  <a:pt x="104" y="264"/>
                </a:cubicBezTo>
                <a:cubicBezTo>
                  <a:pt x="105" y="266"/>
                  <a:pt x="104" y="265"/>
                  <a:pt x="105" y="266"/>
                </a:cubicBezTo>
                <a:cubicBezTo>
                  <a:pt x="108" y="270"/>
                  <a:pt x="116" y="274"/>
                  <a:pt x="121" y="276"/>
                </a:cubicBezTo>
                <a:cubicBezTo>
                  <a:pt x="118" y="279"/>
                  <a:pt x="116" y="278"/>
                  <a:pt x="112" y="276"/>
                </a:cubicBezTo>
                <a:cubicBezTo>
                  <a:pt x="111" y="276"/>
                  <a:pt x="111" y="277"/>
                  <a:pt x="110" y="277"/>
                </a:cubicBezTo>
                <a:cubicBezTo>
                  <a:pt x="110" y="284"/>
                  <a:pt x="115" y="284"/>
                  <a:pt x="120" y="287"/>
                </a:cubicBezTo>
                <a:cubicBezTo>
                  <a:pt x="118" y="290"/>
                  <a:pt x="118" y="289"/>
                  <a:pt x="114" y="288"/>
                </a:cubicBezTo>
                <a:cubicBezTo>
                  <a:pt x="115" y="293"/>
                  <a:pt x="119" y="293"/>
                  <a:pt x="121" y="296"/>
                </a:cubicBezTo>
                <a:cubicBezTo>
                  <a:pt x="122" y="298"/>
                  <a:pt x="121" y="299"/>
                  <a:pt x="120" y="301"/>
                </a:cubicBezTo>
                <a:cubicBezTo>
                  <a:pt x="126" y="303"/>
                  <a:pt x="133" y="305"/>
                  <a:pt x="139" y="307"/>
                </a:cubicBezTo>
                <a:cubicBezTo>
                  <a:pt x="136" y="309"/>
                  <a:pt x="130" y="310"/>
                  <a:pt x="127" y="311"/>
                </a:cubicBezTo>
                <a:cubicBezTo>
                  <a:pt x="127" y="312"/>
                  <a:pt x="126" y="312"/>
                  <a:pt x="126" y="313"/>
                </a:cubicBezTo>
                <a:cubicBezTo>
                  <a:pt x="128" y="314"/>
                  <a:pt x="129" y="314"/>
                  <a:pt x="131" y="315"/>
                </a:cubicBezTo>
                <a:cubicBezTo>
                  <a:pt x="131" y="316"/>
                  <a:pt x="131" y="317"/>
                  <a:pt x="130" y="318"/>
                </a:cubicBezTo>
                <a:cubicBezTo>
                  <a:pt x="141" y="323"/>
                  <a:pt x="165" y="331"/>
                  <a:pt x="177" y="324"/>
                </a:cubicBezTo>
                <a:cubicBezTo>
                  <a:pt x="177" y="324"/>
                  <a:pt x="177" y="324"/>
                  <a:pt x="178" y="324"/>
                </a:cubicBezTo>
                <a:cubicBezTo>
                  <a:pt x="176" y="323"/>
                  <a:pt x="172" y="322"/>
                  <a:pt x="169" y="322"/>
                </a:cubicBezTo>
                <a:cubicBezTo>
                  <a:pt x="169" y="321"/>
                  <a:pt x="170" y="321"/>
                  <a:pt x="170" y="321"/>
                </a:cubicBezTo>
                <a:cubicBezTo>
                  <a:pt x="176" y="314"/>
                  <a:pt x="198" y="321"/>
                  <a:pt x="208" y="318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09" y="322"/>
                  <a:pt x="205" y="326"/>
                  <a:pt x="201" y="328"/>
                </a:cubicBezTo>
                <a:cubicBezTo>
                  <a:pt x="201" y="330"/>
                  <a:pt x="201" y="330"/>
                  <a:pt x="201" y="330"/>
                </a:cubicBezTo>
                <a:cubicBezTo>
                  <a:pt x="210" y="329"/>
                  <a:pt x="208" y="327"/>
                  <a:pt x="217" y="330"/>
                </a:cubicBezTo>
                <a:cubicBezTo>
                  <a:pt x="217" y="328"/>
                  <a:pt x="217" y="328"/>
                  <a:pt x="218" y="327"/>
                </a:cubicBezTo>
                <a:cubicBezTo>
                  <a:pt x="219" y="327"/>
                  <a:pt x="219" y="327"/>
                  <a:pt x="219" y="327"/>
                </a:cubicBezTo>
                <a:cubicBezTo>
                  <a:pt x="220" y="327"/>
                  <a:pt x="220" y="327"/>
                  <a:pt x="220" y="328"/>
                </a:cubicBezTo>
                <a:cubicBezTo>
                  <a:pt x="219" y="332"/>
                  <a:pt x="219" y="335"/>
                  <a:pt x="217" y="337"/>
                </a:cubicBezTo>
                <a:cubicBezTo>
                  <a:pt x="214" y="338"/>
                  <a:pt x="205" y="338"/>
                  <a:pt x="200" y="337"/>
                </a:cubicBezTo>
                <a:cubicBezTo>
                  <a:pt x="200" y="338"/>
                  <a:pt x="200" y="339"/>
                  <a:pt x="200" y="339"/>
                </a:cubicBezTo>
                <a:cubicBezTo>
                  <a:pt x="202" y="339"/>
                  <a:pt x="204" y="339"/>
                  <a:pt x="205" y="339"/>
                </a:cubicBezTo>
                <a:cubicBezTo>
                  <a:pt x="206" y="340"/>
                  <a:pt x="205" y="340"/>
                  <a:pt x="207" y="341"/>
                </a:cubicBezTo>
                <a:cubicBezTo>
                  <a:pt x="207" y="341"/>
                  <a:pt x="207" y="342"/>
                  <a:pt x="207" y="342"/>
                </a:cubicBezTo>
                <a:cubicBezTo>
                  <a:pt x="204" y="343"/>
                  <a:pt x="201" y="344"/>
                  <a:pt x="199" y="346"/>
                </a:cubicBezTo>
                <a:cubicBezTo>
                  <a:pt x="199" y="346"/>
                  <a:pt x="198" y="346"/>
                  <a:pt x="200" y="348"/>
                </a:cubicBezTo>
                <a:cubicBezTo>
                  <a:pt x="199" y="349"/>
                  <a:pt x="198" y="350"/>
                  <a:pt x="197" y="350"/>
                </a:cubicBezTo>
                <a:cubicBezTo>
                  <a:pt x="197" y="351"/>
                  <a:pt x="196" y="352"/>
                  <a:pt x="196" y="352"/>
                </a:cubicBezTo>
                <a:cubicBezTo>
                  <a:pt x="198" y="352"/>
                  <a:pt x="197" y="352"/>
                  <a:pt x="199" y="352"/>
                </a:cubicBezTo>
                <a:cubicBezTo>
                  <a:pt x="200" y="352"/>
                  <a:pt x="201" y="352"/>
                  <a:pt x="203" y="353"/>
                </a:cubicBezTo>
                <a:cubicBezTo>
                  <a:pt x="199" y="356"/>
                  <a:pt x="196" y="359"/>
                  <a:pt x="191" y="361"/>
                </a:cubicBezTo>
                <a:cubicBezTo>
                  <a:pt x="191" y="363"/>
                  <a:pt x="191" y="363"/>
                  <a:pt x="191" y="363"/>
                </a:cubicBezTo>
                <a:cubicBezTo>
                  <a:pt x="197" y="362"/>
                  <a:pt x="206" y="362"/>
                  <a:pt x="211" y="359"/>
                </a:cubicBezTo>
                <a:cubicBezTo>
                  <a:pt x="211" y="359"/>
                  <a:pt x="212" y="359"/>
                  <a:pt x="212" y="359"/>
                </a:cubicBezTo>
                <a:cubicBezTo>
                  <a:pt x="211" y="361"/>
                  <a:pt x="211" y="360"/>
                  <a:pt x="209" y="361"/>
                </a:cubicBezTo>
                <a:cubicBezTo>
                  <a:pt x="209" y="362"/>
                  <a:pt x="209" y="363"/>
                  <a:pt x="209" y="363"/>
                </a:cubicBezTo>
                <a:cubicBezTo>
                  <a:pt x="212" y="363"/>
                  <a:pt x="213" y="362"/>
                  <a:pt x="217" y="363"/>
                </a:cubicBezTo>
                <a:cubicBezTo>
                  <a:pt x="213" y="365"/>
                  <a:pt x="208" y="366"/>
                  <a:pt x="204" y="369"/>
                </a:cubicBezTo>
                <a:cubicBezTo>
                  <a:pt x="203" y="369"/>
                  <a:pt x="203" y="369"/>
                  <a:pt x="203" y="368"/>
                </a:cubicBezTo>
                <a:cubicBezTo>
                  <a:pt x="204" y="371"/>
                  <a:pt x="202" y="370"/>
                  <a:pt x="206" y="370"/>
                </a:cubicBezTo>
                <a:cubicBezTo>
                  <a:pt x="204" y="372"/>
                  <a:pt x="202" y="373"/>
                  <a:pt x="200" y="374"/>
                </a:cubicBezTo>
                <a:cubicBezTo>
                  <a:pt x="200" y="375"/>
                  <a:pt x="200" y="376"/>
                  <a:pt x="200" y="376"/>
                </a:cubicBezTo>
                <a:cubicBezTo>
                  <a:pt x="201" y="376"/>
                  <a:pt x="202" y="376"/>
                  <a:pt x="203" y="375"/>
                </a:cubicBezTo>
                <a:cubicBezTo>
                  <a:pt x="204" y="375"/>
                  <a:pt x="204" y="375"/>
                  <a:pt x="204" y="375"/>
                </a:cubicBezTo>
                <a:cubicBezTo>
                  <a:pt x="203" y="376"/>
                  <a:pt x="201" y="377"/>
                  <a:pt x="199" y="378"/>
                </a:cubicBezTo>
                <a:cubicBezTo>
                  <a:pt x="199" y="378"/>
                  <a:pt x="199" y="378"/>
                  <a:pt x="198" y="378"/>
                </a:cubicBezTo>
                <a:cubicBezTo>
                  <a:pt x="198" y="379"/>
                  <a:pt x="198" y="379"/>
                  <a:pt x="198" y="379"/>
                </a:cubicBezTo>
                <a:cubicBezTo>
                  <a:pt x="205" y="380"/>
                  <a:pt x="208" y="378"/>
                  <a:pt x="214" y="378"/>
                </a:cubicBezTo>
                <a:cubicBezTo>
                  <a:pt x="214" y="379"/>
                  <a:pt x="214" y="379"/>
                  <a:pt x="214" y="379"/>
                </a:cubicBezTo>
                <a:cubicBezTo>
                  <a:pt x="207" y="380"/>
                  <a:pt x="206" y="384"/>
                  <a:pt x="200" y="387"/>
                </a:cubicBezTo>
                <a:cubicBezTo>
                  <a:pt x="200" y="388"/>
                  <a:pt x="199" y="389"/>
                  <a:pt x="199" y="390"/>
                </a:cubicBezTo>
                <a:cubicBezTo>
                  <a:pt x="204" y="391"/>
                  <a:pt x="209" y="392"/>
                  <a:pt x="212" y="394"/>
                </a:cubicBezTo>
                <a:cubicBezTo>
                  <a:pt x="211" y="394"/>
                  <a:pt x="210" y="395"/>
                  <a:pt x="209" y="396"/>
                </a:cubicBezTo>
                <a:cubicBezTo>
                  <a:pt x="208" y="396"/>
                  <a:pt x="208" y="396"/>
                  <a:pt x="208" y="396"/>
                </a:cubicBezTo>
                <a:cubicBezTo>
                  <a:pt x="209" y="397"/>
                  <a:pt x="209" y="397"/>
                  <a:pt x="211" y="398"/>
                </a:cubicBezTo>
                <a:cubicBezTo>
                  <a:pt x="208" y="402"/>
                  <a:pt x="181" y="409"/>
                  <a:pt x="172" y="409"/>
                </a:cubicBezTo>
                <a:cubicBezTo>
                  <a:pt x="172" y="409"/>
                  <a:pt x="173" y="410"/>
                  <a:pt x="173" y="411"/>
                </a:cubicBezTo>
                <a:cubicBezTo>
                  <a:pt x="185" y="413"/>
                  <a:pt x="195" y="409"/>
                  <a:pt x="205" y="409"/>
                </a:cubicBezTo>
                <a:cubicBezTo>
                  <a:pt x="211" y="409"/>
                  <a:pt x="216" y="413"/>
                  <a:pt x="221" y="413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16" y="415"/>
                  <a:pt x="209" y="416"/>
                  <a:pt x="206" y="419"/>
                </a:cubicBezTo>
                <a:cubicBezTo>
                  <a:pt x="205" y="419"/>
                  <a:pt x="206" y="420"/>
                  <a:pt x="206" y="423"/>
                </a:cubicBezTo>
                <a:cubicBezTo>
                  <a:pt x="209" y="423"/>
                  <a:pt x="211" y="422"/>
                  <a:pt x="212" y="424"/>
                </a:cubicBezTo>
                <a:cubicBezTo>
                  <a:pt x="213" y="424"/>
                  <a:pt x="214" y="425"/>
                  <a:pt x="214" y="425"/>
                </a:cubicBezTo>
                <a:cubicBezTo>
                  <a:pt x="212" y="428"/>
                  <a:pt x="208" y="426"/>
                  <a:pt x="204" y="428"/>
                </a:cubicBezTo>
                <a:cubicBezTo>
                  <a:pt x="203" y="428"/>
                  <a:pt x="202" y="428"/>
                  <a:pt x="201" y="428"/>
                </a:cubicBezTo>
                <a:cubicBezTo>
                  <a:pt x="202" y="431"/>
                  <a:pt x="203" y="431"/>
                  <a:pt x="207" y="432"/>
                </a:cubicBezTo>
                <a:cubicBezTo>
                  <a:pt x="207" y="434"/>
                  <a:pt x="207" y="432"/>
                  <a:pt x="206" y="435"/>
                </a:cubicBezTo>
                <a:cubicBezTo>
                  <a:pt x="209" y="435"/>
                  <a:pt x="216" y="436"/>
                  <a:pt x="219" y="435"/>
                </a:cubicBezTo>
                <a:cubicBezTo>
                  <a:pt x="222" y="436"/>
                  <a:pt x="225" y="437"/>
                  <a:pt x="228" y="438"/>
                </a:cubicBezTo>
                <a:cubicBezTo>
                  <a:pt x="219" y="443"/>
                  <a:pt x="209" y="440"/>
                  <a:pt x="204" y="451"/>
                </a:cubicBezTo>
                <a:cubicBezTo>
                  <a:pt x="206" y="451"/>
                  <a:pt x="207" y="451"/>
                  <a:pt x="208" y="451"/>
                </a:cubicBezTo>
                <a:cubicBezTo>
                  <a:pt x="209" y="451"/>
                  <a:pt x="210" y="451"/>
                  <a:pt x="211" y="451"/>
                </a:cubicBezTo>
                <a:cubicBezTo>
                  <a:pt x="211" y="452"/>
                  <a:pt x="211" y="452"/>
                  <a:pt x="211" y="452"/>
                </a:cubicBezTo>
                <a:cubicBezTo>
                  <a:pt x="208" y="453"/>
                  <a:pt x="206" y="454"/>
                  <a:pt x="203" y="455"/>
                </a:cubicBezTo>
                <a:cubicBezTo>
                  <a:pt x="203" y="456"/>
                  <a:pt x="203" y="457"/>
                  <a:pt x="203" y="458"/>
                </a:cubicBezTo>
                <a:cubicBezTo>
                  <a:pt x="209" y="460"/>
                  <a:pt x="211" y="461"/>
                  <a:pt x="214" y="459"/>
                </a:cubicBezTo>
                <a:cubicBezTo>
                  <a:pt x="215" y="460"/>
                  <a:pt x="217" y="460"/>
                  <a:pt x="219" y="460"/>
                </a:cubicBezTo>
                <a:cubicBezTo>
                  <a:pt x="217" y="464"/>
                  <a:pt x="215" y="465"/>
                  <a:pt x="213" y="468"/>
                </a:cubicBezTo>
                <a:cubicBezTo>
                  <a:pt x="212" y="470"/>
                  <a:pt x="213" y="468"/>
                  <a:pt x="213" y="471"/>
                </a:cubicBezTo>
                <a:cubicBezTo>
                  <a:pt x="211" y="471"/>
                  <a:pt x="204" y="470"/>
                  <a:pt x="201" y="471"/>
                </a:cubicBezTo>
                <a:cubicBezTo>
                  <a:pt x="200" y="472"/>
                  <a:pt x="199" y="472"/>
                  <a:pt x="197" y="472"/>
                </a:cubicBezTo>
                <a:cubicBezTo>
                  <a:pt x="197" y="477"/>
                  <a:pt x="198" y="475"/>
                  <a:pt x="197" y="479"/>
                </a:cubicBezTo>
                <a:cubicBezTo>
                  <a:pt x="200" y="479"/>
                  <a:pt x="201" y="479"/>
                  <a:pt x="202" y="478"/>
                </a:cubicBezTo>
                <a:cubicBezTo>
                  <a:pt x="205" y="480"/>
                  <a:pt x="203" y="478"/>
                  <a:pt x="204" y="481"/>
                </a:cubicBezTo>
                <a:cubicBezTo>
                  <a:pt x="204" y="481"/>
                  <a:pt x="205" y="481"/>
                  <a:pt x="205" y="481"/>
                </a:cubicBezTo>
                <a:cubicBezTo>
                  <a:pt x="203" y="483"/>
                  <a:pt x="203" y="483"/>
                  <a:pt x="199" y="483"/>
                </a:cubicBezTo>
                <a:cubicBezTo>
                  <a:pt x="199" y="483"/>
                  <a:pt x="199" y="484"/>
                  <a:pt x="199" y="485"/>
                </a:cubicBezTo>
                <a:cubicBezTo>
                  <a:pt x="202" y="485"/>
                  <a:pt x="205" y="484"/>
                  <a:pt x="207" y="486"/>
                </a:cubicBezTo>
                <a:cubicBezTo>
                  <a:pt x="209" y="487"/>
                  <a:pt x="208" y="487"/>
                  <a:pt x="209" y="488"/>
                </a:cubicBezTo>
                <a:cubicBezTo>
                  <a:pt x="205" y="489"/>
                  <a:pt x="197" y="487"/>
                  <a:pt x="193" y="489"/>
                </a:cubicBezTo>
                <a:cubicBezTo>
                  <a:pt x="193" y="489"/>
                  <a:pt x="192" y="489"/>
                  <a:pt x="192" y="489"/>
                </a:cubicBezTo>
                <a:cubicBezTo>
                  <a:pt x="192" y="489"/>
                  <a:pt x="192" y="489"/>
                  <a:pt x="192" y="490"/>
                </a:cubicBezTo>
                <a:cubicBezTo>
                  <a:pt x="198" y="491"/>
                  <a:pt x="204" y="492"/>
                  <a:pt x="206" y="495"/>
                </a:cubicBezTo>
                <a:cubicBezTo>
                  <a:pt x="209" y="495"/>
                  <a:pt x="211" y="496"/>
                  <a:pt x="214" y="496"/>
                </a:cubicBezTo>
                <a:cubicBezTo>
                  <a:pt x="214" y="497"/>
                  <a:pt x="213" y="497"/>
                  <a:pt x="213" y="497"/>
                </a:cubicBezTo>
                <a:cubicBezTo>
                  <a:pt x="212" y="497"/>
                  <a:pt x="207" y="497"/>
                  <a:pt x="206" y="498"/>
                </a:cubicBezTo>
                <a:cubicBezTo>
                  <a:pt x="205" y="498"/>
                  <a:pt x="204" y="498"/>
                  <a:pt x="203" y="498"/>
                </a:cubicBezTo>
                <a:cubicBezTo>
                  <a:pt x="205" y="504"/>
                  <a:pt x="212" y="502"/>
                  <a:pt x="218" y="505"/>
                </a:cubicBezTo>
                <a:cubicBezTo>
                  <a:pt x="225" y="508"/>
                  <a:pt x="253" y="513"/>
                  <a:pt x="261" y="508"/>
                </a:cubicBezTo>
                <a:cubicBezTo>
                  <a:pt x="263" y="508"/>
                  <a:pt x="264" y="509"/>
                  <a:pt x="266" y="509"/>
                </a:cubicBezTo>
                <a:cubicBezTo>
                  <a:pt x="264" y="511"/>
                  <a:pt x="254" y="512"/>
                  <a:pt x="250" y="515"/>
                </a:cubicBezTo>
                <a:cubicBezTo>
                  <a:pt x="250" y="515"/>
                  <a:pt x="249" y="515"/>
                  <a:pt x="249" y="515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1" y="518"/>
                  <a:pt x="254" y="518"/>
                  <a:pt x="257" y="519"/>
                </a:cubicBezTo>
                <a:cubicBezTo>
                  <a:pt x="257" y="518"/>
                  <a:pt x="257" y="517"/>
                  <a:pt x="257" y="516"/>
                </a:cubicBezTo>
                <a:cubicBezTo>
                  <a:pt x="265" y="513"/>
                  <a:pt x="274" y="509"/>
                  <a:pt x="284" y="510"/>
                </a:cubicBezTo>
                <a:cubicBezTo>
                  <a:pt x="283" y="511"/>
                  <a:pt x="283" y="511"/>
                  <a:pt x="283" y="511"/>
                </a:cubicBezTo>
                <a:cubicBezTo>
                  <a:pt x="276" y="512"/>
                  <a:pt x="255" y="520"/>
                  <a:pt x="250" y="525"/>
                </a:cubicBezTo>
                <a:cubicBezTo>
                  <a:pt x="250" y="525"/>
                  <a:pt x="249" y="525"/>
                  <a:pt x="249" y="525"/>
                </a:cubicBezTo>
                <a:cubicBezTo>
                  <a:pt x="249" y="525"/>
                  <a:pt x="249" y="525"/>
                  <a:pt x="249" y="526"/>
                </a:cubicBezTo>
                <a:cubicBezTo>
                  <a:pt x="255" y="526"/>
                  <a:pt x="257" y="522"/>
                  <a:pt x="262" y="522"/>
                </a:cubicBezTo>
                <a:cubicBezTo>
                  <a:pt x="264" y="523"/>
                  <a:pt x="266" y="523"/>
                  <a:pt x="268" y="524"/>
                </a:cubicBezTo>
                <a:cubicBezTo>
                  <a:pt x="269" y="523"/>
                  <a:pt x="269" y="522"/>
                  <a:pt x="270" y="521"/>
                </a:cubicBezTo>
                <a:cubicBezTo>
                  <a:pt x="272" y="521"/>
                  <a:pt x="274" y="522"/>
                  <a:pt x="275" y="521"/>
                </a:cubicBezTo>
                <a:cubicBezTo>
                  <a:pt x="276" y="520"/>
                  <a:pt x="276" y="521"/>
                  <a:pt x="277" y="518"/>
                </a:cubicBezTo>
                <a:cubicBezTo>
                  <a:pt x="279" y="519"/>
                  <a:pt x="279" y="519"/>
                  <a:pt x="280" y="518"/>
                </a:cubicBezTo>
                <a:cubicBezTo>
                  <a:pt x="283" y="519"/>
                  <a:pt x="285" y="519"/>
                  <a:pt x="287" y="521"/>
                </a:cubicBezTo>
                <a:cubicBezTo>
                  <a:pt x="283" y="526"/>
                  <a:pt x="278" y="524"/>
                  <a:pt x="272" y="526"/>
                </a:cubicBezTo>
                <a:cubicBezTo>
                  <a:pt x="260" y="530"/>
                  <a:pt x="246" y="535"/>
                  <a:pt x="233" y="537"/>
                </a:cubicBezTo>
                <a:cubicBezTo>
                  <a:pt x="233" y="538"/>
                  <a:pt x="232" y="538"/>
                  <a:pt x="232" y="539"/>
                </a:cubicBezTo>
                <a:cubicBezTo>
                  <a:pt x="238" y="538"/>
                  <a:pt x="246" y="537"/>
                  <a:pt x="251" y="534"/>
                </a:cubicBezTo>
                <a:cubicBezTo>
                  <a:pt x="252" y="535"/>
                  <a:pt x="252" y="535"/>
                  <a:pt x="252" y="535"/>
                </a:cubicBezTo>
                <a:cubicBezTo>
                  <a:pt x="249" y="537"/>
                  <a:pt x="244" y="539"/>
                  <a:pt x="240" y="539"/>
                </a:cubicBezTo>
                <a:cubicBezTo>
                  <a:pt x="240" y="540"/>
                  <a:pt x="240" y="541"/>
                  <a:pt x="240" y="542"/>
                </a:cubicBezTo>
                <a:cubicBezTo>
                  <a:pt x="244" y="543"/>
                  <a:pt x="246" y="543"/>
                  <a:pt x="249" y="541"/>
                </a:cubicBezTo>
                <a:cubicBezTo>
                  <a:pt x="249" y="541"/>
                  <a:pt x="249" y="541"/>
                  <a:pt x="250" y="542"/>
                </a:cubicBezTo>
                <a:cubicBezTo>
                  <a:pt x="247" y="544"/>
                  <a:pt x="243" y="545"/>
                  <a:pt x="240" y="548"/>
                </a:cubicBezTo>
                <a:cubicBezTo>
                  <a:pt x="240" y="548"/>
                  <a:pt x="239" y="548"/>
                  <a:pt x="239" y="548"/>
                </a:cubicBezTo>
                <a:cubicBezTo>
                  <a:pt x="239" y="548"/>
                  <a:pt x="239" y="548"/>
                  <a:pt x="239" y="549"/>
                </a:cubicBezTo>
                <a:cubicBezTo>
                  <a:pt x="249" y="549"/>
                  <a:pt x="290" y="542"/>
                  <a:pt x="293" y="540"/>
                </a:cubicBezTo>
                <a:cubicBezTo>
                  <a:pt x="294" y="540"/>
                  <a:pt x="294" y="540"/>
                  <a:pt x="294" y="540"/>
                </a:cubicBezTo>
                <a:cubicBezTo>
                  <a:pt x="294" y="542"/>
                  <a:pt x="294" y="542"/>
                  <a:pt x="293" y="543"/>
                </a:cubicBezTo>
                <a:cubicBezTo>
                  <a:pt x="290" y="546"/>
                  <a:pt x="286" y="546"/>
                  <a:pt x="283" y="546"/>
                </a:cubicBezTo>
                <a:cubicBezTo>
                  <a:pt x="282" y="548"/>
                  <a:pt x="282" y="547"/>
                  <a:pt x="281" y="548"/>
                </a:cubicBezTo>
                <a:cubicBezTo>
                  <a:pt x="281" y="548"/>
                  <a:pt x="281" y="549"/>
                  <a:pt x="281" y="549"/>
                </a:cubicBezTo>
                <a:cubicBezTo>
                  <a:pt x="287" y="549"/>
                  <a:pt x="294" y="548"/>
                  <a:pt x="299" y="545"/>
                </a:cubicBezTo>
                <a:cubicBezTo>
                  <a:pt x="299" y="545"/>
                  <a:pt x="300" y="545"/>
                  <a:pt x="301" y="546"/>
                </a:cubicBezTo>
                <a:cubicBezTo>
                  <a:pt x="300" y="547"/>
                  <a:pt x="300" y="546"/>
                  <a:pt x="299" y="547"/>
                </a:cubicBezTo>
                <a:cubicBezTo>
                  <a:pt x="296" y="558"/>
                  <a:pt x="281" y="555"/>
                  <a:pt x="272" y="560"/>
                </a:cubicBezTo>
                <a:cubicBezTo>
                  <a:pt x="272" y="560"/>
                  <a:pt x="271" y="560"/>
                  <a:pt x="270" y="559"/>
                </a:cubicBezTo>
                <a:cubicBezTo>
                  <a:pt x="274" y="563"/>
                  <a:pt x="283" y="562"/>
                  <a:pt x="286" y="559"/>
                </a:cubicBezTo>
                <a:cubicBezTo>
                  <a:pt x="287" y="560"/>
                  <a:pt x="288" y="560"/>
                  <a:pt x="288" y="560"/>
                </a:cubicBezTo>
                <a:cubicBezTo>
                  <a:pt x="288" y="560"/>
                  <a:pt x="287" y="560"/>
                  <a:pt x="287" y="561"/>
                </a:cubicBezTo>
                <a:cubicBezTo>
                  <a:pt x="283" y="567"/>
                  <a:pt x="266" y="569"/>
                  <a:pt x="258" y="574"/>
                </a:cubicBezTo>
                <a:cubicBezTo>
                  <a:pt x="257" y="574"/>
                  <a:pt x="257" y="574"/>
                  <a:pt x="256" y="573"/>
                </a:cubicBezTo>
                <a:cubicBezTo>
                  <a:pt x="259" y="578"/>
                  <a:pt x="264" y="576"/>
                  <a:pt x="269" y="576"/>
                </a:cubicBezTo>
                <a:cubicBezTo>
                  <a:pt x="268" y="577"/>
                  <a:pt x="267" y="578"/>
                  <a:pt x="266" y="578"/>
                </a:cubicBezTo>
                <a:cubicBezTo>
                  <a:pt x="265" y="579"/>
                  <a:pt x="265" y="580"/>
                  <a:pt x="265" y="581"/>
                </a:cubicBezTo>
                <a:cubicBezTo>
                  <a:pt x="267" y="580"/>
                  <a:pt x="266" y="581"/>
                  <a:pt x="267" y="580"/>
                </a:cubicBezTo>
                <a:cubicBezTo>
                  <a:pt x="275" y="581"/>
                  <a:pt x="273" y="576"/>
                  <a:pt x="276" y="573"/>
                </a:cubicBezTo>
                <a:cubicBezTo>
                  <a:pt x="278" y="571"/>
                  <a:pt x="281" y="570"/>
                  <a:pt x="285" y="571"/>
                </a:cubicBezTo>
                <a:cubicBezTo>
                  <a:pt x="285" y="572"/>
                  <a:pt x="285" y="573"/>
                  <a:pt x="284" y="574"/>
                </a:cubicBezTo>
                <a:cubicBezTo>
                  <a:pt x="287" y="574"/>
                  <a:pt x="292" y="577"/>
                  <a:pt x="295" y="576"/>
                </a:cubicBezTo>
                <a:cubicBezTo>
                  <a:pt x="296" y="576"/>
                  <a:pt x="296" y="573"/>
                  <a:pt x="297" y="572"/>
                </a:cubicBezTo>
                <a:cubicBezTo>
                  <a:pt x="301" y="571"/>
                  <a:pt x="304" y="574"/>
                  <a:pt x="307" y="575"/>
                </a:cubicBezTo>
                <a:cubicBezTo>
                  <a:pt x="308" y="574"/>
                  <a:pt x="308" y="573"/>
                  <a:pt x="309" y="573"/>
                </a:cubicBezTo>
                <a:cubicBezTo>
                  <a:pt x="310" y="573"/>
                  <a:pt x="311" y="573"/>
                  <a:pt x="312" y="573"/>
                </a:cubicBezTo>
                <a:cubicBezTo>
                  <a:pt x="310" y="575"/>
                  <a:pt x="310" y="575"/>
                  <a:pt x="310" y="577"/>
                </a:cubicBezTo>
                <a:cubicBezTo>
                  <a:pt x="308" y="579"/>
                  <a:pt x="306" y="579"/>
                  <a:pt x="303" y="580"/>
                </a:cubicBezTo>
                <a:cubicBezTo>
                  <a:pt x="302" y="581"/>
                  <a:pt x="303" y="581"/>
                  <a:pt x="302" y="583"/>
                </a:cubicBezTo>
                <a:cubicBezTo>
                  <a:pt x="302" y="583"/>
                  <a:pt x="301" y="583"/>
                  <a:pt x="301" y="584"/>
                </a:cubicBezTo>
                <a:cubicBezTo>
                  <a:pt x="301" y="584"/>
                  <a:pt x="300" y="583"/>
                  <a:pt x="299" y="583"/>
                </a:cubicBezTo>
                <a:cubicBezTo>
                  <a:pt x="299" y="583"/>
                  <a:pt x="300" y="582"/>
                  <a:pt x="300" y="581"/>
                </a:cubicBezTo>
                <a:cubicBezTo>
                  <a:pt x="293" y="581"/>
                  <a:pt x="294" y="584"/>
                  <a:pt x="289" y="585"/>
                </a:cubicBezTo>
                <a:cubicBezTo>
                  <a:pt x="287" y="586"/>
                  <a:pt x="285" y="585"/>
                  <a:pt x="283" y="585"/>
                </a:cubicBezTo>
                <a:cubicBezTo>
                  <a:pt x="281" y="586"/>
                  <a:pt x="283" y="587"/>
                  <a:pt x="280" y="588"/>
                </a:cubicBezTo>
                <a:cubicBezTo>
                  <a:pt x="280" y="588"/>
                  <a:pt x="280" y="589"/>
                  <a:pt x="280" y="589"/>
                </a:cubicBezTo>
                <a:cubicBezTo>
                  <a:pt x="290" y="588"/>
                  <a:pt x="307" y="583"/>
                  <a:pt x="315" y="583"/>
                </a:cubicBezTo>
                <a:cubicBezTo>
                  <a:pt x="317" y="583"/>
                  <a:pt x="322" y="589"/>
                  <a:pt x="328" y="588"/>
                </a:cubicBezTo>
                <a:cubicBezTo>
                  <a:pt x="331" y="587"/>
                  <a:pt x="334" y="583"/>
                  <a:pt x="336" y="582"/>
                </a:cubicBezTo>
                <a:cubicBezTo>
                  <a:pt x="341" y="581"/>
                  <a:pt x="344" y="585"/>
                  <a:pt x="345" y="585"/>
                </a:cubicBezTo>
                <a:cubicBezTo>
                  <a:pt x="348" y="585"/>
                  <a:pt x="350" y="582"/>
                  <a:pt x="351" y="581"/>
                </a:cubicBezTo>
                <a:cubicBezTo>
                  <a:pt x="357" y="579"/>
                  <a:pt x="363" y="582"/>
                  <a:pt x="368" y="579"/>
                </a:cubicBezTo>
                <a:cubicBezTo>
                  <a:pt x="369" y="579"/>
                  <a:pt x="370" y="580"/>
                  <a:pt x="371" y="580"/>
                </a:cubicBezTo>
                <a:cubicBezTo>
                  <a:pt x="367" y="586"/>
                  <a:pt x="357" y="586"/>
                  <a:pt x="349" y="587"/>
                </a:cubicBezTo>
                <a:cubicBezTo>
                  <a:pt x="340" y="589"/>
                  <a:pt x="331" y="588"/>
                  <a:pt x="319" y="590"/>
                </a:cubicBezTo>
                <a:cubicBezTo>
                  <a:pt x="311" y="592"/>
                  <a:pt x="301" y="596"/>
                  <a:pt x="293" y="599"/>
                </a:cubicBezTo>
                <a:cubicBezTo>
                  <a:pt x="293" y="601"/>
                  <a:pt x="292" y="602"/>
                  <a:pt x="292" y="604"/>
                </a:cubicBezTo>
                <a:cubicBezTo>
                  <a:pt x="289" y="604"/>
                  <a:pt x="286" y="605"/>
                  <a:pt x="282" y="605"/>
                </a:cubicBezTo>
                <a:cubicBezTo>
                  <a:pt x="282" y="606"/>
                  <a:pt x="283" y="607"/>
                  <a:pt x="283" y="607"/>
                </a:cubicBezTo>
                <a:cubicBezTo>
                  <a:pt x="298" y="610"/>
                  <a:pt x="305" y="604"/>
                  <a:pt x="317" y="605"/>
                </a:cubicBezTo>
                <a:cubicBezTo>
                  <a:pt x="317" y="605"/>
                  <a:pt x="317" y="605"/>
                  <a:pt x="317" y="606"/>
                </a:cubicBezTo>
                <a:cubicBezTo>
                  <a:pt x="312" y="606"/>
                  <a:pt x="310" y="609"/>
                  <a:pt x="305" y="609"/>
                </a:cubicBezTo>
                <a:cubicBezTo>
                  <a:pt x="306" y="611"/>
                  <a:pt x="304" y="610"/>
                  <a:pt x="307" y="611"/>
                </a:cubicBezTo>
                <a:cubicBezTo>
                  <a:pt x="307" y="612"/>
                  <a:pt x="306" y="612"/>
                  <a:pt x="305" y="613"/>
                </a:cubicBezTo>
                <a:cubicBezTo>
                  <a:pt x="305" y="615"/>
                  <a:pt x="305" y="614"/>
                  <a:pt x="306" y="615"/>
                </a:cubicBezTo>
                <a:cubicBezTo>
                  <a:pt x="312" y="619"/>
                  <a:pt x="328" y="611"/>
                  <a:pt x="337" y="612"/>
                </a:cubicBezTo>
                <a:cubicBezTo>
                  <a:pt x="337" y="610"/>
                  <a:pt x="337" y="607"/>
                  <a:pt x="338" y="605"/>
                </a:cubicBezTo>
                <a:cubicBezTo>
                  <a:pt x="341" y="602"/>
                  <a:pt x="342" y="606"/>
                  <a:pt x="342" y="600"/>
                </a:cubicBezTo>
                <a:cubicBezTo>
                  <a:pt x="344" y="602"/>
                  <a:pt x="346" y="604"/>
                  <a:pt x="348" y="606"/>
                </a:cubicBezTo>
                <a:cubicBezTo>
                  <a:pt x="348" y="607"/>
                  <a:pt x="348" y="606"/>
                  <a:pt x="347" y="609"/>
                </a:cubicBezTo>
                <a:cubicBezTo>
                  <a:pt x="353" y="609"/>
                  <a:pt x="356" y="608"/>
                  <a:pt x="358" y="605"/>
                </a:cubicBezTo>
                <a:cubicBezTo>
                  <a:pt x="361" y="606"/>
                  <a:pt x="360" y="607"/>
                  <a:pt x="363" y="609"/>
                </a:cubicBezTo>
                <a:cubicBezTo>
                  <a:pt x="367" y="606"/>
                  <a:pt x="372" y="607"/>
                  <a:pt x="376" y="604"/>
                </a:cubicBezTo>
                <a:cubicBezTo>
                  <a:pt x="377" y="604"/>
                  <a:pt x="377" y="604"/>
                  <a:pt x="377" y="604"/>
                </a:cubicBezTo>
                <a:cubicBezTo>
                  <a:pt x="376" y="608"/>
                  <a:pt x="375" y="608"/>
                  <a:pt x="374" y="611"/>
                </a:cubicBezTo>
                <a:cubicBezTo>
                  <a:pt x="367" y="610"/>
                  <a:pt x="362" y="611"/>
                  <a:pt x="356" y="611"/>
                </a:cubicBezTo>
                <a:cubicBezTo>
                  <a:pt x="355" y="612"/>
                  <a:pt x="355" y="613"/>
                  <a:pt x="354" y="615"/>
                </a:cubicBezTo>
                <a:cubicBezTo>
                  <a:pt x="352" y="614"/>
                  <a:pt x="353" y="614"/>
                  <a:pt x="352" y="612"/>
                </a:cubicBezTo>
                <a:cubicBezTo>
                  <a:pt x="352" y="611"/>
                  <a:pt x="352" y="611"/>
                  <a:pt x="352" y="611"/>
                </a:cubicBezTo>
                <a:cubicBezTo>
                  <a:pt x="345" y="611"/>
                  <a:pt x="343" y="616"/>
                  <a:pt x="338" y="620"/>
                </a:cubicBezTo>
                <a:cubicBezTo>
                  <a:pt x="337" y="620"/>
                  <a:pt x="337" y="620"/>
                  <a:pt x="335" y="620"/>
                </a:cubicBezTo>
                <a:cubicBezTo>
                  <a:pt x="336" y="617"/>
                  <a:pt x="336" y="616"/>
                  <a:pt x="335" y="615"/>
                </a:cubicBezTo>
                <a:cubicBezTo>
                  <a:pt x="334" y="612"/>
                  <a:pt x="333" y="616"/>
                  <a:pt x="332" y="616"/>
                </a:cubicBezTo>
                <a:cubicBezTo>
                  <a:pt x="329" y="617"/>
                  <a:pt x="326" y="614"/>
                  <a:pt x="325" y="614"/>
                </a:cubicBezTo>
                <a:cubicBezTo>
                  <a:pt x="320" y="614"/>
                  <a:pt x="316" y="618"/>
                  <a:pt x="312" y="621"/>
                </a:cubicBezTo>
                <a:cubicBezTo>
                  <a:pt x="310" y="621"/>
                  <a:pt x="310" y="620"/>
                  <a:pt x="307" y="619"/>
                </a:cubicBezTo>
                <a:cubicBezTo>
                  <a:pt x="306" y="620"/>
                  <a:pt x="306" y="620"/>
                  <a:pt x="305" y="622"/>
                </a:cubicBezTo>
                <a:cubicBezTo>
                  <a:pt x="301" y="622"/>
                  <a:pt x="291" y="622"/>
                  <a:pt x="288" y="623"/>
                </a:cubicBezTo>
                <a:cubicBezTo>
                  <a:pt x="287" y="624"/>
                  <a:pt x="286" y="627"/>
                  <a:pt x="284" y="628"/>
                </a:cubicBezTo>
                <a:cubicBezTo>
                  <a:pt x="281" y="627"/>
                  <a:pt x="277" y="627"/>
                  <a:pt x="274" y="627"/>
                </a:cubicBezTo>
                <a:cubicBezTo>
                  <a:pt x="271" y="627"/>
                  <a:pt x="264" y="629"/>
                  <a:pt x="261" y="630"/>
                </a:cubicBezTo>
                <a:cubicBezTo>
                  <a:pt x="260" y="631"/>
                  <a:pt x="259" y="631"/>
                  <a:pt x="258" y="631"/>
                </a:cubicBezTo>
                <a:cubicBezTo>
                  <a:pt x="258" y="631"/>
                  <a:pt x="258" y="632"/>
                  <a:pt x="258" y="633"/>
                </a:cubicBezTo>
                <a:cubicBezTo>
                  <a:pt x="260" y="633"/>
                  <a:pt x="261" y="633"/>
                  <a:pt x="263" y="633"/>
                </a:cubicBezTo>
                <a:cubicBezTo>
                  <a:pt x="270" y="635"/>
                  <a:pt x="276" y="637"/>
                  <a:pt x="276" y="631"/>
                </a:cubicBezTo>
                <a:cubicBezTo>
                  <a:pt x="281" y="632"/>
                  <a:pt x="282" y="635"/>
                  <a:pt x="288" y="635"/>
                </a:cubicBezTo>
                <a:cubicBezTo>
                  <a:pt x="289" y="635"/>
                  <a:pt x="290" y="634"/>
                  <a:pt x="293" y="634"/>
                </a:cubicBezTo>
                <a:cubicBezTo>
                  <a:pt x="290" y="635"/>
                  <a:pt x="284" y="637"/>
                  <a:pt x="281" y="638"/>
                </a:cubicBezTo>
                <a:cubicBezTo>
                  <a:pt x="281" y="639"/>
                  <a:pt x="281" y="639"/>
                  <a:pt x="281" y="642"/>
                </a:cubicBezTo>
                <a:cubicBezTo>
                  <a:pt x="277" y="641"/>
                  <a:pt x="278" y="641"/>
                  <a:pt x="276" y="643"/>
                </a:cubicBezTo>
                <a:cubicBezTo>
                  <a:pt x="275" y="643"/>
                  <a:pt x="275" y="643"/>
                  <a:pt x="275" y="643"/>
                </a:cubicBezTo>
                <a:cubicBezTo>
                  <a:pt x="275" y="643"/>
                  <a:pt x="275" y="643"/>
                  <a:pt x="274" y="644"/>
                </a:cubicBezTo>
                <a:cubicBezTo>
                  <a:pt x="292" y="647"/>
                  <a:pt x="306" y="637"/>
                  <a:pt x="320" y="641"/>
                </a:cubicBezTo>
                <a:cubicBezTo>
                  <a:pt x="318" y="645"/>
                  <a:pt x="316" y="644"/>
                  <a:pt x="313" y="646"/>
                </a:cubicBezTo>
                <a:cubicBezTo>
                  <a:pt x="313" y="646"/>
                  <a:pt x="312" y="646"/>
                  <a:pt x="312" y="646"/>
                </a:cubicBezTo>
                <a:cubicBezTo>
                  <a:pt x="312" y="646"/>
                  <a:pt x="312" y="647"/>
                  <a:pt x="312" y="647"/>
                </a:cubicBezTo>
                <a:cubicBezTo>
                  <a:pt x="314" y="647"/>
                  <a:pt x="317" y="648"/>
                  <a:pt x="319" y="648"/>
                </a:cubicBezTo>
                <a:cubicBezTo>
                  <a:pt x="319" y="649"/>
                  <a:pt x="319" y="649"/>
                  <a:pt x="319" y="649"/>
                </a:cubicBezTo>
                <a:cubicBezTo>
                  <a:pt x="317" y="650"/>
                  <a:pt x="316" y="650"/>
                  <a:pt x="313" y="650"/>
                </a:cubicBezTo>
                <a:cubicBezTo>
                  <a:pt x="314" y="653"/>
                  <a:pt x="316" y="654"/>
                  <a:pt x="317" y="655"/>
                </a:cubicBezTo>
                <a:cubicBezTo>
                  <a:pt x="315" y="660"/>
                  <a:pt x="312" y="658"/>
                  <a:pt x="308" y="660"/>
                </a:cubicBezTo>
                <a:cubicBezTo>
                  <a:pt x="308" y="660"/>
                  <a:pt x="307" y="660"/>
                  <a:pt x="307" y="660"/>
                </a:cubicBezTo>
                <a:cubicBezTo>
                  <a:pt x="305" y="660"/>
                  <a:pt x="309" y="661"/>
                  <a:pt x="309" y="661"/>
                </a:cubicBezTo>
                <a:cubicBezTo>
                  <a:pt x="310" y="662"/>
                  <a:pt x="321" y="662"/>
                  <a:pt x="324" y="661"/>
                </a:cubicBezTo>
                <a:cubicBezTo>
                  <a:pt x="324" y="661"/>
                  <a:pt x="324" y="661"/>
                  <a:pt x="325" y="661"/>
                </a:cubicBezTo>
                <a:cubicBezTo>
                  <a:pt x="325" y="660"/>
                  <a:pt x="325" y="660"/>
                  <a:pt x="325" y="659"/>
                </a:cubicBezTo>
                <a:cubicBezTo>
                  <a:pt x="323" y="659"/>
                  <a:pt x="321" y="658"/>
                  <a:pt x="319" y="658"/>
                </a:cubicBezTo>
                <a:cubicBezTo>
                  <a:pt x="319" y="655"/>
                  <a:pt x="319" y="654"/>
                  <a:pt x="319" y="653"/>
                </a:cubicBezTo>
                <a:cubicBezTo>
                  <a:pt x="322" y="652"/>
                  <a:pt x="324" y="652"/>
                  <a:pt x="327" y="651"/>
                </a:cubicBezTo>
                <a:cubicBezTo>
                  <a:pt x="327" y="650"/>
                  <a:pt x="327" y="648"/>
                  <a:pt x="328" y="647"/>
                </a:cubicBezTo>
                <a:cubicBezTo>
                  <a:pt x="332" y="648"/>
                  <a:pt x="335" y="648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42" y="645"/>
                  <a:pt x="344" y="642"/>
                  <a:pt x="348" y="639"/>
                </a:cubicBezTo>
                <a:cubicBezTo>
                  <a:pt x="351" y="638"/>
                  <a:pt x="351" y="639"/>
                  <a:pt x="353" y="640"/>
                </a:cubicBezTo>
                <a:cubicBezTo>
                  <a:pt x="356" y="637"/>
                  <a:pt x="357" y="636"/>
                  <a:pt x="359" y="632"/>
                </a:cubicBezTo>
                <a:cubicBezTo>
                  <a:pt x="361" y="632"/>
                  <a:pt x="360" y="632"/>
                  <a:pt x="361" y="632"/>
                </a:cubicBezTo>
                <a:cubicBezTo>
                  <a:pt x="363" y="632"/>
                  <a:pt x="365" y="632"/>
                  <a:pt x="366" y="633"/>
                </a:cubicBezTo>
                <a:cubicBezTo>
                  <a:pt x="366" y="633"/>
                  <a:pt x="365" y="634"/>
                  <a:pt x="364" y="634"/>
                </a:cubicBezTo>
                <a:cubicBezTo>
                  <a:pt x="364" y="637"/>
                  <a:pt x="364" y="637"/>
                  <a:pt x="364" y="639"/>
                </a:cubicBezTo>
                <a:cubicBezTo>
                  <a:pt x="369" y="639"/>
                  <a:pt x="373" y="638"/>
                  <a:pt x="376" y="636"/>
                </a:cubicBezTo>
                <a:cubicBezTo>
                  <a:pt x="377" y="636"/>
                  <a:pt x="377" y="636"/>
                  <a:pt x="377" y="636"/>
                </a:cubicBezTo>
                <a:cubicBezTo>
                  <a:pt x="375" y="640"/>
                  <a:pt x="370" y="640"/>
                  <a:pt x="366" y="641"/>
                </a:cubicBezTo>
                <a:cubicBezTo>
                  <a:pt x="365" y="645"/>
                  <a:pt x="365" y="644"/>
                  <a:pt x="364" y="648"/>
                </a:cubicBezTo>
                <a:cubicBezTo>
                  <a:pt x="367" y="649"/>
                  <a:pt x="370" y="649"/>
                  <a:pt x="372" y="649"/>
                </a:cubicBezTo>
                <a:cubicBezTo>
                  <a:pt x="372" y="649"/>
                  <a:pt x="373" y="649"/>
                  <a:pt x="374" y="649"/>
                </a:cubicBezTo>
                <a:cubicBezTo>
                  <a:pt x="373" y="646"/>
                  <a:pt x="374" y="648"/>
                  <a:pt x="371" y="646"/>
                </a:cubicBezTo>
                <a:cubicBezTo>
                  <a:pt x="372" y="645"/>
                  <a:pt x="371" y="645"/>
                  <a:pt x="372" y="644"/>
                </a:cubicBezTo>
                <a:cubicBezTo>
                  <a:pt x="374" y="644"/>
                  <a:pt x="373" y="645"/>
                  <a:pt x="376" y="645"/>
                </a:cubicBezTo>
                <a:cubicBezTo>
                  <a:pt x="379" y="637"/>
                  <a:pt x="384" y="639"/>
                  <a:pt x="389" y="635"/>
                </a:cubicBezTo>
                <a:cubicBezTo>
                  <a:pt x="389" y="635"/>
                  <a:pt x="390" y="635"/>
                  <a:pt x="390" y="635"/>
                </a:cubicBezTo>
                <a:cubicBezTo>
                  <a:pt x="389" y="633"/>
                  <a:pt x="389" y="633"/>
                  <a:pt x="386" y="631"/>
                </a:cubicBezTo>
                <a:cubicBezTo>
                  <a:pt x="388" y="625"/>
                  <a:pt x="387" y="631"/>
                  <a:pt x="392" y="628"/>
                </a:cubicBezTo>
                <a:cubicBezTo>
                  <a:pt x="392" y="627"/>
                  <a:pt x="392" y="626"/>
                  <a:pt x="392" y="625"/>
                </a:cubicBezTo>
                <a:cubicBezTo>
                  <a:pt x="393" y="625"/>
                  <a:pt x="395" y="625"/>
                  <a:pt x="396" y="624"/>
                </a:cubicBezTo>
                <a:cubicBezTo>
                  <a:pt x="396" y="625"/>
                  <a:pt x="395" y="625"/>
                  <a:pt x="395" y="628"/>
                </a:cubicBezTo>
                <a:cubicBezTo>
                  <a:pt x="397" y="629"/>
                  <a:pt x="397" y="630"/>
                  <a:pt x="400" y="629"/>
                </a:cubicBezTo>
                <a:cubicBezTo>
                  <a:pt x="401" y="629"/>
                  <a:pt x="401" y="629"/>
                  <a:pt x="402" y="629"/>
                </a:cubicBezTo>
                <a:cubicBezTo>
                  <a:pt x="400" y="632"/>
                  <a:pt x="399" y="632"/>
                  <a:pt x="395" y="632"/>
                </a:cubicBezTo>
                <a:cubicBezTo>
                  <a:pt x="396" y="635"/>
                  <a:pt x="396" y="634"/>
                  <a:pt x="400" y="635"/>
                </a:cubicBezTo>
                <a:cubicBezTo>
                  <a:pt x="400" y="636"/>
                  <a:pt x="399" y="636"/>
                  <a:pt x="399" y="636"/>
                </a:cubicBezTo>
                <a:cubicBezTo>
                  <a:pt x="395" y="637"/>
                  <a:pt x="391" y="638"/>
                  <a:pt x="385" y="638"/>
                </a:cubicBezTo>
                <a:cubicBezTo>
                  <a:pt x="385" y="638"/>
                  <a:pt x="385" y="638"/>
                  <a:pt x="384" y="638"/>
                </a:cubicBezTo>
                <a:cubicBezTo>
                  <a:pt x="385" y="640"/>
                  <a:pt x="391" y="648"/>
                  <a:pt x="393" y="649"/>
                </a:cubicBezTo>
                <a:cubicBezTo>
                  <a:pt x="393" y="649"/>
                  <a:pt x="393" y="649"/>
                  <a:pt x="393" y="650"/>
                </a:cubicBezTo>
                <a:cubicBezTo>
                  <a:pt x="395" y="648"/>
                  <a:pt x="397" y="649"/>
                  <a:pt x="399" y="648"/>
                </a:cubicBezTo>
                <a:cubicBezTo>
                  <a:pt x="402" y="646"/>
                  <a:pt x="401" y="642"/>
                  <a:pt x="404" y="640"/>
                </a:cubicBezTo>
                <a:cubicBezTo>
                  <a:pt x="405" y="640"/>
                  <a:pt x="404" y="640"/>
                  <a:pt x="405" y="640"/>
                </a:cubicBezTo>
                <a:cubicBezTo>
                  <a:pt x="408" y="643"/>
                  <a:pt x="405" y="643"/>
                  <a:pt x="406" y="646"/>
                </a:cubicBezTo>
                <a:cubicBezTo>
                  <a:pt x="411" y="650"/>
                  <a:pt x="420" y="644"/>
                  <a:pt x="422" y="643"/>
                </a:cubicBezTo>
                <a:cubicBezTo>
                  <a:pt x="423" y="642"/>
                  <a:pt x="423" y="643"/>
                  <a:pt x="424" y="641"/>
                </a:cubicBezTo>
                <a:cubicBezTo>
                  <a:pt x="422" y="640"/>
                  <a:pt x="422" y="640"/>
                  <a:pt x="420" y="639"/>
                </a:cubicBezTo>
                <a:cubicBezTo>
                  <a:pt x="422" y="637"/>
                  <a:pt x="423" y="636"/>
                  <a:pt x="425" y="633"/>
                </a:cubicBezTo>
                <a:cubicBezTo>
                  <a:pt x="426" y="633"/>
                  <a:pt x="427" y="633"/>
                  <a:pt x="428" y="634"/>
                </a:cubicBezTo>
                <a:cubicBezTo>
                  <a:pt x="427" y="636"/>
                  <a:pt x="427" y="638"/>
                  <a:pt x="425" y="639"/>
                </a:cubicBezTo>
                <a:cubicBezTo>
                  <a:pt x="425" y="642"/>
                  <a:pt x="425" y="642"/>
                  <a:pt x="425" y="644"/>
                </a:cubicBezTo>
                <a:cubicBezTo>
                  <a:pt x="426" y="644"/>
                  <a:pt x="432" y="644"/>
                  <a:pt x="434" y="643"/>
                </a:cubicBezTo>
                <a:cubicBezTo>
                  <a:pt x="437" y="642"/>
                  <a:pt x="436" y="640"/>
                  <a:pt x="438" y="638"/>
                </a:cubicBezTo>
                <a:cubicBezTo>
                  <a:pt x="440" y="637"/>
                  <a:pt x="439" y="638"/>
                  <a:pt x="442" y="639"/>
                </a:cubicBezTo>
                <a:cubicBezTo>
                  <a:pt x="443" y="637"/>
                  <a:pt x="443" y="635"/>
                  <a:pt x="444" y="635"/>
                </a:cubicBezTo>
                <a:cubicBezTo>
                  <a:pt x="448" y="631"/>
                  <a:pt x="452" y="634"/>
                  <a:pt x="456" y="633"/>
                </a:cubicBezTo>
                <a:cubicBezTo>
                  <a:pt x="457" y="633"/>
                  <a:pt x="457" y="633"/>
                  <a:pt x="458" y="633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54" y="635"/>
                  <a:pt x="451" y="636"/>
                  <a:pt x="447" y="635"/>
                </a:cubicBezTo>
                <a:cubicBezTo>
                  <a:pt x="446" y="639"/>
                  <a:pt x="446" y="639"/>
                  <a:pt x="443" y="640"/>
                </a:cubicBezTo>
                <a:cubicBezTo>
                  <a:pt x="443" y="640"/>
                  <a:pt x="443" y="640"/>
                  <a:pt x="443" y="641"/>
                </a:cubicBezTo>
                <a:cubicBezTo>
                  <a:pt x="448" y="641"/>
                  <a:pt x="450" y="641"/>
                  <a:pt x="452" y="636"/>
                </a:cubicBezTo>
                <a:cubicBezTo>
                  <a:pt x="456" y="639"/>
                  <a:pt x="456" y="637"/>
                  <a:pt x="458" y="641"/>
                </a:cubicBezTo>
                <a:cubicBezTo>
                  <a:pt x="463" y="641"/>
                  <a:pt x="464" y="639"/>
                  <a:pt x="466" y="635"/>
                </a:cubicBezTo>
                <a:cubicBezTo>
                  <a:pt x="467" y="635"/>
                  <a:pt x="469" y="635"/>
                  <a:pt x="470" y="636"/>
                </a:cubicBezTo>
                <a:cubicBezTo>
                  <a:pt x="469" y="638"/>
                  <a:pt x="469" y="637"/>
                  <a:pt x="468" y="638"/>
                </a:cubicBezTo>
                <a:cubicBezTo>
                  <a:pt x="468" y="639"/>
                  <a:pt x="469" y="640"/>
                  <a:pt x="469" y="641"/>
                </a:cubicBezTo>
                <a:cubicBezTo>
                  <a:pt x="469" y="641"/>
                  <a:pt x="470" y="642"/>
                  <a:pt x="470" y="642"/>
                </a:cubicBezTo>
                <a:cubicBezTo>
                  <a:pt x="471" y="642"/>
                  <a:pt x="472" y="641"/>
                  <a:pt x="472" y="640"/>
                </a:cubicBezTo>
                <a:cubicBezTo>
                  <a:pt x="473" y="638"/>
                  <a:pt x="473" y="637"/>
                  <a:pt x="472" y="635"/>
                </a:cubicBezTo>
                <a:cubicBezTo>
                  <a:pt x="473" y="632"/>
                  <a:pt x="474" y="630"/>
                  <a:pt x="475" y="628"/>
                </a:cubicBezTo>
                <a:cubicBezTo>
                  <a:pt x="482" y="628"/>
                  <a:pt x="484" y="627"/>
                  <a:pt x="490" y="624"/>
                </a:cubicBezTo>
                <a:cubicBezTo>
                  <a:pt x="491" y="623"/>
                  <a:pt x="491" y="622"/>
                  <a:pt x="491" y="621"/>
                </a:cubicBezTo>
                <a:cubicBezTo>
                  <a:pt x="489" y="621"/>
                  <a:pt x="486" y="620"/>
                  <a:pt x="484" y="620"/>
                </a:cubicBezTo>
                <a:cubicBezTo>
                  <a:pt x="484" y="619"/>
                  <a:pt x="483" y="619"/>
                  <a:pt x="483" y="618"/>
                </a:cubicBezTo>
                <a:cubicBezTo>
                  <a:pt x="486" y="609"/>
                  <a:pt x="500" y="613"/>
                  <a:pt x="508" y="610"/>
                </a:cubicBezTo>
                <a:cubicBezTo>
                  <a:pt x="510" y="611"/>
                  <a:pt x="510" y="610"/>
                  <a:pt x="511" y="611"/>
                </a:cubicBezTo>
                <a:cubicBezTo>
                  <a:pt x="512" y="613"/>
                  <a:pt x="512" y="615"/>
                  <a:pt x="510" y="617"/>
                </a:cubicBezTo>
                <a:cubicBezTo>
                  <a:pt x="507" y="625"/>
                  <a:pt x="505" y="623"/>
                  <a:pt x="499" y="625"/>
                </a:cubicBezTo>
                <a:cubicBezTo>
                  <a:pt x="496" y="626"/>
                  <a:pt x="498" y="628"/>
                  <a:pt x="496" y="630"/>
                </a:cubicBezTo>
                <a:cubicBezTo>
                  <a:pt x="492" y="634"/>
                  <a:pt x="485" y="631"/>
                  <a:pt x="481" y="637"/>
                </a:cubicBezTo>
                <a:cubicBezTo>
                  <a:pt x="479" y="636"/>
                  <a:pt x="477" y="636"/>
                  <a:pt x="475" y="636"/>
                </a:cubicBezTo>
                <a:cubicBezTo>
                  <a:pt x="475" y="638"/>
                  <a:pt x="475" y="640"/>
                  <a:pt x="474" y="642"/>
                </a:cubicBezTo>
                <a:cubicBezTo>
                  <a:pt x="477" y="642"/>
                  <a:pt x="477" y="642"/>
                  <a:pt x="479" y="643"/>
                </a:cubicBezTo>
                <a:cubicBezTo>
                  <a:pt x="481" y="640"/>
                  <a:pt x="483" y="638"/>
                  <a:pt x="486" y="636"/>
                </a:cubicBezTo>
                <a:cubicBezTo>
                  <a:pt x="487" y="635"/>
                  <a:pt x="487" y="636"/>
                  <a:pt x="490" y="637"/>
                </a:cubicBezTo>
                <a:cubicBezTo>
                  <a:pt x="489" y="638"/>
                  <a:pt x="489" y="639"/>
                  <a:pt x="488" y="640"/>
                </a:cubicBezTo>
                <a:cubicBezTo>
                  <a:pt x="490" y="640"/>
                  <a:pt x="490" y="640"/>
                  <a:pt x="492" y="640"/>
                </a:cubicBezTo>
                <a:cubicBezTo>
                  <a:pt x="495" y="636"/>
                  <a:pt x="498" y="632"/>
                  <a:pt x="501" y="628"/>
                </a:cubicBezTo>
                <a:cubicBezTo>
                  <a:pt x="501" y="628"/>
                  <a:pt x="501" y="628"/>
                  <a:pt x="501" y="627"/>
                </a:cubicBezTo>
                <a:cubicBezTo>
                  <a:pt x="502" y="629"/>
                  <a:pt x="502" y="628"/>
                  <a:pt x="502" y="631"/>
                </a:cubicBezTo>
                <a:cubicBezTo>
                  <a:pt x="502" y="631"/>
                  <a:pt x="503" y="631"/>
                  <a:pt x="504" y="631"/>
                </a:cubicBezTo>
                <a:cubicBezTo>
                  <a:pt x="505" y="630"/>
                  <a:pt x="507" y="627"/>
                  <a:pt x="508" y="626"/>
                </a:cubicBezTo>
                <a:cubicBezTo>
                  <a:pt x="510" y="624"/>
                  <a:pt x="509" y="625"/>
                  <a:pt x="510" y="627"/>
                </a:cubicBezTo>
                <a:cubicBezTo>
                  <a:pt x="512" y="626"/>
                  <a:pt x="515" y="624"/>
                  <a:pt x="517" y="623"/>
                </a:cubicBezTo>
                <a:cubicBezTo>
                  <a:pt x="517" y="622"/>
                  <a:pt x="518" y="621"/>
                  <a:pt x="517" y="619"/>
                </a:cubicBezTo>
                <a:cubicBezTo>
                  <a:pt x="517" y="618"/>
                  <a:pt x="517" y="618"/>
                  <a:pt x="517" y="617"/>
                </a:cubicBezTo>
                <a:cubicBezTo>
                  <a:pt x="518" y="618"/>
                  <a:pt x="519" y="620"/>
                  <a:pt x="521" y="622"/>
                </a:cubicBezTo>
                <a:cubicBezTo>
                  <a:pt x="521" y="624"/>
                  <a:pt x="519" y="631"/>
                  <a:pt x="515" y="632"/>
                </a:cubicBezTo>
                <a:cubicBezTo>
                  <a:pt x="516" y="635"/>
                  <a:pt x="518" y="637"/>
                  <a:pt x="519" y="638"/>
                </a:cubicBezTo>
                <a:cubicBezTo>
                  <a:pt x="520" y="639"/>
                  <a:pt x="520" y="639"/>
                  <a:pt x="520" y="640"/>
                </a:cubicBezTo>
                <a:cubicBezTo>
                  <a:pt x="524" y="636"/>
                  <a:pt x="525" y="637"/>
                  <a:pt x="528" y="636"/>
                </a:cubicBezTo>
                <a:cubicBezTo>
                  <a:pt x="534" y="637"/>
                  <a:pt x="532" y="636"/>
                  <a:pt x="531" y="641"/>
                </a:cubicBezTo>
                <a:cubicBezTo>
                  <a:pt x="535" y="640"/>
                  <a:pt x="536" y="639"/>
                  <a:pt x="538" y="638"/>
                </a:cubicBezTo>
                <a:cubicBezTo>
                  <a:pt x="539" y="636"/>
                  <a:pt x="539" y="636"/>
                  <a:pt x="540" y="635"/>
                </a:cubicBezTo>
                <a:cubicBezTo>
                  <a:pt x="542" y="635"/>
                  <a:pt x="541" y="636"/>
                  <a:pt x="545" y="637"/>
                </a:cubicBezTo>
                <a:cubicBezTo>
                  <a:pt x="547" y="629"/>
                  <a:pt x="549" y="624"/>
                  <a:pt x="546" y="619"/>
                </a:cubicBezTo>
                <a:cubicBezTo>
                  <a:pt x="546" y="617"/>
                  <a:pt x="539" y="618"/>
                  <a:pt x="537" y="619"/>
                </a:cubicBezTo>
                <a:cubicBezTo>
                  <a:pt x="536" y="618"/>
                  <a:pt x="536" y="617"/>
                  <a:pt x="535" y="616"/>
                </a:cubicBezTo>
                <a:cubicBezTo>
                  <a:pt x="536" y="613"/>
                  <a:pt x="536" y="611"/>
                  <a:pt x="536" y="608"/>
                </a:cubicBezTo>
                <a:cubicBezTo>
                  <a:pt x="540" y="607"/>
                  <a:pt x="543" y="603"/>
                  <a:pt x="547" y="603"/>
                </a:cubicBezTo>
                <a:cubicBezTo>
                  <a:pt x="553" y="602"/>
                  <a:pt x="555" y="606"/>
                  <a:pt x="562" y="606"/>
                </a:cubicBezTo>
                <a:cubicBezTo>
                  <a:pt x="568" y="605"/>
                  <a:pt x="576" y="601"/>
                  <a:pt x="581" y="599"/>
                </a:cubicBezTo>
                <a:cubicBezTo>
                  <a:pt x="582" y="599"/>
                  <a:pt x="584" y="600"/>
                  <a:pt x="585" y="600"/>
                </a:cubicBezTo>
                <a:cubicBezTo>
                  <a:pt x="597" y="596"/>
                  <a:pt x="596" y="582"/>
                  <a:pt x="610" y="580"/>
                </a:cubicBezTo>
                <a:cubicBezTo>
                  <a:pt x="611" y="579"/>
                  <a:pt x="611" y="579"/>
                  <a:pt x="613" y="579"/>
                </a:cubicBezTo>
                <a:cubicBezTo>
                  <a:pt x="614" y="577"/>
                  <a:pt x="614" y="577"/>
                  <a:pt x="615" y="575"/>
                </a:cubicBezTo>
                <a:cubicBezTo>
                  <a:pt x="617" y="575"/>
                  <a:pt x="617" y="576"/>
                  <a:pt x="620" y="577"/>
                </a:cubicBezTo>
                <a:cubicBezTo>
                  <a:pt x="620" y="578"/>
                  <a:pt x="619" y="578"/>
                  <a:pt x="619" y="580"/>
                </a:cubicBezTo>
                <a:cubicBezTo>
                  <a:pt x="617" y="581"/>
                  <a:pt x="617" y="581"/>
                  <a:pt x="614" y="581"/>
                </a:cubicBezTo>
                <a:cubicBezTo>
                  <a:pt x="614" y="581"/>
                  <a:pt x="614" y="582"/>
                  <a:pt x="614" y="583"/>
                </a:cubicBezTo>
                <a:cubicBezTo>
                  <a:pt x="616" y="582"/>
                  <a:pt x="615" y="583"/>
                  <a:pt x="616" y="582"/>
                </a:cubicBezTo>
                <a:cubicBezTo>
                  <a:pt x="618" y="582"/>
                  <a:pt x="620" y="583"/>
                  <a:pt x="622" y="583"/>
                </a:cubicBezTo>
                <a:cubicBezTo>
                  <a:pt x="618" y="587"/>
                  <a:pt x="613" y="595"/>
                  <a:pt x="607" y="596"/>
                </a:cubicBezTo>
                <a:cubicBezTo>
                  <a:pt x="601" y="597"/>
                  <a:pt x="596" y="596"/>
                  <a:pt x="591" y="597"/>
                </a:cubicBezTo>
                <a:cubicBezTo>
                  <a:pt x="591" y="599"/>
                  <a:pt x="591" y="599"/>
                  <a:pt x="591" y="599"/>
                </a:cubicBezTo>
                <a:cubicBezTo>
                  <a:pt x="601" y="600"/>
                  <a:pt x="609" y="597"/>
                  <a:pt x="615" y="603"/>
                </a:cubicBezTo>
                <a:cubicBezTo>
                  <a:pt x="619" y="600"/>
                  <a:pt x="622" y="598"/>
                  <a:pt x="628" y="599"/>
                </a:cubicBezTo>
                <a:cubicBezTo>
                  <a:pt x="629" y="598"/>
                  <a:pt x="629" y="598"/>
                  <a:pt x="630" y="597"/>
                </a:cubicBezTo>
                <a:cubicBezTo>
                  <a:pt x="629" y="597"/>
                  <a:pt x="628" y="596"/>
                  <a:pt x="627" y="595"/>
                </a:cubicBezTo>
                <a:cubicBezTo>
                  <a:pt x="627" y="595"/>
                  <a:pt x="627" y="595"/>
                  <a:pt x="626" y="595"/>
                </a:cubicBezTo>
                <a:cubicBezTo>
                  <a:pt x="630" y="589"/>
                  <a:pt x="633" y="592"/>
                  <a:pt x="638" y="590"/>
                </a:cubicBezTo>
                <a:cubicBezTo>
                  <a:pt x="641" y="588"/>
                  <a:pt x="644" y="584"/>
                  <a:pt x="647" y="582"/>
                </a:cubicBezTo>
                <a:cubicBezTo>
                  <a:pt x="647" y="582"/>
                  <a:pt x="648" y="582"/>
                  <a:pt x="649" y="582"/>
                </a:cubicBezTo>
                <a:cubicBezTo>
                  <a:pt x="648" y="584"/>
                  <a:pt x="648" y="585"/>
                  <a:pt x="648" y="586"/>
                </a:cubicBezTo>
                <a:cubicBezTo>
                  <a:pt x="646" y="586"/>
                  <a:pt x="646" y="586"/>
                  <a:pt x="645" y="587"/>
                </a:cubicBezTo>
                <a:cubicBezTo>
                  <a:pt x="641" y="587"/>
                  <a:pt x="638" y="591"/>
                  <a:pt x="635" y="593"/>
                </a:cubicBezTo>
                <a:cubicBezTo>
                  <a:pt x="634" y="594"/>
                  <a:pt x="635" y="594"/>
                  <a:pt x="633" y="596"/>
                </a:cubicBezTo>
                <a:cubicBezTo>
                  <a:pt x="634" y="597"/>
                  <a:pt x="636" y="597"/>
                  <a:pt x="638" y="598"/>
                </a:cubicBezTo>
                <a:cubicBezTo>
                  <a:pt x="638" y="598"/>
                  <a:pt x="639" y="599"/>
                  <a:pt x="639" y="599"/>
                </a:cubicBezTo>
                <a:cubicBezTo>
                  <a:pt x="635" y="604"/>
                  <a:pt x="630" y="601"/>
                  <a:pt x="625" y="603"/>
                </a:cubicBezTo>
                <a:cubicBezTo>
                  <a:pt x="622" y="604"/>
                  <a:pt x="623" y="606"/>
                  <a:pt x="622" y="607"/>
                </a:cubicBezTo>
                <a:cubicBezTo>
                  <a:pt x="618" y="611"/>
                  <a:pt x="611" y="613"/>
                  <a:pt x="606" y="613"/>
                </a:cubicBezTo>
                <a:cubicBezTo>
                  <a:pt x="605" y="614"/>
                  <a:pt x="605" y="614"/>
                  <a:pt x="604" y="614"/>
                </a:cubicBezTo>
                <a:cubicBezTo>
                  <a:pt x="604" y="617"/>
                  <a:pt x="603" y="620"/>
                  <a:pt x="604" y="622"/>
                </a:cubicBezTo>
                <a:cubicBezTo>
                  <a:pt x="604" y="622"/>
                  <a:pt x="604" y="622"/>
                  <a:pt x="604" y="623"/>
                </a:cubicBezTo>
                <a:cubicBezTo>
                  <a:pt x="608" y="622"/>
                  <a:pt x="610" y="620"/>
                  <a:pt x="612" y="617"/>
                </a:cubicBezTo>
                <a:cubicBezTo>
                  <a:pt x="615" y="619"/>
                  <a:pt x="616" y="621"/>
                  <a:pt x="616" y="626"/>
                </a:cubicBezTo>
                <a:cubicBezTo>
                  <a:pt x="617" y="627"/>
                  <a:pt x="617" y="627"/>
                  <a:pt x="618" y="628"/>
                </a:cubicBezTo>
                <a:cubicBezTo>
                  <a:pt x="620" y="626"/>
                  <a:pt x="621" y="625"/>
                  <a:pt x="622" y="621"/>
                </a:cubicBezTo>
                <a:cubicBezTo>
                  <a:pt x="623" y="622"/>
                  <a:pt x="622" y="621"/>
                  <a:pt x="622" y="623"/>
                </a:cubicBezTo>
                <a:cubicBezTo>
                  <a:pt x="627" y="624"/>
                  <a:pt x="631" y="622"/>
                  <a:pt x="634" y="620"/>
                </a:cubicBezTo>
                <a:cubicBezTo>
                  <a:pt x="635" y="618"/>
                  <a:pt x="635" y="619"/>
                  <a:pt x="633" y="617"/>
                </a:cubicBezTo>
                <a:cubicBezTo>
                  <a:pt x="634" y="615"/>
                  <a:pt x="634" y="615"/>
                  <a:pt x="635" y="613"/>
                </a:cubicBezTo>
                <a:cubicBezTo>
                  <a:pt x="640" y="614"/>
                  <a:pt x="641" y="615"/>
                  <a:pt x="644" y="617"/>
                </a:cubicBezTo>
                <a:cubicBezTo>
                  <a:pt x="645" y="615"/>
                  <a:pt x="644" y="617"/>
                  <a:pt x="644" y="614"/>
                </a:cubicBezTo>
                <a:cubicBezTo>
                  <a:pt x="646" y="614"/>
                  <a:pt x="647" y="614"/>
                  <a:pt x="648" y="614"/>
                </a:cubicBezTo>
                <a:cubicBezTo>
                  <a:pt x="648" y="616"/>
                  <a:pt x="649" y="618"/>
                  <a:pt x="651" y="620"/>
                </a:cubicBezTo>
                <a:cubicBezTo>
                  <a:pt x="649" y="623"/>
                  <a:pt x="650" y="622"/>
                  <a:pt x="648" y="623"/>
                </a:cubicBezTo>
                <a:cubicBezTo>
                  <a:pt x="648" y="624"/>
                  <a:pt x="648" y="625"/>
                  <a:pt x="647" y="625"/>
                </a:cubicBezTo>
                <a:cubicBezTo>
                  <a:pt x="651" y="626"/>
                  <a:pt x="652" y="626"/>
                  <a:pt x="654" y="624"/>
                </a:cubicBezTo>
                <a:cubicBezTo>
                  <a:pt x="655" y="625"/>
                  <a:pt x="656" y="625"/>
                  <a:pt x="657" y="625"/>
                </a:cubicBezTo>
                <a:cubicBezTo>
                  <a:pt x="654" y="628"/>
                  <a:pt x="657" y="628"/>
                  <a:pt x="654" y="630"/>
                </a:cubicBezTo>
                <a:cubicBezTo>
                  <a:pt x="654" y="630"/>
                  <a:pt x="654" y="630"/>
                  <a:pt x="654" y="631"/>
                </a:cubicBezTo>
                <a:cubicBezTo>
                  <a:pt x="659" y="632"/>
                  <a:pt x="660" y="631"/>
                  <a:pt x="663" y="630"/>
                </a:cubicBezTo>
                <a:cubicBezTo>
                  <a:pt x="664" y="626"/>
                  <a:pt x="663" y="622"/>
                  <a:pt x="661" y="619"/>
                </a:cubicBezTo>
                <a:cubicBezTo>
                  <a:pt x="662" y="618"/>
                  <a:pt x="662" y="617"/>
                  <a:pt x="662" y="617"/>
                </a:cubicBezTo>
                <a:cubicBezTo>
                  <a:pt x="666" y="619"/>
                  <a:pt x="666" y="621"/>
                  <a:pt x="673" y="622"/>
                </a:cubicBezTo>
                <a:cubicBezTo>
                  <a:pt x="673" y="624"/>
                  <a:pt x="673" y="624"/>
                  <a:pt x="672" y="625"/>
                </a:cubicBezTo>
                <a:cubicBezTo>
                  <a:pt x="673" y="628"/>
                  <a:pt x="675" y="627"/>
                  <a:pt x="676" y="630"/>
                </a:cubicBezTo>
                <a:cubicBezTo>
                  <a:pt x="683" y="629"/>
                  <a:pt x="678" y="626"/>
                  <a:pt x="683" y="622"/>
                </a:cubicBezTo>
                <a:cubicBezTo>
                  <a:pt x="687" y="621"/>
                  <a:pt x="692" y="620"/>
                  <a:pt x="696" y="619"/>
                </a:cubicBezTo>
                <a:cubicBezTo>
                  <a:pt x="698" y="619"/>
                  <a:pt x="702" y="622"/>
                  <a:pt x="705" y="624"/>
                </a:cubicBezTo>
                <a:cubicBezTo>
                  <a:pt x="705" y="624"/>
                  <a:pt x="705" y="624"/>
                  <a:pt x="706" y="623"/>
                </a:cubicBezTo>
                <a:cubicBezTo>
                  <a:pt x="706" y="618"/>
                  <a:pt x="703" y="613"/>
                  <a:pt x="700" y="610"/>
                </a:cubicBezTo>
                <a:cubicBezTo>
                  <a:pt x="700" y="609"/>
                  <a:pt x="700" y="608"/>
                  <a:pt x="701" y="608"/>
                </a:cubicBezTo>
                <a:cubicBezTo>
                  <a:pt x="704" y="608"/>
                  <a:pt x="704" y="607"/>
                  <a:pt x="706" y="609"/>
                </a:cubicBezTo>
                <a:cubicBezTo>
                  <a:pt x="709" y="609"/>
                  <a:pt x="712" y="610"/>
                  <a:pt x="715" y="610"/>
                </a:cubicBezTo>
                <a:cubicBezTo>
                  <a:pt x="713" y="613"/>
                  <a:pt x="715" y="611"/>
                  <a:pt x="712" y="612"/>
                </a:cubicBezTo>
                <a:cubicBezTo>
                  <a:pt x="713" y="615"/>
                  <a:pt x="716" y="616"/>
                  <a:pt x="719" y="618"/>
                </a:cubicBezTo>
                <a:cubicBezTo>
                  <a:pt x="717" y="621"/>
                  <a:pt x="716" y="622"/>
                  <a:pt x="713" y="623"/>
                </a:cubicBezTo>
                <a:cubicBezTo>
                  <a:pt x="713" y="624"/>
                  <a:pt x="713" y="626"/>
                  <a:pt x="712" y="628"/>
                </a:cubicBezTo>
                <a:cubicBezTo>
                  <a:pt x="716" y="627"/>
                  <a:pt x="718" y="625"/>
                  <a:pt x="721" y="623"/>
                </a:cubicBezTo>
                <a:cubicBezTo>
                  <a:pt x="725" y="625"/>
                  <a:pt x="723" y="623"/>
                  <a:pt x="722" y="628"/>
                </a:cubicBezTo>
                <a:cubicBezTo>
                  <a:pt x="724" y="628"/>
                  <a:pt x="726" y="628"/>
                  <a:pt x="727" y="627"/>
                </a:cubicBezTo>
                <a:cubicBezTo>
                  <a:pt x="730" y="626"/>
                  <a:pt x="730" y="626"/>
                  <a:pt x="732" y="625"/>
                </a:cubicBezTo>
                <a:cubicBezTo>
                  <a:pt x="731" y="623"/>
                  <a:pt x="727" y="621"/>
                  <a:pt x="726" y="618"/>
                </a:cubicBezTo>
                <a:cubicBezTo>
                  <a:pt x="726" y="618"/>
                  <a:pt x="725" y="617"/>
                  <a:pt x="725" y="617"/>
                </a:cubicBezTo>
                <a:cubicBezTo>
                  <a:pt x="727" y="616"/>
                  <a:pt x="728" y="616"/>
                  <a:pt x="730" y="616"/>
                </a:cubicBezTo>
                <a:cubicBezTo>
                  <a:pt x="729" y="614"/>
                  <a:pt x="723" y="604"/>
                  <a:pt x="722" y="603"/>
                </a:cubicBezTo>
                <a:cubicBezTo>
                  <a:pt x="722" y="601"/>
                  <a:pt x="723" y="600"/>
                  <a:pt x="724" y="598"/>
                </a:cubicBezTo>
                <a:cubicBezTo>
                  <a:pt x="726" y="599"/>
                  <a:pt x="728" y="599"/>
                  <a:pt x="731" y="599"/>
                </a:cubicBezTo>
                <a:cubicBezTo>
                  <a:pt x="729" y="600"/>
                  <a:pt x="728" y="599"/>
                  <a:pt x="726" y="599"/>
                </a:cubicBezTo>
                <a:cubicBezTo>
                  <a:pt x="728" y="607"/>
                  <a:pt x="732" y="608"/>
                  <a:pt x="732" y="618"/>
                </a:cubicBezTo>
                <a:cubicBezTo>
                  <a:pt x="738" y="619"/>
                  <a:pt x="737" y="618"/>
                  <a:pt x="743" y="619"/>
                </a:cubicBezTo>
                <a:cubicBezTo>
                  <a:pt x="741" y="623"/>
                  <a:pt x="742" y="623"/>
                  <a:pt x="740" y="624"/>
                </a:cubicBezTo>
                <a:cubicBezTo>
                  <a:pt x="739" y="625"/>
                  <a:pt x="739" y="625"/>
                  <a:pt x="739" y="626"/>
                </a:cubicBezTo>
                <a:cubicBezTo>
                  <a:pt x="741" y="625"/>
                  <a:pt x="744" y="625"/>
                  <a:pt x="746" y="624"/>
                </a:cubicBezTo>
                <a:cubicBezTo>
                  <a:pt x="751" y="623"/>
                  <a:pt x="752" y="618"/>
                  <a:pt x="755" y="614"/>
                </a:cubicBezTo>
                <a:cubicBezTo>
                  <a:pt x="761" y="616"/>
                  <a:pt x="766" y="619"/>
                  <a:pt x="774" y="621"/>
                </a:cubicBezTo>
                <a:cubicBezTo>
                  <a:pt x="774" y="624"/>
                  <a:pt x="774" y="623"/>
                  <a:pt x="773" y="626"/>
                </a:cubicBezTo>
                <a:cubicBezTo>
                  <a:pt x="775" y="626"/>
                  <a:pt x="785" y="626"/>
                  <a:pt x="787" y="625"/>
                </a:cubicBezTo>
                <a:cubicBezTo>
                  <a:pt x="788" y="624"/>
                  <a:pt x="788" y="622"/>
                  <a:pt x="788" y="618"/>
                </a:cubicBezTo>
                <a:cubicBezTo>
                  <a:pt x="791" y="618"/>
                  <a:pt x="793" y="619"/>
                  <a:pt x="794" y="618"/>
                </a:cubicBezTo>
                <a:cubicBezTo>
                  <a:pt x="798" y="614"/>
                  <a:pt x="795" y="609"/>
                  <a:pt x="799" y="605"/>
                </a:cubicBezTo>
                <a:cubicBezTo>
                  <a:pt x="800" y="605"/>
                  <a:pt x="799" y="605"/>
                  <a:pt x="801" y="605"/>
                </a:cubicBezTo>
                <a:cubicBezTo>
                  <a:pt x="802" y="607"/>
                  <a:pt x="803" y="606"/>
                  <a:pt x="802" y="610"/>
                </a:cubicBezTo>
                <a:cubicBezTo>
                  <a:pt x="805" y="610"/>
                  <a:pt x="805" y="610"/>
                  <a:pt x="807" y="608"/>
                </a:cubicBezTo>
                <a:cubicBezTo>
                  <a:pt x="808" y="607"/>
                  <a:pt x="808" y="607"/>
                  <a:pt x="807" y="605"/>
                </a:cubicBezTo>
                <a:cubicBezTo>
                  <a:pt x="808" y="602"/>
                  <a:pt x="809" y="602"/>
                  <a:pt x="813" y="602"/>
                </a:cubicBezTo>
                <a:cubicBezTo>
                  <a:pt x="814" y="601"/>
                  <a:pt x="817" y="601"/>
                  <a:pt x="819" y="601"/>
                </a:cubicBezTo>
                <a:cubicBezTo>
                  <a:pt x="819" y="603"/>
                  <a:pt x="820" y="605"/>
                  <a:pt x="820" y="606"/>
                </a:cubicBezTo>
                <a:cubicBezTo>
                  <a:pt x="826" y="607"/>
                  <a:pt x="830" y="605"/>
                  <a:pt x="837" y="607"/>
                </a:cubicBezTo>
                <a:cubicBezTo>
                  <a:pt x="836" y="609"/>
                  <a:pt x="836" y="609"/>
                  <a:pt x="835" y="609"/>
                </a:cubicBezTo>
                <a:cubicBezTo>
                  <a:pt x="835" y="612"/>
                  <a:pt x="835" y="613"/>
                  <a:pt x="835" y="615"/>
                </a:cubicBezTo>
                <a:cubicBezTo>
                  <a:pt x="836" y="616"/>
                  <a:pt x="835" y="615"/>
                  <a:pt x="837" y="616"/>
                </a:cubicBezTo>
                <a:cubicBezTo>
                  <a:pt x="840" y="614"/>
                  <a:pt x="844" y="614"/>
                  <a:pt x="846" y="610"/>
                </a:cubicBezTo>
                <a:cubicBezTo>
                  <a:pt x="846" y="611"/>
                  <a:pt x="846" y="611"/>
                  <a:pt x="846" y="613"/>
                </a:cubicBezTo>
                <a:cubicBezTo>
                  <a:pt x="850" y="613"/>
                  <a:pt x="852" y="613"/>
                  <a:pt x="855" y="611"/>
                </a:cubicBezTo>
                <a:cubicBezTo>
                  <a:pt x="858" y="610"/>
                  <a:pt x="856" y="611"/>
                  <a:pt x="857" y="608"/>
                </a:cubicBezTo>
                <a:cubicBezTo>
                  <a:pt x="859" y="607"/>
                  <a:pt x="862" y="607"/>
                  <a:pt x="863" y="606"/>
                </a:cubicBezTo>
                <a:cubicBezTo>
                  <a:pt x="864" y="607"/>
                  <a:pt x="864" y="606"/>
                  <a:pt x="864" y="608"/>
                </a:cubicBezTo>
                <a:cubicBezTo>
                  <a:pt x="865" y="609"/>
                  <a:pt x="863" y="610"/>
                  <a:pt x="862" y="613"/>
                </a:cubicBezTo>
                <a:cubicBezTo>
                  <a:pt x="866" y="614"/>
                  <a:pt x="869" y="614"/>
                  <a:pt x="872" y="613"/>
                </a:cubicBezTo>
                <a:cubicBezTo>
                  <a:pt x="874" y="611"/>
                  <a:pt x="874" y="609"/>
                  <a:pt x="876" y="607"/>
                </a:cubicBezTo>
                <a:cubicBezTo>
                  <a:pt x="882" y="608"/>
                  <a:pt x="883" y="608"/>
                  <a:pt x="882" y="612"/>
                </a:cubicBezTo>
                <a:cubicBezTo>
                  <a:pt x="887" y="613"/>
                  <a:pt x="911" y="610"/>
                  <a:pt x="916" y="608"/>
                </a:cubicBezTo>
                <a:cubicBezTo>
                  <a:pt x="918" y="610"/>
                  <a:pt x="917" y="608"/>
                  <a:pt x="917" y="611"/>
                </a:cubicBezTo>
                <a:cubicBezTo>
                  <a:pt x="915" y="611"/>
                  <a:pt x="915" y="610"/>
                  <a:pt x="913" y="609"/>
                </a:cubicBezTo>
                <a:cubicBezTo>
                  <a:pt x="912" y="611"/>
                  <a:pt x="912" y="611"/>
                  <a:pt x="911" y="613"/>
                </a:cubicBezTo>
                <a:cubicBezTo>
                  <a:pt x="920" y="615"/>
                  <a:pt x="920" y="613"/>
                  <a:pt x="925" y="611"/>
                </a:cubicBezTo>
                <a:cubicBezTo>
                  <a:pt x="927" y="609"/>
                  <a:pt x="929" y="614"/>
                  <a:pt x="933" y="613"/>
                </a:cubicBezTo>
                <a:cubicBezTo>
                  <a:pt x="935" y="612"/>
                  <a:pt x="937" y="610"/>
                  <a:pt x="940" y="609"/>
                </a:cubicBezTo>
                <a:cubicBezTo>
                  <a:pt x="941" y="609"/>
                  <a:pt x="941" y="609"/>
                  <a:pt x="942" y="609"/>
                </a:cubicBezTo>
                <a:cubicBezTo>
                  <a:pt x="941" y="610"/>
                  <a:pt x="940" y="611"/>
                  <a:pt x="939" y="612"/>
                </a:cubicBezTo>
                <a:cubicBezTo>
                  <a:pt x="940" y="614"/>
                  <a:pt x="939" y="612"/>
                  <a:pt x="941" y="614"/>
                </a:cubicBezTo>
                <a:cubicBezTo>
                  <a:pt x="942" y="615"/>
                  <a:pt x="960" y="610"/>
                  <a:pt x="962" y="609"/>
                </a:cubicBezTo>
                <a:cubicBezTo>
                  <a:pt x="963" y="608"/>
                  <a:pt x="963" y="608"/>
                  <a:pt x="964" y="606"/>
                </a:cubicBezTo>
                <a:cubicBezTo>
                  <a:pt x="960" y="605"/>
                  <a:pt x="956" y="604"/>
                  <a:pt x="952" y="602"/>
                </a:cubicBezTo>
                <a:cubicBezTo>
                  <a:pt x="955" y="601"/>
                  <a:pt x="959" y="599"/>
                  <a:pt x="962" y="598"/>
                </a:cubicBezTo>
                <a:cubicBezTo>
                  <a:pt x="963" y="597"/>
                  <a:pt x="972" y="601"/>
                  <a:pt x="977" y="600"/>
                </a:cubicBezTo>
                <a:cubicBezTo>
                  <a:pt x="992" y="600"/>
                  <a:pt x="1012" y="606"/>
                  <a:pt x="1023" y="600"/>
                </a:cubicBezTo>
                <a:cubicBezTo>
                  <a:pt x="1032" y="602"/>
                  <a:pt x="1033" y="599"/>
                  <a:pt x="1038" y="597"/>
                </a:cubicBezTo>
                <a:cubicBezTo>
                  <a:pt x="1038" y="596"/>
                  <a:pt x="1039" y="595"/>
                  <a:pt x="1039" y="594"/>
                </a:cubicBezTo>
                <a:cubicBezTo>
                  <a:pt x="1042" y="594"/>
                  <a:pt x="1042" y="594"/>
                  <a:pt x="1044" y="593"/>
                </a:cubicBezTo>
                <a:cubicBezTo>
                  <a:pt x="1050" y="594"/>
                  <a:pt x="1050" y="595"/>
                  <a:pt x="1049" y="600"/>
                </a:cubicBezTo>
                <a:cubicBezTo>
                  <a:pt x="1052" y="599"/>
                  <a:pt x="1055" y="596"/>
                  <a:pt x="1057" y="594"/>
                </a:cubicBezTo>
                <a:cubicBezTo>
                  <a:pt x="1058" y="594"/>
                  <a:pt x="1059" y="595"/>
                  <a:pt x="1061" y="595"/>
                </a:cubicBezTo>
                <a:cubicBezTo>
                  <a:pt x="1059" y="597"/>
                  <a:pt x="1059" y="597"/>
                  <a:pt x="1057" y="597"/>
                </a:cubicBezTo>
                <a:cubicBezTo>
                  <a:pt x="1057" y="599"/>
                  <a:pt x="1057" y="600"/>
                  <a:pt x="1058" y="601"/>
                </a:cubicBezTo>
                <a:cubicBezTo>
                  <a:pt x="1062" y="602"/>
                  <a:pt x="1062" y="602"/>
                  <a:pt x="1062" y="602"/>
                </a:cubicBezTo>
                <a:cubicBezTo>
                  <a:pt x="1061" y="605"/>
                  <a:pt x="1062" y="606"/>
                  <a:pt x="1060" y="608"/>
                </a:cubicBezTo>
                <a:cubicBezTo>
                  <a:pt x="1060" y="608"/>
                  <a:pt x="1060" y="608"/>
                  <a:pt x="1060" y="609"/>
                </a:cubicBezTo>
                <a:cubicBezTo>
                  <a:pt x="1063" y="608"/>
                  <a:pt x="1063" y="608"/>
                  <a:pt x="1065" y="606"/>
                </a:cubicBezTo>
                <a:cubicBezTo>
                  <a:pt x="1066" y="605"/>
                  <a:pt x="1065" y="605"/>
                  <a:pt x="1064" y="603"/>
                </a:cubicBezTo>
                <a:cubicBezTo>
                  <a:pt x="1067" y="599"/>
                  <a:pt x="1071" y="601"/>
                  <a:pt x="1070" y="595"/>
                </a:cubicBezTo>
                <a:cubicBezTo>
                  <a:pt x="1072" y="594"/>
                  <a:pt x="1074" y="594"/>
                  <a:pt x="1076" y="593"/>
                </a:cubicBezTo>
                <a:cubicBezTo>
                  <a:pt x="1078" y="593"/>
                  <a:pt x="1079" y="594"/>
                  <a:pt x="1081" y="594"/>
                </a:cubicBezTo>
                <a:cubicBezTo>
                  <a:pt x="1080" y="594"/>
                  <a:pt x="1079" y="595"/>
                  <a:pt x="1079" y="595"/>
                </a:cubicBezTo>
                <a:cubicBezTo>
                  <a:pt x="1078" y="598"/>
                  <a:pt x="1078" y="598"/>
                  <a:pt x="1079" y="600"/>
                </a:cubicBezTo>
                <a:cubicBezTo>
                  <a:pt x="1080" y="601"/>
                  <a:pt x="1088" y="601"/>
                  <a:pt x="1093" y="602"/>
                </a:cubicBezTo>
                <a:cubicBezTo>
                  <a:pt x="1092" y="604"/>
                  <a:pt x="1092" y="606"/>
                  <a:pt x="1091" y="609"/>
                </a:cubicBezTo>
                <a:cubicBezTo>
                  <a:pt x="1095" y="609"/>
                  <a:pt x="1095" y="607"/>
                  <a:pt x="1097" y="608"/>
                </a:cubicBezTo>
                <a:cubicBezTo>
                  <a:pt x="1098" y="605"/>
                  <a:pt x="1098" y="607"/>
                  <a:pt x="1098" y="605"/>
                </a:cubicBezTo>
                <a:cubicBezTo>
                  <a:pt x="1103" y="605"/>
                  <a:pt x="1104" y="608"/>
                  <a:pt x="1110" y="608"/>
                </a:cubicBezTo>
                <a:cubicBezTo>
                  <a:pt x="1112" y="608"/>
                  <a:pt x="1115" y="605"/>
                  <a:pt x="1116" y="605"/>
                </a:cubicBezTo>
                <a:cubicBezTo>
                  <a:pt x="1118" y="605"/>
                  <a:pt x="1120" y="608"/>
                  <a:pt x="1124" y="608"/>
                </a:cubicBezTo>
                <a:cubicBezTo>
                  <a:pt x="1124" y="607"/>
                  <a:pt x="1125" y="607"/>
                  <a:pt x="1125" y="606"/>
                </a:cubicBezTo>
                <a:cubicBezTo>
                  <a:pt x="1127" y="606"/>
                  <a:pt x="1130" y="607"/>
                  <a:pt x="1132" y="607"/>
                </a:cubicBezTo>
                <a:cubicBezTo>
                  <a:pt x="1133" y="606"/>
                  <a:pt x="1135" y="605"/>
                  <a:pt x="1136" y="604"/>
                </a:cubicBezTo>
                <a:cubicBezTo>
                  <a:pt x="1140" y="603"/>
                  <a:pt x="1139" y="607"/>
                  <a:pt x="1142" y="604"/>
                </a:cubicBezTo>
                <a:cubicBezTo>
                  <a:pt x="1143" y="604"/>
                  <a:pt x="1143" y="604"/>
                  <a:pt x="1143" y="604"/>
                </a:cubicBezTo>
                <a:cubicBezTo>
                  <a:pt x="1143" y="604"/>
                  <a:pt x="1144" y="603"/>
                  <a:pt x="1144" y="602"/>
                </a:cubicBezTo>
                <a:cubicBezTo>
                  <a:pt x="1135" y="601"/>
                  <a:pt x="1123" y="599"/>
                  <a:pt x="1116" y="602"/>
                </a:cubicBezTo>
                <a:cubicBezTo>
                  <a:pt x="1116" y="602"/>
                  <a:pt x="1116" y="602"/>
                  <a:pt x="1115" y="602"/>
                </a:cubicBezTo>
                <a:cubicBezTo>
                  <a:pt x="1117" y="600"/>
                  <a:pt x="1115" y="601"/>
                  <a:pt x="1119" y="600"/>
                </a:cubicBezTo>
                <a:cubicBezTo>
                  <a:pt x="1119" y="600"/>
                  <a:pt x="1119" y="599"/>
                  <a:pt x="1119" y="598"/>
                </a:cubicBezTo>
                <a:cubicBezTo>
                  <a:pt x="1109" y="597"/>
                  <a:pt x="1108" y="601"/>
                  <a:pt x="1101" y="601"/>
                </a:cubicBezTo>
                <a:cubicBezTo>
                  <a:pt x="1101" y="600"/>
                  <a:pt x="1101" y="599"/>
                  <a:pt x="1101" y="598"/>
                </a:cubicBezTo>
                <a:cubicBezTo>
                  <a:pt x="1098" y="597"/>
                  <a:pt x="1100" y="597"/>
                  <a:pt x="1098" y="597"/>
                </a:cubicBezTo>
                <a:cubicBezTo>
                  <a:pt x="1095" y="597"/>
                  <a:pt x="1091" y="596"/>
                  <a:pt x="1087" y="595"/>
                </a:cubicBezTo>
                <a:cubicBezTo>
                  <a:pt x="1087" y="595"/>
                  <a:pt x="1087" y="594"/>
                  <a:pt x="1087" y="594"/>
                </a:cubicBezTo>
                <a:cubicBezTo>
                  <a:pt x="1090" y="594"/>
                  <a:pt x="1094" y="594"/>
                  <a:pt x="1096" y="594"/>
                </a:cubicBezTo>
                <a:cubicBezTo>
                  <a:pt x="1097" y="594"/>
                  <a:pt x="1097" y="594"/>
                  <a:pt x="1098" y="594"/>
                </a:cubicBezTo>
                <a:cubicBezTo>
                  <a:pt x="1098" y="593"/>
                  <a:pt x="1098" y="593"/>
                  <a:pt x="1098" y="592"/>
                </a:cubicBezTo>
                <a:cubicBezTo>
                  <a:pt x="1097" y="591"/>
                  <a:pt x="1097" y="591"/>
                  <a:pt x="1094" y="590"/>
                </a:cubicBezTo>
                <a:cubicBezTo>
                  <a:pt x="1096" y="590"/>
                  <a:pt x="1097" y="589"/>
                  <a:pt x="1098" y="589"/>
                </a:cubicBezTo>
                <a:cubicBezTo>
                  <a:pt x="1098" y="588"/>
                  <a:pt x="1098" y="587"/>
                  <a:pt x="1098" y="587"/>
                </a:cubicBezTo>
                <a:cubicBezTo>
                  <a:pt x="1095" y="586"/>
                  <a:pt x="1076" y="584"/>
                  <a:pt x="1073" y="585"/>
                </a:cubicBezTo>
                <a:cubicBezTo>
                  <a:pt x="1066" y="583"/>
                  <a:pt x="1065" y="584"/>
                  <a:pt x="1061" y="588"/>
                </a:cubicBezTo>
                <a:cubicBezTo>
                  <a:pt x="1060" y="587"/>
                  <a:pt x="1058" y="587"/>
                  <a:pt x="1056" y="587"/>
                </a:cubicBezTo>
                <a:cubicBezTo>
                  <a:pt x="1057" y="586"/>
                  <a:pt x="1058" y="586"/>
                  <a:pt x="1059" y="585"/>
                </a:cubicBezTo>
                <a:cubicBezTo>
                  <a:pt x="1055" y="583"/>
                  <a:pt x="1054" y="584"/>
                  <a:pt x="1052" y="587"/>
                </a:cubicBezTo>
                <a:cubicBezTo>
                  <a:pt x="1050" y="586"/>
                  <a:pt x="1050" y="585"/>
                  <a:pt x="1050" y="585"/>
                </a:cubicBezTo>
                <a:cubicBezTo>
                  <a:pt x="1049" y="583"/>
                  <a:pt x="1050" y="584"/>
                  <a:pt x="1046" y="583"/>
                </a:cubicBezTo>
                <a:cubicBezTo>
                  <a:pt x="1050" y="581"/>
                  <a:pt x="1059" y="582"/>
                  <a:pt x="1063" y="583"/>
                </a:cubicBezTo>
                <a:cubicBezTo>
                  <a:pt x="1064" y="581"/>
                  <a:pt x="1065" y="579"/>
                  <a:pt x="1065" y="577"/>
                </a:cubicBezTo>
                <a:cubicBezTo>
                  <a:pt x="1070" y="577"/>
                  <a:pt x="1070" y="577"/>
                  <a:pt x="1072" y="573"/>
                </a:cubicBezTo>
                <a:cubicBezTo>
                  <a:pt x="1074" y="574"/>
                  <a:pt x="1076" y="576"/>
                  <a:pt x="1079" y="577"/>
                </a:cubicBezTo>
                <a:cubicBezTo>
                  <a:pt x="1078" y="579"/>
                  <a:pt x="1079" y="579"/>
                  <a:pt x="1078" y="579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81" y="582"/>
                  <a:pt x="1082" y="581"/>
                  <a:pt x="1084" y="579"/>
                </a:cubicBezTo>
                <a:cubicBezTo>
                  <a:pt x="1087" y="579"/>
                  <a:pt x="1089" y="580"/>
                  <a:pt x="1091" y="580"/>
                </a:cubicBezTo>
                <a:cubicBezTo>
                  <a:pt x="1091" y="580"/>
                  <a:pt x="1091" y="581"/>
                  <a:pt x="1091" y="581"/>
                </a:cubicBezTo>
                <a:cubicBezTo>
                  <a:pt x="1090" y="582"/>
                  <a:pt x="1089" y="582"/>
                  <a:pt x="1088" y="583"/>
                </a:cubicBezTo>
                <a:cubicBezTo>
                  <a:pt x="1087" y="582"/>
                  <a:pt x="1086" y="582"/>
                  <a:pt x="1086" y="582"/>
                </a:cubicBezTo>
                <a:cubicBezTo>
                  <a:pt x="1085" y="582"/>
                  <a:pt x="1085" y="583"/>
                  <a:pt x="1085" y="583"/>
                </a:cubicBezTo>
                <a:cubicBezTo>
                  <a:pt x="1089" y="584"/>
                  <a:pt x="1093" y="585"/>
                  <a:pt x="1096" y="584"/>
                </a:cubicBezTo>
                <a:cubicBezTo>
                  <a:pt x="1097" y="582"/>
                  <a:pt x="1096" y="583"/>
                  <a:pt x="1097" y="580"/>
                </a:cubicBezTo>
                <a:cubicBezTo>
                  <a:pt x="1101" y="580"/>
                  <a:pt x="1106" y="581"/>
                  <a:pt x="1113" y="582"/>
                </a:cubicBezTo>
                <a:cubicBezTo>
                  <a:pt x="1114" y="578"/>
                  <a:pt x="1114" y="581"/>
                  <a:pt x="1112" y="577"/>
                </a:cubicBezTo>
                <a:cubicBezTo>
                  <a:pt x="1113" y="577"/>
                  <a:pt x="1114" y="577"/>
                  <a:pt x="1115" y="577"/>
                </a:cubicBezTo>
                <a:cubicBezTo>
                  <a:pt x="1115" y="576"/>
                  <a:pt x="1115" y="575"/>
                  <a:pt x="1116" y="574"/>
                </a:cubicBezTo>
                <a:cubicBezTo>
                  <a:pt x="1115" y="574"/>
                  <a:pt x="1115" y="574"/>
                  <a:pt x="1115" y="574"/>
                </a:cubicBezTo>
                <a:cubicBezTo>
                  <a:pt x="1111" y="571"/>
                  <a:pt x="1108" y="576"/>
                  <a:pt x="1101" y="573"/>
                </a:cubicBezTo>
                <a:cubicBezTo>
                  <a:pt x="1095" y="570"/>
                  <a:pt x="1092" y="567"/>
                  <a:pt x="1083" y="566"/>
                </a:cubicBezTo>
                <a:cubicBezTo>
                  <a:pt x="1082" y="567"/>
                  <a:pt x="1082" y="568"/>
                  <a:pt x="1082" y="569"/>
                </a:cubicBezTo>
                <a:cubicBezTo>
                  <a:pt x="1076" y="566"/>
                  <a:pt x="1079" y="568"/>
                  <a:pt x="1072" y="567"/>
                </a:cubicBezTo>
                <a:cubicBezTo>
                  <a:pt x="1072" y="562"/>
                  <a:pt x="1071" y="561"/>
                  <a:pt x="1071" y="558"/>
                </a:cubicBezTo>
                <a:cubicBezTo>
                  <a:pt x="1066" y="559"/>
                  <a:pt x="1060" y="559"/>
                  <a:pt x="1052" y="559"/>
                </a:cubicBezTo>
                <a:cubicBezTo>
                  <a:pt x="1052" y="561"/>
                  <a:pt x="1052" y="561"/>
                  <a:pt x="1052" y="561"/>
                </a:cubicBezTo>
                <a:cubicBezTo>
                  <a:pt x="1056" y="561"/>
                  <a:pt x="1060" y="561"/>
                  <a:pt x="1063" y="562"/>
                </a:cubicBezTo>
                <a:cubicBezTo>
                  <a:pt x="1063" y="563"/>
                  <a:pt x="1063" y="564"/>
                  <a:pt x="1062" y="566"/>
                </a:cubicBezTo>
                <a:cubicBezTo>
                  <a:pt x="1060" y="566"/>
                  <a:pt x="1058" y="566"/>
                  <a:pt x="1055" y="565"/>
                </a:cubicBezTo>
                <a:cubicBezTo>
                  <a:pt x="1055" y="565"/>
                  <a:pt x="1056" y="563"/>
                  <a:pt x="1054" y="563"/>
                </a:cubicBezTo>
                <a:cubicBezTo>
                  <a:pt x="1053" y="564"/>
                  <a:pt x="1053" y="564"/>
                  <a:pt x="1053" y="565"/>
                </a:cubicBezTo>
                <a:cubicBezTo>
                  <a:pt x="1051" y="566"/>
                  <a:pt x="1048" y="565"/>
                  <a:pt x="1045" y="564"/>
                </a:cubicBezTo>
                <a:cubicBezTo>
                  <a:pt x="1046" y="561"/>
                  <a:pt x="1047" y="561"/>
                  <a:pt x="1050" y="560"/>
                </a:cubicBezTo>
                <a:cubicBezTo>
                  <a:pt x="1050" y="559"/>
                  <a:pt x="1050" y="559"/>
                  <a:pt x="1050" y="558"/>
                </a:cubicBezTo>
                <a:cubicBezTo>
                  <a:pt x="1046" y="558"/>
                  <a:pt x="1029" y="556"/>
                  <a:pt x="1026" y="557"/>
                </a:cubicBezTo>
                <a:cubicBezTo>
                  <a:pt x="1023" y="558"/>
                  <a:pt x="1023" y="558"/>
                  <a:pt x="1021" y="562"/>
                </a:cubicBezTo>
                <a:cubicBezTo>
                  <a:pt x="1012" y="554"/>
                  <a:pt x="1009" y="557"/>
                  <a:pt x="998" y="557"/>
                </a:cubicBezTo>
                <a:cubicBezTo>
                  <a:pt x="994" y="557"/>
                  <a:pt x="991" y="554"/>
                  <a:pt x="986" y="552"/>
                </a:cubicBezTo>
                <a:cubicBezTo>
                  <a:pt x="982" y="552"/>
                  <a:pt x="976" y="551"/>
                  <a:pt x="974" y="549"/>
                </a:cubicBezTo>
                <a:cubicBezTo>
                  <a:pt x="972" y="549"/>
                  <a:pt x="971" y="548"/>
                  <a:pt x="969" y="548"/>
                </a:cubicBezTo>
                <a:cubicBezTo>
                  <a:pt x="969" y="548"/>
                  <a:pt x="969" y="547"/>
                  <a:pt x="969" y="547"/>
                </a:cubicBezTo>
                <a:cubicBezTo>
                  <a:pt x="982" y="546"/>
                  <a:pt x="995" y="542"/>
                  <a:pt x="1006" y="540"/>
                </a:cubicBezTo>
                <a:cubicBezTo>
                  <a:pt x="1011" y="540"/>
                  <a:pt x="1016" y="540"/>
                  <a:pt x="1021" y="541"/>
                </a:cubicBezTo>
                <a:cubicBezTo>
                  <a:pt x="1024" y="540"/>
                  <a:pt x="1028" y="539"/>
                  <a:pt x="1030" y="538"/>
                </a:cubicBezTo>
                <a:cubicBezTo>
                  <a:pt x="1032" y="538"/>
                  <a:pt x="1052" y="540"/>
                  <a:pt x="1054" y="541"/>
                </a:cubicBezTo>
                <a:cubicBezTo>
                  <a:pt x="1055" y="541"/>
                  <a:pt x="1057" y="543"/>
                  <a:pt x="1060" y="543"/>
                </a:cubicBezTo>
                <a:cubicBezTo>
                  <a:pt x="1063" y="543"/>
                  <a:pt x="1068" y="541"/>
                  <a:pt x="1070" y="541"/>
                </a:cubicBezTo>
                <a:cubicBezTo>
                  <a:pt x="1072" y="543"/>
                  <a:pt x="1071" y="541"/>
                  <a:pt x="1070" y="544"/>
                </a:cubicBezTo>
                <a:cubicBezTo>
                  <a:pt x="1074" y="544"/>
                  <a:pt x="1080" y="545"/>
                  <a:pt x="1083" y="544"/>
                </a:cubicBezTo>
                <a:cubicBezTo>
                  <a:pt x="1084" y="542"/>
                  <a:pt x="1083" y="541"/>
                  <a:pt x="1081" y="539"/>
                </a:cubicBezTo>
                <a:cubicBezTo>
                  <a:pt x="1086" y="536"/>
                  <a:pt x="1119" y="537"/>
                  <a:pt x="1128" y="539"/>
                </a:cubicBezTo>
                <a:cubicBezTo>
                  <a:pt x="1128" y="539"/>
                  <a:pt x="1128" y="538"/>
                  <a:pt x="1128" y="538"/>
                </a:cubicBezTo>
                <a:cubicBezTo>
                  <a:pt x="1122" y="534"/>
                  <a:pt x="1113" y="534"/>
                  <a:pt x="1106" y="532"/>
                </a:cubicBezTo>
                <a:cubicBezTo>
                  <a:pt x="1113" y="529"/>
                  <a:pt x="1125" y="534"/>
                  <a:pt x="1134" y="530"/>
                </a:cubicBezTo>
                <a:cubicBezTo>
                  <a:pt x="1134" y="530"/>
                  <a:pt x="1135" y="530"/>
                  <a:pt x="1135" y="530"/>
                </a:cubicBezTo>
                <a:cubicBezTo>
                  <a:pt x="1135" y="529"/>
                  <a:pt x="1134" y="528"/>
                  <a:pt x="1134" y="527"/>
                </a:cubicBezTo>
                <a:cubicBezTo>
                  <a:pt x="1137" y="526"/>
                  <a:pt x="1147" y="527"/>
                  <a:pt x="1149" y="529"/>
                </a:cubicBezTo>
                <a:cubicBezTo>
                  <a:pt x="1152" y="529"/>
                  <a:pt x="1152" y="529"/>
                  <a:pt x="1154" y="527"/>
                </a:cubicBezTo>
                <a:cubicBezTo>
                  <a:pt x="1154" y="527"/>
                  <a:pt x="1154" y="527"/>
                  <a:pt x="1155" y="527"/>
                </a:cubicBezTo>
                <a:cubicBezTo>
                  <a:pt x="1155" y="526"/>
                  <a:pt x="1154" y="526"/>
                  <a:pt x="1154" y="526"/>
                </a:cubicBezTo>
                <a:cubicBezTo>
                  <a:pt x="1154" y="525"/>
                  <a:pt x="1154" y="524"/>
                  <a:pt x="1153" y="523"/>
                </a:cubicBezTo>
                <a:cubicBezTo>
                  <a:pt x="1149" y="523"/>
                  <a:pt x="1145" y="522"/>
                  <a:pt x="1141" y="522"/>
                </a:cubicBezTo>
                <a:cubicBezTo>
                  <a:pt x="1140" y="523"/>
                  <a:pt x="1139" y="523"/>
                  <a:pt x="1138" y="524"/>
                </a:cubicBezTo>
                <a:cubicBezTo>
                  <a:pt x="1136" y="524"/>
                  <a:pt x="1131" y="518"/>
                  <a:pt x="1124" y="521"/>
                </a:cubicBezTo>
                <a:cubicBezTo>
                  <a:pt x="1121" y="522"/>
                  <a:pt x="1122" y="522"/>
                  <a:pt x="1121" y="525"/>
                </a:cubicBezTo>
                <a:cubicBezTo>
                  <a:pt x="1118" y="524"/>
                  <a:pt x="1115" y="524"/>
                  <a:pt x="1113" y="524"/>
                </a:cubicBezTo>
                <a:cubicBezTo>
                  <a:pt x="1113" y="524"/>
                  <a:pt x="1112" y="524"/>
                  <a:pt x="1112" y="524"/>
                </a:cubicBezTo>
                <a:cubicBezTo>
                  <a:pt x="1114" y="522"/>
                  <a:pt x="1115" y="523"/>
                  <a:pt x="1117" y="521"/>
                </a:cubicBezTo>
                <a:cubicBezTo>
                  <a:pt x="1117" y="521"/>
                  <a:pt x="1118" y="521"/>
                  <a:pt x="1118" y="521"/>
                </a:cubicBezTo>
                <a:cubicBezTo>
                  <a:pt x="1118" y="521"/>
                  <a:pt x="1118" y="520"/>
                  <a:pt x="1118" y="520"/>
                </a:cubicBezTo>
                <a:cubicBezTo>
                  <a:pt x="1109" y="517"/>
                  <a:pt x="1100" y="517"/>
                  <a:pt x="1088" y="515"/>
                </a:cubicBezTo>
                <a:cubicBezTo>
                  <a:pt x="1089" y="514"/>
                  <a:pt x="1107" y="514"/>
                  <a:pt x="1109" y="515"/>
                </a:cubicBezTo>
                <a:cubicBezTo>
                  <a:pt x="1110" y="516"/>
                  <a:pt x="1111" y="518"/>
                  <a:pt x="1114" y="518"/>
                </a:cubicBezTo>
                <a:cubicBezTo>
                  <a:pt x="1131" y="519"/>
                  <a:pt x="1146" y="518"/>
                  <a:pt x="1168" y="523"/>
                </a:cubicBezTo>
                <a:cubicBezTo>
                  <a:pt x="1165" y="525"/>
                  <a:pt x="1164" y="524"/>
                  <a:pt x="1163" y="529"/>
                </a:cubicBezTo>
                <a:cubicBezTo>
                  <a:pt x="1176" y="532"/>
                  <a:pt x="1185" y="529"/>
                  <a:pt x="1196" y="531"/>
                </a:cubicBezTo>
                <a:cubicBezTo>
                  <a:pt x="1199" y="531"/>
                  <a:pt x="1204" y="534"/>
                  <a:pt x="1209" y="535"/>
                </a:cubicBezTo>
                <a:cubicBezTo>
                  <a:pt x="1209" y="536"/>
                  <a:pt x="1209" y="536"/>
                  <a:pt x="1209" y="536"/>
                </a:cubicBezTo>
                <a:cubicBezTo>
                  <a:pt x="1204" y="536"/>
                  <a:pt x="1196" y="534"/>
                  <a:pt x="1190" y="535"/>
                </a:cubicBezTo>
                <a:cubicBezTo>
                  <a:pt x="1188" y="535"/>
                  <a:pt x="1188" y="537"/>
                  <a:pt x="1183" y="537"/>
                </a:cubicBezTo>
                <a:cubicBezTo>
                  <a:pt x="1183" y="537"/>
                  <a:pt x="1183" y="537"/>
                  <a:pt x="1182" y="537"/>
                </a:cubicBezTo>
                <a:cubicBezTo>
                  <a:pt x="1182" y="538"/>
                  <a:pt x="1182" y="539"/>
                  <a:pt x="1182" y="539"/>
                </a:cubicBezTo>
                <a:cubicBezTo>
                  <a:pt x="1193" y="541"/>
                  <a:pt x="1222" y="552"/>
                  <a:pt x="1229" y="544"/>
                </a:cubicBezTo>
                <a:cubicBezTo>
                  <a:pt x="1230" y="544"/>
                  <a:pt x="1230" y="544"/>
                  <a:pt x="1230" y="544"/>
                </a:cubicBezTo>
                <a:cubicBezTo>
                  <a:pt x="1230" y="542"/>
                  <a:pt x="1230" y="542"/>
                  <a:pt x="1229" y="541"/>
                </a:cubicBezTo>
                <a:cubicBezTo>
                  <a:pt x="1228" y="540"/>
                  <a:pt x="1228" y="540"/>
                  <a:pt x="1227" y="540"/>
                </a:cubicBezTo>
                <a:cubicBezTo>
                  <a:pt x="1230" y="539"/>
                  <a:pt x="1234" y="539"/>
                  <a:pt x="1238" y="539"/>
                </a:cubicBezTo>
                <a:cubicBezTo>
                  <a:pt x="1238" y="537"/>
                  <a:pt x="1238" y="536"/>
                  <a:pt x="1238" y="534"/>
                </a:cubicBezTo>
                <a:cubicBezTo>
                  <a:pt x="1236" y="533"/>
                  <a:pt x="1236" y="532"/>
                  <a:pt x="1233" y="532"/>
                </a:cubicBezTo>
                <a:cubicBezTo>
                  <a:pt x="1235" y="530"/>
                  <a:pt x="1235" y="531"/>
                  <a:pt x="1237" y="527"/>
                </a:cubicBezTo>
                <a:cubicBezTo>
                  <a:pt x="1240" y="528"/>
                  <a:pt x="1243" y="529"/>
                  <a:pt x="1246" y="528"/>
                </a:cubicBezTo>
                <a:cubicBezTo>
                  <a:pt x="1248" y="528"/>
                  <a:pt x="1247" y="528"/>
                  <a:pt x="1249" y="528"/>
                </a:cubicBezTo>
                <a:cubicBezTo>
                  <a:pt x="1247" y="526"/>
                  <a:pt x="1242" y="526"/>
                  <a:pt x="1240" y="525"/>
                </a:cubicBezTo>
                <a:cubicBezTo>
                  <a:pt x="1235" y="522"/>
                  <a:pt x="1223" y="503"/>
                  <a:pt x="1214" y="511"/>
                </a:cubicBezTo>
                <a:cubicBezTo>
                  <a:pt x="1204" y="509"/>
                  <a:pt x="1194" y="507"/>
                  <a:pt x="1183" y="505"/>
                </a:cubicBezTo>
                <a:cubicBezTo>
                  <a:pt x="1181" y="503"/>
                  <a:pt x="1181" y="501"/>
                  <a:pt x="1179" y="500"/>
                </a:cubicBezTo>
                <a:cubicBezTo>
                  <a:pt x="1178" y="499"/>
                  <a:pt x="1175" y="497"/>
                  <a:pt x="1172" y="498"/>
                </a:cubicBezTo>
                <a:cubicBezTo>
                  <a:pt x="1172" y="498"/>
                  <a:pt x="1171" y="498"/>
                  <a:pt x="1171" y="498"/>
                </a:cubicBezTo>
                <a:cubicBezTo>
                  <a:pt x="1172" y="499"/>
                  <a:pt x="1175" y="501"/>
                  <a:pt x="1177" y="501"/>
                </a:cubicBezTo>
                <a:cubicBezTo>
                  <a:pt x="1175" y="504"/>
                  <a:pt x="1174" y="505"/>
                  <a:pt x="1172" y="507"/>
                </a:cubicBezTo>
                <a:cubicBezTo>
                  <a:pt x="1162" y="504"/>
                  <a:pt x="1161" y="501"/>
                  <a:pt x="1154" y="498"/>
                </a:cubicBezTo>
                <a:cubicBezTo>
                  <a:pt x="1153" y="499"/>
                  <a:pt x="1152" y="499"/>
                  <a:pt x="1150" y="499"/>
                </a:cubicBezTo>
                <a:cubicBezTo>
                  <a:pt x="1150" y="500"/>
                  <a:pt x="1150" y="500"/>
                  <a:pt x="1149" y="501"/>
                </a:cubicBezTo>
                <a:cubicBezTo>
                  <a:pt x="1153" y="501"/>
                  <a:pt x="1155" y="501"/>
                  <a:pt x="1156" y="501"/>
                </a:cubicBezTo>
                <a:cubicBezTo>
                  <a:pt x="1157" y="502"/>
                  <a:pt x="1157" y="502"/>
                  <a:pt x="1158" y="503"/>
                </a:cubicBezTo>
                <a:cubicBezTo>
                  <a:pt x="1150" y="504"/>
                  <a:pt x="1143" y="502"/>
                  <a:pt x="1140" y="510"/>
                </a:cubicBezTo>
                <a:cubicBezTo>
                  <a:pt x="1139" y="512"/>
                  <a:pt x="1140" y="510"/>
                  <a:pt x="1141" y="513"/>
                </a:cubicBezTo>
                <a:cubicBezTo>
                  <a:pt x="1140" y="513"/>
                  <a:pt x="1140" y="514"/>
                  <a:pt x="1139" y="514"/>
                </a:cubicBezTo>
                <a:cubicBezTo>
                  <a:pt x="1138" y="512"/>
                  <a:pt x="1137" y="509"/>
                  <a:pt x="1137" y="507"/>
                </a:cubicBezTo>
                <a:cubicBezTo>
                  <a:pt x="1131" y="506"/>
                  <a:pt x="1129" y="507"/>
                  <a:pt x="1126" y="509"/>
                </a:cubicBezTo>
                <a:cubicBezTo>
                  <a:pt x="1125" y="507"/>
                  <a:pt x="1124" y="506"/>
                  <a:pt x="1121" y="504"/>
                </a:cubicBezTo>
                <a:cubicBezTo>
                  <a:pt x="1120" y="505"/>
                  <a:pt x="1118" y="506"/>
                  <a:pt x="1117" y="507"/>
                </a:cubicBezTo>
                <a:cubicBezTo>
                  <a:pt x="1116" y="507"/>
                  <a:pt x="1116" y="507"/>
                  <a:pt x="1116" y="507"/>
                </a:cubicBezTo>
                <a:cubicBezTo>
                  <a:pt x="1117" y="509"/>
                  <a:pt x="1118" y="510"/>
                  <a:pt x="1121" y="511"/>
                </a:cubicBezTo>
                <a:cubicBezTo>
                  <a:pt x="1116" y="513"/>
                  <a:pt x="1109" y="509"/>
                  <a:pt x="1107" y="509"/>
                </a:cubicBezTo>
                <a:cubicBezTo>
                  <a:pt x="1102" y="509"/>
                  <a:pt x="1103" y="510"/>
                  <a:pt x="1100" y="511"/>
                </a:cubicBezTo>
                <a:cubicBezTo>
                  <a:pt x="1098" y="512"/>
                  <a:pt x="1096" y="509"/>
                  <a:pt x="1093" y="511"/>
                </a:cubicBezTo>
                <a:cubicBezTo>
                  <a:pt x="1090" y="509"/>
                  <a:pt x="1090" y="507"/>
                  <a:pt x="1090" y="504"/>
                </a:cubicBezTo>
                <a:cubicBezTo>
                  <a:pt x="1089" y="504"/>
                  <a:pt x="1089" y="504"/>
                  <a:pt x="1089" y="505"/>
                </a:cubicBezTo>
                <a:cubicBezTo>
                  <a:pt x="1086" y="505"/>
                  <a:pt x="1086" y="506"/>
                  <a:pt x="1084" y="507"/>
                </a:cubicBezTo>
                <a:cubicBezTo>
                  <a:pt x="1085" y="512"/>
                  <a:pt x="1084" y="516"/>
                  <a:pt x="1082" y="522"/>
                </a:cubicBezTo>
                <a:cubicBezTo>
                  <a:pt x="1084" y="523"/>
                  <a:pt x="1086" y="523"/>
                  <a:pt x="1087" y="522"/>
                </a:cubicBezTo>
                <a:cubicBezTo>
                  <a:pt x="1088" y="521"/>
                  <a:pt x="1088" y="522"/>
                  <a:pt x="1089" y="519"/>
                </a:cubicBezTo>
                <a:cubicBezTo>
                  <a:pt x="1097" y="521"/>
                  <a:pt x="1101" y="520"/>
                  <a:pt x="1108" y="521"/>
                </a:cubicBezTo>
                <a:cubicBezTo>
                  <a:pt x="1108" y="522"/>
                  <a:pt x="1108" y="523"/>
                  <a:pt x="1108" y="524"/>
                </a:cubicBezTo>
                <a:cubicBezTo>
                  <a:pt x="1109" y="525"/>
                  <a:pt x="1111" y="525"/>
                  <a:pt x="1112" y="525"/>
                </a:cubicBezTo>
                <a:cubicBezTo>
                  <a:pt x="1107" y="528"/>
                  <a:pt x="1101" y="527"/>
                  <a:pt x="1099" y="528"/>
                </a:cubicBezTo>
                <a:cubicBezTo>
                  <a:pt x="1098" y="528"/>
                  <a:pt x="1096" y="529"/>
                  <a:pt x="1095" y="529"/>
                </a:cubicBezTo>
                <a:cubicBezTo>
                  <a:pt x="1095" y="530"/>
                  <a:pt x="1095" y="531"/>
                  <a:pt x="1095" y="531"/>
                </a:cubicBezTo>
                <a:cubicBezTo>
                  <a:pt x="1097" y="531"/>
                  <a:pt x="1097" y="531"/>
                  <a:pt x="1098" y="531"/>
                </a:cubicBezTo>
                <a:cubicBezTo>
                  <a:pt x="1099" y="531"/>
                  <a:pt x="1100" y="531"/>
                  <a:pt x="1101" y="531"/>
                </a:cubicBezTo>
                <a:cubicBezTo>
                  <a:pt x="1101" y="532"/>
                  <a:pt x="1101" y="532"/>
                  <a:pt x="1101" y="532"/>
                </a:cubicBezTo>
                <a:cubicBezTo>
                  <a:pt x="1094" y="534"/>
                  <a:pt x="1071" y="529"/>
                  <a:pt x="1065" y="534"/>
                </a:cubicBezTo>
                <a:cubicBezTo>
                  <a:pt x="1064" y="533"/>
                  <a:pt x="1063" y="533"/>
                  <a:pt x="1063" y="533"/>
                </a:cubicBezTo>
                <a:cubicBezTo>
                  <a:pt x="1063" y="533"/>
                  <a:pt x="1064" y="533"/>
                  <a:pt x="1064" y="532"/>
                </a:cubicBezTo>
                <a:cubicBezTo>
                  <a:pt x="1068" y="529"/>
                  <a:pt x="1077" y="532"/>
                  <a:pt x="1081" y="530"/>
                </a:cubicBezTo>
                <a:cubicBezTo>
                  <a:pt x="1082" y="530"/>
                  <a:pt x="1083" y="530"/>
                  <a:pt x="1083" y="530"/>
                </a:cubicBezTo>
                <a:cubicBezTo>
                  <a:pt x="1081" y="528"/>
                  <a:pt x="1073" y="527"/>
                  <a:pt x="1068" y="526"/>
                </a:cubicBezTo>
                <a:cubicBezTo>
                  <a:pt x="1070" y="525"/>
                  <a:pt x="1075" y="525"/>
                  <a:pt x="1077" y="526"/>
                </a:cubicBezTo>
                <a:cubicBezTo>
                  <a:pt x="1077" y="522"/>
                  <a:pt x="1077" y="523"/>
                  <a:pt x="1076" y="521"/>
                </a:cubicBezTo>
                <a:cubicBezTo>
                  <a:pt x="1077" y="519"/>
                  <a:pt x="1079" y="519"/>
                  <a:pt x="1081" y="517"/>
                </a:cubicBezTo>
                <a:cubicBezTo>
                  <a:pt x="1076" y="514"/>
                  <a:pt x="1070" y="514"/>
                  <a:pt x="1065" y="514"/>
                </a:cubicBezTo>
                <a:cubicBezTo>
                  <a:pt x="1066" y="513"/>
                  <a:pt x="1067" y="512"/>
                  <a:pt x="1068" y="511"/>
                </a:cubicBezTo>
                <a:cubicBezTo>
                  <a:pt x="1070" y="510"/>
                  <a:pt x="1069" y="510"/>
                  <a:pt x="1070" y="513"/>
                </a:cubicBezTo>
                <a:cubicBezTo>
                  <a:pt x="1075" y="512"/>
                  <a:pt x="1075" y="509"/>
                  <a:pt x="1082" y="511"/>
                </a:cubicBezTo>
                <a:cubicBezTo>
                  <a:pt x="1083" y="509"/>
                  <a:pt x="1082" y="510"/>
                  <a:pt x="1084" y="509"/>
                </a:cubicBezTo>
                <a:cubicBezTo>
                  <a:pt x="1084" y="509"/>
                  <a:pt x="1084" y="508"/>
                  <a:pt x="1084" y="508"/>
                </a:cubicBezTo>
                <a:cubicBezTo>
                  <a:pt x="1080" y="507"/>
                  <a:pt x="1078" y="507"/>
                  <a:pt x="1075" y="508"/>
                </a:cubicBezTo>
                <a:cubicBezTo>
                  <a:pt x="1071" y="507"/>
                  <a:pt x="1071" y="507"/>
                  <a:pt x="1070" y="505"/>
                </a:cubicBezTo>
                <a:cubicBezTo>
                  <a:pt x="1068" y="503"/>
                  <a:pt x="1069" y="504"/>
                  <a:pt x="1072" y="502"/>
                </a:cubicBezTo>
                <a:cubicBezTo>
                  <a:pt x="1072" y="502"/>
                  <a:pt x="1072" y="501"/>
                  <a:pt x="1073" y="500"/>
                </a:cubicBezTo>
                <a:cubicBezTo>
                  <a:pt x="1069" y="500"/>
                  <a:pt x="1060" y="501"/>
                  <a:pt x="1060" y="501"/>
                </a:cubicBezTo>
                <a:cubicBezTo>
                  <a:pt x="1057" y="500"/>
                  <a:pt x="1038" y="487"/>
                  <a:pt x="1028" y="491"/>
                </a:cubicBezTo>
                <a:cubicBezTo>
                  <a:pt x="1026" y="491"/>
                  <a:pt x="1026" y="491"/>
                  <a:pt x="1025" y="490"/>
                </a:cubicBezTo>
                <a:cubicBezTo>
                  <a:pt x="1025" y="489"/>
                  <a:pt x="1025" y="489"/>
                  <a:pt x="1025" y="487"/>
                </a:cubicBezTo>
                <a:cubicBezTo>
                  <a:pt x="1025" y="488"/>
                  <a:pt x="1025" y="488"/>
                  <a:pt x="1026" y="488"/>
                </a:cubicBezTo>
                <a:cubicBezTo>
                  <a:pt x="1027" y="487"/>
                  <a:pt x="1044" y="487"/>
                  <a:pt x="1049" y="489"/>
                </a:cubicBezTo>
                <a:cubicBezTo>
                  <a:pt x="1051" y="490"/>
                  <a:pt x="1057" y="493"/>
                  <a:pt x="1060" y="493"/>
                </a:cubicBezTo>
                <a:cubicBezTo>
                  <a:pt x="1066" y="492"/>
                  <a:pt x="1072" y="493"/>
                  <a:pt x="1078" y="493"/>
                </a:cubicBezTo>
                <a:cubicBezTo>
                  <a:pt x="1083" y="493"/>
                  <a:pt x="1086" y="496"/>
                  <a:pt x="1089" y="496"/>
                </a:cubicBezTo>
                <a:cubicBezTo>
                  <a:pt x="1096" y="497"/>
                  <a:pt x="1103" y="494"/>
                  <a:pt x="1109" y="494"/>
                </a:cubicBezTo>
                <a:cubicBezTo>
                  <a:pt x="1111" y="494"/>
                  <a:pt x="1118" y="500"/>
                  <a:pt x="1121" y="500"/>
                </a:cubicBezTo>
                <a:cubicBezTo>
                  <a:pt x="1126" y="499"/>
                  <a:pt x="1132" y="497"/>
                  <a:pt x="1138" y="498"/>
                </a:cubicBezTo>
                <a:cubicBezTo>
                  <a:pt x="1139" y="494"/>
                  <a:pt x="1138" y="495"/>
                  <a:pt x="1137" y="492"/>
                </a:cubicBezTo>
                <a:cubicBezTo>
                  <a:pt x="1139" y="490"/>
                  <a:pt x="1141" y="491"/>
                  <a:pt x="1140" y="488"/>
                </a:cubicBezTo>
                <a:cubicBezTo>
                  <a:pt x="1140" y="487"/>
                  <a:pt x="1140" y="486"/>
                  <a:pt x="1140" y="486"/>
                </a:cubicBezTo>
                <a:cubicBezTo>
                  <a:pt x="1137" y="485"/>
                  <a:pt x="1134" y="484"/>
                  <a:pt x="1132" y="485"/>
                </a:cubicBezTo>
                <a:cubicBezTo>
                  <a:pt x="1130" y="485"/>
                  <a:pt x="1129" y="484"/>
                  <a:pt x="1128" y="484"/>
                </a:cubicBezTo>
                <a:cubicBezTo>
                  <a:pt x="1128" y="486"/>
                  <a:pt x="1128" y="485"/>
                  <a:pt x="1128" y="486"/>
                </a:cubicBezTo>
                <a:cubicBezTo>
                  <a:pt x="1127" y="487"/>
                  <a:pt x="1126" y="487"/>
                  <a:pt x="1125" y="488"/>
                </a:cubicBezTo>
                <a:cubicBezTo>
                  <a:pt x="1122" y="486"/>
                  <a:pt x="1119" y="485"/>
                  <a:pt x="1116" y="484"/>
                </a:cubicBezTo>
                <a:cubicBezTo>
                  <a:pt x="1118" y="483"/>
                  <a:pt x="1121" y="483"/>
                  <a:pt x="1123" y="482"/>
                </a:cubicBezTo>
                <a:cubicBezTo>
                  <a:pt x="1123" y="482"/>
                  <a:pt x="1123" y="482"/>
                  <a:pt x="1124" y="482"/>
                </a:cubicBezTo>
                <a:cubicBezTo>
                  <a:pt x="1124" y="482"/>
                  <a:pt x="1124" y="481"/>
                  <a:pt x="1124" y="480"/>
                </a:cubicBezTo>
                <a:cubicBezTo>
                  <a:pt x="1119" y="479"/>
                  <a:pt x="1111" y="477"/>
                  <a:pt x="1108" y="479"/>
                </a:cubicBezTo>
                <a:cubicBezTo>
                  <a:pt x="1101" y="478"/>
                  <a:pt x="1100" y="478"/>
                  <a:pt x="1099" y="484"/>
                </a:cubicBezTo>
                <a:cubicBezTo>
                  <a:pt x="1096" y="482"/>
                  <a:pt x="1095" y="478"/>
                  <a:pt x="1093" y="477"/>
                </a:cubicBezTo>
                <a:cubicBezTo>
                  <a:pt x="1088" y="474"/>
                  <a:pt x="1073" y="480"/>
                  <a:pt x="1065" y="472"/>
                </a:cubicBezTo>
                <a:cubicBezTo>
                  <a:pt x="1064" y="472"/>
                  <a:pt x="1063" y="472"/>
                  <a:pt x="1063" y="472"/>
                </a:cubicBezTo>
                <a:cubicBezTo>
                  <a:pt x="1063" y="472"/>
                  <a:pt x="1063" y="471"/>
                  <a:pt x="1063" y="471"/>
                </a:cubicBezTo>
                <a:cubicBezTo>
                  <a:pt x="1065" y="470"/>
                  <a:pt x="1070" y="470"/>
                  <a:pt x="1073" y="469"/>
                </a:cubicBezTo>
                <a:cubicBezTo>
                  <a:pt x="1073" y="468"/>
                  <a:pt x="1073" y="468"/>
                  <a:pt x="1074" y="468"/>
                </a:cubicBezTo>
                <a:cubicBezTo>
                  <a:pt x="1064" y="462"/>
                  <a:pt x="1049" y="463"/>
                  <a:pt x="1039" y="463"/>
                </a:cubicBezTo>
                <a:cubicBezTo>
                  <a:pt x="1032" y="463"/>
                  <a:pt x="1031" y="457"/>
                  <a:pt x="1023" y="455"/>
                </a:cubicBezTo>
                <a:cubicBezTo>
                  <a:pt x="1023" y="455"/>
                  <a:pt x="1023" y="455"/>
                  <a:pt x="1023" y="454"/>
                </a:cubicBezTo>
                <a:cubicBezTo>
                  <a:pt x="1035" y="451"/>
                  <a:pt x="1045" y="450"/>
                  <a:pt x="1060" y="454"/>
                </a:cubicBezTo>
                <a:cubicBezTo>
                  <a:pt x="1060" y="455"/>
                  <a:pt x="1060" y="456"/>
                  <a:pt x="1059" y="457"/>
                </a:cubicBezTo>
                <a:cubicBezTo>
                  <a:pt x="1066" y="457"/>
                  <a:pt x="1068" y="455"/>
                  <a:pt x="1075" y="454"/>
                </a:cubicBezTo>
                <a:cubicBezTo>
                  <a:pt x="1079" y="456"/>
                  <a:pt x="1082" y="457"/>
                  <a:pt x="1086" y="458"/>
                </a:cubicBezTo>
                <a:cubicBezTo>
                  <a:pt x="1092" y="458"/>
                  <a:pt x="1102" y="459"/>
                  <a:pt x="1108" y="459"/>
                </a:cubicBezTo>
                <a:cubicBezTo>
                  <a:pt x="1122" y="459"/>
                  <a:pt x="1129" y="466"/>
                  <a:pt x="1140" y="461"/>
                </a:cubicBezTo>
                <a:cubicBezTo>
                  <a:pt x="1140" y="461"/>
                  <a:pt x="1140" y="461"/>
                  <a:pt x="1141" y="461"/>
                </a:cubicBezTo>
                <a:cubicBezTo>
                  <a:pt x="1139" y="458"/>
                  <a:pt x="1129" y="454"/>
                  <a:pt x="1128" y="452"/>
                </a:cubicBezTo>
                <a:cubicBezTo>
                  <a:pt x="1127" y="452"/>
                  <a:pt x="1127" y="452"/>
                  <a:pt x="1127" y="451"/>
                </a:cubicBezTo>
                <a:cubicBezTo>
                  <a:pt x="1129" y="451"/>
                  <a:pt x="1129" y="451"/>
                  <a:pt x="1131" y="451"/>
                </a:cubicBezTo>
                <a:cubicBezTo>
                  <a:pt x="1131" y="448"/>
                  <a:pt x="1132" y="445"/>
                  <a:pt x="1132" y="443"/>
                </a:cubicBezTo>
                <a:cubicBezTo>
                  <a:pt x="1131" y="442"/>
                  <a:pt x="1129" y="441"/>
                  <a:pt x="1128" y="440"/>
                </a:cubicBezTo>
                <a:cubicBezTo>
                  <a:pt x="1127" y="439"/>
                  <a:pt x="1129" y="439"/>
                  <a:pt x="1131" y="437"/>
                </a:cubicBezTo>
                <a:cubicBezTo>
                  <a:pt x="1130" y="436"/>
                  <a:pt x="1130" y="436"/>
                  <a:pt x="1129" y="435"/>
                </a:cubicBezTo>
                <a:cubicBezTo>
                  <a:pt x="1124" y="434"/>
                  <a:pt x="1118" y="433"/>
                  <a:pt x="1116" y="431"/>
                </a:cubicBezTo>
                <a:cubicBezTo>
                  <a:pt x="1116" y="431"/>
                  <a:pt x="1115" y="431"/>
                  <a:pt x="1115" y="431"/>
                </a:cubicBezTo>
                <a:cubicBezTo>
                  <a:pt x="1116" y="430"/>
                  <a:pt x="1117" y="430"/>
                  <a:pt x="1118" y="429"/>
                </a:cubicBezTo>
                <a:cubicBezTo>
                  <a:pt x="1118" y="425"/>
                  <a:pt x="1118" y="426"/>
                  <a:pt x="1114" y="424"/>
                </a:cubicBezTo>
                <a:cubicBezTo>
                  <a:pt x="1116" y="424"/>
                  <a:pt x="1116" y="424"/>
                  <a:pt x="1119" y="424"/>
                </a:cubicBezTo>
                <a:cubicBezTo>
                  <a:pt x="1117" y="420"/>
                  <a:pt x="1113" y="422"/>
                  <a:pt x="1109" y="420"/>
                </a:cubicBezTo>
                <a:cubicBezTo>
                  <a:pt x="1108" y="420"/>
                  <a:pt x="1103" y="419"/>
                  <a:pt x="1103" y="419"/>
                </a:cubicBezTo>
                <a:cubicBezTo>
                  <a:pt x="1100" y="417"/>
                  <a:pt x="1096" y="407"/>
                  <a:pt x="1092" y="411"/>
                </a:cubicBezTo>
                <a:cubicBezTo>
                  <a:pt x="1089" y="411"/>
                  <a:pt x="1088" y="411"/>
                  <a:pt x="1087" y="409"/>
                </a:cubicBezTo>
                <a:cubicBezTo>
                  <a:pt x="1087" y="409"/>
                  <a:pt x="1086" y="409"/>
                  <a:pt x="1086" y="408"/>
                </a:cubicBezTo>
                <a:cubicBezTo>
                  <a:pt x="1089" y="408"/>
                  <a:pt x="1095" y="406"/>
                  <a:pt x="1098" y="406"/>
                </a:cubicBezTo>
                <a:cubicBezTo>
                  <a:pt x="1102" y="407"/>
                  <a:pt x="1107" y="411"/>
                  <a:pt x="1111" y="409"/>
                </a:cubicBezTo>
                <a:cubicBezTo>
                  <a:pt x="1117" y="410"/>
                  <a:pt x="1119" y="409"/>
                  <a:pt x="1122" y="407"/>
                </a:cubicBezTo>
                <a:cubicBezTo>
                  <a:pt x="1113" y="402"/>
                  <a:pt x="1095" y="404"/>
                  <a:pt x="1090" y="399"/>
                </a:cubicBezTo>
                <a:cubicBezTo>
                  <a:pt x="1090" y="399"/>
                  <a:pt x="1089" y="399"/>
                  <a:pt x="1089" y="398"/>
                </a:cubicBezTo>
                <a:cubicBezTo>
                  <a:pt x="1091" y="398"/>
                  <a:pt x="1094" y="398"/>
                  <a:pt x="1096" y="397"/>
                </a:cubicBezTo>
                <a:cubicBezTo>
                  <a:pt x="1096" y="397"/>
                  <a:pt x="1097" y="397"/>
                  <a:pt x="1098" y="397"/>
                </a:cubicBezTo>
                <a:cubicBezTo>
                  <a:pt x="1098" y="396"/>
                  <a:pt x="1098" y="395"/>
                  <a:pt x="1098" y="395"/>
                </a:cubicBezTo>
                <a:cubicBezTo>
                  <a:pt x="1096" y="393"/>
                  <a:pt x="1092" y="395"/>
                  <a:pt x="1090" y="393"/>
                </a:cubicBezTo>
                <a:cubicBezTo>
                  <a:pt x="1089" y="392"/>
                  <a:pt x="1090" y="389"/>
                  <a:pt x="1089" y="389"/>
                </a:cubicBezTo>
                <a:cubicBezTo>
                  <a:pt x="1086" y="386"/>
                  <a:pt x="1071" y="383"/>
                  <a:pt x="1065" y="382"/>
                </a:cubicBezTo>
                <a:cubicBezTo>
                  <a:pt x="1068" y="380"/>
                  <a:pt x="1071" y="383"/>
                  <a:pt x="1073" y="382"/>
                </a:cubicBezTo>
                <a:cubicBezTo>
                  <a:pt x="1077" y="382"/>
                  <a:pt x="1079" y="378"/>
                  <a:pt x="1084" y="378"/>
                </a:cubicBezTo>
                <a:cubicBezTo>
                  <a:pt x="1084" y="377"/>
                  <a:pt x="1084" y="375"/>
                  <a:pt x="1084" y="374"/>
                </a:cubicBezTo>
                <a:cubicBezTo>
                  <a:pt x="1086" y="374"/>
                  <a:pt x="1087" y="375"/>
                  <a:pt x="1089" y="375"/>
                </a:cubicBezTo>
                <a:cubicBezTo>
                  <a:pt x="1087" y="378"/>
                  <a:pt x="1087" y="378"/>
                  <a:pt x="1084" y="379"/>
                </a:cubicBezTo>
                <a:cubicBezTo>
                  <a:pt x="1084" y="380"/>
                  <a:pt x="1084" y="380"/>
                  <a:pt x="1084" y="380"/>
                </a:cubicBezTo>
                <a:cubicBezTo>
                  <a:pt x="1085" y="381"/>
                  <a:pt x="1086" y="381"/>
                  <a:pt x="1087" y="382"/>
                </a:cubicBezTo>
                <a:cubicBezTo>
                  <a:pt x="1090" y="380"/>
                  <a:pt x="1092" y="379"/>
                  <a:pt x="1095" y="375"/>
                </a:cubicBezTo>
                <a:cubicBezTo>
                  <a:pt x="1099" y="376"/>
                  <a:pt x="1099" y="376"/>
                  <a:pt x="1099" y="376"/>
                </a:cubicBezTo>
                <a:cubicBezTo>
                  <a:pt x="1099" y="377"/>
                  <a:pt x="1098" y="378"/>
                  <a:pt x="1098" y="379"/>
                </a:cubicBezTo>
                <a:cubicBezTo>
                  <a:pt x="1101" y="379"/>
                  <a:pt x="1104" y="378"/>
                  <a:pt x="1106" y="379"/>
                </a:cubicBezTo>
                <a:cubicBezTo>
                  <a:pt x="1108" y="378"/>
                  <a:pt x="1108" y="377"/>
                  <a:pt x="1110" y="375"/>
                </a:cubicBezTo>
                <a:cubicBezTo>
                  <a:pt x="1113" y="373"/>
                  <a:pt x="1119" y="373"/>
                  <a:pt x="1123" y="373"/>
                </a:cubicBezTo>
                <a:cubicBezTo>
                  <a:pt x="1123" y="376"/>
                  <a:pt x="1124" y="380"/>
                  <a:pt x="1125" y="382"/>
                </a:cubicBezTo>
                <a:cubicBezTo>
                  <a:pt x="1126" y="383"/>
                  <a:pt x="1125" y="383"/>
                  <a:pt x="1127" y="384"/>
                </a:cubicBezTo>
                <a:cubicBezTo>
                  <a:pt x="1128" y="382"/>
                  <a:pt x="1128" y="382"/>
                  <a:pt x="1128" y="380"/>
                </a:cubicBezTo>
                <a:cubicBezTo>
                  <a:pt x="1128" y="379"/>
                  <a:pt x="1128" y="378"/>
                  <a:pt x="1128" y="378"/>
                </a:cubicBezTo>
                <a:cubicBezTo>
                  <a:pt x="1132" y="379"/>
                  <a:pt x="1132" y="378"/>
                  <a:pt x="1133" y="381"/>
                </a:cubicBezTo>
                <a:cubicBezTo>
                  <a:pt x="1138" y="381"/>
                  <a:pt x="1138" y="380"/>
                  <a:pt x="1140" y="377"/>
                </a:cubicBezTo>
                <a:cubicBezTo>
                  <a:pt x="1145" y="379"/>
                  <a:pt x="1144" y="380"/>
                  <a:pt x="1150" y="382"/>
                </a:cubicBezTo>
                <a:cubicBezTo>
                  <a:pt x="1155" y="376"/>
                  <a:pt x="1153" y="382"/>
                  <a:pt x="1159" y="382"/>
                </a:cubicBezTo>
                <a:cubicBezTo>
                  <a:pt x="1160" y="382"/>
                  <a:pt x="1161" y="380"/>
                  <a:pt x="1164" y="381"/>
                </a:cubicBezTo>
                <a:cubicBezTo>
                  <a:pt x="1165" y="378"/>
                  <a:pt x="1165" y="379"/>
                  <a:pt x="1165" y="377"/>
                </a:cubicBezTo>
                <a:cubicBezTo>
                  <a:pt x="1167" y="376"/>
                  <a:pt x="1166" y="377"/>
                  <a:pt x="1167" y="376"/>
                </a:cubicBezTo>
                <a:cubicBezTo>
                  <a:pt x="1169" y="379"/>
                  <a:pt x="1168" y="381"/>
                  <a:pt x="1167" y="382"/>
                </a:cubicBezTo>
                <a:cubicBezTo>
                  <a:pt x="1171" y="382"/>
                  <a:pt x="1169" y="383"/>
                  <a:pt x="1171" y="381"/>
                </a:cubicBezTo>
                <a:cubicBezTo>
                  <a:pt x="1171" y="381"/>
                  <a:pt x="1171" y="381"/>
                  <a:pt x="1172" y="381"/>
                </a:cubicBezTo>
                <a:cubicBezTo>
                  <a:pt x="1170" y="384"/>
                  <a:pt x="1169" y="384"/>
                  <a:pt x="1167" y="385"/>
                </a:cubicBezTo>
                <a:cubicBezTo>
                  <a:pt x="1166" y="388"/>
                  <a:pt x="1166" y="390"/>
                  <a:pt x="1165" y="393"/>
                </a:cubicBezTo>
                <a:cubicBezTo>
                  <a:pt x="1171" y="393"/>
                  <a:pt x="1176" y="396"/>
                  <a:pt x="1183" y="397"/>
                </a:cubicBezTo>
                <a:cubicBezTo>
                  <a:pt x="1184" y="395"/>
                  <a:pt x="1184" y="395"/>
                  <a:pt x="1185" y="393"/>
                </a:cubicBezTo>
                <a:cubicBezTo>
                  <a:pt x="1184" y="392"/>
                  <a:pt x="1183" y="391"/>
                  <a:pt x="1183" y="390"/>
                </a:cubicBezTo>
                <a:cubicBezTo>
                  <a:pt x="1179" y="390"/>
                  <a:pt x="1176" y="390"/>
                  <a:pt x="1173" y="390"/>
                </a:cubicBezTo>
                <a:cubicBezTo>
                  <a:pt x="1173" y="389"/>
                  <a:pt x="1173" y="388"/>
                  <a:pt x="1174" y="387"/>
                </a:cubicBezTo>
                <a:cubicBezTo>
                  <a:pt x="1178" y="386"/>
                  <a:pt x="1183" y="385"/>
                  <a:pt x="1188" y="384"/>
                </a:cubicBezTo>
                <a:cubicBezTo>
                  <a:pt x="1188" y="381"/>
                  <a:pt x="1187" y="381"/>
                  <a:pt x="1187" y="378"/>
                </a:cubicBezTo>
                <a:cubicBezTo>
                  <a:pt x="1187" y="378"/>
                  <a:pt x="1188" y="377"/>
                  <a:pt x="1188" y="377"/>
                </a:cubicBezTo>
                <a:cubicBezTo>
                  <a:pt x="1190" y="377"/>
                  <a:pt x="1191" y="378"/>
                  <a:pt x="1192" y="378"/>
                </a:cubicBezTo>
                <a:cubicBezTo>
                  <a:pt x="1192" y="379"/>
                  <a:pt x="1192" y="381"/>
                  <a:pt x="1192" y="382"/>
                </a:cubicBezTo>
                <a:cubicBezTo>
                  <a:pt x="1192" y="382"/>
                  <a:pt x="1193" y="382"/>
                  <a:pt x="1194" y="382"/>
                </a:cubicBezTo>
                <a:cubicBezTo>
                  <a:pt x="1195" y="380"/>
                  <a:pt x="1195" y="379"/>
                  <a:pt x="1199" y="378"/>
                </a:cubicBezTo>
                <a:cubicBezTo>
                  <a:pt x="1199" y="378"/>
                  <a:pt x="1199" y="378"/>
                  <a:pt x="1199" y="377"/>
                </a:cubicBezTo>
                <a:cubicBezTo>
                  <a:pt x="1201" y="379"/>
                  <a:pt x="1200" y="377"/>
                  <a:pt x="1200" y="380"/>
                </a:cubicBezTo>
                <a:cubicBezTo>
                  <a:pt x="1200" y="381"/>
                  <a:pt x="1200" y="382"/>
                  <a:pt x="1197" y="382"/>
                </a:cubicBezTo>
                <a:cubicBezTo>
                  <a:pt x="1197" y="383"/>
                  <a:pt x="1196" y="383"/>
                  <a:pt x="1196" y="384"/>
                </a:cubicBezTo>
                <a:cubicBezTo>
                  <a:pt x="1198" y="384"/>
                  <a:pt x="1200" y="385"/>
                  <a:pt x="1202" y="385"/>
                </a:cubicBezTo>
                <a:cubicBezTo>
                  <a:pt x="1204" y="381"/>
                  <a:pt x="1205" y="382"/>
                  <a:pt x="1205" y="377"/>
                </a:cubicBezTo>
                <a:cubicBezTo>
                  <a:pt x="1209" y="379"/>
                  <a:pt x="1207" y="379"/>
                  <a:pt x="1211" y="381"/>
                </a:cubicBezTo>
                <a:cubicBezTo>
                  <a:pt x="1209" y="382"/>
                  <a:pt x="1209" y="383"/>
                  <a:pt x="1207" y="384"/>
                </a:cubicBezTo>
                <a:cubicBezTo>
                  <a:pt x="1207" y="385"/>
                  <a:pt x="1207" y="385"/>
                  <a:pt x="1207" y="386"/>
                </a:cubicBezTo>
                <a:cubicBezTo>
                  <a:pt x="1209" y="386"/>
                  <a:pt x="1211" y="386"/>
                  <a:pt x="1213" y="386"/>
                </a:cubicBezTo>
                <a:cubicBezTo>
                  <a:pt x="1213" y="384"/>
                  <a:pt x="1214" y="384"/>
                  <a:pt x="1215" y="382"/>
                </a:cubicBezTo>
                <a:cubicBezTo>
                  <a:pt x="1216" y="382"/>
                  <a:pt x="1217" y="382"/>
                  <a:pt x="1218" y="381"/>
                </a:cubicBezTo>
                <a:cubicBezTo>
                  <a:pt x="1219" y="382"/>
                  <a:pt x="1218" y="383"/>
                  <a:pt x="1218" y="385"/>
                </a:cubicBezTo>
                <a:cubicBezTo>
                  <a:pt x="1225" y="385"/>
                  <a:pt x="1228" y="381"/>
                  <a:pt x="1234" y="380"/>
                </a:cubicBezTo>
                <a:cubicBezTo>
                  <a:pt x="1234" y="379"/>
                  <a:pt x="1235" y="377"/>
                  <a:pt x="1235" y="376"/>
                </a:cubicBezTo>
                <a:cubicBezTo>
                  <a:pt x="1235" y="376"/>
                  <a:pt x="1234" y="377"/>
                  <a:pt x="1234" y="377"/>
                </a:cubicBezTo>
                <a:cubicBezTo>
                  <a:pt x="1230" y="375"/>
                  <a:pt x="1232" y="377"/>
                  <a:pt x="1232" y="373"/>
                </a:cubicBezTo>
                <a:cubicBezTo>
                  <a:pt x="1228" y="373"/>
                  <a:pt x="1222" y="372"/>
                  <a:pt x="1220" y="374"/>
                </a:cubicBezTo>
                <a:cubicBezTo>
                  <a:pt x="1217" y="373"/>
                  <a:pt x="1214" y="373"/>
                  <a:pt x="1211" y="372"/>
                </a:cubicBezTo>
                <a:cubicBezTo>
                  <a:pt x="1211" y="372"/>
                  <a:pt x="1212" y="372"/>
                  <a:pt x="1212" y="371"/>
                </a:cubicBezTo>
                <a:cubicBezTo>
                  <a:pt x="1217" y="371"/>
                  <a:pt x="1222" y="371"/>
                  <a:pt x="1226" y="369"/>
                </a:cubicBezTo>
                <a:cubicBezTo>
                  <a:pt x="1226" y="369"/>
                  <a:pt x="1226" y="369"/>
                  <a:pt x="1227" y="369"/>
                </a:cubicBezTo>
                <a:cubicBezTo>
                  <a:pt x="1227" y="368"/>
                  <a:pt x="1227" y="368"/>
                  <a:pt x="1227" y="367"/>
                </a:cubicBezTo>
                <a:cubicBezTo>
                  <a:pt x="1223" y="367"/>
                  <a:pt x="1223" y="367"/>
                  <a:pt x="1220" y="368"/>
                </a:cubicBezTo>
                <a:cubicBezTo>
                  <a:pt x="1220" y="367"/>
                  <a:pt x="1220" y="367"/>
                  <a:pt x="1220" y="367"/>
                </a:cubicBezTo>
                <a:cubicBezTo>
                  <a:pt x="1220" y="367"/>
                  <a:pt x="1219" y="367"/>
                  <a:pt x="1219" y="366"/>
                </a:cubicBezTo>
                <a:cubicBezTo>
                  <a:pt x="1220" y="364"/>
                  <a:pt x="1221" y="364"/>
                  <a:pt x="1224" y="363"/>
                </a:cubicBezTo>
                <a:cubicBezTo>
                  <a:pt x="1224" y="360"/>
                  <a:pt x="1225" y="362"/>
                  <a:pt x="1222" y="360"/>
                </a:cubicBezTo>
                <a:cubicBezTo>
                  <a:pt x="1224" y="358"/>
                  <a:pt x="1224" y="359"/>
                  <a:pt x="1225" y="357"/>
                </a:cubicBezTo>
                <a:cubicBezTo>
                  <a:pt x="1228" y="360"/>
                  <a:pt x="1227" y="363"/>
                  <a:pt x="1226" y="366"/>
                </a:cubicBezTo>
                <a:cubicBezTo>
                  <a:pt x="1229" y="366"/>
                  <a:pt x="1231" y="366"/>
                  <a:pt x="1233" y="366"/>
                </a:cubicBezTo>
                <a:cubicBezTo>
                  <a:pt x="1231" y="367"/>
                  <a:pt x="1232" y="366"/>
                  <a:pt x="1230" y="367"/>
                </a:cubicBezTo>
                <a:cubicBezTo>
                  <a:pt x="1230" y="367"/>
                  <a:pt x="1230" y="368"/>
                  <a:pt x="1230" y="369"/>
                </a:cubicBezTo>
                <a:cubicBezTo>
                  <a:pt x="1232" y="368"/>
                  <a:pt x="1231" y="369"/>
                  <a:pt x="1232" y="368"/>
                </a:cubicBezTo>
                <a:cubicBezTo>
                  <a:pt x="1234" y="367"/>
                  <a:pt x="1233" y="368"/>
                  <a:pt x="1234" y="366"/>
                </a:cubicBezTo>
                <a:cubicBezTo>
                  <a:pt x="1239" y="364"/>
                  <a:pt x="1241" y="369"/>
                  <a:pt x="1247" y="368"/>
                </a:cubicBezTo>
                <a:cubicBezTo>
                  <a:pt x="1249" y="367"/>
                  <a:pt x="1250" y="366"/>
                  <a:pt x="1252" y="365"/>
                </a:cubicBezTo>
                <a:cubicBezTo>
                  <a:pt x="1254" y="366"/>
                  <a:pt x="1255" y="367"/>
                  <a:pt x="1258" y="366"/>
                </a:cubicBezTo>
                <a:cubicBezTo>
                  <a:pt x="1259" y="367"/>
                  <a:pt x="1259" y="367"/>
                  <a:pt x="1258" y="369"/>
                </a:cubicBezTo>
                <a:cubicBezTo>
                  <a:pt x="1257" y="369"/>
                  <a:pt x="1256" y="369"/>
                  <a:pt x="1255" y="369"/>
                </a:cubicBezTo>
                <a:cubicBezTo>
                  <a:pt x="1255" y="370"/>
                  <a:pt x="1253" y="372"/>
                  <a:pt x="1252" y="373"/>
                </a:cubicBezTo>
                <a:cubicBezTo>
                  <a:pt x="1253" y="375"/>
                  <a:pt x="1252" y="374"/>
                  <a:pt x="1253" y="375"/>
                </a:cubicBezTo>
                <a:cubicBezTo>
                  <a:pt x="1253" y="376"/>
                  <a:pt x="1253" y="376"/>
                  <a:pt x="1253" y="377"/>
                </a:cubicBezTo>
                <a:cubicBezTo>
                  <a:pt x="1256" y="376"/>
                  <a:pt x="1255" y="375"/>
                  <a:pt x="1256" y="371"/>
                </a:cubicBezTo>
                <a:cubicBezTo>
                  <a:pt x="1258" y="371"/>
                  <a:pt x="1262" y="371"/>
                  <a:pt x="1264" y="370"/>
                </a:cubicBezTo>
                <a:cubicBezTo>
                  <a:pt x="1265" y="372"/>
                  <a:pt x="1266" y="374"/>
                  <a:pt x="1267" y="376"/>
                </a:cubicBezTo>
                <a:cubicBezTo>
                  <a:pt x="1272" y="377"/>
                  <a:pt x="1275" y="375"/>
                  <a:pt x="1280" y="374"/>
                </a:cubicBezTo>
                <a:cubicBezTo>
                  <a:pt x="1280" y="373"/>
                  <a:pt x="1281" y="373"/>
                  <a:pt x="1281" y="373"/>
                </a:cubicBezTo>
                <a:cubicBezTo>
                  <a:pt x="1278" y="369"/>
                  <a:pt x="1274" y="369"/>
                  <a:pt x="1269" y="368"/>
                </a:cubicBezTo>
                <a:cubicBezTo>
                  <a:pt x="1269" y="367"/>
                  <a:pt x="1270" y="366"/>
                  <a:pt x="1270" y="365"/>
                </a:cubicBezTo>
                <a:cubicBezTo>
                  <a:pt x="1273" y="364"/>
                  <a:pt x="1276" y="364"/>
                  <a:pt x="1280" y="363"/>
                </a:cubicBezTo>
                <a:cubicBezTo>
                  <a:pt x="1280" y="359"/>
                  <a:pt x="1280" y="360"/>
                  <a:pt x="1281" y="358"/>
                </a:cubicBezTo>
                <a:cubicBezTo>
                  <a:pt x="1279" y="357"/>
                  <a:pt x="1280" y="358"/>
                  <a:pt x="1279" y="357"/>
                </a:cubicBezTo>
                <a:cubicBezTo>
                  <a:pt x="1275" y="356"/>
                  <a:pt x="1274" y="356"/>
                  <a:pt x="1271" y="357"/>
                </a:cubicBezTo>
                <a:cubicBezTo>
                  <a:pt x="1272" y="358"/>
                  <a:pt x="1273" y="359"/>
                  <a:pt x="1273" y="360"/>
                </a:cubicBezTo>
                <a:cubicBezTo>
                  <a:pt x="1272" y="362"/>
                  <a:pt x="1271" y="362"/>
                  <a:pt x="1269" y="364"/>
                </a:cubicBezTo>
                <a:cubicBezTo>
                  <a:pt x="1267" y="364"/>
                  <a:pt x="1266" y="364"/>
                  <a:pt x="1265" y="364"/>
                </a:cubicBezTo>
                <a:cubicBezTo>
                  <a:pt x="1264" y="363"/>
                  <a:pt x="1264" y="363"/>
                  <a:pt x="1264" y="361"/>
                </a:cubicBezTo>
                <a:cubicBezTo>
                  <a:pt x="1258" y="359"/>
                  <a:pt x="1249" y="358"/>
                  <a:pt x="1244" y="360"/>
                </a:cubicBezTo>
                <a:cubicBezTo>
                  <a:pt x="1242" y="359"/>
                  <a:pt x="1243" y="359"/>
                  <a:pt x="1242" y="358"/>
                </a:cubicBezTo>
                <a:cubicBezTo>
                  <a:pt x="1241" y="358"/>
                  <a:pt x="1241" y="358"/>
                  <a:pt x="1241" y="358"/>
                </a:cubicBezTo>
                <a:cubicBezTo>
                  <a:pt x="1243" y="357"/>
                  <a:pt x="1247" y="357"/>
                  <a:pt x="1250" y="357"/>
                </a:cubicBezTo>
                <a:cubicBezTo>
                  <a:pt x="1251" y="357"/>
                  <a:pt x="1251" y="356"/>
                  <a:pt x="1252" y="356"/>
                </a:cubicBezTo>
                <a:cubicBezTo>
                  <a:pt x="1252" y="356"/>
                  <a:pt x="1252" y="356"/>
                  <a:pt x="1252" y="355"/>
                </a:cubicBezTo>
                <a:cubicBezTo>
                  <a:pt x="1235" y="352"/>
                  <a:pt x="1216" y="352"/>
                  <a:pt x="1200" y="354"/>
                </a:cubicBezTo>
                <a:cubicBezTo>
                  <a:pt x="1197" y="353"/>
                  <a:pt x="1184" y="352"/>
                  <a:pt x="1182" y="351"/>
                </a:cubicBezTo>
                <a:cubicBezTo>
                  <a:pt x="1180" y="349"/>
                  <a:pt x="1182" y="349"/>
                  <a:pt x="1180" y="348"/>
                </a:cubicBezTo>
                <a:cubicBezTo>
                  <a:pt x="1176" y="348"/>
                  <a:pt x="1177" y="347"/>
                  <a:pt x="1175" y="350"/>
                </a:cubicBezTo>
                <a:cubicBezTo>
                  <a:pt x="1174" y="352"/>
                  <a:pt x="1174" y="353"/>
                  <a:pt x="1175" y="355"/>
                </a:cubicBezTo>
                <a:cubicBezTo>
                  <a:pt x="1176" y="356"/>
                  <a:pt x="1175" y="356"/>
                  <a:pt x="1177" y="357"/>
                </a:cubicBezTo>
                <a:cubicBezTo>
                  <a:pt x="1178" y="354"/>
                  <a:pt x="1177" y="356"/>
                  <a:pt x="1177" y="354"/>
                </a:cubicBezTo>
                <a:cubicBezTo>
                  <a:pt x="1178" y="354"/>
                  <a:pt x="1179" y="354"/>
                  <a:pt x="1179" y="354"/>
                </a:cubicBezTo>
                <a:cubicBezTo>
                  <a:pt x="1178" y="358"/>
                  <a:pt x="1179" y="360"/>
                  <a:pt x="1174" y="361"/>
                </a:cubicBezTo>
                <a:cubicBezTo>
                  <a:pt x="1174" y="364"/>
                  <a:pt x="1174" y="363"/>
                  <a:pt x="1175" y="365"/>
                </a:cubicBezTo>
                <a:cubicBezTo>
                  <a:pt x="1171" y="366"/>
                  <a:pt x="1170" y="369"/>
                  <a:pt x="1168" y="371"/>
                </a:cubicBezTo>
                <a:cubicBezTo>
                  <a:pt x="1163" y="370"/>
                  <a:pt x="1164" y="370"/>
                  <a:pt x="1165" y="367"/>
                </a:cubicBezTo>
                <a:cubicBezTo>
                  <a:pt x="1157" y="366"/>
                  <a:pt x="1151" y="363"/>
                  <a:pt x="1143" y="366"/>
                </a:cubicBezTo>
                <a:cubicBezTo>
                  <a:pt x="1141" y="365"/>
                  <a:pt x="1141" y="365"/>
                  <a:pt x="1141" y="365"/>
                </a:cubicBezTo>
                <a:cubicBezTo>
                  <a:pt x="1142" y="363"/>
                  <a:pt x="1142" y="361"/>
                  <a:pt x="1143" y="360"/>
                </a:cubicBezTo>
                <a:cubicBezTo>
                  <a:pt x="1153" y="360"/>
                  <a:pt x="1159" y="363"/>
                  <a:pt x="1169" y="357"/>
                </a:cubicBezTo>
                <a:cubicBezTo>
                  <a:pt x="1170" y="357"/>
                  <a:pt x="1169" y="357"/>
                  <a:pt x="1170" y="356"/>
                </a:cubicBezTo>
                <a:cubicBezTo>
                  <a:pt x="1169" y="355"/>
                  <a:pt x="1169" y="355"/>
                  <a:pt x="1169" y="355"/>
                </a:cubicBezTo>
                <a:cubicBezTo>
                  <a:pt x="1167" y="354"/>
                  <a:pt x="1168" y="354"/>
                  <a:pt x="1166" y="356"/>
                </a:cubicBezTo>
                <a:cubicBezTo>
                  <a:pt x="1165" y="356"/>
                  <a:pt x="1164" y="355"/>
                  <a:pt x="1163" y="355"/>
                </a:cubicBezTo>
                <a:cubicBezTo>
                  <a:pt x="1163" y="355"/>
                  <a:pt x="1163" y="355"/>
                  <a:pt x="1163" y="354"/>
                </a:cubicBezTo>
                <a:cubicBezTo>
                  <a:pt x="1167" y="353"/>
                  <a:pt x="1170" y="353"/>
                  <a:pt x="1172" y="350"/>
                </a:cubicBezTo>
                <a:cubicBezTo>
                  <a:pt x="1172" y="350"/>
                  <a:pt x="1172" y="350"/>
                  <a:pt x="1173" y="350"/>
                </a:cubicBezTo>
                <a:cubicBezTo>
                  <a:pt x="1173" y="349"/>
                  <a:pt x="1173" y="348"/>
                  <a:pt x="1173" y="348"/>
                </a:cubicBezTo>
                <a:cubicBezTo>
                  <a:pt x="1171" y="347"/>
                  <a:pt x="1167" y="344"/>
                  <a:pt x="1164" y="344"/>
                </a:cubicBezTo>
                <a:cubicBezTo>
                  <a:pt x="1145" y="345"/>
                  <a:pt x="1145" y="345"/>
                  <a:pt x="1145" y="345"/>
                </a:cubicBezTo>
                <a:cubicBezTo>
                  <a:pt x="1140" y="344"/>
                  <a:pt x="1137" y="345"/>
                  <a:pt x="1134" y="345"/>
                </a:cubicBezTo>
                <a:cubicBezTo>
                  <a:pt x="1133" y="347"/>
                  <a:pt x="1132" y="349"/>
                  <a:pt x="1131" y="351"/>
                </a:cubicBezTo>
                <a:cubicBezTo>
                  <a:pt x="1134" y="352"/>
                  <a:pt x="1136" y="352"/>
                  <a:pt x="1138" y="353"/>
                </a:cubicBezTo>
                <a:cubicBezTo>
                  <a:pt x="1135" y="355"/>
                  <a:pt x="1129" y="353"/>
                  <a:pt x="1125" y="355"/>
                </a:cubicBezTo>
                <a:cubicBezTo>
                  <a:pt x="1123" y="354"/>
                  <a:pt x="1123" y="354"/>
                  <a:pt x="1122" y="353"/>
                </a:cubicBezTo>
                <a:cubicBezTo>
                  <a:pt x="1122" y="352"/>
                  <a:pt x="1122" y="353"/>
                  <a:pt x="1122" y="351"/>
                </a:cubicBezTo>
                <a:cubicBezTo>
                  <a:pt x="1124" y="351"/>
                  <a:pt x="1127" y="350"/>
                  <a:pt x="1130" y="349"/>
                </a:cubicBezTo>
                <a:cubicBezTo>
                  <a:pt x="1130" y="348"/>
                  <a:pt x="1130" y="347"/>
                  <a:pt x="1130" y="346"/>
                </a:cubicBezTo>
                <a:cubicBezTo>
                  <a:pt x="1121" y="344"/>
                  <a:pt x="1112" y="347"/>
                  <a:pt x="1101" y="345"/>
                </a:cubicBezTo>
                <a:cubicBezTo>
                  <a:pt x="1101" y="349"/>
                  <a:pt x="1101" y="348"/>
                  <a:pt x="1102" y="350"/>
                </a:cubicBezTo>
                <a:cubicBezTo>
                  <a:pt x="1097" y="351"/>
                  <a:pt x="1090" y="349"/>
                  <a:pt x="1086" y="350"/>
                </a:cubicBezTo>
                <a:cubicBezTo>
                  <a:pt x="1085" y="350"/>
                  <a:pt x="1085" y="350"/>
                  <a:pt x="1084" y="350"/>
                </a:cubicBezTo>
                <a:cubicBezTo>
                  <a:pt x="1084" y="349"/>
                  <a:pt x="1084" y="349"/>
                  <a:pt x="1084" y="349"/>
                </a:cubicBezTo>
                <a:cubicBezTo>
                  <a:pt x="1087" y="349"/>
                  <a:pt x="1088" y="349"/>
                  <a:pt x="1090" y="348"/>
                </a:cubicBezTo>
                <a:cubicBezTo>
                  <a:pt x="1092" y="347"/>
                  <a:pt x="1091" y="348"/>
                  <a:pt x="1092" y="347"/>
                </a:cubicBezTo>
                <a:cubicBezTo>
                  <a:pt x="1092" y="347"/>
                  <a:pt x="1091" y="347"/>
                  <a:pt x="1091" y="347"/>
                </a:cubicBezTo>
                <a:cubicBezTo>
                  <a:pt x="1091" y="347"/>
                  <a:pt x="1082" y="342"/>
                  <a:pt x="1081" y="342"/>
                </a:cubicBezTo>
                <a:cubicBezTo>
                  <a:pt x="1081" y="343"/>
                  <a:pt x="1080" y="344"/>
                  <a:pt x="1080" y="345"/>
                </a:cubicBezTo>
                <a:cubicBezTo>
                  <a:pt x="1076" y="344"/>
                  <a:pt x="1073" y="343"/>
                  <a:pt x="1070" y="343"/>
                </a:cubicBezTo>
                <a:cubicBezTo>
                  <a:pt x="1070" y="342"/>
                  <a:pt x="1070" y="342"/>
                  <a:pt x="1070" y="342"/>
                </a:cubicBezTo>
                <a:cubicBezTo>
                  <a:pt x="1075" y="341"/>
                  <a:pt x="1108" y="337"/>
                  <a:pt x="1111" y="335"/>
                </a:cubicBezTo>
                <a:cubicBezTo>
                  <a:pt x="1112" y="335"/>
                  <a:pt x="1112" y="335"/>
                  <a:pt x="1112" y="335"/>
                </a:cubicBezTo>
                <a:cubicBezTo>
                  <a:pt x="1112" y="333"/>
                  <a:pt x="1111" y="334"/>
                  <a:pt x="1110" y="332"/>
                </a:cubicBezTo>
                <a:cubicBezTo>
                  <a:pt x="1110" y="332"/>
                  <a:pt x="1109" y="332"/>
                  <a:pt x="1109" y="332"/>
                </a:cubicBezTo>
                <a:cubicBezTo>
                  <a:pt x="1115" y="329"/>
                  <a:pt x="1119" y="333"/>
                  <a:pt x="1125" y="333"/>
                </a:cubicBezTo>
                <a:cubicBezTo>
                  <a:pt x="1127" y="332"/>
                  <a:pt x="1128" y="329"/>
                  <a:pt x="1130" y="328"/>
                </a:cubicBezTo>
                <a:cubicBezTo>
                  <a:pt x="1134" y="327"/>
                  <a:pt x="1138" y="328"/>
                  <a:pt x="1142" y="327"/>
                </a:cubicBezTo>
                <a:cubicBezTo>
                  <a:pt x="1142" y="329"/>
                  <a:pt x="1142" y="327"/>
                  <a:pt x="1141" y="330"/>
                </a:cubicBezTo>
                <a:cubicBezTo>
                  <a:pt x="1141" y="330"/>
                  <a:pt x="1141" y="330"/>
                  <a:pt x="1142" y="331"/>
                </a:cubicBezTo>
                <a:cubicBezTo>
                  <a:pt x="1147" y="332"/>
                  <a:pt x="1163" y="336"/>
                  <a:pt x="1167" y="336"/>
                </a:cubicBezTo>
                <a:cubicBezTo>
                  <a:pt x="1176" y="335"/>
                  <a:pt x="1188" y="335"/>
                  <a:pt x="1197" y="337"/>
                </a:cubicBezTo>
                <a:cubicBezTo>
                  <a:pt x="1197" y="337"/>
                  <a:pt x="1197" y="338"/>
                  <a:pt x="1197" y="338"/>
                </a:cubicBezTo>
                <a:cubicBezTo>
                  <a:pt x="1190" y="338"/>
                  <a:pt x="1181" y="338"/>
                  <a:pt x="1174" y="338"/>
                </a:cubicBezTo>
                <a:cubicBezTo>
                  <a:pt x="1162" y="339"/>
                  <a:pt x="1151" y="333"/>
                  <a:pt x="1142" y="336"/>
                </a:cubicBezTo>
                <a:cubicBezTo>
                  <a:pt x="1136" y="335"/>
                  <a:pt x="1136" y="336"/>
                  <a:pt x="1133" y="337"/>
                </a:cubicBezTo>
                <a:cubicBezTo>
                  <a:pt x="1133" y="338"/>
                  <a:pt x="1133" y="339"/>
                  <a:pt x="1134" y="340"/>
                </a:cubicBezTo>
                <a:cubicBezTo>
                  <a:pt x="1140" y="341"/>
                  <a:pt x="1143" y="340"/>
                  <a:pt x="1147" y="339"/>
                </a:cubicBezTo>
                <a:cubicBezTo>
                  <a:pt x="1151" y="341"/>
                  <a:pt x="1155" y="342"/>
                  <a:pt x="1159" y="343"/>
                </a:cubicBezTo>
                <a:cubicBezTo>
                  <a:pt x="1167" y="343"/>
                  <a:pt x="1178" y="342"/>
                  <a:pt x="1185" y="342"/>
                </a:cubicBezTo>
                <a:cubicBezTo>
                  <a:pt x="1192" y="341"/>
                  <a:pt x="1197" y="344"/>
                  <a:pt x="1202" y="342"/>
                </a:cubicBezTo>
                <a:cubicBezTo>
                  <a:pt x="1204" y="342"/>
                  <a:pt x="1204" y="342"/>
                  <a:pt x="1204" y="342"/>
                </a:cubicBezTo>
                <a:cubicBezTo>
                  <a:pt x="1204" y="340"/>
                  <a:pt x="1204" y="340"/>
                  <a:pt x="1204" y="340"/>
                </a:cubicBezTo>
                <a:cubicBezTo>
                  <a:pt x="1202" y="339"/>
                  <a:pt x="1202" y="338"/>
                  <a:pt x="1199" y="337"/>
                </a:cubicBezTo>
                <a:cubicBezTo>
                  <a:pt x="1204" y="334"/>
                  <a:pt x="1211" y="339"/>
                  <a:pt x="1218" y="337"/>
                </a:cubicBezTo>
                <a:cubicBezTo>
                  <a:pt x="1218" y="336"/>
                  <a:pt x="1219" y="335"/>
                  <a:pt x="1219" y="334"/>
                </a:cubicBezTo>
                <a:cubicBezTo>
                  <a:pt x="1223" y="332"/>
                  <a:pt x="1221" y="336"/>
                  <a:pt x="1225" y="336"/>
                </a:cubicBezTo>
                <a:cubicBezTo>
                  <a:pt x="1227" y="335"/>
                  <a:pt x="1228" y="334"/>
                  <a:pt x="1230" y="333"/>
                </a:cubicBezTo>
                <a:cubicBezTo>
                  <a:pt x="1232" y="333"/>
                  <a:pt x="1236" y="334"/>
                  <a:pt x="1239" y="334"/>
                </a:cubicBezTo>
                <a:cubicBezTo>
                  <a:pt x="1239" y="331"/>
                  <a:pt x="1239" y="331"/>
                  <a:pt x="1239" y="329"/>
                </a:cubicBezTo>
                <a:cubicBezTo>
                  <a:pt x="1233" y="328"/>
                  <a:pt x="1227" y="326"/>
                  <a:pt x="1221" y="325"/>
                </a:cubicBezTo>
                <a:cubicBezTo>
                  <a:pt x="1217" y="325"/>
                  <a:pt x="1212" y="329"/>
                  <a:pt x="1208" y="325"/>
                </a:cubicBezTo>
                <a:cubicBezTo>
                  <a:pt x="1207" y="325"/>
                  <a:pt x="1206" y="325"/>
                  <a:pt x="1204" y="324"/>
                </a:cubicBezTo>
                <a:cubicBezTo>
                  <a:pt x="1204" y="324"/>
                  <a:pt x="1204" y="324"/>
                  <a:pt x="1204" y="323"/>
                </a:cubicBezTo>
                <a:cubicBezTo>
                  <a:pt x="1207" y="323"/>
                  <a:pt x="1209" y="322"/>
                  <a:pt x="1211" y="321"/>
                </a:cubicBezTo>
                <a:cubicBezTo>
                  <a:pt x="1212" y="320"/>
                  <a:pt x="1212" y="319"/>
                  <a:pt x="1213" y="316"/>
                </a:cubicBezTo>
                <a:cubicBezTo>
                  <a:pt x="1208" y="316"/>
                  <a:pt x="1210" y="318"/>
                  <a:pt x="1209" y="318"/>
                </a:cubicBezTo>
                <a:cubicBezTo>
                  <a:pt x="1206" y="318"/>
                  <a:pt x="1206" y="314"/>
                  <a:pt x="1202" y="315"/>
                </a:cubicBezTo>
                <a:cubicBezTo>
                  <a:pt x="1190" y="316"/>
                  <a:pt x="1167" y="308"/>
                  <a:pt x="1156" y="313"/>
                </a:cubicBezTo>
                <a:cubicBezTo>
                  <a:pt x="1152" y="309"/>
                  <a:pt x="1127" y="304"/>
                  <a:pt x="1121" y="307"/>
                </a:cubicBezTo>
                <a:cubicBezTo>
                  <a:pt x="1120" y="306"/>
                  <a:pt x="1105" y="301"/>
                  <a:pt x="1099" y="304"/>
                </a:cubicBezTo>
                <a:cubicBezTo>
                  <a:pt x="1097" y="304"/>
                  <a:pt x="1096" y="304"/>
                  <a:pt x="1095" y="303"/>
                </a:cubicBezTo>
                <a:cubicBezTo>
                  <a:pt x="1095" y="303"/>
                  <a:pt x="1095" y="303"/>
                  <a:pt x="1095" y="302"/>
                </a:cubicBezTo>
                <a:cubicBezTo>
                  <a:pt x="1097" y="302"/>
                  <a:pt x="1101" y="302"/>
                  <a:pt x="1103" y="302"/>
                </a:cubicBezTo>
                <a:cubicBezTo>
                  <a:pt x="1104" y="301"/>
                  <a:pt x="1104" y="301"/>
                  <a:pt x="1105" y="300"/>
                </a:cubicBezTo>
                <a:cubicBezTo>
                  <a:pt x="1104" y="300"/>
                  <a:pt x="1104" y="299"/>
                  <a:pt x="1104" y="299"/>
                </a:cubicBezTo>
                <a:cubicBezTo>
                  <a:pt x="1098" y="298"/>
                  <a:pt x="1085" y="296"/>
                  <a:pt x="1081" y="298"/>
                </a:cubicBezTo>
                <a:cubicBezTo>
                  <a:pt x="1070" y="297"/>
                  <a:pt x="1076" y="301"/>
                  <a:pt x="1069" y="302"/>
                </a:cubicBezTo>
                <a:cubicBezTo>
                  <a:pt x="1067" y="303"/>
                  <a:pt x="1065" y="301"/>
                  <a:pt x="1063" y="302"/>
                </a:cubicBezTo>
                <a:cubicBezTo>
                  <a:pt x="1063" y="302"/>
                  <a:pt x="1062" y="302"/>
                  <a:pt x="1062" y="302"/>
                </a:cubicBezTo>
                <a:cubicBezTo>
                  <a:pt x="1064" y="301"/>
                  <a:pt x="1063" y="301"/>
                  <a:pt x="1066" y="301"/>
                </a:cubicBezTo>
                <a:cubicBezTo>
                  <a:pt x="1066" y="300"/>
                  <a:pt x="1066" y="299"/>
                  <a:pt x="1066" y="299"/>
                </a:cubicBezTo>
                <a:cubicBezTo>
                  <a:pt x="1061" y="298"/>
                  <a:pt x="1061" y="299"/>
                  <a:pt x="1060" y="302"/>
                </a:cubicBezTo>
                <a:cubicBezTo>
                  <a:pt x="1054" y="301"/>
                  <a:pt x="1037" y="300"/>
                  <a:pt x="1033" y="301"/>
                </a:cubicBezTo>
                <a:cubicBezTo>
                  <a:pt x="1030" y="301"/>
                  <a:pt x="1028" y="300"/>
                  <a:pt x="1026" y="300"/>
                </a:cubicBezTo>
                <a:cubicBezTo>
                  <a:pt x="1026" y="298"/>
                  <a:pt x="1027" y="297"/>
                  <a:pt x="1028" y="295"/>
                </a:cubicBezTo>
                <a:cubicBezTo>
                  <a:pt x="1027" y="294"/>
                  <a:pt x="1025" y="292"/>
                  <a:pt x="1024" y="291"/>
                </a:cubicBezTo>
                <a:cubicBezTo>
                  <a:pt x="1029" y="290"/>
                  <a:pt x="1037" y="291"/>
                  <a:pt x="1042" y="288"/>
                </a:cubicBezTo>
                <a:cubicBezTo>
                  <a:pt x="1042" y="289"/>
                  <a:pt x="1043" y="289"/>
                  <a:pt x="1044" y="289"/>
                </a:cubicBezTo>
                <a:cubicBezTo>
                  <a:pt x="1043" y="288"/>
                  <a:pt x="1042" y="287"/>
                  <a:pt x="1041" y="286"/>
                </a:cubicBezTo>
                <a:cubicBezTo>
                  <a:pt x="1039" y="285"/>
                  <a:pt x="1040" y="286"/>
                  <a:pt x="1039" y="285"/>
                </a:cubicBezTo>
                <a:cubicBezTo>
                  <a:pt x="1048" y="284"/>
                  <a:pt x="1058" y="283"/>
                  <a:pt x="1066" y="283"/>
                </a:cubicBezTo>
                <a:cubicBezTo>
                  <a:pt x="1072" y="282"/>
                  <a:pt x="1079" y="286"/>
                  <a:pt x="1084" y="284"/>
                </a:cubicBezTo>
                <a:cubicBezTo>
                  <a:pt x="1087" y="285"/>
                  <a:pt x="1091" y="285"/>
                  <a:pt x="1093" y="287"/>
                </a:cubicBezTo>
                <a:cubicBezTo>
                  <a:pt x="1093" y="289"/>
                  <a:pt x="1093" y="287"/>
                  <a:pt x="1092" y="290"/>
                </a:cubicBezTo>
                <a:cubicBezTo>
                  <a:pt x="1097" y="289"/>
                  <a:pt x="1101" y="286"/>
                  <a:pt x="1109" y="286"/>
                </a:cubicBezTo>
                <a:cubicBezTo>
                  <a:pt x="1118" y="286"/>
                  <a:pt x="1119" y="297"/>
                  <a:pt x="1125" y="293"/>
                </a:cubicBezTo>
                <a:cubicBezTo>
                  <a:pt x="1128" y="293"/>
                  <a:pt x="1128" y="293"/>
                  <a:pt x="1129" y="294"/>
                </a:cubicBezTo>
                <a:cubicBezTo>
                  <a:pt x="1130" y="297"/>
                  <a:pt x="1129" y="296"/>
                  <a:pt x="1128" y="299"/>
                </a:cubicBezTo>
                <a:cubicBezTo>
                  <a:pt x="1129" y="299"/>
                  <a:pt x="1129" y="299"/>
                  <a:pt x="1129" y="300"/>
                </a:cubicBezTo>
                <a:cubicBezTo>
                  <a:pt x="1134" y="301"/>
                  <a:pt x="1135" y="300"/>
                  <a:pt x="1138" y="299"/>
                </a:cubicBezTo>
                <a:cubicBezTo>
                  <a:pt x="1137" y="297"/>
                  <a:pt x="1137" y="297"/>
                  <a:pt x="1133" y="296"/>
                </a:cubicBezTo>
                <a:cubicBezTo>
                  <a:pt x="1135" y="293"/>
                  <a:pt x="1135" y="293"/>
                  <a:pt x="1138" y="292"/>
                </a:cubicBezTo>
                <a:cubicBezTo>
                  <a:pt x="1138" y="289"/>
                  <a:pt x="1137" y="289"/>
                  <a:pt x="1138" y="288"/>
                </a:cubicBezTo>
                <a:cubicBezTo>
                  <a:pt x="1138" y="284"/>
                  <a:pt x="1139" y="286"/>
                  <a:pt x="1136" y="284"/>
                </a:cubicBezTo>
                <a:cubicBezTo>
                  <a:pt x="1136" y="284"/>
                  <a:pt x="1111" y="281"/>
                  <a:pt x="1104" y="280"/>
                </a:cubicBezTo>
                <a:cubicBezTo>
                  <a:pt x="1106" y="279"/>
                  <a:pt x="1109" y="279"/>
                  <a:pt x="1111" y="278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11" y="276"/>
                  <a:pt x="1110" y="276"/>
                  <a:pt x="1108" y="274"/>
                </a:cubicBezTo>
                <a:cubicBezTo>
                  <a:pt x="1107" y="274"/>
                  <a:pt x="1107" y="274"/>
                  <a:pt x="1107" y="274"/>
                </a:cubicBezTo>
                <a:cubicBezTo>
                  <a:pt x="1113" y="271"/>
                  <a:pt x="1122" y="277"/>
                  <a:pt x="1128" y="276"/>
                </a:cubicBezTo>
                <a:cubicBezTo>
                  <a:pt x="1145" y="276"/>
                  <a:pt x="1162" y="277"/>
                  <a:pt x="1180" y="278"/>
                </a:cubicBezTo>
                <a:cubicBezTo>
                  <a:pt x="1185" y="279"/>
                  <a:pt x="1195" y="282"/>
                  <a:pt x="1203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3" y="282"/>
                  <a:pt x="1203" y="282"/>
                  <a:pt x="1204" y="282"/>
                </a:cubicBezTo>
                <a:cubicBezTo>
                  <a:pt x="1206" y="282"/>
                  <a:pt x="1208" y="282"/>
                  <a:pt x="1210" y="281"/>
                </a:cubicBezTo>
                <a:cubicBezTo>
                  <a:pt x="1210" y="281"/>
                  <a:pt x="1211" y="282"/>
                  <a:pt x="1212" y="282"/>
                </a:cubicBezTo>
                <a:cubicBezTo>
                  <a:pt x="1211" y="279"/>
                  <a:pt x="1211" y="278"/>
                  <a:pt x="1210" y="276"/>
                </a:cubicBezTo>
                <a:cubicBezTo>
                  <a:pt x="1212" y="275"/>
                  <a:pt x="1215" y="273"/>
                  <a:pt x="1218" y="271"/>
                </a:cubicBezTo>
                <a:cubicBezTo>
                  <a:pt x="1217" y="269"/>
                  <a:pt x="1217" y="270"/>
                  <a:pt x="1216" y="268"/>
                </a:cubicBezTo>
                <a:cubicBezTo>
                  <a:pt x="1211" y="268"/>
                  <a:pt x="1211" y="270"/>
                  <a:pt x="1208" y="270"/>
                </a:cubicBezTo>
                <a:cubicBezTo>
                  <a:pt x="1205" y="269"/>
                  <a:pt x="1202" y="268"/>
                  <a:pt x="1199" y="267"/>
                </a:cubicBezTo>
                <a:cubicBezTo>
                  <a:pt x="1193" y="267"/>
                  <a:pt x="1179" y="271"/>
                  <a:pt x="1174" y="266"/>
                </a:cubicBezTo>
                <a:cubicBezTo>
                  <a:pt x="1172" y="265"/>
                  <a:pt x="1171" y="265"/>
                  <a:pt x="1169" y="265"/>
                </a:cubicBezTo>
                <a:cubicBezTo>
                  <a:pt x="1169" y="264"/>
                  <a:pt x="1169" y="263"/>
                  <a:pt x="1169" y="263"/>
                </a:cubicBezTo>
                <a:cubicBezTo>
                  <a:pt x="1173" y="262"/>
                  <a:pt x="1182" y="261"/>
                  <a:pt x="1184" y="262"/>
                </a:cubicBezTo>
                <a:cubicBezTo>
                  <a:pt x="1187" y="262"/>
                  <a:pt x="1184" y="262"/>
                  <a:pt x="1187" y="261"/>
                </a:cubicBezTo>
                <a:cubicBezTo>
                  <a:pt x="1187" y="260"/>
                  <a:pt x="1187" y="260"/>
                  <a:pt x="1188" y="260"/>
                </a:cubicBezTo>
                <a:cubicBezTo>
                  <a:pt x="1188" y="263"/>
                  <a:pt x="1188" y="261"/>
                  <a:pt x="1187" y="264"/>
                </a:cubicBezTo>
                <a:cubicBezTo>
                  <a:pt x="1191" y="264"/>
                  <a:pt x="1195" y="265"/>
                  <a:pt x="1199" y="265"/>
                </a:cubicBezTo>
                <a:cubicBezTo>
                  <a:pt x="1201" y="264"/>
                  <a:pt x="1203" y="263"/>
                  <a:pt x="1205" y="262"/>
                </a:cubicBezTo>
                <a:cubicBezTo>
                  <a:pt x="1206" y="259"/>
                  <a:pt x="1208" y="257"/>
                  <a:pt x="1207" y="254"/>
                </a:cubicBezTo>
                <a:cubicBezTo>
                  <a:pt x="1208" y="252"/>
                  <a:pt x="1208" y="252"/>
                  <a:pt x="1209" y="250"/>
                </a:cubicBezTo>
                <a:cubicBezTo>
                  <a:pt x="1210" y="251"/>
                  <a:pt x="1211" y="251"/>
                  <a:pt x="1212" y="251"/>
                </a:cubicBezTo>
                <a:cubicBezTo>
                  <a:pt x="1211" y="252"/>
                  <a:pt x="1210" y="253"/>
                  <a:pt x="1209" y="254"/>
                </a:cubicBezTo>
                <a:cubicBezTo>
                  <a:pt x="1209" y="256"/>
                  <a:pt x="1209" y="256"/>
                  <a:pt x="1209" y="258"/>
                </a:cubicBezTo>
                <a:cubicBezTo>
                  <a:pt x="1214" y="259"/>
                  <a:pt x="1219" y="260"/>
                  <a:pt x="1222" y="258"/>
                </a:cubicBezTo>
                <a:cubicBezTo>
                  <a:pt x="1227" y="259"/>
                  <a:pt x="1231" y="256"/>
                  <a:pt x="1233" y="252"/>
                </a:cubicBezTo>
                <a:cubicBezTo>
                  <a:pt x="1235" y="252"/>
                  <a:pt x="1235" y="253"/>
                  <a:pt x="1237" y="252"/>
                </a:cubicBezTo>
                <a:cubicBezTo>
                  <a:pt x="1238" y="252"/>
                  <a:pt x="1240" y="253"/>
                  <a:pt x="1241" y="253"/>
                </a:cubicBezTo>
                <a:cubicBezTo>
                  <a:pt x="1239" y="255"/>
                  <a:pt x="1238" y="254"/>
                  <a:pt x="1234" y="254"/>
                </a:cubicBezTo>
                <a:cubicBezTo>
                  <a:pt x="1234" y="254"/>
                  <a:pt x="1234" y="254"/>
                  <a:pt x="1233" y="254"/>
                </a:cubicBezTo>
                <a:cubicBezTo>
                  <a:pt x="1233" y="257"/>
                  <a:pt x="1234" y="257"/>
                  <a:pt x="1232" y="258"/>
                </a:cubicBezTo>
                <a:cubicBezTo>
                  <a:pt x="1232" y="260"/>
                  <a:pt x="1232" y="260"/>
                  <a:pt x="1232" y="260"/>
                </a:cubicBezTo>
                <a:cubicBezTo>
                  <a:pt x="1236" y="261"/>
                  <a:pt x="1236" y="261"/>
                  <a:pt x="1238" y="258"/>
                </a:cubicBezTo>
                <a:cubicBezTo>
                  <a:pt x="1241" y="260"/>
                  <a:pt x="1241" y="262"/>
                  <a:pt x="1245" y="264"/>
                </a:cubicBezTo>
                <a:cubicBezTo>
                  <a:pt x="1244" y="265"/>
                  <a:pt x="1242" y="266"/>
                  <a:pt x="1241" y="267"/>
                </a:cubicBezTo>
                <a:cubicBezTo>
                  <a:pt x="1241" y="267"/>
                  <a:pt x="1241" y="267"/>
                  <a:pt x="1241" y="268"/>
                </a:cubicBezTo>
                <a:cubicBezTo>
                  <a:pt x="1250" y="270"/>
                  <a:pt x="1254" y="267"/>
                  <a:pt x="1259" y="264"/>
                </a:cubicBezTo>
                <a:cubicBezTo>
                  <a:pt x="1259" y="264"/>
                  <a:pt x="1259" y="264"/>
                  <a:pt x="1260" y="264"/>
                </a:cubicBezTo>
                <a:cubicBezTo>
                  <a:pt x="1258" y="266"/>
                  <a:pt x="1259" y="266"/>
                  <a:pt x="1257" y="267"/>
                </a:cubicBezTo>
                <a:cubicBezTo>
                  <a:pt x="1257" y="269"/>
                  <a:pt x="1257" y="269"/>
                  <a:pt x="1257" y="269"/>
                </a:cubicBezTo>
                <a:cubicBezTo>
                  <a:pt x="1261" y="269"/>
                  <a:pt x="1266" y="266"/>
                  <a:pt x="1269" y="267"/>
                </a:cubicBezTo>
                <a:cubicBezTo>
                  <a:pt x="1270" y="267"/>
                  <a:pt x="1275" y="272"/>
                  <a:pt x="1276" y="273"/>
                </a:cubicBezTo>
                <a:cubicBezTo>
                  <a:pt x="1279" y="274"/>
                  <a:pt x="1293" y="273"/>
                  <a:pt x="1294" y="272"/>
                </a:cubicBezTo>
                <a:cubicBezTo>
                  <a:pt x="1295" y="272"/>
                  <a:pt x="1295" y="272"/>
                  <a:pt x="1296" y="272"/>
                </a:cubicBezTo>
                <a:cubicBezTo>
                  <a:pt x="1295" y="270"/>
                  <a:pt x="1296" y="271"/>
                  <a:pt x="1293" y="270"/>
                </a:cubicBezTo>
                <a:cubicBezTo>
                  <a:pt x="1296" y="266"/>
                  <a:pt x="1299" y="266"/>
                  <a:pt x="1303" y="264"/>
                </a:cubicBezTo>
                <a:cubicBezTo>
                  <a:pt x="1303" y="259"/>
                  <a:pt x="1302" y="260"/>
                  <a:pt x="1299" y="257"/>
                </a:cubicBezTo>
                <a:cubicBezTo>
                  <a:pt x="1299" y="256"/>
                  <a:pt x="1299" y="256"/>
                  <a:pt x="1299" y="254"/>
                </a:cubicBezTo>
                <a:cubicBezTo>
                  <a:pt x="1293" y="253"/>
                  <a:pt x="1293" y="255"/>
                  <a:pt x="1290" y="256"/>
                </a:cubicBezTo>
                <a:cubicBezTo>
                  <a:pt x="1290" y="256"/>
                  <a:pt x="1274" y="254"/>
                  <a:pt x="1272" y="254"/>
                </a:cubicBezTo>
                <a:cubicBezTo>
                  <a:pt x="1272" y="252"/>
                  <a:pt x="1272" y="252"/>
                  <a:pt x="1272" y="250"/>
                </a:cubicBezTo>
                <a:cubicBezTo>
                  <a:pt x="1276" y="250"/>
                  <a:pt x="1281" y="249"/>
                  <a:pt x="1283" y="247"/>
                </a:cubicBezTo>
                <a:cubicBezTo>
                  <a:pt x="1286" y="249"/>
                  <a:pt x="1285" y="247"/>
                  <a:pt x="1285" y="250"/>
                </a:cubicBezTo>
                <a:cubicBezTo>
                  <a:pt x="1287" y="249"/>
                  <a:pt x="1289" y="248"/>
                  <a:pt x="1292" y="247"/>
                </a:cubicBezTo>
                <a:cubicBezTo>
                  <a:pt x="1292" y="246"/>
                  <a:pt x="1292" y="245"/>
                  <a:pt x="1292" y="244"/>
                </a:cubicBezTo>
                <a:cubicBezTo>
                  <a:pt x="1294" y="245"/>
                  <a:pt x="1294" y="245"/>
                  <a:pt x="1295" y="246"/>
                </a:cubicBezTo>
                <a:cubicBezTo>
                  <a:pt x="1300" y="245"/>
                  <a:pt x="1296" y="244"/>
                  <a:pt x="1300" y="243"/>
                </a:cubicBezTo>
                <a:cubicBezTo>
                  <a:pt x="1300" y="239"/>
                  <a:pt x="1299" y="240"/>
                  <a:pt x="1298" y="237"/>
                </a:cubicBezTo>
                <a:cubicBezTo>
                  <a:pt x="1297" y="237"/>
                  <a:pt x="1296" y="236"/>
                  <a:pt x="1295" y="236"/>
                </a:cubicBezTo>
                <a:cubicBezTo>
                  <a:pt x="1296" y="230"/>
                  <a:pt x="1295" y="229"/>
                  <a:pt x="1299" y="227"/>
                </a:cubicBezTo>
                <a:cubicBezTo>
                  <a:pt x="1298" y="224"/>
                  <a:pt x="1297" y="225"/>
                  <a:pt x="1297" y="222"/>
                </a:cubicBezTo>
                <a:cubicBezTo>
                  <a:pt x="1292" y="221"/>
                  <a:pt x="1287" y="221"/>
                  <a:pt x="1282" y="220"/>
                </a:cubicBezTo>
                <a:cubicBezTo>
                  <a:pt x="1284" y="216"/>
                  <a:pt x="1285" y="217"/>
                  <a:pt x="1288" y="216"/>
                </a:cubicBezTo>
                <a:cubicBezTo>
                  <a:pt x="1289" y="215"/>
                  <a:pt x="1289" y="215"/>
                  <a:pt x="1289" y="214"/>
                </a:cubicBezTo>
                <a:cubicBezTo>
                  <a:pt x="1286" y="214"/>
                  <a:pt x="1283" y="214"/>
                  <a:pt x="1281" y="216"/>
                </a:cubicBezTo>
                <a:cubicBezTo>
                  <a:pt x="1281" y="216"/>
                  <a:pt x="1280" y="215"/>
                  <a:pt x="1280" y="215"/>
                </a:cubicBezTo>
                <a:cubicBezTo>
                  <a:pt x="1282" y="211"/>
                  <a:pt x="1288" y="210"/>
                  <a:pt x="1294" y="212"/>
                </a:cubicBezTo>
                <a:cubicBezTo>
                  <a:pt x="1293" y="210"/>
                  <a:pt x="1294" y="211"/>
                  <a:pt x="1293" y="210"/>
                </a:cubicBezTo>
                <a:cubicBezTo>
                  <a:pt x="1296" y="208"/>
                  <a:pt x="1301" y="209"/>
                  <a:pt x="1304" y="208"/>
                </a:cubicBezTo>
                <a:cubicBezTo>
                  <a:pt x="1304" y="208"/>
                  <a:pt x="1305" y="208"/>
                  <a:pt x="1305" y="208"/>
                </a:cubicBezTo>
                <a:cubicBezTo>
                  <a:pt x="1302" y="205"/>
                  <a:pt x="1299" y="203"/>
                  <a:pt x="1297" y="200"/>
                </a:cubicBezTo>
                <a:close/>
                <a:moveTo>
                  <a:pt x="1238" y="97"/>
                </a:moveTo>
                <a:cubicBezTo>
                  <a:pt x="1239" y="98"/>
                  <a:pt x="1240" y="98"/>
                  <a:pt x="1240" y="99"/>
                </a:cubicBezTo>
                <a:cubicBezTo>
                  <a:pt x="1240" y="100"/>
                  <a:pt x="1240" y="101"/>
                  <a:pt x="1240" y="103"/>
                </a:cubicBezTo>
                <a:cubicBezTo>
                  <a:pt x="1239" y="103"/>
                  <a:pt x="1238" y="102"/>
                  <a:pt x="1238" y="102"/>
                </a:cubicBezTo>
                <a:cubicBezTo>
                  <a:pt x="1238" y="99"/>
                  <a:pt x="1238" y="100"/>
                  <a:pt x="1238" y="97"/>
                </a:cubicBezTo>
                <a:close/>
                <a:moveTo>
                  <a:pt x="1249" y="59"/>
                </a:moveTo>
                <a:cubicBezTo>
                  <a:pt x="1250" y="61"/>
                  <a:pt x="1251" y="60"/>
                  <a:pt x="1249" y="61"/>
                </a:cubicBezTo>
                <a:cubicBezTo>
                  <a:pt x="1249" y="63"/>
                  <a:pt x="1249" y="63"/>
                  <a:pt x="1249" y="63"/>
                </a:cubicBezTo>
                <a:cubicBezTo>
                  <a:pt x="1248" y="63"/>
                  <a:pt x="1248" y="63"/>
                  <a:pt x="1248" y="63"/>
                </a:cubicBezTo>
                <a:cubicBezTo>
                  <a:pt x="1248" y="62"/>
                  <a:pt x="1249" y="61"/>
                  <a:pt x="1249" y="59"/>
                </a:cubicBezTo>
                <a:close/>
                <a:moveTo>
                  <a:pt x="1244" y="65"/>
                </a:moveTo>
                <a:cubicBezTo>
                  <a:pt x="1245" y="63"/>
                  <a:pt x="1245" y="63"/>
                  <a:pt x="1245" y="63"/>
                </a:cubicBezTo>
                <a:cubicBezTo>
                  <a:pt x="1247" y="64"/>
                  <a:pt x="1265" y="74"/>
                  <a:pt x="1273" y="70"/>
                </a:cubicBezTo>
                <a:cubicBezTo>
                  <a:pt x="1273" y="70"/>
                  <a:pt x="1274" y="71"/>
                  <a:pt x="1275" y="71"/>
                </a:cubicBezTo>
                <a:cubicBezTo>
                  <a:pt x="1274" y="73"/>
                  <a:pt x="1274" y="75"/>
                  <a:pt x="1273" y="77"/>
                </a:cubicBezTo>
                <a:cubicBezTo>
                  <a:pt x="1265" y="75"/>
                  <a:pt x="1255" y="74"/>
                  <a:pt x="1251" y="69"/>
                </a:cubicBezTo>
                <a:cubicBezTo>
                  <a:pt x="1247" y="68"/>
                  <a:pt x="1245" y="68"/>
                  <a:pt x="1244" y="66"/>
                </a:cubicBezTo>
                <a:cubicBezTo>
                  <a:pt x="1244" y="65"/>
                  <a:pt x="1243" y="65"/>
                  <a:pt x="1243" y="64"/>
                </a:cubicBezTo>
                <a:cubicBezTo>
                  <a:pt x="1244" y="64"/>
                  <a:pt x="1244" y="65"/>
                  <a:pt x="1244" y="65"/>
                </a:cubicBezTo>
                <a:close/>
                <a:moveTo>
                  <a:pt x="1221" y="79"/>
                </a:moveTo>
                <a:cubicBezTo>
                  <a:pt x="1224" y="80"/>
                  <a:pt x="1224" y="80"/>
                  <a:pt x="1224" y="80"/>
                </a:cubicBezTo>
                <a:cubicBezTo>
                  <a:pt x="1224" y="80"/>
                  <a:pt x="1224" y="80"/>
                  <a:pt x="1224" y="81"/>
                </a:cubicBezTo>
                <a:cubicBezTo>
                  <a:pt x="1224" y="81"/>
                  <a:pt x="1223" y="81"/>
                  <a:pt x="1223" y="81"/>
                </a:cubicBezTo>
                <a:cubicBezTo>
                  <a:pt x="1222" y="81"/>
                  <a:pt x="1222" y="81"/>
                  <a:pt x="1221" y="81"/>
                </a:cubicBezTo>
                <a:cubicBezTo>
                  <a:pt x="1221" y="80"/>
                  <a:pt x="1221" y="80"/>
                  <a:pt x="1221" y="79"/>
                </a:cubicBezTo>
                <a:close/>
                <a:moveTo>
                  <a:pt x="1174" y="102"/>
                </a:moveTo>
                <a:cubicBezTo>
                  <a:pt x="1177" y="103"/>
                  <a:pt x="1180" y="104"/>
                  <a:pt x="1185" y="105"/>
                </a:cubicBezTo>
                <a:cubicBezTo>
                  <a:pt x="1181" y="108"/>
                  <a:pt x="1175" y="105"/>
                  <a:pt x="1169" y="103"/>
                </a:cubicBezTo>
                <a:cubicBezTo>
                  <a:pt x="1170" y="103"/>
                  <a:pt x="1173" y="103"/>
                  <a:pt x="1174" y="102"/>
                </a:cubicBezTo>
                <a:close/>
                <a:moveTo>
                  <a:pt x="1164" y="110"/>
                </a:moveTo>
                <a:cubicBezTo>
                  <a:pt x="1167" y="110"/>
                  <a:pt x="1169" y="111"/>
                  <a:pt x="1171" y="112"/>
                </a:cubicBezTo>
                <a:cubicBezTo>
                  <a:pt x="1170" y="113"/>
                  <a:pt x="1168" y="113"/>
                  <a:pt x="1167" y="113"/>
                </a:cubicBezTo>
                <a:cubicBezTo>
                  <a:pt x="1165" y="113"/>
                  <a:pt x="1164" y="113"/>
                  <a:pt x="1163" y="112"/>
                </a:cubicBezTo>
                <a:cubicBezTo>
                  <a:pt x="1163" y="112"/>
                  <a:pt x="1164" y="111"/>
                  <a:pt x="1164" y="110"/>
                </a:cubicBezTo>
                <a:close/>
                <a:moveTo>
                  <a:pt x="1139" y="63"/>
                </a:moveTo>
                <a:cubicBezTo>
                  <a:pt x="1138" y="63"/>
                  <a:pt x="1138" y="63"/>
                  <a:pt x="1137" y="63"/>
                </a:cubicBezTo>
                <a:cubicBezTo>
                  <a:pt x="1137" y="63"/>
                  <a:pt x="1137" y="62"/>
                  <a:pt x="1137" y="62"/>
                </a:cubicBezTo>
                <a:cubicBezTo>
                  <a:pt x="1139" y="62"/>
                  <a:pt x="1138" y="62"/>
                  <a:pt x="1139" y="61"/>
                </a:cubicBezTo>
                <a:cubicBezTo>
                  <a:pt x="1140" y="61"/>
                  <a:pt x="1140" y="61"/>
                  <a:pt x="1140" y="62"/>
                </a:cubicBezTo>
                <a:cubicBezTo>
                  <a:pt x="1140" y="62"/>
                  <a:pt x="1139" y="63"/>
                  <a:pt x="1139" y="63"/>
                </a:cubicBezTo>
                <a:close/>
                <a:moveTo>
                  <a:pt x="1145" y="61"/>
                </a:moveTo>
                <a:cubicBezTo>
                  <a:pt x="1146" y="62"/>
                  <a:pt x="1146" y="62"/>
                  <a:pt x="1146" y="63"/>
                </a:cubicBezTo>
                <a:cubicBezTo>
                  <a:pt x="1145" y="62"/>
                  <a:pt x="1146" y="62"/>
                  <a:pt x="1145" y="61"/>
                </a:cubicBezTo>
                <a:close/>
                <a:moveTo>
                  <a:pt x="1155" y="63"/>
                </a:moveTo>
                <a:cubicBezTo>
                  <a:pt x="1152" y="63"/>
                  <a:pt x="1150" y="62"/>
                  <a:pt x="1148" y="62"/>
                </a:cubicBezTo>
                <a:cubicBezTo>
                  <a:pt x="1148" y="62"/>
                  <a:pt x="1148" y="61"/>
                  <a:pt x="1149" y="61"/>
                </a:cubicBezTo>
                <a:cubicBezTo>
                  <a:pt x="1150" y="60"/>
                  <a:pt x="1151" y="60"/>
                  <a:pt x="1153" y="59"/>
                </a:cubicBezTo>
                <a:cubicBezTo>
                  <a:pt x="1154" y="60"/>
                  <a:pt x="1156" y="61"/>
                  <a:pt x="1158" y="62"/>
                </a:cubicBezTo>
                <a:cubicBezTo>
                  <a:pt x="1157" y="63"/>
                  <a:pt x="1156" y="63"/>
                  <a:pt x="1155" y="63"/>
                </a:cubicBezTo>
                <a:close/>
                <a:moveTo>
                  <a:pt x="141" y="95"/>
                </a:moveTo>
                <a:cubicBezTo>
                  <a:pt x="139" y="94"/>
                  <a:pt x="138" y="93"/>
                  <a:pt x="137" y="91"/>
                </a:cubicBezTo>
                <a:cubicBezTo>
                  <a:pt x="139" y="92"/>
                  <a:pt x="140" y="92"/>
                  <a:pt x="141" y="92"/>
                </a:cubicBezTo>
                <a:cubicBezTo>
                  <a:pt x="140" y="95"/>
                  <a:pt x="141" y="93"/>
                  <a:pt x="141" y="95"/>
                </a:cubicBezTo>
                <a:close/>
                <a:moveTo>
                  <a:pt x="264" y="536"/>
                </a:moveTo>
                <a:cubicBezTo>
                  <a:pt x="262" y="536"/>
                  <a:pt x="263" y="536"/>
                  <a:pt x="261" y="536"/>
                </a:cubicBezTo>
                <a:cubicBezTo>
                  <a:pt x="261" y="536"/>
                  <a:pt x="257" y="535"/>
                  <a:pt x="260" y="535"/>
                </a:cubicBezTo>
                <a:cubicBezTo>
                  <a:pt x="260" y="535"/>
                  <a:pt x="260" y="535"/>
                  <a:pt x="261" y="534"/>
                </a:cubicBezTo>
                <a:cubicBezTo>
                  <a:pt x="262" y="534"/>
                  <a:pt x="263" y="535"/>
                  <a:pt x="264" y="535"/>
                </a:cubicBezTo>
                <a:cubicBezTo>
                  <a:pt x="264" y="535"/>
                  <a:pt x="264" y="536"/>
                  <a:pt x="264" y="536"/>
                </a:cubicBezTo>
                <a:close/>
                <a:moveTo>
                  <a:pt x="268" y="534"/>
                </a:moveTo>
                <a:cubicBezTo>
                  <a:pt x="268" y="534"/>
                  <a:pt x="264" y="533"/>
                  <a:pt x="266" y="532"/>
                </a:cubicBezTo>
                <a:cubicBezTo>
                  <a:pt x="267" y="532"/>
                  <a:pt x="267" y="532"/>
                  <a:pt x="268" y="531"/>
                </a:cubicBezTo>
                <a:cubicBezTo>
                  <a:pt x="269" y="532"/>
                  <a:pt x="269" y="532"/>
                  <a:pt x="269" y="533"/>
                </a:cubicBezTo>
                <a:cubicBezTo>
                  <a:pt x="269" y="533"/>
                  <a:pt x="269" y="533"/>
                  <a:pt x="268" y="534"/>
                </a:cubicBezTo>
                <a:close/>
                <a:moveTo>
                  <a:pt x="330" y="592"/>
                </a:moveTo>
                <a:cubicBezTo>
                  <a:pt x="333" y="591"/>
                  <a:pt x="333" y="591"/>
                  <a:pt x="335" y="590"/>
                </a:cubicBezTo>
                <a:cubicBezTo>
                  <a:pt x="336" y="591"/>
                  <a:pt x="336" y="591"/>
                  <a:pt x="337" y="591"/>
                </a:cubicBezTo>
                <a:cubicBezTo>
                  <a:pt x="335" y="593"/>
                  <a:pt x="335" y="592"/>
                  <a:pt x="333" y="593"/>
                </a:cubicBezTo>
                <a:cubicBezTo>
                  <a:pt x="332" y="593"/>
                  <a:pt x="331" y="593"/>
                  <a:pt x="330" y="593"/>
                </a:cubicBezTo>
                <a:cubicBezTo>
                  <a:pt x="330" y="592"/>
                  <a:pt x="330" y="592"/>
                  <a:pt x="330" y="592"/>
                </a:cubicBezTo>
                <a:close/>
                <a:moveTo>
                  <a:pt x="341" y="602"/>
                </a:moveTo>
                <a:cubicBezTo>
                  <a:pt x="337" y="603"/>
                  <a:pt x="333" y="607"/>
                  <a:pt x="330" y="609"/>
                </a:cubicBezTo>
                <a:cubicBezTo>
                  <a:pt x="330" y="609"/>
                  <a:pt x="329" y="609"/>
                  <a:pt x="329" y="609"/>
                </a:cubicBezTo>
                <a:cubicBezTo>
                  <a:pt x="331" y="607"/>
                  <a:pt x="331" y="607"/>
                  <a:pt x="334" y="606"/>
                </a:cubicBezTo>
                <a:cubicBezTo>
                  <a:pt x="334" y="605"/>
                  <a:pt x="334" y="605"/>
                  <a:pt x="334" y="604"/>
                </a:cubicBezTo>
                <a:cubicBezTo>
                  <a:pt x="331" y="604"/>
                  <a:pt x="329" y="604"/>
                  <a:pt x="326" y="606"/>
                </a:cubicBezTo>
                <a:cubicBezTo>
                  <a:pt x="325" y="605"/>
                  <a:pt x="326" y="605"/>
                  <a:pt x="325" y="604"/>
                </a:cubicBezTo>
                <a:cubicBezTo>
                  <a:pt x="324" y="604"/>
                  <a:pt x="324" y="604"/>
                  <a:pt x="324" y="604"/>
                </a:cubicBezTo>
                <a:cubicBezTo>
                  <a:pt x="328" y="602"/>
                  <a:pt x="333" y="602"/>
                  <a:pt x="337" y="600"/>
                </a:cubicBezTo>
                <a:cubicBezTo>
                  <a:pt x="338" y="601"/>
                  <a:pt x="340" y="601"/>
                  <a:pt x="341" y="601"/>
                </a:cubicBezTo>
                <a:cubicBezTo>
                  <a:pt x="341" y="602"/>
                  <a:pt x="341" y="602"/>
                  <a:pt x="341" y="602"/>
                </a:cubicBezTo>
                <a:close/>
                <a:moveTo>
                  <a:pt x="342" y="591"/>
                </a:moveTo>
                <a:cubicBezTo>
                  <a:pt x="342" y="591"/>
                  <a:pt x="342" y="590"/>
                  <a:pt x="342" y="590"/>
                </a:cubicBezTo>
                <a:cubicBezTo>
                  <a:pt x="344" y="590"/>
                  <a:pt x="343" y="590"/>
                  <a:pt x="345" y="589"/>
                </a:cubicBezTo>
                <a:cubicBezTo>
                  <a:pt x="345" y="590"/>
                  <a:pt x="345" y="590"/>
                  <a:pt x="345" y="591"/>
                </a:cubicBezTo>
                <a:cubicBezTo>
                  <a:pt x="344" y="591"/>
                  <a:pt x="343" y="591"/>
                  <a:pt x="342" y="591"/>
                </a:cubicBezTo>
                <a:close/>
                <a:moveTo>
                  <a:pt x="357" y="604"/>
                </a:moveTo>
                <a:cubicBezTo>
                  <a:pt x="356" y="604"/>
                  <a:pt x="354" y="604"/>
                  <a:pt x="352" y="603"/>
                </a:cubicBezTo>
                <a:cubicBezTo>
                  <a:pt x="352" y="603"/>
                  <a:pt x="352" y="603"/>
                  <a:pt x="352" y="602"/>
                </a:cubicBezTo>
                <a:cubicBezTo>
                  <a:pt x="354" y="602"/>
                  <a:pt x="353" y="602"/>
                  <a:pt x="355" y="602"/>
                </a:cubicBezTo>
                <a:cubicBezTo>
                  <a:pt x="356" y="602"/>
                  <a:pt x="357" y="602"/>
                  <a:pt x="358" y="602"/>
                </a:cubicBezTo>
                <a:cubicBezTo>
                  <a:pt x="358" y="603"/>
                  <a:pt x="357" y="604"/>
                  <a:pt x="357" y="604"/>
                </a:cubicBezTo>
                <a:close/>
                <a:moveTo>
                  <a:pt x="326" y="649"/>
                </a:moveTo>
                <a:cubicBezTo>
                  <a:pt x="324" y="649"/>
                  <a:pt x="324" y="649"/>
                  <a:pt x="323" y="650"/>
                </a:cubicBezTo>
                <a:cubicBezTo>
                  <a:pt x="322" y="650"/>
                  <a:pt x="321" y="650"/>
                  <a:pt x="320" y="650"/>
                </a:cubicBezTo>
                <a:cubicBezTo>
                  <a:pt x="321" y="648"/>
                  <a:pt x="321" y="649"/>
                  <a:pt x="322" y="647"/>
                </a:cubicBezTo>
                <a:cubicBezTo>
                  <a:pt x="326" y="648"/>
                  <a:pt x="326" y="648"/>
                  <a:pt x="326" y="648"/>
                </a:cubicBezTo>
                <a:cubicBezTo>
                  <a:pt x="326" y="648"/>
                  <a:pt x="326" y="648"/>
                  <a:pt x="326" y="649"/>
                </a:cubicBezTo>
                <a:close/>
                <a:moveTo>
                  <a:pt x="331" y="642"/>
                </a:moveTo>
                <a:cubicBezTo>
                  <a:pt x="328" y="643"/>
                  <a:pt x="327" y="643"/>
                  <a:pt x="325" y="644"/>
                </a:cubicBezTo>
                <a:cubicBezTo>
                  <a:pt x="323" y="644"/>
                  <a:pt x="323" y="644"/>
                  <a:pt x="322" y="643"/>
                </a:cubicBezTo>
                <a:cubicBezTo>
                  <a:pt x="321" y="641"/>
                  <a:pt x="323" y="641"/>
                  <a:pt x="324" y="639"/>
                </a:cubicBezTo>
                <a:cubicBezTo>
                  <a:pt x="326" y="639"/>
                  <a:pt x="329" y="639"/>
                  <a:pt x="331" y="639"/>
                </a:cubicBezTo>
                <a:cubicBezTo>
                  <a:pt x="331" y="640"/>
                  <a:pt x="331" y="641"/>
                  <a:pt x="331" y="642"/>
                </a:cubicBezTo>
                <a:close/>
                <a:moveTo>
                  <a:pt x="343" y="641"/>
                </a:moveTo>
                <a:cubicBezTo>
                  <a:pt x="341" y="643"/>
                  <a:pt x="338" y="642"/>
                  <a:pt x="336" y="643"/>
                </a:cubicBezTo>
                <a:cubicBezTo>
                  <a:pt x="335" y="643"/>
                  <a:pt x="334" y="643"/>
                  <a:pt x="333" y="643"/>
                </a:cubicBezTo>
                <a:cubicBezTo>
                  <a:pt x="334" y="640"/>
                  <a:pt x="334" y="640"/>
                  <a:pt x="334" y="638"/>
                </a:cubicBezTo>
                <a:cubicBezTo>
                  <a:pt x="337" y="637"/>
                  <a:pt x="340" y="637"/>
                  <a:pt x="342" y="636"/>
                </a:cubicBezTo>
                <a:cubicBezTo>
                  <a:pt x="343" y="637"/>
                  <a:pt x="344" y="637"/>
                  <a:pt x="345" y="638"/>
                </a:cubicBezTo>
                <a:cubicBezTo>
                  <a:pt x="344" y="639"/>
                  <a:pt x="344" y="640"/>
                  <a:pt x="343" y="641"/>
                </a:cubicBezTo>
                <a:close/>
                <a:moveTo>
                  <a:pt x="565" y="526"/>
                </a:moveTo>
                <a:cubicBezTo>
                  <a:pt x="566" y="527"/>
                  <a:pt x="568" y="528"/>
                  <a:pt x="569" y="528"/>
                </a:cubicBezTo>
                <a:cubicBezTo>
                  <a:pt x="568" y="529"/>
                  <a:pt x="566" y="529"/>
                  <a:pt x="566" y="530"/>
                </a:cubicBezTo>
                <a:cubicBezTo>
                  <a:pt x="563" y="528"/>
                  <a:pt x="563" y="529"/>
                  <a:pt x="565" y="526"/>
                </a:cubicBezTo>
                <a:close/>
                <a:moveTo>
                  <a:pt x="557" y="521"/>
                </a:moveTo>
                <a:cubicBezTo>
                  <a:pt x="557" y="522"/>
                  <a:pt x="558" y="522"/>
                  <a:pt x="559" y="522"/>
                </a:cubicBezTo>
                <a:cubicBezTo>
                  <a:pt x="558" y="523"/>
                  <a:pt x="557" y="526"/>
                  <a:pt x="556" y="526"/>
                </a:cubicBezTo>
                <a:cubicBezTo>
                  <a:pt x="555" y="527"/>
                  <a:pt x="555" y="527"/>
                  <a:pt x="554" y="527"/>
                </a:cubicBezTo>
                <a:cubicBezTo>
                  <a:pt x="554" y="527"/>
                  <a:pt x="554" y="526"/>
                  <a:pt x="554" y="526"/>
                </a:cubicBezTo>
                <a:cubicBezTo>
                  <a:pt x="555" y="523"/>
                  <a:pt x="555" y="523"/>
                  <a:pt x="557" y="521"/>
                </a:cubicBezTo>
                <a:close/>
                <a:moveTo>
                  <a:pt x="567" y="547"/>
                </a:moveTo>
                <a:cubicBezTo>
                  <a:pt x="568" y="547"/>
                  <a:pt x="569" y="547"/>
                  <a:pt x="570" y="547"/>
                </a:cubicBezTo>
                <a:cubicBezTo>
                  <a:pt x="566" y="552"/>
                  <a:pt x="560" y="549"/>
                  <a:pt x="556" y="551"/>
                </a:cubicBezTo>
                <a:cubicBezTo>
                  <a:pt x="555" y="551"/>
                  <a:pt x="554" y="550"/>
                  <a:pt x="553" y="550"/>
                </a:cubicBezTo>
                <a:cubicBezTo>
                  <a:pt x="556" y="547"/>
                  <a:pt x="564" y="549"/>
                  <a:pt x="567" y="547"/>
                </a:cubicBezTo>
                <a:close/>
                <a:moveTo>
                  <a:pt x="565" y="561"/>
                </a:moveTo>
                <a:cubicBezTo>
                  <a:pt x="565" y="562"/>
                  <a:pt x="565" y="562"/>
                  <a:pt x="565" y="562"/>
                </a:cubicBezTo>
                <a:cubicBezTo>
                  <a:pt x="564" y="563"/>
                  <a:pt x="563" y="563"/>
                  <a:pt x="562" y="564"/>
                </a:cubicBezTo>
                <a:cubicBezTo>
                  <a:pt x="561" y="564"/>
                  <a:pt x="561" y="563"/>
                  <a:pt x="561" y="563"/>
                </a:cubicBezTo>
                <a:cubicBezTo>
                  <a:pt x="561" y="562"/>
                  <a:pt x="562" y="562"/>
                  <a:pt x="562" y="561"/>
                </a:cubicBezTo>
                <a:cubicBezTo>
                  <a:pt x="563" y="561"/>
                  <a:pt x="564" y="561"/>
                  <a:pt x="565" y="561"/>
                </a:cubicBezTo>
                <a:close/>
                <a:moveTo>
                  <a:pt x="552" y="549"/>
                </a:moveTo>
                <a:cubicBezTo>
                  <a:pt x="550" y="550"/>
                  <a:pt x="551" y="550"/>
                  <a:pt x="549" y="548"/>
                </a:cubicBezTo>
                <a:lnTo>
                  <a:pt x="552" y="549"/>
                </a:lnTo>
                <a:close/>
                <a:moveTo>
                  <a:pt x="503" y="530"/>
                </a:moveTo>
                <a:cubicBezTo>
                  <a:pt x="502" y="529"/>
                  <a:pt x="502" y="529"/>
                  <a:pt x="501" y="528"/>
                </a:cubicBezTo>
                <a:cubicBezTo>
                  <a:pt x="503" y="529"/>
                  <a:pt x="502" y="529"/>
                  <a:pt x="503" y="530"/>
                </a:cubicBezTo>
                <a:close/>
                <a:moveTo>
                  <a:pt x="503" y="583"/>
                </a:moveTo>
                <a:cubicBezTo>
                  <a:pt x="502" y="584"/>
                  <a:pt x="502" y="585"/>
                  <a:pt x="501" y="586"/>
                </a:cubicBezTo>
                <a:cubicBezTo>
                  <a:pt x="500" y="586"/>
                  <a:pt x="499" y="586"/>
                  <a:pt x="497" y="585"/>
                </a:cubicBezTo>
                <a:cubicBezTo>
                  <a:pt x="497" y="585"/>
                  <a:pt x="497" y="585"/>
                  <a:pt x="497" y="584"/>
                </a:cubicBezTo>
                <a:cubicBezTo>
                  <a:pt x="500" y="584"/>
                  <a:pt x="500" y="584"/>
                  <a:pt x="502" y="583"/>
                </a:cubicBezTo>
                <a:cubicBezTo>
                  <a:pt x="502" y="583"/>
                  <a:pt x="503" y="583"/>
                  <a:pt x="503" y="583"/>
                </a:cubicBezTo>
                <a:close/>
                <a:moveTo>
                  <a:pt x="503" y="95"/>
                </a:moveTo>
                <a:cubicBezTo>
                  <a:pt x="503" y="98"/>
                  <a:pt x="503" y="97"/>
                  <a:pt x="502" y="101"/>
                </a:cubicBezTo>
                <a:cubicBezTo>
                  <a:pt x="498" y="100"/>
                  <a:pt x="494" y="100"/>
                  <a:pt x="493" y="98"/>
                </a:cubicBezTo>
                <a:cubicBezTo>
                  <a:pt x="492" y="98"/>
                  <a:pt x="492" y="97"/>
                  <a:pt x="492" y="97"/>
                </a:cubicBezTo>
                <a:cubicBezTo>
                  <a:pt x="496" y="97"/>
                  <a:pt x="499" y="96"/>
                  <a:pt x="503" y="95"/>
                </a:cubicBezTo>
                <a:close/>
                <a:moveTo>
                  <a:pt x="478" y="531"/>
                </a:moveTo>
                <a:cubicBezTo>
                  <a:pt x="478" y="529"/>
                  <a:pt x="478" y="529"/>
                  <a:pt x="478" y="529"/>
                </a:cubicBezTo>
                <a:cubicBezTo>
                  <a:pt x="481" y="528"/>
                  <a:pt x="484" y="527"/>
                  <a:pt x="487" y="526"/>
                </a:cubicBezTo>
                <a:cubicBezTo>
                  <a:pt x="489" y="527"/>
                  <a:pt x="491" y="527"/>
                  <a:pt x="493" y="528"/>
                </a:cubicBezTo>
                <a:cubicBezTo>
                  <a:pt x="492" y="529"/>
                  <a:pt x="491" y="530"/>
                  <a:pt x="490" y="532"/>
                </a:cubicBezTo>
                <a:cubicBezTo>
                  <a:pt x="487" y="532"/>
                  <a:pt x="483" y="534"/>
                  <a:pt x="480" y="531"/>
                </a:cubicBezTo>
                <a:cubicBezTo>
                  <a:pt x="479" y="531"/>
                  <a:pt x="478" y="531"/>
                  <a:pt x="478" y="531"/>
                </a:cubicBezTo>
                <a:close/>
                <a:moveTo>
                  <a:pt x="479" y="556"/>
                </a:moveTo>
                <a:cubicBezTo>
                  <a:pt x="479" y="557"/>
                  <a:pt x="479" y="558"/>
                  <a:pt x="478" y="558"/>
                </a:cubicBezTo>
                <a:cubicBezTo>
                  <a:pt x="476" y="557"/>
                  <a:pt x="477" y="559"/>
                  <a:pt x="477" y="556"/>
                </a:cubicBezTo>
                <a:cubicBezTo>
                  <a:pt x="478" y="556"/>
                  <a:pt x="478" y="556"/>
                  <a:pt x="479" y="556"/>
                </a:cubicBezTo>
                <a:close/>
                <a:moveTo>
                  <a:pt x="489" y="524"/>
                </a:moveTo>
                <a:cubicBezTo>
                  <a:pt x="487" y="524"/>
                  <a:pt x="486" y="524"/>
                  <a:pt x="485" y="524"/>
                </a:cubicBezTo>
                <a:cubicBezTo>
                  <a:pt x="486" y="524"/>
                  <a:pt x="486" y="523"/>
                  <a:pt x="486" y="523"/>
                </a:cubicBezTo>
                <a:cubicBezTo>
                  <a:pt x="488" y="522"/>
                  <a:pt x="492" y="522"/>
                  <a:pt x="495" y="520"/>
                </a:cubicBezTo>
                <a:cubicBezTo>
                  <a:pt x="495" y="521"/>
                  <a:pt x="496" y="521"/>
                  <a:pt x="497" y="521"/>
                </a:cubicBezTo>
                <a:cubicBezTo>
                  <a:pt x="497" y="521"/>
                  <a:pt x="496" y="522"/>
                  <a:pt x="496" y="522"/>
                </a:cubicBezTo>
                <a:cubicBezTo>
                  <a:pt x="493" y="522"/>
                  <a:pt x="491" y="523"/>
                  <a:pt x="489" y="524"/>
                </a:cubicBezTo>
                <a:close/>
                <a:moveTo>
                  <a:pt x="473" y="97"/>
                </a:moveTo>
                <a:cubicBezTo>
                  <a:pt x="476" y="98"/>
                  <a:pt x="479" y="98"/>
                  <a:pt x="481" y="97"/>
                </a:cubicBezTo>
                <a:cubicBezTo>
                  <a:pt x="483" y="97"/>
                  <a:pt x="485" y="98"/>
                  <a:pt x="487" y="98"/>
                </a:cubicBezTo>
                <a:cubicBezTo>
                  <a:pt x="488" y="100"/>
                  <a:pt x="487" y="99"/>
                  <a:pt x="488" y="100"/>
                </a:cubicBezTo>
                <a:cubicBezTo>
                  <a:pt x="488" y="101"/>
                  <a:pt x="488" y="102"/>
                  <a:pt x="488" y="102"/>
                </a:cubicBezTo>
                <a:cubicBezTo>
                  <a:pt x="485" y="102"/>
                  <a:pt x="476" y="100"/>
                  <a:pt x="472" y="101"/>
                </a:cubicBezTo>
                <a:cubicBezTo>
                  <a:pt x="471" y="101"/>
                  <a:pt x="471" y="101"/>
                  <a:pt x="470" y="101"/>
                </a:cubicBezTo>
                <a:cubicBezTo>
                  <a:pt x="471" y="99"/>
                  <a:pt x="471" y="99"/>
                  <a:pt x="473" y="97"/>
                </a:cubicBezTo>
                <a:close/>
                <a:moveTo>
                  <a:pt x="468" y="130"/>
                </a:moveTo>
                <a:cubicBezTo>
                  <a:pt x="471" y="130"/>
                  <a:pt x="471" y="130"/>
                  <a:pt x="473" y="129"/>
                </a:cubicBezTo>
                <a:cubicBezTo>
                  <a:pt x="476" y="129"/>
                  <a:pt x="476" y="129"/>
                  <a:pt x="476" y="129"/>
                </a:cubicBezTo>
                <a:cubicBezTo>
                  <a:pt x="476" y="130"/>
                  <a:pt x="476" y="130"/>
                  <a:pt x="475" y="130"/>
                </a:cubicBezTo>
                <a:cubicBezTo>
                  <a:pt x="474" y="131"/>
                  <a:pt x="473" y="131"/>
                  <a:pt x="472" y="132"/>
                </a:cubicBezTo>
                <a:cubicBezTo>
                  <a:pt x="471" y="132"/>
                  <a:pt x="469" y="131"/>
                  <a:pt x="468" y="131"/>
                </a:cubicBezTo>
                <a:cubicBezTo>
                  <a:pt x="468" y="131"/>
                  <a:pt x="468" y="130"/>
                  <a:pt x="468" y="130"/>
                </a:cubicBezTo>
                <a:close/>
                <a:moveTo>
                  <a:pt x="476" y="550"/>
                </a:moveTo>
                <a:cubicBezTo>
                  <a:pt x="475" y="551"/>
                  <a:pt x="475" y="551"/>
                  <a:pt x="475" y="551"/>
                </a:cubicBezTo>
                <a:cubicBezTo>
                  <a:pt x="475" y="551"/>
                  <a:pt x="471" y="550"/>
                  <a:pt x="473" y="550"/>
                </a:cubicBezTo>
                <a:cubicBezTo>
                  <a:pt x="473" y="550"/>
                  <a:pt x="474" y="549"/>
                  <a:pt x="474" y="549"/>
                </a:cubicBezTo>
                <a:cubicBezTo>
                  <a:pt x="476" y="550"/>
                  <a:pt x="475" y="549"/>
                  <a:pt x="476" y="550"/>
                </a:cubicBezTo>
                <a:close/>
                <a:moveTo>
                  <a:pt x="488" y="563"/>
                </a:moveTo>
                <a:cubicBezTo>
                  <a:pt x="489" y="564"/>
                  <a:pt x="489" y="564"/>
                  <a:pt x="490" y="564"/>
                </a:cubicBezTo>
                <a:cubicBezTo>
                  <a:pt x="488" y="573"/>
                  <a:pt x="481" y="570"/>
                  <a:pt x="475" y="575"/>
                </a:cubicBezTo>
                <a:cubicBezTo>
                  <a:pt x="470" y="574"/>
                  <a:pt x="469" y="574"/>
                  <a:pt x="465" y="572"/>
                </a:cubicBezTo>
                <a:cubicBezTo>
                  <a:pt x="465" y="571"/>
                  <a:pt x="466" y="569"/>
                  <a:pt x="466" y="567"/>
                </a:cubicBezTo>
                <a:cubicBezTo>
                  <a:pt x="473" y="565"/>
                  <a:pt x="483" y="567"/>
                  <a:pt x="488" y="563"/>
                </a:cubicBezTo>
                <a:close/>
                <a:moveTo>
                  <a:pt x="442" y="98"/>
                </a:moveTo>
                <a:cubicBezTo>
                  <a:pt x="440" y="99"/>
                  <a:pt x="440" y="99"/>
                  <a:pt x="439" y="98"/>
                </a:cubicBezTo>
                <a:cubicBezTo>
                  <a:pt x="440" y="98"/>
                  <a:pt x="441" y="98"/>
                  <a:pt x="442" y="98"/>
                </a:cubicBezTo>
                <a:close/>
                <a:moveTo>
                  <a:pt x="426" y="102"/>
                </a:moveTo>
                <a:cubicBezTo>
                  <a:pt x="428" y="101"/>
                  <a:pt x="431" y="101"/>
                  <a:pt x="433" y="100"/>
                </a:cubicBezTo>
                <a:cubicBezTo>
                  <a:pt x="434" y="100"/>
                  <a:pt x="435" y="100"/>
                  <a:pt x="436" y="100"/>
                </a:cubicBezTo>
                <a:cubicBezTo>
                  <a:pt x="436" y="101"/>
                  <a:pt x="437" y="101"/>
                  <a:pt x="437" y="102"/>
                </a:cubicBezTo>
                <a:cubicBezTo>
                  <a:pt x="437" y="102"/>
                  <a:pt x="437" y="102"/>
                  <a:pt x="437" y="103"/>
                </a:cubicBezTo>
                <a:cubicBezTo>
                  <a:pt x="435" y="103"/>
                  <a:pt x="430" y="102"/>
                  <a:pt x="428" y="103"/>
                </a:cubicBezTo>
                <a:cubicBezTo>
                  <a:pt x="428" y="103"/>
                  <a:pt x="427" y="103"/>
                  <a:pt x="426" y="103"/>
                </a:cubicBezTo>
                <a:cubicBezTo>
                  <a:pt x="426" y="102"/>
                  <a:pt x="426" y="102"/>
                  <a:pt x="426" y="102"/>
                </a:cubicBezTo>
                <a:close/>
                <a:moveTo>
                  <a:pt x="421" y="103"/>
                </a:moveTo>
                <a:cubicBezTo>
                  <a:pt x="423" y="102"/>
                  <a:pt x="422" y="103"/>
                  <a:pt x="423" y="102"/>
                </a:cubicBezTo>
                <a:cubicBezTo>
                  <a:pt x="424" y="103"/>
                  <a:pt x="424" y="103"/>
                  <a:pt x="424" y="105"/>
                </a:cubicBezTo>
                <a:cubicBezTo>
                  <a:pt x="423" y="105"/>
                  <a:pt x="422" y="105"/>
                  <a:pt x="421" y="105"/>
                </a:cubicBezTo>
                <a:lnTo>
                  <a:pt x="421" y="103"/>
                </a:lnTo>
                <a:close/>
                <a:moveTo>
                  <a:pt x="422" y="276"/>
                </a:moveTo>
                <a:cubicBezTo>
                  <a:pt x="423" y="276"/>
                  <a:pt x="424" y="276"/>
                  <a:pt x="425" y="276"/>
                </a:cubicBezTo>
                <a:cubicBezTo>
                  <a:pt x="423" y="277"/>
                  <a:pt x="421" y="277"/>
                  <a:pt x="419" y="278"/>
                </a:cubicBezTo>
                <a:cubicBezTo>
                  <a:pt x="417" y="278"/>
                  <a:pt x="417" y="278"/>
                  <a:pt x="417" y="278"/>
                </a:cubicBezTo>
                <a:cubicBezTo>
                  <a:pt x="417" y="278"/>
                  <a:pt x="417" y="277"/>
                  <a:pt x="417" y="277"/>
                </a:cubicBezTo>
                <a:cubicBezTo>
                  <a:pt x="420" y="277"/>
                  <a:pt x="420" y="277"/>
                  <a:pt x="422" y="276"/>
                </a:cubicBezTo>
                <a:close/>
                <a:moveTo>
                  <a:pt x="414" y="220"/>
                </a:moveTo>
                <a:cubicBezTo>
                  <a:pt x="416" y="221"/>
                  <a:pt x="417" y="221"/>
                  <a:pt x="419" y="221"/>
                </a:cubicBezTo>
                <a:cubicBezTo>
                  <a:pt x="417" y="222"/>
                  <a:pt x="416" y="222"/>
                  <a:pt x="414" y="220"/>
                </a:cubicBezTo>
                <a:close/>
                <a:moveTo>
                  <a:pt x="408" y="128"/>
                </a:moveTo>
                <a:cubicBezTo>
                  <a:pt x="410" y="129"/>
                  <a:pt x="412" y="129"/>
                  <a:pt x="414" y="130"/>
                </a:cubicBezTo>
                <a:cubicBezTo>
                  <a:pt x="413" y="130"/>
                  <a:pt x="409" y="130"/>
                  <a:pt x="408" y="130"/>
                </a:cubicBezTo>
                <a:cubicBezTo>
                  <a:pt x="408" y="130"/>
                  <a:pt x="408" y="129"/>
                  <a:pt x="408" y="128"/>
                </a:cubicBezTo>
                <a:close/>
                <a:moveTo>
                  <a:pt x="409" y="273"/>
                </a:moveTo>
                <a:cubicBezTo>
                  <a:pt x="409" y="274"/>
                  <a:pt x="410" y="274"/>
                  <a:pt x="410" y="274"/>
                </a:cubicBezTo>
                <a:cubicBezTo>
                  <a:pt x="409" y="276"/>
                  <a:pt x="410" y="275"/>
                  <a:pt x="409" y="276"/>
                </a:cubicBezTo>
                <a:cubicBezTo>
                  <a:pt x="408" y="277"/>
                  <a:pt x="409" y="277"/>
                  <a:pt x="407" y="277"/>
                </a:cubicBezTo>
                <a:cubicBezTo>
                  <a:pt x="407" y="277"/>
                  <a:pt x="407" y="276"/>
                  <a:pt x="407" y="276"/>
                </a:cubicBezTo>
                <a:cubicBezTo>
                  <a:pt x="407" y="276"/>
                  <a:pt x="406" y="276"/>
                  <a:pt x="406" y="276"/>
                </a:cubicBezTo>
                <a:cubicBezTo>
                  <a:pt x="407" y="274"/>
                  <a:pt x="407" y="274"/>
                  <a:pt x="409" y="273"/>
                </a:cubicBezTo>
                <a:close/>
                <a:moveTo>
                  <a:pt x="406" y="130"/>
                </a:moveTo>
                <a:cubicBezTo>
                  <a:pt x="404" y="129"/>
                  <a:pt x="405" y="130"/>
                  <a:pt x="404" y="129"/>
                </a:cubicBezTo>
                <a:cubicBezTo>
                  <a:pt x="406" y="130"/>
                  <a:pt x="405" y="129"/>
                  <a:pt x="406" y="130"/>
                </a:cubicBezTo>
                <a:close/>
                <a:moveTo>
                  <a:pt x="409" y="284"/>
                </a:moveTo>
                <a:cubicBezTo>
                  <a:pt x="408" y="285"/>
                  <a:pt x="408" y="286"/>
                  <a:pt x="408" y="288"/>
                </a:cubicBezTo>
                <a:cubicBezTo>
                  <a:pt x="402" y="288"/>
                  <a:pt x="401" y="286"/>
                  <a:pt x="396" y="284"/>
                </a:cubicBezTo>
                <a:cubicBezTo>
                  <a:pt x="399" y="280"/>
                  <a:pt x="404" y="282"/>
                  <a:pt x="409" y="284"/>
                </a:cubicBezTo>
                <a:close/>
                <a:moveTo>
                  <a:pt x="357" y="132"/>
                </a:moveTo>
                <a:cubicBezTo>
                  <a:pt x="361" y="132"/>
                  <a:pt x="368" y="133"/>
                  <a:pt x="372" y="132"/>
                </a:cubicBezTo>
                <a:cubicBezTo>
                  <a:pt x="375" y="132"/>
                  <a:pt x="377" y="133"/>
                  <a:pt x="380" y="133"/>
                </a:cubicBezTo>
                <a:cubicBezTo>
                  <a:pt x="376" y="135"/>
                  <a:pt x="369" y="133"/>
                  <a:pt x="365" y="134"/>
                </a:cubicBezTo>
                <a:cubicBezTo>
                  <a:pt x="362" y="134"/>
                  <a:pt x="360" y="133"/>
                  <a:pt x="357" y="133"/>
                </a:cubicBezTo>
                <a:cubicBezTo>
                  <a:pt x="357" y="132"/>
                  <a:pt x="357" y="132"/>
                  <a:pt x="357" y="132"/>
                </a:cubicBezTo>
                <a:close/>
                <a:moveTo>
                  <a:pt x="368" y="281"/>
                </a:moveTo>
                <a:cubicBezTo>
                  <a:pt x="368" y="281"/>
                  <a:pt x="367" y="281"/>
                  <a:pt x="367" y="281"/>
                </a:cubicBezTo>
                <a:cubicBezTo>
                  <a:pt x="365" y="281"/>
                  <a:pt x="364" y="281"/>
                  <a:pt x="363" y="280"/>
                </a:cubicBezTo>
                <a:cubicBezTo>
                  <a:pt x="362" y="278"/>
                  <a:pt x="365" y="277"/>
                  <a:pt x="366" y="276"/>
                </a:cubicBezTo>
                <a:cubicBezTo>
                  <a:pt x="366" y="276"/>
                  <a:pt x="365" y="275"/>
                  <a:pt x="365" y="275"/>
                </a:cubicBezTo>
                <a:cubicBezTo>
                  <a:pt x="360" y="275"/>
                  <a:pt x="348" y="273"/>
                  <a:pt x="344" y="276"/>
                </a:cubicBezTo>
                <a:cubicBezTo>
                  <a:pt x="343" y="276"/>
                  <a:pt x="343" y="276"/>
                  <a:pt x="343" y="276"/>
                </a:cubicBezTo>
                <a:cubicBezTo>
                  <a:pt x="346" y="280"/>
                  <a:pt x="349" y="280"/>
                  <a:pt x="349" y="287"/>
                </a:cubicBezTo>
                <a:cubicBezTo>
                  <a:pt x="345" y="286"/>
                  <a:pt x="341" y="286"/>
                  <a:pt x="337" y="285"/>
                </a:cubicBezTo>
                <a:cubicBezTo>
                  <a:pt x="338" y="280"/>
                  <a:pt x="339" y="281"/>
                  <a:pt x="337" y="279"/>
                </a:cubicBezTo>
                <a:cubicBezTo>
                  <a:pt x="338" y="275"/>
                  <a:pt x="339" y="275"/>
                  <a:pt x="341" y="273"/>
                </a:cubicBezTo>
                <a:cubicBezTo>
                  <a:pt x="348" y="270"/>
                  <a:pt x="370" y="272"/>
                  <a:pt x="378" y="273"/>
                </a:cubicBezTo>
                <a:cubicBezTo>
                  <a:pt x="375" y="274"/>
                  <a:pt x="372" y="274"/>
                  <a:pt x="369" y="276"/>
                </a:cubicBezTo>
                <a:cubicBezTo>
                  <a:pt x="367" y="277"/>
                  <a:pt x="368" y="278"/>
                  <a:pt x="368" y="281"/>
                </a:cubicBezTo>
                <a:close/>
                <a:moveTo>
                  <a:pt x="365" y="298"/>
                </a:moveTo>
                <a:cubicBezTo>
                  <a:pt x="364" y="299"/>
                  <a:pt x="364" y="299"/>
                  <a:pt x="363" y="300"/>
                </a:cubicBezTo>
                <a:cubicBezTo>
                  <a:pt x="363" y="300"/>
                  <a:pt x="363" y="300"/>
                  <a:pt x="363" y="301"/>
                </a:cubicBezTo>
                <a:cubicBezTo>
                  <a:pt x="361" y="300"/>
                  <a:pt x="361" y="300"/>
                  <a:pt x="361" y="300"/>
                </a:cubicBezTo>
                <a:cubicBezTo>
                  <a:pt x="361" y="299"/>
                  <a:pt x="362" y="298"/>
                  <a:pt x="363" y="297"/>
                </a:cubicBezTo>
                <a:cubicBezTo>
                  <a:pt x="363" y="298"/>
                  <a:pt x="364" y="298"/>
                  <a:pt x="365" y="298"/>
                </a:cubicBezTo>
                <a:close/>
                <a:moveTo>
                  <a:pt x="359" y="300"/>
                </a:moveTo>
                <a:cubicBezTo>
                  <a:pt x="357" y="301"/>
                  <a:pt x="355" y="301"/>
                  <a:pt x="353" y="303"/>
                </a:cubicBezTo>
                <a:cubicBezTo>
                  <a:pt x="350" y="302"/>
                  <a:pt x="348" y="302"/>
                  <a:pt x="345" y="301"/>
                </a:cubicBezTo>
                <a:cubicBezTo>
                  <a:pt x="346" y="299"/>
                  <a:pt x="347" y="297"/>
                  <a:pt x="348" y="296"/>
                </a:cubicBezTo>
                <a:cubicBezTo>
                  <a:pt x="354" y="297"/>
                  <a:pt x="355" y="298"/>
                  <a:pt x="359" y="300"/>
                </a:cubicBezTo>
                <a:close/>
                <a:moveTo>
                  <a:pt x="313" y="295"/>
                </a:moveTo>
                <a:cubicBezTo>
                  <a:pt x="315" y="296"/>
                  <a:pt x="315" y="296"/>
                  <a:pt x="316" y="297"/>
                </a:cubicBezTo>
                <a:cubicBezTo>
                  <a:pt x="320" y="297"/>
                  <a:pt x="322" y="298"/>
                  <a:pt x="324" y="299"/>
                </a:cubicBezTo>
                <a:cubicBezTo>
                  <a:pt x="320" y="305"/>
                  <a:pt x="310" y="299"/>
                  <a:pt x="306" y="306"/>
                </a:cubicBezTo>
                <a:cubicBezTo>
                  <a:pt x="305" y="306"/>
                  <a:pt x="305" y="306"/>
                  <a:pt x="304" y="306"/>
                </a:cubicBezTo>
                <a:cubicBezTo>
                  <a:pt x="303" y="302"/>
                  <a:pt x="302" y="300"/>
                  <a:pt x="302" y="296"/>
                </a:cubicBezTo>
                <a:cubicBezTo>
                  <a:pt x="305" y="295"/>
                  <a:pt x="311" y="296"/>
                  <a:pt x="313" y="295"/>
                </a:cubicBezTo>
                <a:close/>
                <a:moveTo>
                  <a:pt x="298" y="202"/>
                </a:moveTo>
                <a:cubicBezTo>
                  <a:pt x="297" y="202"/>
                  <a:pt x="296" y="202"/>
                  <a:pt x="295" y="202"/>
                </a:cubicBezTo>
                <a:cubicBezTo>
                  <a:pt x="296" y="201"/>
                  <a:pt x="297" y="200"/>
                  <a:pt x="297" y="199"/>
                </a:cubicBezTo>
                <a:cubicBezTo>
                  <a:pt x="299" y="199"/>
                  <a:pt x="300" y="199"/>
                  <a:pt x="302" y="200"/>
                </a:cubicBezTo>
                <a:cubicBezTo>
                  <a:pt x="300" y="202"/>
                  <a:pt x="300" y="201"/>
                  <a:pt x="298" y="202"/>
                </a:cubicBezTo>
                <a:close/>
                <a:moveTo>
                  <a:pt x="304" y="222"/>
                </a:moveTo>
                <a:cubicBezTo>
                  <a:pt x="305" y="222"/>
                  <a:pt x="306" y="223"/>
                  <a:pt x="307" y="223"/>
                </a:cubicBezTo>
                <a:cubicBezTo>
                  <a:pt x="305" y="223"/>
                  <a:pt x="305" y="224"/>
                  <a:pt x="304" y="222"/>
                </a:cubicBezTo>
                <a:close/>
                <a:moveTo>
                  <a:pt x="304" y="200"/>
                </a:moveTo>
                <a:cubicBezTo>
                  <a:pt x="304" y="200"/>
                  <a:pt x="303" y="200"/>
                  <a:pt x="303" y="200"/>
                </a:cubicBezTo>
                <a:cubicBezTo>
                  <a:pt x="308" y="198"/>
                  <a:pt x="316" y="201"/>
                  <a:pt x="320" y="198"/>
                </a:cubicBezTo>
                <a:cubicBezTo>
                  <a:pt x="322" y="199"/>
                  <a:pt x="324" y="199"/>
                  <a:pt x="326" y="199"/>
                </a:cubicBezTo>
                <a:cubicBezTo>
                  <a:pt x="325" y="201"/>
                  <a:pt x="326" y="200"/>
                  <a:pt x="325" y="201"/>
                </a:cubicBezTo>
                <a:cubicBezTo>
                  <a:pt x="322" y="202"/>
                  <a:pt x="305" y="201"/>
                  <a:pt x="304" y="200"/>
                </a:cubicBezTo>
                <a:close/>
                <a:moveTo>
                  <a:pt x="337" y="167"/>
                </a:moveTo>
                <a:cubicBezTo>
                  <a:pt x="333" y="167"/>
                  <a:pt x="329" y="171"/>
                  <a:pt x="325" y="172"/>
                </a:cubicBezTo>
                <a:cubicBezTo>
                  <a:pt x="321" y="172"/>
                  <a:pt x="318" y="171"/>
                  <a:pt x="315" y="172"/>
                </a:cubicBezTo>
                <a:cubicBezTo>
                  <a:pt x="315" y="172"/>
                  <a:pt x="315" y="172"/>
                  <a:pt x="314" y="172"/>
                </a:cubicBezTo>
                <a:cubicBezTo>
                  <a:pt x="319" y="167"/>
                  <a:pt x="326" y="164"/>
                  <a:pt x="333" y="164"/>
                </a:cubicBezTo>
                <a:cubicBezTo>
                  <a:pt x="338" y="163"/>
                  <a:pt x="340" y="166"/>
                  <a:pt x="343" y="164"/>
                </a:cubicBezTo>
                <a:cubicBezTo>
                  <a:pt x="345" y="164"/>
                  <a:pt x="346" y="164"/>
                  <a:pt x="347" y="165"/>
                </a:cubicBezTo>
                <a:cubicBezTo>
                  <a:pt x="348" y="166"/>
                  <a:pt x="349" y="167"/>
                  <a:pt x="350" y="168"/>
                </a:cubicBezTo>
                <a:cubicBezTo>
                  <a:pt x="348" y="169"/>
                  <a:pt x="345" y="170"/>
                  <a:pt x="344" y="171"/>
                </a:cubicBezTo>
                <a:cubicBezTo>
                  <a:pt x="339" y="170"/>
                  <a:pt x="338" y="170"/>
                  <a:pt x="337" y="167"/>
                </a:cubicBezTo>
                <a:close/>
                <a:moveTo>
                  <a:pt x="343" y="194"/>
                </a:moveTo>
                <a:cubicBezTo>
                  <a:pt x="341" y="198"/>
                  <a:pt x="337" y="197"/>
                  <a:pt x="334" y="199"/>
                </a:cubicBezTo>
                <a:cubicBezTo>
                  <a:pt x="333" y="199"/>
                  <a:pt x="333" y="199"/>
                  <a:pt x="333" y="199"/>
                </a:cubicBezTo>
                <a:cubicBezTo>
                  <a:pt x="334" y="196"/>
                  <a:pt x="334" y="195"/>
                  <a:pt x="335" y="194"/>
                </a:cubicBezTo>
                <a:cubicBezTo>
                  <a:pt x="338" y="194"/>
                  <a:pt x="339" y="194"/>
                  <a:pt x="340" y="194"/>
                </a:cubicBezTo>
                <a:cubicBezTo>
                  <a:pt x="341" y="194"/>
                  <a:pt x="342" y="194"/>
                  <a:pt x="343" y="194"/>
                </a:cubicBezTo>
                <a:close/>
                <a:moveTo>
                  <a:pt x="328" y="216"/>
                </a:moveTo>
                <a:cubicBezTo>
                  <a:pt x="330" y="216"/>
                  <a:pt x="331" y="216"/>
                  <a:pt x="333" y="216"/>
                </a:cubicBezTo>
                <a:cubicBezTo>
                  <a:pt x="332" y="217"/>
                  <a:pt x="332" y="217"/>
                  <a:pt x="332" y="217"/>
                </a:cubicBezTo>
                <a:cubicBezTo>
                  <a:pt x="333" y="220"/>
                  <a:pt x="332" y="223"/>
                  <a:pt x="332" y="224"/>
                </a:cubicBezTo>
                <a:cubicBezTo>
                  <a:pt x="332" y="225"/>
                  <a:pt x="331" y="226"/>
                  <a:pt x="330" y="227"/>
                </a:cubicBezTo>
                <a:cubicBezTo>
                  <a:pt x="328" y="226"/>
                  <a:pt x="326" y="226"/>
                  <a:pt x="325" y="224"/>
                </a:cubicBezTo>
                <a:cubicBezTo>
                  <a:pt x="324" y="222"/>
                  <a:pt x="327" y="218"/>
                  <a:pt x="328" y="216"/>
                </a:cubicBezTo>
                <a:close/>
                <a:moveTo>
                  <a:pt x="334" y="298"/>
                </a:moveTo>
                <a:cubicBezTo>
                  <a:pt x="337" y="299"/>
                  <a:pt x="340" y="299"/>
                  <a:pt x="343" y="300"/>
                </a:cubicBezTo>
                <a:cubicBezTo>
                  <a:pt x="343" y="300"/>
                  <a:pt x="343" y="301"/>
                  <a:pt x="343" y="301"/>
                </a:cubicBezTo>
                <a:cubicBezTo>
                  <a:pt x="341" y="301"/>
                  <a:pt x="340" y="302"/>
                  <a:pt x="338" y="303"/>
                </a:cubicBezTo>
                <a:cubicBezTo>
                  <a:pt x="336" y="302"/>
                  <a:pt x="335" y="302"/>
                  <a:pt x="334" y="301"/>
                </a:cubicBezTo>
                <a:cubicBezTo>
                  <a:pt x="334" y="301"/>
                  <a:pt x="333" y="301"/>
                  <a:pt x="332" y="301"/>
                </a:cubicBezTo>
                <a:cubicBezTo>
                  <a:pt x="333" y="300"/>
                  <a:pt x="333" y="299"/>
                  <a:pt x="334" y="298"/>
                </a:cubicBezTo>
                <a:close/>
                <a:moveTo>
                  <a:pt x="365" y="202"/>
                </a:moveTo>
                <a:cubicBezTo>
                  <a:pt x="367" y="203"/>
                  <a:pt x="366" y="202"/>
                  <a:pt x="367" y="203"/>
                </a:cubicBezTo>
                <a:cubicBezTo>
                  <a:pt x="365" y="202"/>
                  <a:pt x="366" y="203"/>
                  <a:pt x="365" y="202"/>
                </a:cubicBezTo>
                <a:close/>
                <a:moveTo>
                  <a:pt x="360" y="220"/>
                </a:moveTo>
                <a:cubicBezTo>
                  <a:pt x="361" y="220"/>
                  <a:pt x="362" y="220"/>
                  <a:pt x="362" y="220"/>
                </a:cubicBezTo>
                <a:cubicBezTo>
                  <a:pt x="362" y="221"/>
                  <a:pt x="362" y="221"/>
                  <a:pt x="362" y="221"/>
                </a:cubicBezTo>
                <a:cubicBezTo>
                  <a:pt x="352" y="224"/>
                  <a:pt x="346" y="227"/>
                  <a:pt x="338" y="225"/>
                </a:cubicBezTo>
                <a:cubicBezTo>
                  <a:pt x="340" y="223"/>
                  <a:pt x="338" y="224"/>
                  <a:pt x="342" y="224"/>
                </a:cubicBezTo>
                <a:cubicBezTo>
                  <a:pt x="342" y="222"/>
                  <a:pt x="342" y="221"/>
                  <a:pt x="342" y="220"/>
                </a:cubicBezTo>
                <a:cubicBezTo>
                  <a:pt x="344" y="219"/>
                  <a:pt x="345" y="218"/>
                  <a:pt x="347" y="217"/>
                </a:cubicBezTo>
                <a:cubicBezTo>
                  <a:pt x="348" y="217"/>
                  <a:pt x="359" y="220"/>
                  <a:pt x="360" y="220"/>
                </a:cubicBezTo>
                <a:close/>
                <a:moveTo>
                  <a:pt x="352" y="105"/>
                </a:moveTo>
                <a:cubicBezTo>
                  <a:pt x="351" y="107"/>
                  <a:pt x="351" y="109"/>
                  <a:pt x="351" y="111"/>
                </a:cubicBezTo>
                <a:cubicBezTo>
                  <a:pt x="345" y="112"/>
                  <a:pt x="337" y="112"/>
                  <a:pt x="334" y="109"/>
                </a:cubicBezTo>
                <a:cubicBezTo>
                  <a:pt x="333" y="108"/>
                  <a:pt x="333" y="109"/>
                  <a:pt x="332" y="108"/>
                </a:cubicBezTo>
                <a:cubicBezTo>
                  <a:pt x="339" y="107"/>
                  <a:pt x="345" y="105"/>
                  <a:pt x="352" y="105"/>
                </a:cubicBezTo>
                <a:close/>
                <a:moveTo>
                  <a:pt x="322" y="110"/>
                </a:moveTo>
                <a:cubicBezTo>
                  <a:pt x="324" y="110"/>
                  <a:pt x="325" y="109"/>
                  <a:pt x="326" y="109"/>
                </a:cubicBezTo>
                <a:cubicBezTo>
                  <a:pt x="327" y="109"/>
                  <a:pt x="328" y="110"/>
                  <a:pt x="329" y="110"/>
                </a:cubicBezTo>
                <a:cubicBezTo>
                  <a:pt x="329" y="111"/>
                  <a:pt x="329" y="111"/>
                  <a:pt x="329" y="111"/>
                </a:cubicBezTo>
                <a:cubicBezTo>
                  <a:pt x="326" y="111"/>
                  <a:pt x="325" y="111"/>
                  <a:pt x="323" y="112"/>
                </a:cubicBezTo>
                <a:cubicBezTo>
                  <a:pt x="323" y="112"/>
                  <a:pt x="322" y="112"/>
                  <a:pt x="322" y="112"/>
                </a:cubicBezTo>
                <a:cubicBezTo>
                  <a:pt x="322" y="111"/>
                  <a:pt x="322" y="111"/>
                  <a:pt x="322" y="110"/>
                </a:cubicBezTo>
                <a:close/>
                <a:moveTo>
                  <a:pt x="334" y="127"/>
                </a:moveTo>
                <a:cubicBezTo>
                  <a:pt x="337" y="127"/>
                  <a:pt x="345" y="131"/>
                  <a:pt x="350" y="129"/>
                </a:cubicBezTo>
                <a:cubicBezTo>
                  <a:pt x="351" y="130"/>
                  <a:pt x="352" y="130"/>
                  <a:pt x="353" y="130"/>
                </a:cubicBezTo>
                <a:cubicBezTo>
                  <a:pt x="353" y="130"/>
                  <a:pt x="353" y="131"/>
                  <a:pt x="353" y="131"/>
                </a:cubicBezTo>
                <a:cubicBezTo>
                  <a:pt x="347" y="132"/>
                  <a:pt x="339" y="133"/>
                  <a:pt x="333" y="133"/>
                </a:cubicBezTo>
                <a:cubicBezTo>
                  <a:pt x="322" y="133"/>
                  <a:pt x="314" y="126"/>
                  <a:pt x="306" y="130"/>
                </a:cubicBezTo>
                <a:cubicBezTo>
                  <a:pt x="303" y="129"/>
                  <a:pt x="302" y="129"/>
                  <a:pt x="301" y="128"/>
                </a:cubicBezTo>
                <a:cubicBezTo>
                  <a:pt x="300" y="127"/>
                  <a:pt x="300" y="127"/>
                  <a:pt x="300" y="127"/>
                </a:cubicBezTo>
                <a:cubicBezTo>
                  <a:pt x="308" y="125"/>
                  <a:pt x="326" y="127"/>
                  <a:pt x="334" y="127"/>
                </a:cubicBezTo>
                <a:close/>
                <a:moveTo>
                  <a:pt x="293" y="97"/>
                </a:moveTo>
                <a:cubicBezTo>
                  <a:pt x="295" y="96"/>
                  <a:pt x="296" y="96"/>
                  <a:pt x="297" y="95"/>
                </a:cubicBezTo>
                <a:cubicBezTo>
                  <a:pt x="299" y="96"/>
                  <a:pt x="300" y="96"/>
                  <a:pt x="302" y="96"/>
                </a:cubicBezTo>
                <a:cubicBezTo>
                  <a:pt x="300" y="98"/>
                  <a:pt x="300" y="98"/>
                  <a:pt x="298" y="99"/>
                </a:cubicBezTo>
                <a:cubicBezTo>
                  <a:pt x="297" y="98"/>
                  <a:pt x="295" y="98"/>
                  <a:pt x="293" y="98"/>
                </a:cubicBezTo>
                <a:cubicBezTo>
                  <a:pt x="293" y="97"/>
                  <a:pt x="293" y="97"/>
                  <a:pt x="293" y="97"/>
                </a:cubicBezTo>
                <a:close/>
                <a:moveTo>
                  <a:pt x="297" y="127"/>
                </a:moveTo>
                <a:cubicBezTo>
                  <a:pt x="297" y="127"/>
                  <a:pt x="297" y="128"/>
                  <a:pt x="297" y="128"/>
                </a:cubicBezTo>
                <a:cubicBezTo>
                  <a:pt x="289" y="128"/>
                  <a:pt x="285" y="129"/>
                  <a:pt x="275" y="127"/>
                </a:cubicBezTo>
                <a:cubicBezTo>
                  <a:pt x="280" y="124"/>
                  <a:pt x="288" y="127"/>
                  <a:pt x="293" y="125"/>
                </a:cubicBezTo>
                <a:cubicBezTo>
                  <a:pt x="294" y="126"/>
                  <a:pt x="296" y="126"/>
                  <a:pt x="297" y="127"/>
                </a:cubicBezTo>
                <a:close/>
                <a:moveTo>
                  <a:pt x="268" y="220"/>
                </a:moveTo>
                <a:cubicBezTo>
                  <a:pt x="268" y="219"/>
                  <a:pt x="268" y="220"/>
                  <a:pt x="268" y="218"/>
                </a:cubicBezTo>
                <a:cubicBezTo>
                  <a:pt x="269" y="218"/>
                  <a:pt x="271" y="217"/>
                  <a:pt x="272" y="216"/>
                </a:cubicBezTo>
                <a:cubicBezTo>
                  <a:pt x="273" y="216"/>
                  <a:pt x="274" y="216"/>
                  <a:pt x="275" y="216"/>
                </a:cubicBezTo>
                <a:cubicBezTo>
                  <a:pt x="273" y="219"/>
                  <a:pt x="272" y="219"/>
                  <a:pt x="270" y="223"/>
                </a:cubicBezTo>
                <a:cubicBezTo>
                  <a:pt x="268" y="221"/>
                  <a:pt x="269" y="223"/>
                  <a:pt x="268" y="220"/>
                </a:cubicBezTo>
                <a:close/>
                <a:moveTo>
                  <a:pt x="270" y="390"/>
                </a:moveTo>
                <a:cubicBezTo>
                  <a:pt x="268" y="388"/>
                  <a:pt x="269" y="389"/>
                  <a:pt x="268" y="388"/>
                </a:cubicBezTo>
                <a:cubicBezTo>
                  <a:pt x="270" y="389"/>
                  <a:pt x="269" y="388"/>
                  <a:pt x="270" y="390"/>
                </a:cubicBezTo>
                <a:close/>
                <a:moveTo>
                  <a:pt x="272" y="126"/>
                </a:moveTo>
                <a:cubicBezTo>
                  <a:pt x="272" y="126"/>
                  <a:pt x="272" y="127"/>
                  <a:pt x="271" y="127"/>
                </a:cubicBezTo>
                <a:cubicBezTo>
                  <a:pt x="269" y="127"/>
                  <a:pt x="267" y="127"/>
                  <a:pt x="265" y="128"/>
                </a:cubicBezTo>
                <a:cubicBezTo>
                  <a:pt x="264" y="128"/>
                  <a:pt x="264" y="128"/>
                  <a:pt x="263" y="127"/>
                </a:cubicBezTo>
                <a:cubicBezTo>
                  <a:pt x="263" y="127"/>
                  <a:pt x="263" y="126"/>
                  <a:pt x="263" y="125"/>
                </a:cubicBezTo>
                <a:cubicBezTo>
                  <a:pt x="266" y="126"/>
                  <a:pt x="266" y="126"/>
                  <a:pt x="268" y="125"/>
                </a:cubicBezTo>
                <a:cubicBezTo>
                  <a:pt x="269" y="126"/>
                  <a:pt x="270" y="126"/>
                  <a:pt x="272" y="126"/>
                </a:cubicBezTo>
                <a:close/>
                <a:moveTo>
                  <a:pt x="268" y="99"/>
                </a:moveTo>
                <a:cubicBezTo>
                  <a:pt x="269" y="98"/>
                  <a:pt x="270" y="96"/>
                  <a:pt x="271" y="95"/>
                </a:cubicBezTo>
                <a:cubicBezTo>
                  <a:pt x="272" y="95"/>
                  <a:pt x="273" y="96"/>
                  <a:pt x="274" y="96"/>
                </a:cubicBezTo>
                <a:cubicBezTo>
                  <a:pt x="272" y="98"/>
                  <a:pt x="272" y="98"/>
                  <a:pt x="271" y="100"/>
                </a:cubicBezTo>
                <a:cubicBezTo>
                  <a:pt x="270" y="99"/>
                  <a:pt x="269" y="99"/>
                  <a:pt x="268" y="99"/>
                </a:cubicBezTo>
                <a:close/>
                <a:moveTo>
                  <a:pt x="266" y="83"/>
                </a:moveTo>
                <a:cubicBezTo>
                  <a:pt x="265" y="83"/>
                  <a:pt x="265" y="83"/>
                  <a:pt x="264" y="83"/>
                </a:cubicBezTo>
                <a:cubicBezTo>
                  <a:pt x="265" y="83"/>
                  <a:pt x="265" y="82"/>
                  <a:pt x="265" y="81"/>
                </a:cubicBezTo>
                <a:cubicBezTo>
                  <a:pt x="267" y="82"/>
                  <a:pt x="266" y="82"/>
                  <a:pt x="267" y="83"/>
                </a:cubicBezTo>
                <a:cubicBezTo>
                  <a:pt x="266" y="83"/>
                  <a:pt x="266" y="83"/>
                  <a:pt x="266" y="83"/>
                </a:cubicBezTo>
                <a:close/>
                <a:moveTo>
                  <a:pt x="265" y="98"/>
                </a:moveTo>
                <a:cubicBezTo>
                  <a:pt x="265" y="99"/>
                  <a:pt x="265" y="99"/>
                  <a:pt x="264" y="99"/>
                </a:cubicBezTo>
                <a:cubicBezTo>
                  <a:pt x="261" y="100"/>
                  <a:pt x="256" y="102"/>
                  <a:pt x="253" y="100"/>
                </a:cubicBezTo>
                <a:cubicBezTo>
                  <a:pt x="252" y="100"/>
                  <a:pt x="252" y="99"/>
                  <a:pt x="252" y="99"/>
                </a:cubicBezTo>
                <a:cubicBezTo>
                  <a:pt x="256" y="99"/>
                  <a:pt x="259" y="98"/>
                  <a:pt x="262" y="97"/>
                </a:cubicBezTo>
                <a:cubicBezTo>
                  <a:pt x="263" y="97"/>
                  <a:pt x="264" y="98"/>
                  <a:pt x="265" y="98"/>
                </a:cubicBezTo>
                <a:close/>
                <a:moveTo>
                  <a:pt x="258" y="139"/>
                </a:moveTo>
                <a:cubicBezTo>
                  <a:pt x="260" y="139"/>
                  <a:pt x="260" y="139"/>
                  <a:pt x="261" y="139"/>
                </a:cubicBezTo>
                <a:cubicBezTo>
                  <a:pt x="261" y="139"/>
                  <a:pt x="262" y="140"/>
                  <a:pt x="263" y="140"/>
                </a:cubicBezTo>
                <a:cubicBezTo>
                  <a:pt x="262" y="140"/>
                  <a:pt x="262" y="141"/>
                  <a:pt x="262" y="141"/>
                </a:cubicBezTo>
                <a:cubicBezTo>
                  <a:pt x="261" y="141"/>
                  <a:pt x="260" y="141"/>
                  <a:pt x="258" y="140"/>
                </a:cubicBezTo>
                <a:cubicBezTo>
                  <a:pt x="258" y="140"/>
                  <a:pt x="258" y="140"/>
                  <a:pt x="258" y="139"/>
                </a:cubicBezTo>
                <a:close/>
                <a:moveTo>
                  <a:pt x="262" y="195"/>
                </a:moveTo>
                <a:cubicBezTo>
                  <a:pt x="264" y="195"/>
                  <a:pt x="266" y="196"/>
                  <a:pt x="268" y="196"/>
                </a:cubicBezTo>
                <a:cubicBezTo>
                  <a:pt x="265" y="198"/>
                  <a:pt x="263" y="197"/>
                  <a:pt x="261" y="200"/>
                </a:cubicBezTo>
                <a:cubicBezTo>
                  <a:pt x="259" y="199"/>
                  <a:pt x="259" y="199"/>
                  <a:pt x="259" y="199"/>
                </a:cubicBezTo>
                <a:cubicBezTo>
                  <a:pt x="260" y="197"/>
                  <a:pt x="261" y="197"/>
                  <a:pt x="262" y="195"/>
                </a:cubicBezTo>
                <a:close/>
                <a:moveTo>
                  <a:pt x="274" y="169"/>
                </a:moveTo>
                <a:cubicBezTo>
                  <a:pt x="275" y="168"/>
                  <a:pt x="276" y="168"/>
                  <a:pt x="277" y="167"/>
                </a:cubicBezTo>
                <a:cubicBezTo>
                  <a:pt x="278" y="168"/>
                  <a:pt x="277" y="168"/>
                  <a:pt x="278" y="170"/>
                </a:cubicBezTo>
                <a:cubicBezTo>
                  <a:pt x="276" y="169"/>
                  <a:pt x="275" y="169"/>
                  <a:pt x="274" y="169"/>
                </a:cubicBezTo>
                <a:close/>
                <a:moveTo>
                  <a:pt x="281" y="186"/>
                </a:moveTo>
                <a:cubicBezTo>
                  <a:pt x="279" y="187"/>
                  <a:pt x="277" y="186"/>
                  <a:pt x="276" y="185"/>
                </a:cubicBezTo>
                <a:cubicBezTo>
                  <a:pt x="277" y="185"/>
                  <a:pt x="279" y="186"/>
                  <a:pt x="281" y="186"/>
                </a:cubicBezTo>
                <a:close/>
                <a:moveTo>
                  <a:pt x="277" y="220"/>
                </a:moveTo>
                <a:cubicBezTo>
                  <a:pt x="278" y="220"/>
                  <a:pt x="279" y="220"/>
                  <a:pt x="280" y="221"/>
                </a:cubicBezTo>
                <a:cubicBezTo>
                  <a:pt x="279" y="222"/>
                  <a:pt x="279" y="222"/>
                  <a:pt x="278" y="223"/>
                </a:cubicBezTo>
                <a:cubicBezTo>
                  <a:pt x="277" y="223"/>
                  <a:pt x="276" y="223"/>
                  <a:pt x="275" y="223"/>
                </a:cubicBezTo>
                <a:cubicBezTo>
                  <a:pt x="276" y="222"/>
                  <a:pt x="276" y="221"/>
                  <a:pt x="277" y="220"/>
                </a:cubicBezTo>
                <a:close/>
                <a:moveTo>
                  <a:pt x="277" y="192"/>
                </a:moveTo>
                <a:cubicBezTo>
                  <a:pt x="277" y="192"/>
                  <a:pt x="277" y="191"/>
                  <a:pt x="276" y="191"/>
                </a:cubicBezTo>
                <a:cubicBezTo>
                  <a:pt x="276" y="191"/>
                  <a:pt x="277" y="191"/>
                  <a:pt x="277" y="190"/>
                </a:cubicBezTo>
                <a:cubicBezTo>
                  <a:pt x="279" y="191"/>
                  <a:pt x="279" y="191"/>
                  <a:pt x="281" y="190"/>
                </a:cubicBezTo>
                <a:cubicBezTo>
                  <a:pt x="282" y="190"/>
                  <a:pt x="283" y="191"/>
                  <a:pt x="284" y="191"/>
                </a:cubicBezTo>
                <a:cubicBezTo>
                  <a:pt x="282" y="193"/>
                  <a:pt x="282" y="192"/>
                  <a:pt x="280" y="193"/>
                </a:cubicBezTo>
                <a:cubicBezTo>
                  <a:pt x="278" y="192"/>
                  <a:pt x="278" y="193"/>
                  <a:pt x="277" y="192"/>
                </a:cubicBezTo>
                <a:close/>
                <a:moveTo>
                  <a:pt x="282" y="220"/>
                </a:moveTo>
                <a:cubicBezTo>
                  <a:pt x="283" y="218"/>
                  <a:pt x="283" y="217"/>
                  <a:pt x="283" y="215"/>
                </a:cubicBezTo>
                <a:cubicBezTo>
                  <a:pt x="284" y="215"/>
                  <a:pt x="285" y="215"/>
                  <a:pt x="285" y="215"/>
                </a:cubicBezTo>
                <a:cubicBezTo>
                  <a:pt x="285" y="218"/>
                  <a:pt x="285" y="218"/>
                  <a:pt x="285" y="220"/>
                </a:cubicBezTo>
                <a:cubicBezTo>
                  <a:pt x="285" y="220"/>
                  <a:pt x="285" y="220"/>
                  <a:pt x="284" y="220"/>
                </a:cubicBezTo>
                <a:cubicBezTo>
                  <a:pt x="284" y="220"/>
                  <a:pt x="283" y="220"/>
                  <a:pt x="282" y="220"/>
                </a:cubicBezTo>
                <a:close/>
                <a:moveTo>
                  <a:pt x="284" y="291"/>
                </a:moveTo>
                <a:cubicBezTo>
                  <a:pt x="282" y="292"/>
                  <a:pt x="282" y="292"/>
                  <a:pt x="281" y="290"/>
                </a:cubicBezTo>
                <a:cubicBezTo>
                  <a:pt x="282" y="291"/>
                  <a:pt x="283" y="291"/>
                  <a:pt x="284" y="291"/>
                </a:cubicBezTo>
                <a:close/>
                <a:moveTo>
                  <a:pt x="285" y="188"/>
                </a:moveTo>
                <a:cubicBezTo>
                  <a:pt x="284" y="187"/>
                  <a:pt x="283" y="186"/>
                  <a:pt x="283" y="185"/>
                </a:cubicBezTo>
                <a:cubicBezTo>
                  <a:pt x="288" y="186"/>
                  <a:pt x="288" y="186"/>
                  <a:pt x="288" y="186"/>
                </a:cubicBezTo>
                <a:cubicBezTo>
                  <a:pt x="288" y="187"/>
                  <a:pt x="288" y="187"/>
                  <a:pt x="288" y="187"/>
                </a:cubicBezTo>
                <a:cubicBezTo>
                  <a:pt x="287" y="188"/>
                  <a:pt x="286" y="188"/>
                  <a:pt x="285" y="188"/>
                </a:cubicBezTo>
                <a:close/>
                <a:moveTo>
                  <a:pt x="289" y="140"/>
                </a:moveTo>
                <a:cubicBezTo>
                  <a:pt x="288" y="142"/>
                  <a:pt x="288" y="141"/>
                  <a:pt x="287" y="142"/>
                </a:cubicBezTo>
                <a:cubicBezTo>
                  <a:pt x="287" y="142"/>
                  <a:pt x="287" y="142"/>
                  <a:pt x="286" y="143"/>
                </a:cubicBezTo>
                <a:cubicBezTo>
                  <a:pt x="286" y="141"/>
                  <a:pt x="286" y="138"/>
                  <a:pt x="285" y="136"/>
                </a:cubicBezTo>
                <a:cubicBezTo>
                  <a:pt x="286" y="136"/>
                  <a:pt x="287" y="137"/>
                  <a:pt x="288" y="137"/>
                </a:cubicBezTo>
                <a:cubicBezTo>
                  <a:pt x="287" y="140"/>
                  <a:pt x="287" y="138"/>
                  <a:pt x="289" y="140"/>
                </a:cubicBezTo>
                <a:close/>
                <a:moveTo>
                  <a:pt x="291" y="167"/>
                </a:moveTo>
                <a:cubicBezTo>
                  <a:pt x="292" y="167"/>
                  <a:pt x="292" y="167"/>
                  <a:pt x="293" y="167"/>
                </a:cubicBezTo>
                <a:cubicBezTo>
                  <a:pt x="292" y="168"/>
                  <a:pt x="292" y="169"/>
                  <a:pt x="291" y="170"/>
                </a:cubicBezTo>
                <a:cubicBezTo>
                  <a:pt x="284" y="169"/>
                  <a:pt x="284" y="169"/>
                  <a:pt x="284" y="169"/>
                </a:cubicBezTo>
                <a:cubicBezTo>
                  <a:pt x="286" y="168"/>
                  <a:pt x="289" y="168"/>
                  <a:pt x="291" y="167"/>
                </a:cubicBezTo>
                <a:close/>
                <a:moveTo>
                  <a:pt x="286" y="297"/>
                </a:moveTo>
                <a:cubicBezTo>
                  <a:pt x="288" y="296"/>
                  <a:pt x="291" y="296"/>
                  <a:pt x="292" y="295"/>
                </a:cubicBezTo>
                <a:cubicBezTo>
                  <a:pt x="293" y="295"/>
                  <a:pt x="293" y="295"/>
                  <a:pt x="293" y="295"/>
                </a:cubicBezTo>
                <a:cubicBezTo>
                  <a:pt x="292" y="297"/>
                  <a:pt x="293" y="296"/>
                  <a:pt x="292" y="297"/>
                </a:cubicBezTo>
                <a:cubicBezTo>
                  <a:pt x="291" y="297"/>
                  <a:pt x="289" y="298"/>
                  <a:pt x="289" y="298"/>
                </a:cubicBezTo>
                <a:cubicBezTo>
                  <a:pt x="287" y="298"/>
                  <a:pt x="286" y="298"/>
                  <a:pt x="285" y="298"/>
                </a:cubicBezTo>
                <a:cubicBezTo>
                  <a:pt x="286" y="297"/>
                  <a:pt x="286" y="297"/>
                  <a:pt x="286" y="297"/>
                </a:cubicBezTo>
                <a:close/>
                <a:moveTo>
                  <a:pt x="295" y="304"/>
                </a:moveTo>
                <a:cubicBezTo>
                  <a:pt x="293" y="304"/>
                  <a:pt x="293" y="304"/>
                  <a:pt x="292" y="303"/>
                </a:cubicBezTo>
                <a:cubicBezTo>
                  <a:pt x="293" y="303"/>
                  <a:pt x="294" y="304"/>
                  <a:pt x="295" y="304"/>
                </a:cubicBezTo>
                <a:close/>
                <a:moveTo>
                  <a:pt x="286" y="85"/>
                </a:moveTo>
                <a:cubicBezTo>
                  <a:pt x="288" y="85"/>
                  <a:pt x="289" y="85"/>
                  <a:pt x="290" y="86"/>
                </a:cubicBezTo>
                <a:cubicBezTo>
                  <a:pt x="291" y="88"/>
                  <a:pt x="290" y="87"/>
                  <a:pt x="292" y="89"/>
                </a:cubicBezTo>
                <a:cubicBezTo>
                  <a:pt x="291" y="89"/>
                  <a:pt x="291" y="90"/>
                  <a:pt x="291" y="90"/>
                </a:cubicBezTo>
                <a:cubicBezTo>
                  <a:pt x="288" y="90"/>
                  <a:pt x="270" y="89"/>
                  <a:pt x="269" y="89"/>
                </a:cubicBezTo>
                <a:cubicBezTo>
                  <a:pt x="268" y="87"/>
                  <a:pt x="269" y="86"/>
                  <a:pt x="271" y="85"/>
                </a:cubicBezTo>
                <a:cubicBezTo>
                  <a:pt x="271" y="84"/>
                  <a:pt x="271" y="83"/>
                  <a:pt x="271" y="83"/>
                </a:cubicBezTo>
                <a:cubicBezTo>
                  <a:pt x="273" y="83"/>
                  <a:pt x="274" y="83"/>
                  <a:pt x="275" y="85"/>
                </a:cubicBezTo>
                <a:cubicBezTo>
                  <a:pt x="280" y="86"/>
                  <a:pt x="284" y="87"/>
                  <a:pt x="286" y="85"/>
                </a:cubicBezTo>
                <a:close/>
                <a:moveTo>
                  <a:pt x="272" y="79"/>
                </a:moveTo>
                <a:cubicBezTo>
                  <a:pt x="272" y="79"/>
                  <a:pt x="273" y="79"/>
                  <a:pt x="274" y="79"/>
                </a:cubicBezTo>
                <a:cubicBezTo>
                  <a:pt x="274" y="79"/>
                  <a:pt x="271" y="83"/>
                  <a:pt x="271" y="82"/>
                </a:cubicBezTo>
                <a:cubicBezTo>
                  <a:pt x="269" y="80"/>
                  <a:pt x="272" y="80"/>
                  <a:pt x="272" y="79"/>
                </a:cubicBezTo>
                <a:close/>
                <a:moveTo>
                  <a:pt x="278" y="71"/>
                </a:moveTo>
                <a:cubicBezTo>
                  <a:pt x="277" y="72"/>
                  <a:pt x="277" y="73"/>
                  <a:pt x="277" y="74"/>
                </a:cubicBezTo>
                <a:cubicBezTo>
                  <a:pt x="275" y="75"/>
                  <a:pt x="274" y="75"/>
                  <a:pt x="272" y="77"/>
                </a:cubicBezTo>
                <a:cubicBezTo>
                  <a:pt x="269" y="76"/>
                  <a:pt x="267" y="75"/>
                  <a:pt x="265" y="74"/>
                </a:cubicBezTo>
                <a:cubicBezTo>
                  <a:pt x="266" y="73"/>
                  <a:pt x="266" y="72"/>
                  <a:pt x="266" y="71"/>
                </a:cubicBezTo>
                <a:cubicBezTo>
                  <a:pt x="270" y="71"/>
                  <a:pt x="272" y="70"/>
                  <a:pt x="278" y="71"/>
                </a:cubicBezTo>
                <a:close/>
                <a:moveTo>
                  <a:pt x="254" y="43"/>
                </a:moveTo>
                <a:cubicBezTo>
                  <a:pt x="254" y="43"/>
                  <a:pt x="254" y="43"/>
                  <a:pt x="255" y="42"/>
                </a:cubicBezTo>
                <a:cubicBezTo>
                  <a:pt x="256" y="43"/>
                  <a:pt x="256" y="43"/>
                  <a:pt x="257" y="43"/>
                </a:cubicBezTo>
                <a:cubicBezTo>
                  <a:pt x="257" y="44"/>
                  <a:pt x="256" y="45"/>
                  <a:pt x="256" y="46"/>
                </a:cubicBezTo>
                <a:cubicBezTo>
                  <a:pt x="256" y="46"/>
                  <a:pt x="256" y="45"/>
                  <a:pt x="255" y="45"/>
                </a:cubicBezTo>
                <a:cubicBezTo>
                  <a:pt x="255" y="45"/>
                  <a:pt x="252" y="44"/>
                  <a:pt x="254" y="43"/>
                </a:cubicBezTo>
                <a:close/>
                <a:moveTo>
                  <a:pt x="245" y="45"/>
                </a:moveTo>
                <a:cubicBezTo>
                  <a:pt x="245" y="44"/>
                  <a:pt x="246" y="44"/>
                  <a:pt x="246" y="44"/>
                </a:cubicBezTo>
                <a:cubicBezTo>
                  <a:pt x="247" y="44"/>
                  <a:pt x="248" y="44"/>
                  <a:pt x="249" y="45"/>
                </a:cubicBezTo>
                <a:cubicBezTo>
                  <a:pt x="249" y="45"/>
                  <a:pt x="249" y="45"/>
                  <a:pt x="249" y="46"/>
                </a:cubicBezTo>
                <a:cubicBezTo>
                  <a:pt x="247" y="46"/>
                  <a:pt x="248" y="46"/>
                  <a:pt x="247" y="46"/>
                </a:cubicBezTo>
                <a:cubicBezTo>
                  <a:pt x="247" y="46"/>
                  <a:pt x="243" y="45"/>
                  <a:pt x="245" y="45"/>
                </a:cubicBezTo>
                <a:close/>
                <a:moveTo>
                  <a:pt x="243" y="55"/>
                </a:moveTo>
                <a:cubicBezTo>
                  <a:pt x="243" y="55"/>
                  <a:pt x="243" y="54"/>
                  <a:pt x="243" y="54"/>
                </a:cubicBezTo>
                <a:cubicBezTo>
                  <a:pt x="244" y="54"/>
                  <a:pt x="244" y="55"/>
                  <a:pt x="245" y="55"/>
                </a:cubicBezTo>
                <a:cubicBezTo>
                  <a:pt x="245" y="55"/>
                  <a:pt x="245" y="55"/>
                  <a:pt x="245" y="54"/>
                </a:cubicBezTo>
                <a:cubicBezTo>
                  <a:pt x="250" y="55"/>
                  <a:pt x="253" y="53"/>
                  <a:pt x="255" y="50"/>
                </a:cubicBezTo>
                <a:cubicBezTo>
                  <a:pt x="256" y="53"/>
                  <a:pt x="255" y="53"/>
                  <a:pt x="253" y="55"/>
                </a:cubicBezTo>
                <a:cubicBezTo>
                  <a:pt x="251" y="58"/>
                  <a:pt x="252" y="55"/>
                  <a:pt x="248" y="56"/>
                </a:cubicBezTo>
                <a:cubicBezTo>
                  <a:pt x="247" y="56"/>
                  <a:pt x="246" y="59"/>
                  <a:pt x="245" y="60"/>
                </a:cubicBezTo>
                <a:cubicBezTo>
                  <a:pt x="245" y="60"/>
                  <a:pt x="243" y="57"/>
                  <a:pt x="241" y="57"/>
                </a:cubicBezTo>
                <a:cubicBezTo>
                  <a:pt x="242" y="55"/>
                  <a:pt x="242" y="56"/>
                  <a:pt x="243" y="55"/>
                </a:cubicBezTo>
                <a:close/>
                <a:moveTo>
                  <a:pt x="226" y="69"/>
                </a:moveTo>
                <a:cubicBezTo>
                  <a:pt x="228" y="68"/>
                  <a:pt x="228" y="68"/>
                  <a:pt x="229" y="66"/>
                </a:cubicBezTo>
                <a:cubicBezTo>
                  <a:pt x="231" y="66"/>
                  <a:pt x="233" y="67"/>
                  <a:pt x="235" y="67"/>
                </a:cubicBezTo>
                <a:cubicBezTo>
                  <a:pt x="235" y="67"/>
                  <a:pt x="236" y="68"/>
                  <a:pt x="236" y="68"/>
                </a:cubicBezTo>
                <a:cubicBezTo>
                  <a:pt x="233" y="70"/>
                  <a:pt x="233" y="69"/>
                  <a:pt x="232" y="74"/>
                </a:cubicBezTo>
                <a:cubicBezTo>
                  <a:pt x="227" y="74"/>
                  <a:pt x="223" y="75"/>
                  <a:pt x="220" y="71"/>
                </a:cubicBezTo>
                <a:cubicBezTo>
                  <a:pt x="219" y="71"/>
                  <a:pt x="218" y="71"/>
                  <a:pt x="217" y="71"/>
                </a:cubicBezTo>
                <a:cubicBezTo>
                  <a:pt x="217" y="73"/>
                  <a:pt x="217" y="75"/>
                  <a:pt x="217" y="76"/>
                </a:cubicBezTo>
                <a:cubicBezTo>
                  <a:pt x="217" y="77"/>
                  <a:pt x="217" y="77"/>
                  <a:pt x="217" y="78"/>
                </a:cubicBezTo>
                <a:cubicBezTo>
                  <a:pt x="211" y="76"/>
                  <a:pt x="212" y="72"/>
                  <a:pt x="211" y="68"/>
                </a:cubicBezTo>
                <a:cubicBezTo>
                  <a:pt x="216" y="68"/>
                  <a:pt x="223" y="68"/>
                  <a:pt x="226" y="69"/>
                </a:cubicBezTo>
                <a:close/>
                <a:moveTo>
                  <a:pt x="210" y="83"/>
                </a:moveTo>
                <a:cubicBezTo>
                  <a:pt x="214" y="84"/>
                  <a:pt x="217" y="84"/>
                  <a:pt x="219" y="83"/>
                </a:cubicBezTo>
                <a:cubicBezTo>
                  <a:pt x="220" y="83"/>
                  <a:pt x="221" y="83"/>
                  <a:pt x="222" y="83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19" y="85"/>
                  <a:pt x="214" y="84"/>
                  <a:pt x="211" y="85"/>
                </a:cubicBezTo>
                <a:cubicBezTo>
                  <a:pt x="211" y="85"/>
                  <a:pt x="210" y="85"/>
                  <a:pt x="209" y="85"/>
                </a:cubicBezTo>
                <a:lnTo>
                  <a:pt x="210" y="83"/>
                </a:lnTo>
                <a:close/>
                <a:moveTo>
                  <a:pt x="194" y="287"/>
                </a:moveTo>
                <a:cubicBezTo>
                  <a:pt x="195" y="287"/>
                  <a:pt x="195" y="287"/>
                  <a:pt x="196" y="287"/>
                </a:cubicBezTo>
                <a:cubicBezTo>
                  <a:pt x="195" y="288"/>
                  <a:pt x="195" y="289"/>
                  <a:pt x="194" y="290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189" y="287"/>
                  <a:pt x="192" y="287"/>
                  <a:pt x="194" y="287"/>
                </a:cubicBezTo>
                <a:close/>
                <a:moveTo>
                  <a:pt x="213" y="309"/>
                </a:moveTo>
                <a:cubicBezTo>
                  <a:pt x="209" y="307"/>
                  <a:pt x="200" y="304"/>
                  <a:pt x="194" y="307"/>
                </a:cubicBezTo>
                <a:cubicBezTo>
                  <a:pt x="194" y="307"/>
                  <a:pt x="193" y="306"/>
                  <a:pt x="193" y="306"/>
                </a:cubicBezTo>
                <a:cubicBezTo>
                  <a:pt x="195" y="308"/>
                  <a:pt x="196" y="308"/>
                  <a:pt x="198" y="307"/>
                </a:cubicBezTo>
                <a:cubicBezTo>
                  <a:pt x="196" y="309"/>
                  <a:pt x="194" y="308"/>
                  <a:pt x="191" y="309"/>
                </a:cubicBezTo>
                <a:cubicBezTo>
                  <a:pt x="187" y="308"/>
                  <a:pt x="188" y="307"/>
                  <a:pt x="185" y="306"/>
                </a:cubicBezTo>
                <a:cubicBezTo>
                  <a:pt x="185" y="305"/>
                  <a:pt x="185" y="305"/>
                  <a:pt x="185" y="305"/>
                </a:cubicBezTo>
                <a:cubicBezTo>
                  <a:pt x="189" y="303"/>
                  <a:pt x="194" y="301"/>
                  <a:pt x="198" y="299"/>
                </a:cubicBezTo>
                <a:cubicBezTo>
                  <a:pt x="200" y="301"/>
                  <a:pt x="199" y="299"/>
                  <a:pt x="198" y="302"/>
                </a:cubicBezTo>
                <a:cubicBezTo>
                  <a:pt x="203" y="303"/>
                  <a:pt x="209" y="305"/>
                  <a:pt x="213" y="303"/>
                </a:cubicBezTo>
                <a:cubicBezTo>
                  <a:pt x="215" y="303"/>
                  <a:pt x="217" y="304"/>
                  <a:pt x="219" y="304"/>
                </a:cubicBezTo>
                <a:cubicBezTo>
                  <a:pt x="216" y="306"/>
                  <a:pt x="215" y="306"/>
                  <a:pt x="213" y="309"/>
                </a:cubicBezTo>
                <a:close/>
                <a:moveTo>
                  <a:pt x="218" y="99"/>
                </a:moveTo>
                <a:cubicBezTo>
                  <a:pt x="215" y="99"/>
                  <a:pt x="211" y="98"/>
                  <a:pt x="208" y="97"/>
                </a:cubicBezTo>
                <a:cubicBezTo>
                  <a:pt x="208" y="97"/>
                  <a:pt x="208" y="97"/>
                  <a:pt x="208" y="96"/>
                </a:cubicBezTo>
                <a:cubicBezTo>
                  <a:pt x="209" y="96"/>
                  <a:pt x="223" y="92"/>
                  <a:pt x="225" y="91"/>
                </a:cubicBezTo>
                <a:cubicBezTo>
                  <a:pt x="226" y="92"/>
                  <a:pt x="227" y="92"/>
                  <a:pt x="228" y="92"/>
                </a:cubicBezTo>
                <a:cubicBezTo>
                  <a:pt x="225" y="96"/>
                  <a:pt x="222" y="97"/>
                  <a:pt x="218" y="99"/>
                </a:cubicBezTo>
                <a:close/>
                <a:moveTo>
                  <a:pt x="237" y="98"/>
                </a:moveTo>
                <a:cubicBezTo>
                  <a:pt x="235" y="97"/>
                  <a:pt x="232" y="97"/>
                  <a:pt x="229" y="96"/>
                </a:cubicBezTo>
                <a:cubicBezTo>
                  <a:pt x="229" y="95"/>
                  <a:pt x="230" y="94"/>
                  <a:pt x="230" y="93"/>
                </a:cubicBezTo>
                <a:cubicBezTo>
                  <a:pt x="232" y="93"/>
                  <a:pt x="235" y="94"/>
                  <a:pt x="237" y="94"/>
                </a:cubicBezTo>
                <a:cubicBezTo>
                  <a:pt x="237" y="95"/>
                  <a:pt x="237" y="96"/>
                  <a:pt x="237" y="98"/>
                </a:cubicBezTo>
                <a:close/>
                <a:moveTo>
                  <a:pt x="240" y="71"/>
                </a:moveTo>
                <a:cubicBezTo>
                  <a:pt x="238" y="71"/>
                  <a:pt x="239" y="72"/>
                  <a:pt x="238" y="71"/>
                </a:cubicBezTo>
                <a:cubicBezTo>
                  <a:pt x="237" y="70"/>
                  <a:pt x="237" y="70"/>
                  <a:pt x="237" y="69"/>
                </a:cubicBezTo>
                <a:cubicBezTo>
                  <a:pt x="241" y="68"/>
                  <a:pt x="239" y="69"/>
                  <a:pt x="239" y="66"/>
                </a:cubicBezTo>
                <a:cubicBezTo>
                  <a:pt x="246" y="65"/>
                  <a:pt x="261" y="63"/>
                  <a:pt x="267" y="61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63" y="66"/>
                  <a:pt x="264" y="63"/>
                  <a:pt x="260" y="65"/>
                </a:cubicBezTo>
                <a:cubicBezTo>
                  <a:pt x="258" y="65"/>
                  <a:pt x="259" y="67"/>
                  <a:pt x="258" y="68"/>
                </a:cubicBezTo>
                <a:cubicBezTo>
                  <a:pt x="256" y="70"/>
                  <a:pt x="252" y="70"/>
                  <a:pt x="250" y="72"/>
                </a:cubicBezTo>
                <a:cubicBezTo>
                  <a:pt x="249" y="72"/>
                  <a:pt x="249" y="72"/>
                  <a:pt x="248" y="72"/>
                </a:cubicBezTo>
                <a:cubicBezTo>
                  <a:pt x="248" y="70"/>
                  <a:pt x="247" y="68"/>
                  <a:pt x="247" y="67"/>
                </a:cubicBezTo>
                <a:cubicBezTo>
                  <a:pt x="247" y="67"/>
                  <a:pt x="247" y="67"/>
                  <a:pt x="247" y="66"/>
                </a:cubicBezTo>
                <a:cubicBezTo>
                  <a:pt x="243" y="68"/>
                  <a:pt x="244" y="70"/>
                  <a:pt x="240" y="71"/>
                </a:cubicBezTo>
                <a:close/>
                <a:moveTo>
                  <a:pt x="249" y="78"/>
                </a:moveTo>
                <a:cubicBezTo>
                  <a:pt x="249" y="78"/>
                  <a:pt x="250" y="78"/>
                  <a:pt x="251" y="79"/>
                </a:cubicBezTo>
                <a:cubicBezTo>
                  <a:pt x="250" y="81"/>
                  <a:pt x="249" y="83"/>
                  <a:pt x="248" y="85"/>
                </a:cubicBezTo>
                <a:cubicBezTo>
                  <a:pt x="247" y="85"/>
                  <a:pt x="246" y="85"/>
                  <a:pt x="245" y="85"/>
                </a:cubicBezTo>
                <a:cubicBezTo>
                  <a:pt x="246" y="80"/>
                  <a:pt x="247" y="80"/>
                  <a:pt x="249" y="78"/>
                </a:cubicBezTo>
                <a:close/>
                <a:moveTo>
                  <a:pt x="248" y="128"/>
                </a:moveTo>
                <a:cubicBezTo>
                  <a:pt x="248" y="127"/>
                  <a:pt x="248" y="127"/>
                  <a:pt x="248" y="127"/>
                </a:cubicBezTo>
                <a:cubicBezTo>
                  <a:pt x="250" y="126"/>
                  <a:pt x="254" y="126"/>
                  <a:pt x="256" y="125"/>
                </a:cubicBezTo>
                <a:cubicBezTo>
                  <a:pt x="258" y="126"/>
                  <a:pt x="257" y="125"/>
                  <a:pt x="258" y="126"/>
                </a:cubicBezTo>
                <a:cubicBezTo>
                  <a:pt x="256" y="127"/>
                  <a:pt x="255" y="128"/>
                  <a:pt x="253" y="129"/>
                </a:cubicBezTo>
                <a:cubicBezTo>
                  <a:pt x="252" y="128"/>
                  <a:pt x="250" y="128"/>
                  <a:pt x="248" y="128"/>
                </a:cubicBezTo>
                <a:close/>
                <a:moveTo>
                  <a:pt x="249" y="191"/>
                </a:moveTo>
                <a:cubicBezTo>
                  <a:pt x="250" y="190"/>
                  <a:pt x="250" y="189"/>
                  <a:pt x="251" y="188"/>
                </a:cubicBezTo>
                <a:cubicBezTo>
                  <a:pt x="253" y="189"/>
                  <a:pt x="255" y="189"/>
                  <a:pt x="258" y="190"/>
                </a:cubicBezTo>
                <a:cubicBezTo>
                  <a:pt x="255" y="191"/>
                  <a:pt x="254" y="190"/>
                  <a:pt x="252" y="192"/>
                </a:cubicBezTo>
                <a:cubicBezTo>
                  <a:pt x="251" y="192"/>
                  <a:pt x="250" y="191"/>
                  <a:pt x="249" y="191"/>
                </a:cubicBezTo>
                <a:close/>
                <a:moveTo>
                  <a:pt x="257" y="253"/>
                </a:moveTo>
                <a:cubicBezTo>
                  <a:pt x="255" y="253"/>
                  <a:pt x="254" y="253"/>
                  <a:pt x="252" y="253"/>
                </a:cubicBezTo>
                <a:cubicBezTo>
                  <a:pt x="252" y="252"/>
                  <a:pt x="253" y="252"/>
                  <a:pt x="253" y="251"/>
                </a:cubicBezTo>
                <a:cubicBezTo>
                  <a:pt x="254" y="251"/>
                  <a:pt x="255" y="252"/>
                  <a:pt x="257" y="252"/>
                </a:cubicBezTo>
                <a:cubicBezTo>
                  <a:pt x="257" y="252"/>
                  <a:pt x="257" y="252"/>
                  <a:pt x="257" y="253"/>
                </a:cubicBezTo>
                <a:close/>
                <a:moveTo>
                  <a:pt x="256" y="222"/>
                </a:moveTo>
                <a:cubicBezTo>
                  <a:pt x="255" y="222"/>
                  <a:pt x="254" y="222"/>
                  <a:pt x="252" y="221"/>
                </a:cubicBezTo>
                <a:cubicBezTo>
                  <a:pt x="254" y="217"/>
                  <a:pt x="255" y="218"/>
                  <a:pt x="258" y="216"/>
                </a:cubicBezTo>
                <a:cubicBezTo>
                  <a:pt x="260" y="217"/>
                  <a:pt x="260" y="217"/>
                  <a:pt x="262" y="218"/>
                </a:cubicBezTo>
                <a:cubicBezTo>
                  <a:pt x="259" y="220"/>
                  <a:pt x="258" y="219"/>
                  <a:pt x="256" y="222"/>
                </a:cubicBezTo>
                <a:close/>
                <a:moveTo>
                  <a:pt x="258" y="389"/>
                </a:moveTo>
                <a:cubicBezTo>
                  <a:pt x="260" y="389"/>
                  <a:pt x="262" y="389"/>
                  <a:pt x="263" y="388"/>
                </a:cubicBezTo>
                <a:cubicBezTo>
                  <a:pt x="264" y="388"/>
                  <a:pt x="266" y="389"/>
                  <a:pt x="267" y="389"/>
                </a:cubicBezTo>
                <a:cubicBezTo>
                  <a:pt x="267" y="389"/>
                  <a:pt x="267" y="390"/>
                  <a:pt x="267" y="390"/>
                </a:cubicBezTo>
                <a:cubicBezTo>
                  <a:pt x="264" y="390"/>
                  <a:pt x="264" y="390"/>
                  <a:pt x="262" y="391"/>
                </a:cubicBezTo>
                <a:cubicBezTo>
                  <a:pt x="261" y="391"/>
                  <a:pt x="260" y="391"/>
                  <a:pt x="258" y="390"/>
                </a:cubicBezTo>
                <a:cubicBezTo>
                  <a:pt x="258" y="390"/>
                  <a:pt x="258" y="390"/>
                  <a:pt x="258" y="389"/>
                </a:cubicBezTo>
                <a:close/>
                <a:moveTo>
                  <a:pt x="264" y="491"/>
                </a:moveTo>
                <a:cubicBezTo>
                  <a:pt x="264" y="491"/>
                  <a:pt x="263" y="491"/>
                  <a:pt x="263" y="491"/>
                </a:cubicBezTo>
                <a:cubicBezTo>
                  <a:pt x="262" y="491"/>
                  <a:pt x="260" y="491"/>
                  <a:pt x="259" y="491"/>
                </a:cubicBezTo>
                <a:cubicBezTo>
                  <a:pt x="260" y="489"/>
                  <a:pt x="260" y="489"/>
                  <a:pt x="261" y="487"/>
                </a:cubicBezTo>
                <a:cubicBezTo>
                  <a:pt x="262" y="487"/>
                  <a:pt x="264" y="487"/>
                  <a:pt x="265" y="488"/>
                </a:cubicBezTo>
                <a:cubicBezTo>
                  <a:pt x="265" y="489"/>
                  <a:pt x="265" y="490"/>
                  <a:pt x="264" y="491"/>
                </a:cubicBezTo>
                <a:close/>
                <a:moveTo>
                  <a:pt x="268" y="463"/>
                </a:moveTo>
                <a:cubicBezTo>
                  <a:pt x="268" y="465"/>
                  <a:pt x="268" y="465"/>
                  <a:pt x="270" y="467"/>
                </a:cubicBezTo>
                <a:cubicBezTo>
                  <a:pt x="270" y="467"/>
                  <a:pt x="270" y="467"/>
                  <a:pt x="270" y="468"/>
                </a:cubicBezTo>
                <a:cubicBezTo>
                  <a:pt x="268" y="468"/>
                  <a:pt x="269" y="468"/>
                  <a:pt x="268" y="468"/>
                </a:cubicBezTo>
                <a:cubicBezTo>
                  <a:pt x="266" y="468"/>
                  <a:pt x="264" y="467"/>
                  <a:pt x="263" y="467"/>
                </a:cubicBezTo>
                <a:cubicBezTo>
                  <a:pt x="265" y="464"/>
                  <a:pt x="266" y="465"/>
                  <a:pt x="266" y="461"/>
                </a:cubicBezTo>
                <a:cubicBezTo>
                  <a:pt x="268" y="462"/>
                  <a:pt x="270" y="462"/>
                  <a:pt x="272" y="463"/>
                </a:cubicBezTo>
                <a:cubicBezTo>
                  <a:pt x="271" y="463"/>
                  <a:pt x="270" y="463"/>
                  <a:pt x="268" y="463"/>
                </a:cubicBezTo>
                <a:close/>
                <a:moveTo>
                  <a:pt x="271" y="388"/>
                </a:moveTo>
                <a:cubicBezTo>
                  <a:pt x="273" y="389"/>
                  <a:pt x="272" y="388"/>
                  <a:pt x="273" y="389"/>
                </a:cubicBezTo>
                <a:cubicBezTo>
                  <a:pt x="272" y="388"/>
                  <a:pt x="272" y="389"/>
                  <a:pt x="271" y="388"/>
                </a:cubicBezTo>
                <a:close/>
                <a:moveTo>
                  <a:pt x="269" y="383"/>
                </a:moveTo>
                <a:cubicBezTo>
                  <a:pt x="270" y="381"/>
                  <a:pt x="270" y="381"/>
                  <a:pt x="270" y="381"/>
                </a:cubicBezTo>
                <a:cubicBezTo>
                  <a:pt x="272" y="381"/>
                  <a:pt x="272" y="381"/>
                  <a:pt x="274" y="380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80" y="381"/>
                  <a:pt x="281" y="382"/>
                  <a:pt x="281" y="382"/>
                </a:cubicBezTo>
                <a:cubicBezTo>
                  <a:pt x="281" y="383"/>
                  <a:pt x="280" y="383"/>
                  <a:pt x="280" y="384"/>
                </a:cubicBezTo>
                <a:cubicBezTo>
                  <a:pt x="277" y="384"/>
                  <a:pt x="275" y="383"/>
                  <a:pt x="273" y="384"/>
                </a:cubicBezTo>
                <a:lnTo>
                  <a:pt x="269" y="383"/>
                </a:lnTo>
                <a:close/>
                <a:moveTo>
                  <a:pt x="281" y="390"/>
                </a:moveTo>
                <a:cubicBezTo>
                  <a:pt x="279" y="389"/>
                  <a:pt x="277" y="389"/>
                  <a:pt x="276" y="389"/>
                </a:cubicBezTo>
                <a:cubicBezTo>
                  <a:pt x="277" y="388"/>
                  <a:pt x="279" y="388"/>
                  <a:pt x="280" y="387"/>
                </a:cubicBezTo>
                <a:cubicBezTo>
                  <a:pt x="281" y="388"/>
                  <a:pt x="283" y="388"/>
                  <a:pt x="284" y="388"/>
                </a:cubicBezTo>
                <a:cubicBezTo>
                  <a:pt x="283" y="389"/>
                  <a:pt x="281" y="389"/>
                  <a:pt x="281" y="390"/>
                </a:cubicBezTo>
                <a:close/>
                <a:moveTo>
                  <a:pt x="283" y="381"/>
                </a:moveTo>
                <a:cubicBezTo>
                  <a:pt x="284" y="381"/>
                  <a:pt x="285" y="381"/>
                  <a:pt x="286" y="381"/>
                </a:cubicBezTo>
                <a:cubicBezTo>
                  <a:pt x="285" y="382"/>
                  <a:pt x="285" y="382"/>
                  <a:pt x="283" y="381"/>
                </a:cubicBezTo>
                <a:close/>
                <a:moveTo>
                  <a:pt x="278" y="308"/>
                </a:moveTo>
                <a:cubicBezTo>
                  <a:pt x="277" y="308"/>
                  <a:pt x="277" y="308"/>
                  <a:pt x="276" y="307"/>
                </a:cubicBezTo>
                <a:cubicBezTo>
                  <a:pt x="279" y="304"/>
                  <a:pt x="283" y="305"/>
                  <a:pt x="285" y="303"/>
                </a:cubicBezTo>
                <a:cubicBezTo>
                  <a:pt x="287" y="303"/>
                  <a:pt x="289" y="304"/>
                  <a:pt x="291" y="304"/>
                </a:cubicBezTo>
                <a:cubicBezTo>
                  <a:pt x="290" y="304"/>
                  <a:pt x="290" y="305"/>
                  <a:pt x="290" y="305"/>
                </a:cubicBezTo>
                <a:cubicBezTo>
                  <a:pt x="287" y="306"/>
                  <a:pt x="281" y="306"/>
                  <a:pt x="278" y="308"/>
                </a:cubicBezTo>
                <a:close/>
                <a:moveTo>
                  <a:pt x="293" y="381"/>
                </a:moveTo>
                <a:cubicBezTo>
                  <a:pt x="291" y="381"/>
                  <a:pt x="290" y="381"/>
                  <a:pt x="289" y="381"/>
                </a:cubicBezTo>
                <a:cubicBezTo>
                  <a:pt x="289" y="379"/>
                  <a:pt x="289" y="378"/>
                  <a:pt x="290" y="377"/>
                </a:cubicBezTo>
                <a:cubicBezTo>
                  <a:pt x="291" y="377"/>
                  <a:pt x="292" y="377"/>
                  <a:pt x="294" y="377"/>
                </a:cubicBezTo>
                <a:cubicBezTo>
                  <a:pt x="294" y="378"/>
                  <a:pt x="294" y="378"/>
                  <a:pt x="294" y="379"/>
                </a:cubicBezTo>
                <a:cubicBezTo>
                  <a:pt x="294" y="380"/>
                  <a:pt x="293" y="381"/>
                  <a:pt x="293" y="381"/>
                </a:cubicBezTo>
                <a:close/>
                <a:moveTo>
                  <a:pt x="288" y="349"/>
                </a:moveTo>
                <a:cubicBezTo>
                  <a:pt x="289" y="348"/>
                  <a:pt x="291" y="348"/>
                  <a:pt x="292" y="348"/>
                </a:cubicBezTo>
                <a:cubicBezTo>
                  <a:pt x="294" y="348"/>
                  <a:pt x="295" y="348"/>
                  <a:pt x="296" y="348"/>
                </a:cubicBezTo>
                <a:cubicBezTo>
                  <a:pt x="294" y="349"/>
                  <a:pt x="291" y="349"/>
                  <a:pt x="288" y="349"/>
                </a:cubicBezTo>
                <a:close/>
                <a:moveTo>
                  <a:pt x="296" y="303"/>
                </a:moveTo>
                <a:cubicBezTo>
                  <a:pt x="297" y="303"/>
                  <a:pt x="299" y="304"/>
                  <a:pt x="300" y="304"/>
                </a:cubicBezTo>
                <a:cubicBezTo>
                  <a:pt x="298" y="304"/>
                  <a:pt x="298" y="304"/>
                  <a:pt x="296" y="303"/>
                </a:cubicBezTo>
                <a:close/>
                <a:moveTo>
                  <a:pt x="299" y="542"/>
                </a:moveTo>
                <a:cubicBezTo>
                  <a:pt x="300" y="542"/>
                  <a:pt x="303" y="542"/>
                  <a:pt x="302" y="544"/>
                </a:cubicBezTo>
                <a:cubicBezTo>
                  <a:pt x="300" y="542"/>
                  <a:pt x="301" y="545"/>
                  <a:pt x="299" y="542"/>
                </a:cubicBezTo>
                <a:close/>
                <a:moveTo>
                  <a:pt x="304" y="549"/>
                </a:moveTo>
                <a:cubicBezTo>
                  <a:pt x="302" y="550"/>
                  <a:pt x="303" y="550"/>
                  <a:pt x="301" y="549"/>
                </a:cubicBezTo>
                <a:cubicBezTo>
                  <a:pt x="302" y="549"/>
                  <a:pt x="303" y="549"/>
                  <a:pt x="304" y="549"/>
                </a:cubicBezTo>
                <a:close/>
                <a:moveTo>
                  <a:pt x="292" y="561"/>
                </a:moveTo>
                <a:cubicBezTo>
                  <a:pt x="291" y="560"/>
                  <a:pt x="291" y="560"/>
                  <a:pt x="290" y="559"/>
                </a:cubicBezTo>
                <a:cubicBezTo>
                  <a:pt x="292" y="560"/>
                  <a:pt x="291" y="560"/>
                  <a:pt x="292" y="561"/>
                </a:cubicBezTo>
                <a:close/>
                <a:moveTo>
                  <a:pt x="304" y="568"/>
                </a:moveTo>
                <a:cubicBezTo>
                  <a:pt x="300" y="570"/>
                  <a:pt x="294" y="570"/>
                  <a:pt x="289" y="572"/>
                </a:cubicBezTo>
                <a:cubicBezTo>
                  <a:pt x="288" y="572"/>
                  <a:pt x="288" y="571"/>
                  <a:pt x="287" y="571"/>
                </a:cubicBezTo>
                <a:cubicBezTo>
                  <a:pt x="290" y="567"/>
                  <a:pt x="297" y="569"/>
                  <a:pt x="302" y="567"/>
                </a:cubicBezTo>
                <a:cubicBezTo>
                  <a:pt x="303" y="567"/>
                  <a:pt x="304" y="567"/>
                  <a:pt x="305" y="567"/>
                </a:cubicBezTo>
                <a:cubicBezTo>
                  <a:pt x="305" y="568"/>
                  <a:pt x="305" y="568"/>
                  <a:pt x="304" y="568"/>
                </a:cubicBezTo>
                <a:close/>
                <a:moveTo>
                  <a:pt x="317" y="425"/>
                </a:moveTo>
                <a:cubicBezTo>
                  <a:pt x="314" y="428"/>
                  <a:pt x="311" y="428"/>
                  <a:pt x="308" y="428"/>
                </a:cubicBezTo>
                <a:cubicBezTo>
                  <a:pt x="308" y="427"/>
                  <a:pt x="308" y="427"/>
                  <a:pt x="308" y="427"/>
                </a:cubicBezTo>
                <a:cubicBezTo>
                  <a:pt x="308" y="427"/>
                  <a:pt x="307" y="427"/>
                  <a:pt x="307" y="426"/>
                </a:cubicBezTo>
                <a:cubicBezTo>
                  <a:pt x="308" y="425"/>
                  <a:pt x="308" y="425"/>
                  <a:pt x="309" y="424"/>
                </a:cubicBezTo>
                <a:cubicBezTo>
                  <a:pt x="312" y="424"/>
                  <a:pt x="314" y="425"/>
                  <a:pt x="317" y="425"/>
                </a:cubicBezTo>
                <a:close/>
                <a:moveTo>
                  <a:pt x="312" y="418"/>
                </a:moveTo>
                <a:cubicBezTo>
                  <a:pt x="313" y="416"/>
                  <a:pt x="313" y="417"/>
                  <a:pt x="314" y="415"/>
                </a:cubicBezTo>
                <a:cubicBezTo>
                  <a:pt x="315" y="416"/>
                  <a:pt x="316" y="416"/>
                  <a:pt x="316" y="417"/>
                </a:cubicBezTo>
                <a:cubicBezTo>
                  <a:pt x="316" y="417"/>
                  <a:pt x="315" y="418"/>
                  <a:pt x="315" y="419"/>
                </a:cubicBezTo>
                <a:cubicBezTo>
                  <a:pt x="314" y="418"/>
                  <a:pt x="313" y="418"/>
                  <a:pt x="312" y="418"/>
                </a:cubicBezTo>
                <a:close/>
                <a:moveTo>
                  <a:pt x="318" y="539"/>
                </a:moveTo>
                <a:cubicBezTo>
                  <a:pt x="316" y="540"/>
                  <a:pt x="315" y="540"/>
                  <a:pt x="314" y="541"/>
                </a:cubicBezTo>
                <a:cubicBezTo>
                  <a:pt x="314" y="541"/>
                  <a:pt x="314" y="541"/>
                  <a:pt x="313" y="541"/>
                </a:cubicBezTo>
                <a:cubicBezTo>
                  <a:pt x="315" y="539"/>
                  <a:pt x="314" y="539"/>
                  <a:pt x="316" y="538"/>
                </a:cubicBezTo>
                <a:cubicBezTo>
                  <a:pt x="318" y="539"/>
                  <a:pt x="317" y="538"/>
                  <a:pt x="318" y="539"/>
                </a:cubicBezTo>
                <a:close/>
                <a:moveTo>
                  <a:pt x="307" y="546"/>
                </a:moveTo>
                <a:cubicBezTo>
                  <a:pt x="309" y="545"/>
                  <a:pt x="311" y="543"/>
                  <a:pt x="312" y="541"/>
                </a:cubicBezTo>
                <a:cubicBezTo>
                  <a:pt x="316" y="543"/>
                  <a:pt x="316" y="543"/>
                  <a:pt x="319" y="543"/>
                </a:cubicBezTo>
                <a:cubicBezTo>
                  <a:pt x="316" y="545"/>
                  <a:pt x="313" y="547"/>
                  <a:pt x="309" y="549"/>
                </a:cubicBezTo>
                <a:cubicBezTo>
                  <a:pt x="308" y="549"/>
                  <a:pt x="307" y="549"/>
                  <a:pt x="306" y="549"/>
                </a:cubicBezTo>
                <a:cubicBezTo>
                  <a:pt x="307" y="548"/>
                  <a:pt x="307" y="547"/>
                  <a:pt x="307" y="546"/>
                </a:cubicBezTo>
                <a:close/>
                <a:moveTo>
                  <a:pt x="311" y="569"/>
                </a:moveTo>
                <a:cubicBezTo>
                  <a:pt x="309" y="568"/>
                  <a:pt x="308" y="568"/>
                  <a:pt x="307" y="568"/>
                </a:cubicBezTo>
                <a:cubicBezTo>
                  <a:pt x="307" y="567"/>
                  <a:pt x="308" y="566"/>
                  <a:pt x="308" y="565"/>
                </a:cubicBezTo>
                <a:cubicBezTo>
                  <a:pt x="310" y="565"/>
                  <a:pt x="311" y="566"/>
                  <a:pt x="312" y="566"/>
                </a:cubicBezTo>
                <a:cubicBezTo>
                  <a:pt x="312" y="567"/>
                  <a:pt x="311" y="568"/>
                  <a:pt x="311" y="569"/>
                </a:cubicBezTo>
                <a:close/>
                <a:moveTo>
                  <a:pt x="317" y="577"/>
                </a:moveTo>
                <a:cubicBezTo>
                  <a:pt x="316" y="578"/>
                  <a:pt x="315" y="579"/>
                  <a:pt x="314" y="580"/>
                </a:cubicBezTo>
                <a:cubicBezTo>
                  <a:pt x="313" y="580"/>
                  <a:pt x="312" y="579"/>
                  <a:pt x="311" y="579"/>
                </a:cubicBezTo>
                <a:cubicBezTo>
                  <a:pt x="312" y="577"/>
                  <a:pt x="312" y="577"/>
                  <a:pt x="314" y="576"/>
                </a:cubicBezTo>
                <a:cubicBezTo>
                  <a:pt x="315" y="576"/>
                  <a:pt x="316" y="576"/>
                  <a:pt x="318" y="576"/>
                </a:cubicBezTo>
                <a:cubicBezTo>
                  <a:pt x="318" y="577"/>
                  <a:pt x="317" y="577"/>
                  <a:pt x="317" y="577"/>
                </a:cubicBezTo>
                <a:close/>
                <a:moveTo>
                  <a:pt x="324" y="575"/>
                </a:moveTo>
                <a:cubicBezTo>
                  <a:pt x="323" y="575"/>
                  <a:pt x="324" y="576"/>
                  <a:pt x="322" y="574"/>
                </a:cubicBezTo>
                <a:cubicBezTo>
                  <a:pt x="320" y="574"/>
                  <a:pt x="318" y="573"/>
                  <a:pt x="316" y="573"/>
                </a:cubicBezTo>
                <a:cubicBezTo>
                  <a:pt x="316" y="572"/>
                  <a:pt x="316" y="572"/>
                  <a:pt x="317" y="571"/>
                </a:cubicBezTo>
                <a:cubicBezTo>
                  <a:pt x="318" y="571"/>
                  <a:pt x="322" y="571"/>
                  <a:pt x="323" y="570"/>
                </a:cubicBezTo>
                <a:cubicBezTo>
                  <a:pt x="324" y="570"/>
                  <a:pt x="326" y="571"/>
                  <a:pt x="327" y="571"/>
                </a:cubicBezTo>
                <a:cubicBezTo>
                  <a:pt x="326" y="573"/>
                  <a:pt x="326" y="573"/>
                  <a:pt x="324" y="575"/>
                </a:cubicBezTo>
                <a:close/>
                <a:moveTo>
                  <a:pt x="320" y="425"/>
                </a:moveTo>
                <a:cubicBezTo>
                  <a:pt x="321" y="424"/>
                  <a:pt x="322" y="424"/>
                  <a:pt x="323" y="423"/>
                </a:cubicBezTo>
                <a:cubicBezTo>
                  <a:pt x="324" y="424"/>
                  <a:pt x="324" y="424"/>
                  <a:pt x="324" y="424"/>
                </a:cubicBezTo>
                <a:cubicBezTo>
                  <a:pt x="324" y="424"/>
                  <a:pt x="323" y="425"/>
                  <a:pt x="323" y="426"/>
                </a:cubicBezTo>
                <a:cubicBezTo>
                  <a:pt x="322" y="425"/>
                  <a:pt x="321" y="425"/>
                  <a:pt x="320" y="425"/>
                </a:cubicBezTo>
                <a:close/>
                <a:moveTo>
                  <a:pt x="317" y="383"/>
                </a:moveTo>
                <a:cubicBezTo>
                  <a:pt x="318" y="378"/>
                  <a:pt x="318" y="379"/>
                  <a:pt x="317" y="375"/>
                </a:cubicBezTo>
                <a:cubicBezTo>
                  <a:pt x="319" y="373"/>
                  <a:pt x="320" y="372"/>
                  <a:pt x="322" y="369"/>
                </a:cubicBezTo>
                <a:cubicBezTo>
                  <a:pt x="326" y="370"/>
                  <a:pt x="333" y="372"/>
                  <a:pt x="337" y="372"/>
                </a:cubicBezTo>
                <a:cubicBezTo>
                  <a:pt x="339" y="373"/>
                  <a:pt x="342" y="371"/>
                  <a:pt x="346" y="371"/>
                </a:cubicBezTo>
                <a:cubicBezTo>
                  <a:pt x="345" y="371"/>
                  <a:pt x="345" y="372"/>
                  <a:pt x="345" y="372"/>
                </a:cubicBezTo>
                <a:cubicBezTo>
                  <a:pt x="339" y="373"/>
                  <a:pt x="334" y="377"/>
                  <a:pt x="327" y="378"/>
                </a:cubicBezTo>
                <a:cubicBezTo>
                  <a:pt x="327" y="379"/>
                  <a:pt x="327" y="380"/>
                  <a:pt x="327" y="381"/>
                </a:cubicBezTo>
                <a:cubicBezTo>
                  <a:pt x="329" y="381"/>
                  <a:pt x="330" y="381"/>
                  <a:pt x="331" y="381"/>
                </a:cubicBezTo>
                <a:cubicBezTo>
                  <a:pt x="332" y="381"/>
                  <a:pt x="334" y="381"/>
                  <a:pt x="335" y="382"/>
                </a:cubicBezTo>
                <a:cubicBezTo>
                  <a:pt x="335" y="382"/>
                  <a:pt x="335" y="382"/>
                  <a:pt x="335" y="383"/>
                </a:cubicBezTo>
                <a:cubicBezTo>
                  <a:pt x="329" y="383"/>
                  <a:pt x="323" y="384"/>
                  <a:pt x="317" y="383"/>
                </a:cubicBezTo>
                <a:close/>
                <a:moveTo>
                  <a:pt x="332" y="573"/>
                </a:moveTo>
                <a:cubicBezTo>
                  <a:pt x="330" y="572"/>
                  <a:pt x="331" y="573"/>
                  <a:pt x="330" y="572"/>
                </a:cubicBezTo>
                <a:cubicBezTo>
                  <a:pt x="330" y="571"/>
                  <a:pt x="330" y="571"/>
                  <a:pt x="329" y="570"/>
                </a:cubicBezTo>
                <a:cubicBezTo>
                  <a:pt x="331" y="570"/>
                  <a:pt x="332" y="570"/>
                  <a:pt x="333" y="569"/>
                </a:cubicBezTo>
                <a:cubicBezTo>
                  <a:pt x="333" y="570"/>
                  <a:pt x="333" y="569"/>
                  <a:pt x="333" y="571"/>
                </a:cubicBezTo>
                <a:cubicBezTo>
                  <a:pt x="332" y="572"/>
                  <a:pt x="333" y="571"/>
                  <a:pt x="332" y="573"/>
                </a:cubicBezTo>
                <a:close/>
                <a:moveTo>
                  <a:pt x="335" y="568"/>
                </a:moveTo>
                <a:cubicBezTo>
                  <a:pt x="335" y="568"/>
                  <a:pt x="335" y="568"/>
                  <a:pt x="334" y="567"/>
                </a:cubicBezTo>
                <a:cubicBezTo>
                  <a:pt x="336" y="565"/>
                  <a:pt x="335" y="566"/>
                  <a:pt x="337" y="564"/>
                </a:cubicBezTo>
                <a:cubicBezTo>
                  <a:pt x="339" y="566"/>
                  <a:pt x="338" y="566"/>
                  <a:pt x="341" y="567"/>
                </a:cubicBezTo>
                <a:cubicBezTo>
                  <a:pt x="339" y="568"/>
                  <a:pt x="337" y="568"/>
                  <a:pt x="335" y="568"/>
                </a:cubicBezTo>
                <a:close/>
                <a:moveTo>
                  <a:pt x="340" y="570"/>
                </a:moveTo>
                <a:cubicBezTo>
                  <a:pt x="341" y="571"/>
                  <a:pt x="342" y="571"/>
                  <a:pt x="343" y="571"/>
                </a:cubicBezTo>
                <a:cubicBezTo>
                  <a:pt x="340" y="572"/>
                  <a:pt x="339" y="573"/>
                  <a:pt x="340" y="570"/>
                </a:cubicBezTo>
                <a:close/>
                <a:moveTo>
                  <a:pt x="345" y="581"/>
                </a:moveTo>
                <a:cubicBezTo>
                  <a:pt x="345" y="581"/>
                  <a:pt x="345" y="581"/>
                  <a:pt x="344" y="581"/>
                </a:cubicBezTo>
                <a:cubicBezTo>
                  <a:pt x="346" y="580"/>
                  <a:pt x="347" y="579"/>
                  <a:pt x="349" y="577"/>
                </a:cubicBezTo>
                <a:cubicBezTo>
                  <a:pt x="351" y="578"/>
                  <a:pt x="351" y="578"/>
                  <a:pt x="351" y="578"/>
                </a:cubicBezTo>
                <a:cubicBezTo>
                  <a:pt x="349" y="580"/>
                  <a:pt x="348" y="580"/>
                  <a:pt x="345" y="581"/>
                </a:cubicBezTo>
                <a:close/>
                <a:moveTo>
                  <a:pt x="352" y="552"/>
                </a:moveTo>
                <a:cubicBezTo>
                  <a:pt x="351" y="552"/>
                  <a:pt x="350" y="552"/>
                  <a:pt x="349" y="552"/>
                </a:cubicBezTo>
                <a:cubicBezTo>
                  <a:pt x="349" y="551"/>
                  <a:pt x="349" y="551"/>
                  <a:pt x="349" y="550"/>
                </a:cubicBezTo>
                <a:cubicBezTo>
                  <a:pt x="350" y="550"/>
                  <a:pt x="351" y="551"/>
                  <a:pt x="352" y="551"/>
                </a:cubicBezTo>
                <a:cubicBezTo>
                  <a:pt x="352" y="551"/>
                  <a:pt x="352" y="551"/>
                  <a:pt x="352" y="552"/>
                </a:cubicBezTo>
                <a:close/>
                <a:moveTo>
                  <a:pt x="359" y="566"/>
                </a:moveTo>
                <a:cubicBezTo>
                  <a:pt x="359" y="565"/>
                  <a:pt x="359" y="565"/>
                  <a:pt x="359" y="565"/>
                </a:cubicBezTo>
                <a:cubicBezTo>
                  <a:pt x="361" y="564"/>
                  <a:pt x="360" y="565"/>
                  <a:pt x="361" y="564"/>
                </a:cubicBezTo>
                <a:cubicBezTo>
                  <a:pt x="362" y="565"/>
                  <a:pt x="362" y="564"/>
                  <a:pt x="362" y="566"/>
                </a:cubicBezTo>
                <a:cubicBezTo>
                  <a:pt x="361" y="566"/>
                  <a:pt x="360" y="566"/>
                  <a:pt x="359" y="566"/>
                </a:cubicBezTo>
                <a:close/>
                <a:moveTo>
                  <a:pt x="360" y="360"/>
                </a:moveTo>
                <a:cubicBezTo>
                  <a:pt x="357" y="360"/>
                  <a:pt x="354" y="359"/>
                  <a:pt x="350" y="358"/>
                </a:cubicBezTo>
                <a:cubicBezTo>
                  <a:pt x="343" y="359"/>
                  <a:pt x="334" y="361"/>
                  <a:pt x="330" y="366"/>
                </a:cubicBezTo>
                <a:cubicBezTo>
                  <a:pt x="320" y="363"/>
                  <a:pt x="317" y="358"/>
                  <a:pt x="309" y="363"/>
                </a:cubicBezTo>
                <a:cubicBezTo>
                  <a:pt x="303" y="361"/>
                  <a:pt x="305" y="359"/>
                  <a:pt x="300" y="358"/>
                </a:cubicBezTo>
                <a:cubicBezTo>
                  <a:pt x="300" y="357"/>
                  <a:pt x="300" y="356"/>
                  <a:pt x="300" y="356"/>
                </a:cubicBezTo>
                <a:cubicBezTo>
                  <a:pt x="310" y="355"/>
                  <a:pt x="321" y="356"/>
                  <a:pt x="328" y="353"/>
                </a:cubicBezTo>
                <a:cubicBezTo>
                  <a:pt x="331" y="352"/>
                  <a:pt x="328" y="352"/>
                  <a:pt x="331" y="349"/>
                </a:cubicBezTo>
                <a:cubicBezTo>
                  <a:pt x="331" y="348"/>
                  <a:pt x="331" y="348"/>
                  <a:pt x="331" y="347"/>
                </a:cubicBezTo>
                <a:cubicBezTo>
                  <a:pt x="324" y="347"/>
                  <a:pt x="317" y="350"/>
                  <a:pt x="311" y="351"/>
                </a:cubicBezTo>
                <a:cubicBezTo>
                  <a:pt x="309" y="352"/>
                  <a:pt x="306" y="350"/>
                  <a:pt x="305" y="350"/>
                </a:cubicBezTo>
                <a:cubicBezTo>
                  <a:pt x="303" y="350"/>
                  <a:pt x="302" y="349"/>
                  <a:pt x="301" y="348"/>
                </a:cubicBezTo>
                <a:cubicBezTo>
                  <a:pt x="300" y="348"/>
                  <a:pt x="300" y="347"/>
                  <a:pt x="300" y="347"/>
                </a:cubicBezTo>
                <a:cubicBezTo>
                  <a:pt x="334" y="343"/>
                  <a:pt x="371" y="342"/>
                  <a:pt x="403" y="338"/>
                </a:cubicBezTo>
                <a:cubicBezTo>
                  <a:pt x="416" y="337"/>
                  <a:pt x="440" y="340"/>
                  <a:pt x="451" y="335"/>
                </a:cubicBezTo>
                <a:cubicBezTo>
                  <a:pt x="453" y="336"/>
                  <a:pt x="455" y="336"/>
                  <a:pt x="457" y="337"/>
                </a:cubicBezTo>
                <a:cubicBezTo>
                  <a:pt x="457" y="337"/>
                  <a:pt x="456" y="337"/>
                  <a:pt x="456" y="337"/>
                </a:cubicBezTo>
                <a:cubicBezTo>
                  <a:pt x="453" y="342"/>
                  <a:pt x="446" y="343"/>
                  <a:pt x="441" y="346"/>
                </a:cubicBezTo>
                <a:cubicBezTo>
                  <a:pt x="437" y="345"/>
                  <a:pt x="438" y="347"/>
                  <a:pt x="436" y="344"/>
                </a:cubicBezTo>
                <a:cubicBezTo>
                  <a:pt x="432" y="344"/>
                  <a:pt x="432" y="345"/>
                  <a:pt x="430" y="348"/>
                </a:cubicBezTo>
                <a:cubicBezTo>
                  <a:pt x="426" y="348"/>
                  <a:pt x="425" y="349"/>
                  <a:pt x="420" y="347"/>
                </a:cubicBezTo>
                <a:cubicBezTo>
                  <a:pt x="420" y="348"/>
                  <a:pt x="420" y="349"/>
                  <a:pt x="419" y="350"/>
                </a:cubicBezTo>
                <a:cubicBezTo>
                  <a:pt x="417" y="351"/>
                  <a:pt x="414" y="352"/>
                  <a:pt x="411" y="353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5" y="353"/>
                  <a:pt x="403" y="355"/>
                  <a:pt x="401" y="356"/>
                </a:cubicBezTo>
                <a:cubicBezTo>
                  <a:pt x="396" y="357"/>
                  <a:pt x="391" y="354"/>
                  <a:pt x="386" y="355"/>
                </a:cubicBezTo>
                <a:cubicBezTo>
                  <a:pt x="383" y="356"/>
                  <a:pt x="381" y="358"/>
                  <a:pt x="377" y="358"/>
                </a:cubicBezTo>
                <a:cubicBezTo>
                  <a:pt x="374" y="359"/>
                  <a:pt x="375" y="359"/>
                  <a:pt x="374" y="357"/>
                </a:cubicBezTo>
                <a:cubicBezTo>
                  <a:pt x="367" y="356"/>
                  <a:pt x="366" y="360"/>
                  <a:pt x="360" y="360"/>
                </a:cubicBezTo>
                <a:close/>
                <a:moveTo>
                  <a:pt x="455" y="532"/>
                </a:moveTo>
                <a:cubicBezTo>
                  <a:pt x="455" y="532"/>
                  <a:pt x="455" y="532"/>
                  <a:pt x="455" y="533"/>
                </a:cubicBezTo>
                <a:cubicBezTo>
                  <a:pt x="453" y="533"/>
                  <a:pt x="454" y="533"/>
                  <a:pt x="453" y="533"/>
                </a:cubicBezTo>
                <a:cubicBezTo>
                  <a:pt x="452" y="533"/>
                  <a:pt x="452" y="533"/>
                  <a:pt x="451" y="533"/>
                </a:cubicBezTo>
                <a:cubicBezTo>
                  <a:pt x="451" y="532"/>
                  <a:pt x="451" y="532"/>
                  <a:pt x="451" y="532"/>
                </a:cubicBezTo>
                <a:cubicBezTo>
                  <a:pt x="453" y="531"/>
                  <a:pt x="452" y="532"/>
                  <a:pt x="453" y="531"/>
                </a:cubicBezTo>
                <a:cubicBezTo>
                  <a:pt x="454" y="531"/>
                  <a:pt x="455" y="531"/>
                  <a:pt x="455" y="532"/>
                </a:cubicBezTo>
                <a:close/>
                <a:moveTo>
                  <a:pt x="444" y="577"/>
                </a:moveTo>
                <a:cubicBezTo>
                  <a:pt x="442" y="576"/>
                  <a:pt x="441" y="576"/>
                  <a:pt x="440" y="575"/>
                </a:cubicBezTo>
                <a:cubicBezTo>
                  <a:pt x="440" y="573"/>
                  <a:pt x="442" y="571"/>
                  <a:pt x="445" y="569"/>
                </a:cubicBezTo>
                <a:cubicBezTo>
                  <a:pt x="447" y="571"/>
                  <a:pt x="449" y="573"/>
                  <a:pt x="451" y="575"/>
                </a:cubicBezTo>
                <a:cubicBezTo>
                  <a:pt x="449" y="576"/>
                  <a:pt x="446" y="576"/>
                  <a:pt x="444" y="577"/>
                </a:cubicBezTo>
                <a:close/>
                <a:moveTo>
                  <a:pt x="445" y="587"/>
                </a:moveTo>
                <a:cubicBezTo>
                  <a:pt x="444" y="589"/>
                  <a:pt x="443" y="589"/>
                  <a:pt x="441" y="590"/>
                </a:cubicBezTo>
                <a:cubicBezTo>
                  <a:pt x="439" y="589"/>
                  <a:pt x="439" y="589"/>
                  <a:pt x="439" y="589"/>
                </a:cubicBezTo>
                <a:cubicBezTo>
                  <a:pt x="441" y="587"/>
                  <a:pt x="441" y="588"/>
                  <a:pt x="443" y="587"/>
                </a:cubicBezTo>
                <a:cubicBezTo>
                  <a:pt x="444" y="587"/>
                  <a:pt x="444" y="587"/>
                  <a:pt x="445" y="587"/>
                </a:cubicBezTo>
                <a:close/>
                <a:moveTo>
                  <a:pt x="438" y="421"/>
                </a:moveTo>
                <a:cubicBezTo>
                  <a:pt x="438" y="422"/>
                  <a:pt x="438" y="422"/>
                  <a:pt x="437" y="422"/>
                </a:cubicBezTo>
                <a:cubicBezTo>
                  <a:pt x="434" y="423"/>
                  <a:pt x="434" y="423"/>
                  <a:pt x="432" y="425"/>
                </a:cubicBezTo>
                <a:cubicBezTo>
                  <a:pt x="431" y="425"/>
                  <a:pt x="430" y="425"/>
                  <a:pt x="429" y="425"/>
                </a:cubicBezTo>
                <a:cubicBezTo>
                  <a:pt x="430" y="422"/>
                  <a:pt x="432" y="422"/>
                  <a:pt x="434" y="421"/>
                </a:cubicBezTo>
                <a:cubicBezTo>
                  <a:pt x="435" y="421"/>
                  <a:pt x="436" y="421"/>
                  <a:pt x="438" y="421"/>
                </a:cubicBezTo>
                <a:close/>
                <a:moveTo>
                  <a:pt x="417" y="561"/>
                </a:moveTo>
                <a:cubicBezTo>
                  <a:pt x="416" y="560"/>
                  <a:pt x="415" y="560"/>
                  <a:pt x="414" y="560"/>
                </a:cubicBezTo>
                <a:cubicBezTo>
                  <a:pt x="414" y="559"/>
                  <a:pt x="415" y="558"/>
                  <a:pt x="415" y="557"/>
                </a:cubicBezTo>
                <a:cubicBezTo>
                  <a:pt x="418" y="559"/>
                  <a:pt x="417" y="557"/>
                  <a:pt x="417" y="561"/>
                </a:cubicBezTo>
                <a:close/>
                <a:moveTo>
                  <a:pt x="375" y="440"/>
                </a:moveTo>
                <a:cubicBezTo>
                  <a:pt x="374" y="440"/>
                  <a:pt x="373" y="440"/>
                  <a:pt x="372" y="440"/>
                </a:cubicBezTo>
                <a:cubicBezTo>
                  <a:pt x="372" y="439"/>
                  <a:pt x="372" y="439"/>
                  <a:pt x="372" y="439"/>
                </a:cubicBezTo>
                <a:cubicBezTo>
                  <a:pt x="374" y="438"/>
                  <a:pt x="373" y="439"/>
                  <a:pt x="374" y="438"/>
                </a:cubicBezTo>
                <a:cubicBezTo>
                  <a:pt x="375" y="439"/>
                  <a:pt x="374" y="438"/>
                  <a:pt x="375" y="440"/>
                </a:cubicBezTo>
                <a:close/>
                <a:moveTo>
                  <a:pt x="368" y="456"/>
                </a:moveTo>
                <a:cubicBezTo>
                  <a:pt x="368" y="456"/>
                  <a:pt x="369" y="455"/>
                  <a:pt x="369" y="455"/>
                </a:cubicBezTo>
                <a:cubicBezTo>
                  <a:pt x="371" y="455"/>
                  <a:pt x="370" y="455"/>
                  <a:pt x="371" y="454"/>
                </a:cubicBezTo>
                <a:cubicBezTo>
                  <a:pt x="372" y="454"/>
                  <a:pt x="373" y="455"/>
                  <a:pt x="374" y="455"/>
                </a:cubicBezTo>
                <a:cubicBezTo>
                  <a:pt x="374" y="455"/>
                  <a:pt x="374" y="456"/>
                  <a:pt x="374" y="456"/>
                </a:cubicBezTo>
                <a:cubicBezTo>
                  <a:pt x="373" y="456"/>
                  <a:pt x="373" y="456"/>
                  <a:pt x="372" y="457"/>
                </a:cubicBezTo>
                <a:cubicBezTo>
                  <a:pt x="371" y="456"/>
                  <a:pt x="370" y="456"/>
                  <a:pt x="368" y="456"/>
                </a:cubicBezTo>
                <a:close/>
                <a:moveTo>
                  <a:pt x="372" y="602"/>
                </a:moveTo>
                <a:cubicBezTo>
                  <a:pt x="371" y="602"/>
                  <a:pt x="370" y="602"/>
                  <a:pt x="369" y="602"/>
                </a:cubicBezTo>
                <a:cubicBezTo>
                  <a:pt x="370" y="600"/>
                  <a:pt x="370" y="600"/>
                  <a:pt x="371" y="599"/>
                </a:cubicBezTo>
                <a:cubicBezTo>
                  <a:pt x="373" y="598"/>
                  <a:pt x="375" y="598"/>
                  <a:pt x="377" y="597"/>
                </a:cubicBezTo>
                <a:cubicBezTo>
                  <a:pt x="377" y="597"/>
                  <a:pt x="378" y="597"/>
                  <a:pt x="379" y="597"/>
                </a:cubicBezTo>
                <a:cubicBezTo>
                  <a:pt x="377" y="601"/>
                  <a:pt x="375" y="600"/>
                  <a:pt x="372" y="602"/>
                </a:cubicBezTo>
                <a:close/>
                <a:moveTo>
                  <a:pt x="389" y="575"/>
                </a:moveTo>
                <a:cubicBezTo>
                  <a:pt x="390" y="576"/>
                  <a:pt x="390" y="575"/>
                  <a:pt x="390" y="576"/>
                </a:cubicBezTo>
                <a:cubicBezTo>
                  <a:pt x="389" y="575"/>
                  <a:pt x="389" y="576"/>
                  <a:pt x="389" y="575"/>
                </a:cubicBezTo>
                <a:close/>
                <a:moveTo>
                  <a:pt x="393" y="542"/>
                </a:moveTo>
                <a:cubicBezTo>
                  <a:pt x="390" y="543"/>
                  <a:pt x="393" y="541"/>
                  <a:pt x="391" y="544"/>
                </a:cubicBezTo>
                <a:cubicBezTo>
                  <a:pt x="385" y="543"/>
                  <a:pt x="386" y="544"/>
                  <a:pt x="384" y="548"/>
                </a:cubicBezTo>
                <a:cubicBezTo>
                  <a:pt x="380" y="546"/>
                  <a:pt x="379" y="545"/>
                  <a:pt x="377" y="546"/>
                </a:cubicBezTo>
                <a:cubicBezTo>
                  <a:pt x="375" y="546"/>
                  <a:pt x="374" y="546"/>
                  <a:pt x="373" y="545"/>
                </a:cubicBezTo>
                <a:cubicBezTo>
                  <a:pt x="374" y="545"/>
                  <a:pt x="374" y="545"/>
                  <a:pt x="374" y="544"/>
                </a:cubicBezTo>
                <a:cubicBezTo>
                  <a:pt x="377" y="543"/>
                  <a:pt x="383" y="542"/>
                  <a:pt x="386" y="540"/>
                </a:cubicBezTo>
                <a:cubicBezTo>
                  <a:pt x="389" y="540"/>
                  <a:pt x="391" y="541"/>
                  <a:pt x="393" y="541"/>
                </a:cubicBezTo>
                <a:cubicBezTo>
                  <a:pt x="393" y="541"/>
                  <a:pt x="393" y="542"/>
                  <a:pt x="393" y="542"/>
                </a:cubicBezTo>
                <a:close/>
                <a:moveTo>
                  <a:pt x="395" y="583"/>
                </a:moveTo>
                <a:cubicBezTo>
                  <a:pt x="395" y="581"/>
                  <a:pt x="395" y="582"/>
                  <a:pt x="395" y="580"/>
                </a:cubicBezTo>
                <a:cubicBezTo>
                  <a:pt x="394" y="579"/>
                  <a:pt x="395" y="580"/>
                  <a:pt x="394" y="578"/>
                </a:cubicBezTo>
                <a:cubicBezTo>
                  <a:pt x="397" y="577"/>
                  <a:pt x="399" y="577"/>
                  <a:pt x="401" y="575"/>
                </a:cubicBezTo>
                <a:cubicBezTo>
                  <a:pt x="403" y="576"/>
                  <a:pt x="403" y="576"/>
                  <a:pt x="403" y="576"/>
                </a:cubicBezTo>
                <a:cubicBezTo>
                  <a:pt x="403" y="579"/>
                  <a:pt x="402" y="580"/>
                  <a:pt x="401" y="582"/>
                </a:cubicBezTo>
                <a:cubicBezTo>
                  <a:pt x="399" y="582"/>
                  <a:pt x="397" y="582"/>
                  <a:pt x="395" y="583"/>
                </a:cubicBezTo>
                <a:close/>
                <a:moveTo>
                  <a:pt x="403" y="595"/>
                </a:moveTo>
                <a:cubicBezTo>
                  <a:pt x="402" y="595"/>
                  <a:pt x="402" y="595"/>
                  <a:pt x="402" y="596"/>
                </a:cubicBezTo>
                <a:cubicBezTo>
                  <a:pt x="401" y="595"/>
                  <a:pt x="400" y="595"/>
                  <a:pt x="400" y="594"/>
                </a:cubicBezTo>
                <a:cubicBezTo>
                  <a:pt x="399" y="593"/>
                  <a:pt x="399" y="593"/>
                  <a:pt x="399" y="592"/>
                </a:cubicBezTo>
                <a:cubicBezTo>
                  <a:pt x="400" y="591"/>
                  <a:pt x="401" y="591"/>
                  <a:pt x="402" y="590"/>
                </a:cubicBezTo>
                <a:cubicBezTo>
                  <a:pt x="403" y="591"/>
                  <a:pt x="404" y="591"/>
                  <a:pt x="404" y="592"/>
                </a:cubicBezTo>
                <a:cubicBezTo>
                  <a:pt x="403" y="594"/>
                  <a:pt x="404" y="594"/>
                  <a:pt x="403" y="595"/>
                </a:cubicBezTo>
                <a:close/>
                <a:moveTo>
                  <a:pt x="400" y="541"/>
                </a:moveTo>
                <a:cubicBezTo>
                  <a:pt x="399" y="541"/>
                  <a:pt x="398" y="541"/>
                  <a:pt x="398" y="541"/>
                </a:cubicBezTo>
                <a:cubicBezTo>
                  <a:pt x="398" y="541"/>
                  <a:pt x="398" y="540"/>
                  <a:pt x="398" y="540"/>
                </a:cubicBezTo>
                <a:cubicBezTo>
                  <a:pt x="402" y="539"/>
                  <a:pt x="407" y="539"/>
                  <a:pt x="410" y="537"/>
                </a:cubicBezTo>
                <a:cubicBezTo>
                  <a:pt x="412" y="537"/>
                  <a:pt x="413" y="538"/>
                  <a:pt x="415" y="538"/>
                </a:cubicBezTo>
                <a:cubicBezTo>
                  <a:pt x="414" y="539"/>
                  <a:pt x="414" y="540"/>
                  <a:pt x="412" y="541"/>
                </a:cubicBezTo>
                <a:cubicBezTo>
                  <a:pt x="409" y="542"/>
                  <a:pt x="403" y="540"/>
                  <a:pt x="400" y="541"/>
                </a:cubicBezTo>
                <a:close/>
                <a:moveTo>
                  <a:pt x="416" y="594"/>
                </a:moveTo>
                <a:cubicBezTo>
                  <a:pt x="415" y="596"/>
                  <a:pt x="415" y="596"/>
                  <a:pt x="414" y="597"/>
                </a:cubicBezTo>
                <a:cubicBezTo>
                  <a:pt x="413" y="597"/>
                  <a:pt x="412" y="597"/>
                  <a:pt x="412" y="596"/>
                </a:cubicBezTo>
                <a:cubicBezTo>
                  <a:pt x="412" y="596"/>
                  <a:pt x="413" y="595"/>
                  <a:pt x="413" y="594"/>
                </a:cubicBezTo>
                <a:cubicBezTo>
                  <a:pt x="414" y="594"/>
                  <a:pt x="415" y="594"/>
                  <a:pt x="416" y="594"/>
                </a:cubicBezTo>
                <a:close/>
                <a:moveTo>
                  <a:pt x="409" y="624"/>
                </a:moveTo>
                <a:cubicBezTo>
                  <a:pt x="410" y="625"/>
                  <a:pt x="411" y="625"/>
                  <a:pt x="412" y="625"/>
                </a:cubicBezTo>
                <a:cubicBezTo>
                  <a:pt x="410" y="626"/>
                  <a:pt x="411" y="626"/>
                  <a:pt x="409" y="624"/>
                </a:cubicBezTo>
                <a:close/>
                <a:moveTo>
                  <a:pt x="412" y="640"/>
                </a:moveTo>
                <a:cubicBezTo>
                  <a:pt x="414" y="640"/>
                  <a:pt x="414" y="640"/>
                  <a:pt x="414" y="640"/>
                </a:cubicBezTo>
                <a:cubicBezTo>
                  <a:pt x="413" y="642"/>
                  <a:pt x="414" y="641"/>
                  <a:pt x="412" y="640"/>
                </a:cubicBezTo>
                <a:close/>
                <a:moveTo>
                  <a:pt x="413" y="606"/>
                </a:moveTo>
                <a:cubicBezTo>
                  <a:pt x="412" y="606"/>
                  <a:pt x="411" y="606"/>
                  <a:pt x="410" y="606"/>
                </a:cubicBezTo>
                <a:cubicBezTo>
                  <a:pt x="410" y="605"/>
                  <a:pt x="410" y="605"/>
                  <a:pt x="410" y="605"/>
                </a:cubicBezTo>
                <a:cubicBezTo>
                  <a:pt x="412" y="604"/>
                  <a:pt x="414" y="604"/>
                  <a:pt x="416" y="603"/>
                </a:cubicBezTo>
                <a:cubicBezTo>
                  <a:pt x="416" y="603"/>
                  <a:pt x="416" y="603"/>
                  <a:pt x="417" y="603"/>
                </a:cubicBezTo>
                <a:cubicBezTo>
                  <a:pt x="415" y="604"/>
                  <a:pt x="414" y="605"/>
                  <a:pt x="413" y="606"/>
                </a:cubicBezTo>
                <a:close/>
                <a:moveTo>
                  <a:pt x="425" y="578"/>
                </a:moveTo>
                <a:cubicBezTo>
                  <a:pt x="423" y="578"/>
                  <a:pt x="424" y="578"/>
                  <a:pt x="423" y="579"/>
                </a:cubicBezTo>
                <a:cubicBezTo>
                  <a:pt x="420" y="578"/>
                  <a:pt x="418" y="578"/>
                  <a:pt x="416" y="577"/>
                </a:cubicBezTo>
                <a:cubicBezTo>
                  <a:pt x="417" y="575"/>
                  <a:pt x="417" y="575"/>
                  <a:pt x="418" y="572"/>
                </a:cubicBezTo>
                <a:cubicBezTo>
                  <a:pt x="421" y="574"/>
                  <a:pt x="421" y="576"/>
                  <a:pt x="426" y="575"/>
                </a:cubicBezTo>
                <a:cubicBezTo>
                  <a:pt x="426" y="575"/>
                  <a:pt x="426" y="576"/>
                  <a:pt x="426" y="576"/>
                </a:cubicBezTo>
                <a:cubicBezTo>
                  <a:pt x="426" y="577"/>
                  <a:pt x="425" y="577"/>
                  <a:pt x="425" y="578"/>
                </a:cubicBezTo>
                <a:close/>
                <a:moveTo>
                  <a:pt x="435" y="605"/>
                </a:moveTo>
                <a:cubicBezTo>
                  <a:pt x="434" y="604"/>
                  <a:pt x="433" y="603"/>
                  <a:pt x="432" y="602"/>
                </a:cubicBezTo>
                <a:cubicBezTo>
                  <a:pt x="431" y="601"/>
                  <a:pt x="431" y="601"/>
                  <a:pt x="431" y="600"/>
                </a:cubicBezTo>
                <a:cubicBezTo>
                  <a:pt x="433" y="600"/>
                  <a:pt x="434" y="600"/>
                  <a:pt x="435" y="599"/>
                </a:cubicBezTo>
                <a:cubicBezTo>
                  <a:pt x="436" y="599"/>
                  <a:pt x="437" y="599"/>
                  <a:pt x="437" y="600"/>
                </a:cubicBezTo>
                <a:cubicBezTo>
                  <a:pt x="437" y="602"/>
                  <a:pt x="436" y="604"/>
                  <a:pt x="435" y="605"/>
                </a:cubicBezTo>
                <a:close/>
                <a:moveTo>
                  <a:pt x="437" y="538"/>
                </a:moveTo>
                <a:cubicBezTo>
                  <a:pt x="434" y="538"/>
                  <a:pt x="433" y="536"/>
                  <a:pt x="429" y="537"/>
                </a:cubicBezTo>
                <a:cubicBezTo>
                  <a:pt x="429" y="537"/>
                  <a:pt x="428" y="537"/>
                  <a:pt x="428" y="537"/>
                </a:cubicBezTo>
                <a:cubicBezTo>
                  <a:pt x="433" y="532"/>
                  <a:pt x="442" y="536"/>
                  <a:pt x="447" y="532"/>
                </a:cubicBezTo>
                <a:cubicBezTo>
                  <a:pt x="448" y="532"/>
                  <a:pt x="449" y="532"/>
                  <a:pt x="450" y="533"/>
                </a:cubicBezTo>
                <a:cubicBezTo>
                  <a:pt x="450" y="533"/>
                  <a:pt x="450" y="533"/>
                  <a:pt x="450" y="534"/>
                </a:cubicBezTo>
                <a:cubicBezTo>
                  <a:pt x="445" y="534"/>
                  <a:pt x="442" y="538"/>
                  <a:pt x="437" y="538"/>
                </a:cubicBezTo>
                <a:close/>
                <a:moveTo>
                  <a:pt x="441" y="604"/>
                </a:moveTo>
                <a:cubicBezTo>
                  <a:pt x="440" y="604"/>
                  <a:pt x="439" y="604"/>
                  <a:pt x="439" y="604"/>
                </a:cubicBezTo>
                <a:cubicBezTo>
                  <a:pt x="440" y="601"/>
                  <a:pt x="441" y="602"/>
                  <a:pt x="441" y="598"/>
                </a:cubicBezTo>
                <a:cubicBezTo>
                  <a:pt x="446" y="598"/>
                  <a:pt x="451" y="598"/>
                  <a:pt x="456" y="595"/>
                </a:cubicBezTo>
                <a:cubicBezTo>
                  <a:pt x="457" y="595"/>
                  <a:pt x="458" y="595"/>
                  <a:pt x="458" y="595"/>
                </a:cubicBezTo>
                <a:cubicBezTo>
                  <a:pt x="458" y="596"/>
                  <a:pt x="458" y="597"/>
                  <a:pt x="458" y="597"/>
                </a:cubicBezTo>
                <a:cubicBezTo>
                  <a:pt x="453" y="600"/>
                  <a:pt x="444" y="600"/>
                  <a:pt x="441" y="604"/>
                </a:cubicBezTo>
                <a:close/>
                <a:moveTo>
                  <a:pt x="449" y="623"/>
                </a:moveTo>
                <a:cubicBezTo>
                  <a:pt x="447" y="622"/>
                  <a:pt x="447" y="622"/>
                  <a:pt x="446" y="621"/>
                </a:cubicBezTo>
                <a:cubicBezTo>
                  <a:pt x="445" y="621"/>
                  <a:pt x="444" y="621"/>
                  <a:pt x="444" y="621"/>
                </a:cubicBezTo>
                <a:cubicBezTo>
                  <a:pt x="444" y="620"/>
                  <a:pt x="444" y="619"/>
                  <a:pt x="444" y="618"/>
                </a:cubicBezTo>
                <a:cubicBezTo>
                  <a:pt x="448" y="619"/>
                  <a:pt x="452" y="619"/>
                  <a:pt x="454" y="617"/>
                </a:cubicBezTo>
                <a:cubicBezTo>
                  <a:pt x="455" y="617"/>
                  <a:pt x="456" y="617"/>
                  <a:pt x="457" y="617"/>
                </a:cubicBezTo>
                <a:cubicBezTo>
                  <a:pt x="455" y="621"/>
                  <a:pt x="452" y="620"/>
                  <a:pt x="449" y="623"/>
                </a:cubicBezTo>
                <a:close/>
                <a:moveTo>
                  <a:pt x="458" y="629"/>
                </a:moveTo>
                <a:cubicBezTo>
                  <a:pt x="458" y="629"/>
                  <a:pt x="459" y="629"/>
                  <a:pt x="459" y="628"/>
                </a:cubicBezTo>
                <a:cubicBezTo>
                  <a:pt x="460" y="629"/>
                  <a:pt x="459" y="629"/>
                  <a:pt x="460" y="630"/>
                </a:cubicBezTo>
                <a:cubicBezTo>
                  <a:pt x="460" y="630"/>
                  <a:pt x="456" y="629"/>
                  <a:pt x="458" y="629"/>
                </a:cubicBezTo>
                <a:close/>
                <a:moveTo>
                  <a:pt x="459" y="338"/>
                </a:moveTo>
                <a:cubicBezTo>
                  <a:pt x="460" y="336"/>
                  <a:pt x="461" y="337"/>
                  <a:pt x="462" y="336"/>
                </a:cubicBezTo>
                <a:cubicBezTo>
                  <a:pt x="463" y="336"/>
                  <a:pt x="464" y="336"/>
                  <a:pt x="465" y="336"/>
                </a:cubicBezTo>
                <a:cubicBezTo>
                  <a:pt x="465" y="337"/>
                  <a:pt x="465" y="337"/>
                  <a:pt x="465" y="337"/>
                </a:cubicBezTo>
                <a:cubicBezTo>
                  <a:pt x="464" y="338"/>
                  <a:pt x="464" y="338"/>
                  <a:pt x="463" y="339"/>
                </a:cubicBezTo>
                <a:cubicBezTo>
                  <a:pt x="461" y="339"/>
                  <a:pt x="460" y="338"/>
                  <a:pt x="459" y="338"/>
                </a:cubicBezTo>
                <a:close/>
                <a:moveTo>
                  <a:pt x="470" y="632"/>
                </a:moveTo>
                <a:cubicBezTo>
                  <a:pt x="469" y="632"/>
                  <a:pt x="468" y="633"/>
                  <a:pt x="466" y="634"/>
                </a:cubicBezTo>
                <a:cubicBezTo>
                  <a:pt x="463" y="632"/>
                  <a:pt x="465" y="634"/>
                  <a:pt x="464" y="631"/>
                </a:cubicBezTo>
                <a:cubicBezTo>
                  <a:pt x="463" y="629"/>
                  <a:pt x="463" y="630"/>
                  <a:pt x="464" y="628"/>
                </a:cubicBezTo>
                <a:cubicBezTo>
                  <a:pt x="466" y="629"/>
                  <a:pt x="468" y="630"/>
                  <a:pt x="470" y="630"/>
                </a:cubicBezTo>
                <a:cubicBezTo>
                  <a:pt x="470" y="631"/>
                  <a:pt x="470" y="631"/>
                  <a:pt x="470" y="632"/>
                </a:cubicBezTo>
                <a:close/>
                <a:moveTo>
                  <a:pt x="467" y="626"/>
                </a:moveTo>
                <a:cubicBezTo>
                  <a:pt x="466" y="626"/>
                  <a:pt x="467" y="626"/>
                  <a:pt x="465" y="626"/>
                </a:cubicBezTo>
                <a:cubicBezTo>
                  <a:pt x="464" y="626"/>
                  <a:pt x="464" y="625"/>
                  <a:pt x="464" y="625"/>
                </a:cubicBezTo>
                <a:cubicBezTo>
                  <a:pt x="465" y="623"/>
                  <a:pt x="465" y="623"/>
                  <a:pt x="466" y="622"/>
                </a:cubicBezTo>
                <a:cubicBezTo>
                  <a:pt x="467" y="617"/>
                  <a:pt x="469" y="618"/>
                  <a:pt x="472" y="615"/>
                </a:cubicBezTo>
                <a:cubicBezTo>
                  <a:pt x="475" y="615"/>
                  <a:pt x="475" y="615"/>
                  <a:pt x="477" y="615"/>
                </a:cubicBezTo>
                <a:cubicBezTo>
                  <a:pt x="478" y="616"/>
                  <a:pt x="477" y="615"/>
                  <a:pt x="478" y="616"/>
                </a:cubicBezTo>
                <a:cubicBezTo>
                  <a:pt x="470" y="619"/>
                  <a:pt x="473" y="620"/>
                  <a:pt x="467" y="626"/>
                </a:cubicBezTo>
                <a:close/>
                <a:moveTo>
                  <a:pt x="477" y="610"/>
                </a:moveTo>
                <a:cubicBezTo>
                  <a:pt x="475" y="609"/>
                  <a:pt x="476" y="609"/>
                  <a:pt x="475" y="608"/>
                </a:cubicBezTo>
                <a:cubicBezTo>
                  <a:pt x="474" y="608"/>
                  <a:pt x="478" y="605"/>
                  <a:pt x="480" y="603"/>
                </a:cubicBezTo>
                <a:cubicBezTo>
                  <a:pt x="481" y="603"/>
                  <a:pt x="481" y="603"/>
                  <a:pt x="482" y="603"/>
                </a:cubicBezTo>
                <a:cubicBezTo>
                  <a:pt x="480" y="607"/>
                  <a:pt x="479" y="606"/>
                  <a:pt x="477" y="610"/>
                </a:cubicBezTo>
                <a:close/>
                <a:moveTo>
                  <a:pt x="485" y="600"/>
                </a:moveTo>
                <a:cubicBezTo>
                  <a:pt x="485" y="600"/>
                  <a:pt x="485" y="601"/>
                  <a:pt x="484" y="602"/>
                </a:cubicBezTo>
                <a:cubicBezTo>
                  <a:pt x="482" y="600"/>
                  <a:pt x="482" y="600"/>
                  <a:pt x="484" y="597"/>
                </a:cubicBezTo>
                <a:cubicBezTo>
                  <a:pt x="483" y="597"/>
                  <a:pt x="480" y="595"/>
                  <a:pt x="480" y="594"/>
                </a:cubicBezTo>
                <a:cubicBezTo>
                  <a:pt x="479" y="594"/>
                  <a:pt x="478" y="594"/>
                  <a:pt x="478" y="594"/>
                </a:cubicBezTo>
                <a:cubicBezTo>
                  <a:pt x="478" y="592"/>
                  <a:pt x="482" y="592"/>
                  <a:pt x="485" y="590"/>
                </a:cubicBezTo>
                <a:cubicBezTo>
                  <a:pt x="485" y="590"/>
                  <a:pt x="486" y="590"/>
                  <a:pt x="486" y="589"/>
                </a:cubicBezTo>
                <a:cubicBezTo>
                  <a:pt x="484" y="589"/>
                  <a:pt x="484" y="588"/>
                  <a:pt x="482" y="588"/>
                </a:cubicBezTo>
                <a:cubicBezTo>
                  <a:pt x="482" y="589"/>
                  <a:pt x="482" y="590"/>
                  <a:pt x="481" y="591"/>
                </a:cubicBezTo>
                <a:cubicBezTo>
                  <a:pt x="480" y="590"/>
                  <a:pt x="480" y="590"/>
                  <a:pt x="478" y="589"/>
                </a:cubicBezTo>
                <a:cubicBezTo>
                  <a:pt x="478" y="587"/>
                  <a:pt x="478" y="586"/>
                  <a:pt x="478" y="585"/>
                </a:cubicBezTo>
                <a:cubicBezTo>
                  <a:pt x="482" y="585"/>
                  <a:pt x="486" y="584"/>
                  <a:pt x="488" y="582"/>
                </a:cubicBezTo>
                <a:cubicBezTo>
                  <a:pt x="489" y="583"/>
                  <a:pt x="490" y="583"/>
                  <a:pt x="490" y="583"/>
                </a:cubicBezTo>
                <a:cubicBezTo>
                  <a:pt x="488" y="590"/>
                  <a:pt x="490" y="594"/>
                  <a:pt x="485" y="600"/>
                </a:cubicBezTo>
                <a:close/>
                <a:moveTo>
                  <a:pt x="506" y="604"/>
                </a:moveTo>
                <a:cubicBezTo>
                  <a:pt x="504" y="608"/>
                  <a:pt x="501" y="607"/>
                  <a:pt x="498" y="609"/>
                </a:cubicBezTo>
                <a:cubicBezTo>
                  <a:pt x="495" y="608"/>
                  <a:pt x="493" y="607"/>
                  <a:pt x="491" y="606"/>
                </a:cubicBezTo>
                <a:cubicBezTo>
                  <a:pt x="494" y="599"/>
                  <a:pt x="499" y="598"/>
                  <a:pt x="501" y="592"/>
                </a:cubicBezTo>
                <a:cubicBezTo>
                  <a:pt x="502" y="594"/>
                  <a:pt x="501" y="593"/>
                  <a:pt x="502" y="595"/>
                </a:cubicBezTo>
                <a:cubicBezTo>
                  <a:pt x="506" y="595"/>
                  <a:pt x="507" y="594"/>
                  <a:pt x="510" y="594"/>
                </a:cubicBezTo>
                <a:cubicBezTo>
                  <a:pt x="510" y="595"/>
                  <a:pt x="511" y="595"/>
                  <a:pt x="511" y="596"/>
                </a:cubicBezTo>
                <a:cubicBezTo>
                  <a:pt x="509" y="597"/>
                  <a:pt x="507" y="598"/>
                  <a:pt x="505" y="599"/>
                </a:cubicBezTo>
                <a:cubicBezTo>
                  <a:pt x="505" y="602"/>
                  <a:pt x="505" y="602"/>
                  <a:pt x="506" y="604"/>
                </a:cubicBezTo>
                <a:close/>
                <a:moveTo>
                  <a:pt x="510" y="606"/>
                </a:moveTo>
                <a:cubicBezTo>
                  <a:pt x="508" y="604"/>
                  <a:pt x="510" y="604"/>
                  <a:pt x="511" y="603"/>
                </a:cubicBezTo>
                <a:cubicBezTo>
                  <a:pt x="513" y="603"/>
                  <a:pt x="513" y="603"/>
                  <a:pt x="513" y="603"/>
                </a:cubicBezTo>
                <a:cubicBezTo>
                  <a:pt x="512" y="603"/>
                  <a:pt x="510" y="607"/>
                  <a:pt x="510" y="606"/>
                </a:cubicBezTo>
                <a:close/>
                <a:moveTo>
                  <a:pt x="519" y="614"/>
                </a:moveTo>
                <a:cubicBezTo>
                  <a:pt x="517" y="614"/>
                  <a:pt x="516" y="614"/>
                  <a:pt x="514" y="615"/>
                </a:cubicBezTo>
                <a:cubicBezTo>
                  <a:pt x="514" y="615"/>
                  <a:pt x="514" y="615"/>
                  <a:pt x="513" y="615"/>
                </a:cubicBezTo>
                <a:cubicBezTo>
                  <a:pt x="515" y="613"/>
                  <a:pt x="515" y="613"/>
                  <a:pt x="516" y="610"/>
                </a:cubicBezTo>
                <a:cubicBezTo>
                  <a:pt x="517" y="611"/>
                  <a:pt x="519" y="611"/>
                  <a:pt x="520" y="611"/>
                </a:cubicBezTo>
                <a:cubicBezTo>
                  <a:pt x="519" y="612"/>
                  <a:pt x="519" y="613"/>
                  <a:pt x="519" y="614"/>
                </a:cubicBezTo>
                <a:close/>
                <a:moveTo>
                  <a:pt x="522" y="591"/>
                </a:moveTo>
                <a:cubicBezTo>
                  <a:pt x="520" y="593"/>
                  <a:pt x="519" y="594"/>
                  <a:pt x="515" y="593"/>
                </a:cubicBezTo>
                <a:cubicBezTo>
                  <a:pt x="516" y="589"/>
                  <a:pt x="516" y="589"/>
                  <a:pt x="519" y="588"/>
                </a:cubicBezTo>
                <a:cubicBezTo>
                  <a:pt x="518" y="585"/>
                  <a:pt x="519" y="586"/>
                  <a:pt x="515" y="585"/>
                </a:cubicBezTo>
                <a:cubicBezTo>
                  <a:pt x="517" y="582"/>
                  <a:pt x="518" y="580"/>
                  <a:pt x="522" y="580"/>
                </a:cubicBezTo>
                <a:cubicBezTo>
                  <a:pt x="526" y="579"/>
                  <a:pt x="525" y="585"/>
                  <a:pt x="525" y="589"/>
                </a:cubicBezTo>
                <a:cubicBezTo>
                  <a:pt x="524" y="589"/>
                  <a:pt x="523" y="591"/>
                  <a:pt x="522" y="591"/>
                </a:cubicBezTo>
                <a:close/>
                <a:moveTo>
                  <a:pt x="533" y="550"/>
                </a:moveTo>
                <a:cubicBezTo>
                  <a:pt x="533" y="551"/>
                  <a:pt x="533" y="551"/>
                  <a:pt x="533" y="551"/>
                </a:cubicBezTo>
                <a:cubicBezTo>
                  <a:pt x="531" y="552"/>
                  <a:pt x="529" y="552"/>
                  <a:pt x="527" y="553"/>
                </a:cubicBezTo>
                <a:cubicBezTo>
                  <a:pt x="525" y="553"/>
                  <a:pt x="524" y="553"/>
                  <a:pt x="522" y="552"/>
                </a:cubicBezTo>
                <a:cubicBezTo>
                  <a:pt x="522" y="552"/>
                  <a:pt x="522" y="552"/>
                  <a:pt x="522" y="551"/>
                </a:cubicBezTo>
                <a:cubicBezTo>
                  <a:pt x="525" y="551"/>
                  <a:pt x="527" y="551"/>
                  <a:pt x="529" y="550"/>
                </a:cubicBezTo>
                <a:cubicBezTo>
                  <a:pt x="530" y="550"/>
                  <a:pt x="531" y="550"/>
                  <a:pt x="533" y="550"/>
                </a:cubicBezTo>
                <a:close/>
                <a:moveTo>
                  <a:pt x="530" y="543"/>
                </a:moveTo>
                <a:cubicBezTo>
                  <a:pt x="531" y="540"/>
                  <a:pt x="531" y="541"/>
                  <a:pt x="533" y="539"/>
                </a:cubicBezTo>
                <a:cubicBezTo>
                  <a:pt x="534" y="539"/>
                  <a:pt x="535" y="539"/>
                  <a:pt x="536" y="539"/>
                </a:cubicBezTo>
                <a:cubicBezTo>
                  <a:pt x="536" y="540"/>
                  <a:pt x="536" y="541"/>
                  <a:pt x="536" y="541"/>
                </a:cubicBezTo>
                <a:cubicBezTo>
                  <a:pt x="534" y="542"/>
                  <a:pt x="533" y="542"/>
                  <a:pt x="531" y="544"/>
                </a:cubicBezTo>
                <a:cubicBezTo>
                  <a:pt x="531" y="544"/>
                  <a:pt x="530" y="544"/>
                  <a:pt x="530" y="543"/>
                </a:cubicBezTo>
                <a:close/>
                <a:moveTo>
                  <a:pt x="524" y="627"/>
                </a:moveTo>
                <a:cubicBezTo>
                  <a:pt x="524" y="624"/>
                  <a:pt x="524" y="622"/>
                  <a:pt x="524" y="620"/>
                </a:cubicBezTo>
                <a:cubicBezTo>
                  <a:pt x="527" y="620"/>
                  <a:pt x="529" y="620"/>
                  <a:pt x="531" y="618"/>
                </a:cubicBezTo>
                <a:cubicBezTo>
                  <a:pt x="531" y="620"/>
                  <a:pt x="531" y="620"/>
                  <a:pt x="531" y="622"/>
                </a:cubicBezTo>
                <a:cubicBezTo>
                  <a:pt x="529" y="623"/>
                  <a:pt x="527" y="625"/>
                  <a:pt x="525" y="627"/>
                </a:cubicBezTo>
                <a:cubicBezTo>
                  <a:pt x="524" y="627"/>
                  <a:pt x="524" y="627"/>
                  <a:pt x="524" y="627"/>
                </a:cubicBezTo>
                <a:close/>
                <a:moveTo>
                  <a:pt x="530" y="630"/>
                </a:moveTo>
                <a:cubicBezTo>
                  <a:pt x="531" y="633"/>
                  <a:pt x="530" y="631"/>
                  <a:pt x="533" y="633"/>
                </a:cubicBezTo>
                <a:cubicBezTo>
                  <a:pt x="533" y="633"/>
                  <a:pt x="533" y="633"/>
                  <a:pt x="533" y="634"/>
                </a:cubicBezTo>
                <a:cubicBezTo>
                  <a:pt x="532" y="634"/>
                  <a:pt x="532" y="634"/>
                  <a:pt x="532" y="635"/>
                </a:cubicBezTo>
                <a:cubicBezTo>
                  <a:pt x="525" y="633"/>
                  <a:pt x="529" y="633"/>
                  <a:pt x="526" y="629"/>
                </a:cubicBezTo>
                <a:cubicBezTo>
                  <a:pt x="529" y="627"/>
                  <a:pt x="532" y="626"/>
                  <a:pt x="535" y="625"/>
                </a:cubicBezTo>
                <a:cubicBezTo>
                  <a:pt x="535" y="627"/>
                  <a:pt x="533" y="629"/>
                  <a:pt x="530" y="630"/>
                </a:cubicBezTo>
                <a:close/>
                <a:moveTo>
                  <a:pt x="540" y="591"/>
                </a:moveTo>
                <a:cubicBezTo>
                  <a:pt x="539" y="591"/>
                  <a:pt x="538" y="590"/>
                  <a:pt x="536" y="590"/>
                </a:cubicBezTo>
                <a:cubicBezTo>
                  <a:pt x="538" y="588"/>
                  <a:pt x="538" y="588"/>
                  <a:pt x="539" y="586"/>
                </a:cubicBezTo>
                <a:cubicBezTo>
                  <a:pt x="540" y="587"/>
                  <a:pt x="541" y="587"/>
                  <a:pt x="542" y="587"/>
                </a:cubicBezTo>
                <a:cubicBezTo>
                  <a:pt x="542" y="588"/>
                  <a:pt x="541" y="590"/>
                  <a:pt x="540" y="591"/>
                </a:cubicBezTo>
                <a:close/>
                <a:moveTo>
                  <a:pt x="540" y="581"/>
                </a:moveTo>
                <a:cubicBezTo>
                  <a:pt x="542" y="580"/>
                  <a:pt x="543" y="579"/>
                  <a:pt x="544" y="578"/>
                </a:cubicBezTo>
                <a:cubicBezTo>
                  <a:pt x="544" y="579"/>
                  <a:pt x="542" y="583"/>
                  <a:pt x="540" y="581"/>
                </a:cubicBezTo>
                <a:close/>
                <a:moveTo>
                  <a:pt x="537" y="552"/>
                </a:moveTo>
                <a:cubicBezTo>
                  <a:pt x="536" y="552"/>
                  <a:pt x="535" y="552"/>
                  <a:pt x="535" y="552"/>
                </a:cubicBezTo>
                <a:cubicBezTo>
                  <a:pt x="535" y="551"/>
                  <a:pt x="535" y="550"/>
                  <a:pt x="535" y="550"/>
                </a:cubicBezTo>
                <a:cubicBezTo>
                  <a:pt x="537" y="550"/>
                  <a:pt x="539" y="550"/>
                  <a:pt x="541" y="549"/>
                </a:cubicBezTo>
                <a:cubicBezTo>
                  <a:pt x="542" y="549"/>
                  <a:pt x="544" y="549"/>
                  <a:pt x="546" y="550"/>
                </a:cubicBezTo>
                <a:cubicBezTo>
                  <a:pt x="544" y="552"/>
                  <a:pt x="538" y="554"/>
                  <a:pt x="537" y="552"/>
                </a:cubicBezTo>
                <a:close/>
                <a:moveTo>
                  <a:pt x="533" y="525"/>
                </a:moveTo>
                <a:cubicBezTo>
                  <a:pt x="530" y="526"/>
                  <a:pt x="531" y="528"/>
                  <a:pt x="529" y="529"/>
                </a:cubicBezTo>
                <a:cubicBezTo>
                  <a:pt x="525" y="532"/>
                  <a:pt x="517" y="529"/>
                  <a:pt x="513" y="527"/>
                </a:cubicBezTo>
                <a:cubicBezTo>
                  <a:pt x="514" y="526"/>
                  <a:pt x="514" y="525"/>
                  <a:pt x="514" y="523"/>
                </a:cubicBezTo>
                <a:cubicBezTo>
                  <a:pt x="521" y="524"/>
                  <a:pt x="539" y="525"/>
                  <a:pt x="543" y="522"/>
                </a:cubicBezTo>
                <a:cubicBezTo>
                  <a:pt x="545" y="522"/>
                  <a:pt x="547" y="523"/>
                  <a:pt x="549" y="523"/>
                </a:cubicBezTo>
                <a:cubicBezTo>
                  <a:pt x="548" y="525"/>
                  <a:pt x="549" y="524"/>
                  <a:pt x="548" y="525"/>
                </a:cubicBezTo>
                <a:cubicBezTo>
                  <a:pt x="542" y="528"/>
                  <a:pt x="537" y="524"/>
                  <a:pt x="533" y="525"/>
                </a:cubicBezTo>
                <a:close/>
                <a:moveTo>
                  <a:pt x="555" y="602"/>
                </a:moveTo>
                <a:cubicBezTo>
                  <a:pt x="554" y="602"/>
                  <a:pt x="552" y="602"/>
                  <a:pt x="551" y="601"/>
                </a:cubicBezTo>
                <a:cubicBezTo>
                  <a:pt x="553" y="600"/>
                  <a:pt x="552" y="600"/>
                  <a:pt x="554" y="600"/>
                </a:cubicBezTo>
                <a:cubicBezTo>
                  <a:pt x="554" y="598"/>
                  <a:pt x="555" y="598"/>
                  <a:pt x="554" y="597"/>
                </a:cubicBezTo>
                <a:cubicBezTo>
                  <a:pt x="552" y="596"/>
                  <a:pt x="550" y="596"/>
                  <a:pt x="548" y="598"/>
                </a:cubicBezTo>
                <a:cubicBezTo>
                  <a:pt x="547" y="598"/>
                  <a:pt x="547" y="597"/>
                  <a:pt x="547" y="597"/>
                </a:cubicBezTo>
                <a:cubicBezTo>
                  <a:pt x="549" y="589"/>
                  <a:pt x="554" y="587"/>
                  <a:pt x="560" y="583"/>
                </a:cubicBezTo>
                <a:cubicBezTo>
                  <a:pt x="563" y="584"/>
                  <a:pt x="565" y="584"/>
                  <a:pt x="568" y="585"/>
                </a:cubicBezTo>
                <a:cubicBezTo>
                  <a:pt x="564" y="594"/>
                  <a:pt x="559" y="597"/>
                  <a:pt x="555" y="602"/>
                </a:cubicBezTo>
                <a:close/>
                <a:moveTo>
                  <a:pt x="561" y="582"/>
                </a:moveTo>
                <a:cubicBezTo>
                  <a:pt x="560" y="582"/>
                  <a:pt x="559" y="582"/>
                  <a:pt x="558" y="582"/>
                </a:cubicBezTo>
                <a:cubicBezTo>
                  <a:pt x="560" y="579"/>
                  <a:pt x="562" y="577"/>
                  <a:pt x="564" y="575"/>
                </a:cubicBezTo>
                <a:cubicBezTo>
                  <a:pt x="565" y="575"/>
                  <a:pt x="567" y="575"/>
                  <a:pt x="568" y="575"/>
                </a:cubicBezTo>
                <a:cubicBezTo>
                  <a:pt x="568" y="577"/>
                  <a:pt x="567" y="578"/>
                  <a:pt x="567" y="579"/>
                </a:cubicBezTo>
                <a:cubicBezTo>
                  <a:pt x="568" y="579"/>
                  <a:pt x="569" y="578"/>
                  <a:pt x="569" y="578"/>
                </a:cubicBezTo>
                <a:cubicBezTo>
                  <a:pt x="570" y="578"/>
                  <a:pt x="570" y="578"/>
                  <a:pt x="570" y="578"/>
                </a:cubicBezTo>
                <a:cubicBezTo>
                  <a:pt x="567" y="581"/>
                  <a:pt x="565" y="581"/>
                  <a:pt x="561" y="582"/>
                </a:cubicBezTo>
                <a:close/>
                <a:moveTo>
                  <a:pt x="606" y="520"/>
                </a:moveTo>
                <a:cubicBezTo>
                  <a:pt x="604" y="521"/>
                  <a:pt x="602" y="520"/>
                  <a:pt x="600" y="519"/>
                </a:cubicBezTo>
                <a:lnTo>
                  <a:pt x="606" y="520"/>
                </a:lnTo>
                <a:close/>
                <a:moveTo>
                  <a:pt x="593" y="88"/>
                </a:moveTo>
                <a:cubicBezTo>
                  <a:pt x="593" y="88"/>
                  <a:pt x="593" y="88"/>
                  <a:pt x="593" y="89"/>
                </a:cubicBezTo>
                <a:cubicBezTo>
                  <a:pt x="592" y="89"/>
                  <a:pt x="592" y="89"/>
                  <a:pt x="592" y="89"/>
                </a:cubicBezTo>
                <a:cubicBezTo>
                  <a:pt x="590" y="89"/>
                  <a:pt x="590" y="89"/>
                  <a:pt x="589" y="87"/>
                </a:cubicBezTo>
                <a:cubicBezTo>
                  <a:pt x="590" y="87"/>
                  <a:pt x="591" y="87"/>
                  <a:pt x="593" y="88"/>
                </a:cubicBezTo>
                <a:close/>
                <a:moveTo>
                  <a:pt x="585" y="85"/>
                </a:moveTo>
                <a:cubicBezTo>
                  <a:pt x="583" y="86"/>
                  <a:pt x="583" y="86"/>
                  <a:pt x="582" y="84"/>
                </a:cubicBezTo>
                <a:cubicBezTo>
                  <a:pt x="583" y="85"/>
                  <a:pt x="584" y="85"/>
                  <a:pt x="585" y="85"/>
                </a:cubicBezTo>
                <a:close/>
                <a:moveTo>
                  <a:pt x="580" y="88"/>
                </a:moveTo>
                <a:cubicBezTo>
                  <a:pt x="582" y="89"/>
                  <a:pt x="581" y="89"/>
                  <a:pt x="582" y="90"/>
                </a:cubicBezTo>
                <a:cubicBezTo>
                  <a:pt x="582" y="90"/>
                  <a:pt x="583" y="90"/>
                  <a:pt x="583" y="90"/>
                </a:cubicBezTo>
                <a:cubicBezTo>
                  <a:pt x="582" y="91"/>
                  <a:pt x="581" y="92"/>
                  <a:pt x="580" y="93"/>
                </a:cubicBezTo>
                <a:cubicBezTo>
                  <a:pt x="576" y="91"/>
                  <a:pt x="577" y="91"/>
                  <a:pt x="580" y="88"/>
                </a:cubicBezTo>
                <a:close/>
                <a:moveTo>
                  <a:pt x="585" y="585"/>
                </a:moveTo>
                <a:cubicBezTo>
                  <a:pt x="584" y="585"/>
                  <a:pt x="584" y="586"/>
                  <a:pt x="584" y="586"/>
                </a:cubicBezTo>
                <a:cubicBezTo>
                  <a:pt x="580" y="585"/>
                  <a:pt x="581" y="586"/>
                  <a:pt x="581" y="583"/>
                </a:cubicBezTo>
                <a:cubicBezTo>
                  <a:pt x="582" y="584"/>
                  <a:pt x="584" y="584"/>
                  <a:pt x="585" y="584"/>
                </a:cubicBezTo>
                <a:cubicBezTo>
                  <a:pt x="585" y="584"/>
                  <a:pt x="585" y="585"/>
                  <a:pt x="585" y="585"/>
                </a:cubicBezTo>
                <a:close/>
                <a:moveTo>
                  <a:pt x="587" y="584"/>
                </a:moveTo>
                <a:cubicBezTo>
                  <a:pt x="588" y="583"/>
                  <a:pt x="588" y="582"/>
                  <a:pt x="589" y="582"/>
                </a:cubicBezTo>
                <a:cubicBezTo>
                  <a:pt x="589" y="582"/>
                  <a:pt x="589" y="582"/>
                  <a:pt x="587" y="584"/>
                </a:cubicBezTo>
                <a:close/>
                <a:moveTo>
                  <a:pt x="581" y="526"/>
                </a:moveTo>
                <a:cubicBezTo>
                  <a:pt x="583" y="516"/>
                  <a:pt x="588" y="520"/>
                  <a:pt x="595" y="516"/>
                </a:cubicBezTo>
                <a:cubicBezTo>
                  <a:pt x="598" y="518"/>
                  <a:pt x="597" y="518"/>
                  <a:pt x="599" y="519"/>
                </a:cubicBezTo>
                <a:cubicBezTo>
                  <a:pt x="597" y="524"/>
                  <a:pt x="593" y="524"/>
                  <a:pt x="590" y="527"/>
                </a:cubicBezTo>
                <a:cubicBezTo>
                  <a:pt x="587" y="527"/>
                  <a:pt x="584" y="527"/>
                  <a:pt x="581" y="526"/>
                </a:cubicBezTo>
                <a:close/>
                <a:moveTo>
                  <a:pt x="602" y="576"/>
                </a:moveTo>
                <a:cubicBezTo>
                  <a:pt x="600" y="577"/>
                  <a:pt x="597" y="577"/>
                  <a:pt x="595" y="578"/>
                </a:cubicBezTo>
                <a:cubicBezTo>
                  <a:pt x="593" y="577"/>
                  <a:pt x="592" y="577"/>
                  <a:pt x="591" y="577"/>
                </a:cubicBezTo>
                <a:cubicBezTo>
                  <a:pt x="591" y="577"/>
                  <a:pt x="591" y="576"/>
                  <a:pt x="591" y="576"/>
                </a:cubicBezTo>
                <a:cubicBezTo>
                  <a:pt x="593" y="576"/>
                  <a:pt x="594" y="576"/>
                  <a:pt x="597" y="576"/>
                </a:cubicBezTo>
                <a:cubicBezTo>
                  <a:pt x="598" y="575"/>
                  <a:pt x="598" y="573"/>
                  <a:pt x="598" y="572"/>
                </a:cubicBezTo>
                <a:cubicBezTo>
                  <a:pt x="600" y="572"/>
                  <a:pt x="601" y="572"/>
                  <a:pt x="603" y="571"/>
                </a:cubicBezTo>
                <a:cubicBezTo>
                  <a:pt x="604" y="571"/>
                  <a:pt x="605" y="571"/>
                  <a:pt x="606" y="571"/>
                </a:cubicBezTo>
                <a:cubicBezTo>
                  <a:pt x="604" y="573"/>
                  <a:pt x="603" y="575"/>
                  <a:pt x="602" y="576"/>
                </a:cubicBezTo>
                <a:close/>
                <a:moveTo>
                  <a:pt x="623" y="580"/>
                </a:moveTo>
                <a:cubicBezTo>
                  <a:pt x="624" y="581"/>
                  <a:pt x="624" y="581"/>
                  <a:pt x="625" y="582"/>
                </a:cubicBezTo>
                <a:cubicBezTo>
                  <a:pt x="623" y="581"/>
                  <a:pt x="624" y="581"/>
                  <a:pt x="623" y="580"/>
                </a:cubicBezTo>
                <a:close/>
                <a:moveTo>
                  <a:pt x="627" y="75"/>
                </a:moveTo>
                <a:cubicBezTo>
                  <a:pt x="626" y="75"/>
                  <a:pt x="626" y="74"/>
                  <a:pt x="625" y="74"/>
                </a:cubicBezTo>
                <a:cubicBezTo>
                  <a:pt x="625" y="74"/>
                  <a:pt x="625" y="73"/>
                  <a:pt x="625" y="72"/>
                </a:cubicBezTo>
                <a:cubicBezTo>
                  <a:pt x="626" y="72"/>
                  <a:pt x="627" y="72"/>
                  <a:pt x="628" y="73"/>
                </a:cubicBezTo>
                <a:cubicBezTo>
                  <a:pt x="627" y="73"/>
                  <a:pt x="627" y="74"/>
                  <a:pt x="627" y="75"/>
                </a:cubicBezTo>
                <a:close/>
                <a:moveTo>
                  <a:pt x="678" y="514"/>
                </a:moveTo>
                <a:cubicBezTo>
                  <a:pt x="680" y="514"/>
                  <a:pt x="679" y="514"/>
                  <a:pt x="681" y="514"/>
                </a:cubicBezTo>
                <a:cubicBezTo>
                  <a:pt x="681" y="514"/>
                  <a:pt x="681" y="514"/>
                  <a:pt x="682" y="514"/>
                </a:cubicBezTo>
                <a:cubicBezTo>
                  <a:pt x="682" y="516"/>
                  <a:pt x="682" y="518"/>
                  <a:pt x="682" y="519"/>
                </a:cubicBezTo>
                <a:cubicBezTo>
                  <a:pt x="680" y="519"/>
                  <a:pt x="678" y="518"/>
                  <a:pt x="675" y="518"/>
                </a:cubicBezTo>
                <a:cubicBezTo>
                  <a:pt x="677" y="516"/>
                  <a:pt x="677" y="516"/>
                  <a:pt x="678" y="514"/>
                </a:cubicBezTo>
                <a:close/>
                <a:moveTo>
                  <a:pt x="673" y="591"/>
                </a:moveTo>
                <a:cubicBezTo>
                  <a:pt x="674" y="592"/>
                  <a:pt x="674" y="592"/>
                  <a:pt x="674" y="592"/>
                </a:cubicBezTo>
                <a:cubicBezTo>
                  <a:pt x="674" y="594"/>
                  <a:pt x="674" y="593"/>
                  <a:pt x="673" y="593"/>
                </a:cubicBezTo>
                <a:cubicBezTo>
                  <a:pt x="670" y="599"/>
                  <a:pt x="665" y="599"/>
                  <a:pt x="661" y="602"/>
                </a:cubicBezTo>
                <a:cubicBezTo>
                  <a:pt x="660" y="601"/>
                  <a:pt x="660" y="601"/>
                  <a:pt x="660" y="601"/>
                </a:cubicBezTo>
                <a:cubicBezTo>
                  <a:pt x="662" y="596"/>
                  <a:pt x="669" y="595"/>
                  <a:pt x="673" y="591"/>
                </a:cubicBezTo>
                <a:close/>
                <a:moveTo>
                  <a:pt x="661" y="570"/>
                </a:moveTo>
                <a:cubicBezTo>
                  <a:pt x="661" y="570"/>
                  <a:pt x="662" y="570"/>
                  <a:pt x="663" y="570"/>
                </a:cubicBezTo>
                <a:cubicBezTo>
                  <a:pt x="663" y="571"/>
                  <a:pt x="663" y="572"/>
                  <a:pt x="662" y="572"/>
                </a:cubicBezTo>
                <a:cubicBezTo>
                  <a:pt x="660" y="571"/>
                  <a:pt x="661" y="573"/>
                  <a:pt x="661" y="570"/>
                </a:cubicBezTo>
                <a:close/>
                <a:moveTo>
                  <a:pt x="655" y="572"/>
                </a:moveTo>
                <a:cubicBezTo>
                  <a:pt x="653" y="573"/>
                  <a:pt x="653" y="573"/>
                  <a:pt x="651" y="571"/>
                </a:cubicBezTo>
                <a:cubicBezTo>
                  <a:pt x="652" y="571"/>
                  <a:pt x="654" y="572"/>
                  <a:pt x="655" y="572"/>
                </a:cubicBezTo>
                <a:close/>
                <a:moveTo>
                  <a:pt x="652" y="579"/>
                </a:moveTo>
                <a:cubicBezTo>
                  <a:pt x="654" y="579"/>
                  <a:pt x="657" y="580"/>
                  <a:pt x="660" y="580"/>
                </a:cubicBezTo>
                <a:cubicBezTo>
                  <a:pt x="658" y="583"/>
                  <a:pt x="657" y="583"/>
                  <a:pt x="655" y="586"/>
                </a:cubicBezTo>
                <a:cubicBezTo>
                  <a:pt x="652" y="584"/>
                  <a:pt x="653" y="584"/>
                  <a:pt x="651" y="582"/>
                </a:cubicBezTo>
                <a:cubicBezTo>
                  <a:pt x="651" y="581"/>
                  <a:pt x="651" y="580"/>
                  <a:pt x="652" y="579"/>
                </a:cubicBezTo>
                <a:close/>
                <a:moveTo>
                  <a:pt x="639" y="517"/>
                </a:moveTo>
                <a:cubicBezTo>
                  <a:pt x="641" y="517"/>
                  <a:pt x="641" y="517"/>
                  <a:pt x="642" y="517"/>
                </a:cubicBezTo>
                <a:cubicBezTo>
                  <a:pt x="644" y="517"/>
                  <a:pt x="645" y="517"/>
                  <a:pt x="647" y="518"/>
                </a:cubicBezTo>
                <a:cubicBezTo>
                  <a:pt x="647" y="518"/>
                  <a:pt x="647" y="518"/>
                  <a:pt x="647" y="519"/>
                </a:cubicBezTo>
                <a:cubicBezTo>
                  <a:pt x="644" y="519"/>
                  <a:pt x="642" y="520"/>
                  <a:pt x="638" y="520"/>
                </a:cubicBezTo>
                <a:cubicBezTo>
                  <a:pt x="638" y="519"/>
                  <a:pt x="639" y="518"/>
                  <a:pt x="639" y="517"/>
                </a:cubicBezTo>
                <a:close/>
                <a:moveTo>
                  <a:pt x="631" y="64"/>
                </a:moveTo>
                <a:cubicBezTo>
                  <a:pt x="633" y="64"/>
                  <a:pt x="633" y="64"/>
                  <a:pt x="633" y="64"/>
                </a:cubicBezTo>
                <a:cubicBezTo>
                  <a:pt x="631" y="67"/>
                  <a:pt x="632" y="66"/>
                  <a:pt x="628" y="65"/>
                </a:cubicBezTo>
                <a:cubicBezTo>
                  <a:pt x="629" y="65"/>
                  <a:pt x="630" y="64"/>
                  <a:pt x="631" y="64"/>
                </a:cubicBezTo>
                <a:close/>
                <a:moveTo>
                  <a:pt x="631" y="588"/>
                </a:moveTo>
                <a:cubicBezTo>
                  <a:pt x="629" y="589"/>
                  <a:pt x="630" y="588"/>
                  <a:pt x="628" y="589"/>
                </a:cubicBezTo>
                <a:cubicBezTo>
                  <a:pt x="628" y="585"/>
                  <a:pt x="629" y="584"/>
                  <a:pt x="629" y="580"/>
                </a:cubicBezTo>
                <a:cubicBezTo>
                  <a:pt x="630" y="581"/>
                  <a:pt x="631" y="581"/>
                  <a:pt x="632" y="581"/>
                </a:cubicBezTo>
                <a:cubicBezTo>
                  <a:pt x="633" y="579"/>
                  <a:pt x="633" y="579"/>
                  <a:pt x="634" y="578"/>
                </a:cubicBezTo>
                <a:cubicBezTo>
                  <a:pt x="634" y="578"/>
                  <a:pt x="634" y="578"/>
                  <a:pt x="634" y="577"/>
                </a:cubicBezTo>
                <a:cubicBezTo>
                  <a:pt x="636" y="579"/>
                  <a:pt x="636" y="581"/>
                  <a:pt x="638" y="583"/>
                </a:cubicBezTo>
                <a:cubicBezTo>
                  <a:pt x="636" y="587"/>
                  <a:pt x="635" y="588"/>
                  <a:pt x="631" y="588"/>
                </a:cubicBezTo>
                <a:close/>
                <a:moveTo>
                  <a:pt x="646" y="573"/>
                </a:moveTo>
                <a:cubicBezTo>
                  <a:pt x="645" y="574"/>
                  <a:pt x="641" y="574"/>
                  <a:pt x="638" y="574"/>
                </a:cubicBezTo>
                <a:cubicBezTo>
                  <a:pt x="638" y="573"/>
                  <a:pt x="638" y="572"/>
                  <a:pt x="638" y="571"/>
                </a:cubicBezTo>
                <a:cubicBezTo>
                  <a:pt x="641" y="570"/>
                  <a:pt x="641" y="569"/>
                  <a:pt x="644" y="569"/>
                </a:cubicBezTo>
                <a:cubicBezTo>
                  <a:pt x="645" y="568"/>
                  <a:pt x="644" y="568"/>
                  <a:pt x="645" y="569"/>
                </a:cubicBezTo>
                <a:cubicBezTo>
                  <a:pt x="646" y="569"/>
                  <a:pt x="647" y="570"/>
                  <a:pt x="648" y="571"/>
                </a:cubicBezTo>
                <a:cubicBezTo>
                  <a:pt x="647" y="573"/>
                  <a:pt x="647" y="572"/>
                  <a:pt x="646" y="573"/>
                </a:cubicBezTo>
                <a:close/>
                <a:moveTo>
                  <a:pt x="644" y="58"/>
                </a:moveTo>
                <a:cubicBezTo>
                  <a:pt x="642" y="57"/>
                  <a:pt x="641" y="57"/>
                  <a:pt x="640" y="56"/>
                </a:cubicBezTo>
                <a:cubicBezTo>
                  <a:pt x="640" y="56"/>
                  <a:pt x="640" y="55"/>
                  <a:pt x="640" y="55"/>
                </a:cubicBezTo>
                <a:cubicBezTo>
                  <a:pt x="642" y="55"/>
                  <a:pt x="644" y="55"/>
                  <a:pt x="646" y="54"/>
                </a:cubicBezTo>
                <a:cubicBezTo>
                  <a:pt x="650" y="55"/>
                  <a:pt x="650" y="55"/>
                  <a:pt x="650" y="55"/>
                </a:cubicBezTo>
                <a:cubicBezTo>
                  <a:pt x="648" y="58"/>
                  <a:pt x="647" y="57"/>
                  <a:pt x="644" y="58"/>
                </a:cubicBezTo>
                <a:close/>
                <a:moveTo>
                  <a:pt x="646" y="596"/>
                </a:moveTo>
                <a:cubicBezTo>
                  <a:pt x="648" y="592"/>
                  <a:pt x="650" y="593"/>
                  <a:pt x="653" y="591"/>
                </a:cubicBezTo>
                <a:cubicBezTo>
                  <a:pt x="656" y="592"/>
                  <a:pt x="656" y="592"/>
                  <a:pt x="657" y="593"/>
                </a:cubicBezTo>
                <a:cubicBezTo>
                  <a:pt x="657" y="594"/>
                  <a:pt x="658" y="594"/>
                  <a:pt x="658" y="594"/>
                </a:cubicBezTo>
                <a:cubicBezTo>
                  <a:pt x="658" y="594"/>
                  <a:pt x="657" y="595"/>
                  <a:pt x="657" y="595"/>
                </a:cubicBezTo>
                <a:cubicBezTo>
                  <a:pt x="657" y="596"/>
                  <a:pt x="657" y="596"/>
                  <a:pt x="658" y="596"/>
                </a:cubicBezTo>
                <a:cubicBezTo>
                  <a:pt x="657" y="597"/>
                  <a:pt x="657" y="598"/>
                  <a:pt x="657" y="600"/>
                </a:cubicBezTo>
                <a:cubicBezTo>
                  <a:pt x="655" y="600"/>
                  <a:pt x="656" y="600"/>
                  <a:pt x="655" y="600"/>
                </a:cubicBezTo>
                <a:cubicBezTo>
                  <a:pt x="650" y="599"/>
                  <a:pt x="648" y="598"/>
                  <a:pt x="646" y="596"/>
                </a:cubicBezTo>
                <a:close/>
                <a:moveTo>
                  <a:pt x="680" y="615"/>
                </a:moveTo>
                <a:cubicBezTo>
                  <a:pt x="676" y="613"/>
                  <a:pt x="675" y="612"/>
                  <a:pt x="670" y="611"/>
                </a:cubicBezTo>
                <a:cubicBezTo>
                  <a:pt x="670" y="609"/>
                  <a:pt x="670" y="610"/>
                  <a:pt x="670" y="609"/>
                </a:cubicBezTo>
                <a:cubicBezTo>
                  <a:pt x="671" y="605"/>
                  <a:pt x="672" y="604"/>
                  <a:pt x="677" y="605"/>
                </a:cubicBezTo>
                <a:cubicBezTo>
                  <a:pt x="677" y="604"/>
                  <a:pt x="677" y="603"/>
                  <a:pt x="677" y="603"/>
                </a:cubicBezTo>
                <a:cubicBezTo>
                  <a:pt x="675" y="603"/>
                  <a:pt x="674" y="602"/>
                  <a:pt x="673" y="603"/>
                </a:cubicBezTo>
                <a:cubicBezTo>
                  <a:pt x="668" y="604"/>
                  <a:pt x="663" y="610"/>
                  <a:pt x="660" y="613"/>
                </a:cubicBezTo>
                <a:cubicBezTo>
                  <a:pt x="658" y="612"/>
                  <a:pt x="658" y="612"/>
                  <a:pt x="657" y="611"/>
                </a:cubicBezTo>
                <a:cubicBezTo>
                  <a:pt x="656" y="611"/>
                  <a:pt x="655" y="611"/>
                  <a:pt x="655" y="611"/>
                </a:cubicBezTo>
                <a:cubicBezTo>
                  <a:pt x="659" y="601"/>
                  <a:pt x="668" y="604"/>
                  <a:pt x="675" y="599"/>
                </a:cubicBezTo>
                <a:cubicBezTo>
                  <a:pt x="677" y="598"/>
                  <a:pt x="675" y="596"/>
                  <a:pt x="677" y="594"/>
                </a:cubicBezTo>
                <a:cubicBezTo>
                  <a:pt x="678" y="593"/>
                  <a:pt x="681" y="593"/>
                  <a:pt x="683" y="592"/>
                </a:cubicBezTo>
                <a:cubicBezTo>
                  <a:pt x="683" y="592"/>
                  <a:pt x="684" y="593"/>
                  <a:pt x="685" y="593"/>
                </a:cubicBezTo>
                <a:cubicBezTo>
                  <a:pt x="680" y="600"/>
                  <a:pt x="681" y="605"/>
                  <a:pt x="680" y="615"/>
                </a:cubicBezTo>
                <a:close/>
                <a:moveTo>
                  <a:pt x="686" y="590"/>
                </a:moveTo>
                <a:cubicBezTo>
                  <a:pt x="684" y="590"/>
                  <a:pt x="685" y="590"/>
                  <a:pt x="684" y="590"/>
                </a:cubicBezTo>
                <a:cubicBezTo>
                  <a:pt x="684" y="590"/>
                  <a:pt x="683" y="590"/>
                  <a:pt x="683" y="590"/>
                </a:cubicBezTo>
                <a:cubicBezTo>
                  <a:pt x="684" y="588"/>
                  <a:pt x="684" y="589"/>
                  <a:pt x="686" y="588"/>
                </a:cubicBezTo>
                <a:cubicBezTo>
                  <a:pt x="686" y="588"/>
                  <a:pt x="686" y="588"/>
                  <a:pt x="687" y="588"/>
                </a:cubicBezTo>
                <a:cubicBezTo>
                  <a:pt x="687" y="589"/>
                  <a:pt x="686" y="589"/>
                  <a:pt x="686" y="590"/>
                </a:cubicBezTo>
                <a:close/>
                <a:moveTo>
                  <a:pt x="691" y="581"/>
                </a:moveTo>
                <a:cubicBezTo>
                  <a:pt x="690" y="582"/>
                  <a:pt x="689" y="582"/>
                  <a:pt x="688" y="583"/>
                </a:cubicBezTo>
                <a:cubicBezTo>
                  <a:pt x="686" y="582"/>
                  <a:pt x="684" y="582"/>
                  <a:pt x="683" y="582"/>
                </a:cubicBezTo>
                <a:cubicBezTo>
                  <a:pt x="683" y="581"/>
                  <a:pt x="683" y="580"/>
                  <a:pt x="683" y="580"/>
                </a:cubicBezTo>
                <a:cubicBezTo>
                  <a:pt x="685" y="580"/>
                  <a:pt x="686" y="580"/>
                  <a:pt x="687" y="580"/>
                </a:cubicBezTo>
                <a:cubicBezTo>
                  <a:pt x="691" y="580"/>
                  <a:pt x="691" y="580"/>
                  <a:pt x="691" y="580"/>
                </a:cubicBezTo>
                <a:cubicBezTo>
                  <a:pt x="691" y="581"/>
                  <a:pt x="691" y="581"/>
                  <a:pt x="691" y="581"/>
                </a:cubicBezTo>
                <a:close/>
                <a:moveTo>
                  <a:pt x="722" y="595"/>
                </a:moveTo>
                <a:cubicBezTo>
                  <a:pt x="716" y="592"/>
                  <a:pt x="714" y="587"/>
                  <a:pt x="709" y="584"/>
                </a:cubicBezTo>
                <a:cubicBezTo>
                  <a:pt x="709" y="583"/>
                  <a:pt x="709" y="582"/>
                  <a:pt x="709" y="582"/>
                </a:cubicBezTo>
                <a:cubicBezTo>
                  <a:pt x="712" y="581"/>
                  <a:pt x="714" y="580"/>
                  <a:pt x="717" y="579"/>
                </a:cubicBezTo>
                <a:cubicBezTo>
                  <a:pt x="718" y="579"/>
                  <a:pt x="720" y="580"/>
                  <a:pt x="721" y="580"/>
                </a:cubicBezTo>
                <a:cubicBezTo>
                  <a:pt x="718" y="584"/>
                  <a:pt x="719" y="589"/>
                  <a:pt x="723" y="593"/>
                </a:cubicBezTo>
                <a:cubicBezTo>
                  <a:pt x="722" y="594"/>
                  <a:pt x="722" y="594"/>
                  <a:pt x="722" y="595"/>
                </a:cubicBezTo>
                <a:close/>
                <a:moveTo>
                  <a:pt x="739" y="43"/>
                </a:moveTo>
                <a:cubicBezTo>
                  <a:pt x="743" y="44"/>
                  <a:pt x="743" y="44"/>
                  <a:pt x="743" y="44"/>
                </a:cubicBezTo>
                <a:cubicBezTo>
                  <a:pt x="743" y="45"/>
                  <a:pt x="743" y="45"/>
                  <a:pt x="743" y="45"/>
                </a:cubicBezTo>
                <a:cubicBezTo>
                  <a:pt x="742" y="46"/>
                  <a:pt x="740" y="47"/>
                  <a:pt x="739" y="48"/>
                </a:cubicBezTo>
                <a:cubicBezTo>
                  <a:pt x="737" y="46"/>
                  <a:pt x="740" y="46"/>
                  <a:pt x="735" y="45"/>
                </a:cubicBezTo>
                <a:cubicBezTo>
                  <a:pt x="736" y="44"/>
                  <a:pt x="738" y="44"/>
                  <a:pt x="739" y="43"/>
                </a:cubicBezTo>
                <a:close/>
                <a:moveTo>
                  <a:pt x="725" y="49"/>
                </a:moveTo>
                <a:cubicBezTo>
                  <a:pt x="727" y="50"/>
                  <a:pt x="726" y="50"/>
                  <a:pt x="727" y="51"/>
                </a:cubicBezTo>
                <a:cubicBezTo>
                  <a:pt x="725" y="50"/>
                  <a:pt x="726" y="50"/>
                  <a:pt x="725" y="49"/>
                </a:cubicBezTo>
                <a:close/>
                <a:moveTo>
                  <a:pt x="732" y="583"/>
                </a:moveTo>
                <a:cubicBezTo>
                  <a:pt x="731" y="583"/>
                  <a:pt x="730" y="583"/>
                  <a:pt x="729" y="583"/>
                </a:cubicBezTo>
                <a:cubicBezTo>
                  <a:pt x="730" y="582"/>
                  <a:pt x="731" y="582"/>
                  <a:pt x="732" y="581"/>
                </a:cubicBezTo>
                <a:cubicBezTo>
                  <a:pt x="733" y="581"/>
                  <a:pt x="733" y="581"/>
                  <a:pt x="733" y="581"/>
                </a:cubicBezTo>
                <a:cubicBezTo>
                  <a:pt x="733" y="582"/>
                  <a:pt x="732" y="583"/>
                  <a:pt x="732" y="583"/>
                </a:cubicBezTo>
                <a:close/>
                <a:moveTo>
                  <a:pt x="740" y="591"/>
                </a:moveTo>
                <a:cubicBezTo>
                  <a:pt x="741" y="595"/>
                  <a:pt x="740" y="596"/>
                  <a:pt x="742" y="598"/>
                </a:cubicBezTo>
                <a:cubicBezTo>
                  <a:pt x="740" y="599"/>
                  <a:pt x="738" y="600"/>
                  <a:pt x="737" y="601"/>
                </a:cubicBezTo>
                <a:cubicBezTo>
                  <a:pt x="734" y="600"/>
                  <a:pt x="734" y="600"/>
                  <a:pt x="733" y="599"/>
                </a:cubicBezTo>
                <a:cubicBezTo>
                  <a:pt x="731" y="598"/>
                  <a:pt x="735" y="597"/>
                  <a:pt x="737" y="596"/>
                </a:cubicBezTo>
                <a:cubicBezTo>
                  <a:pt x="737" y="592"/>
                  <a:pt x="736" y="592"/>
                  <a:pt x="734" y="590"/>
                </a:cubicBezTo>
                <a:cubicBezTo>
                  <a:pt x="734" y="589"/>
                  <a:pt x="734" y="589"/>
                  <a:pt x="734" y="588"/>
                </a:cubicBezTo>
                <a:cubicBezTo>
                  <a:pt x="737" y="588"/>
                  <a:pt x="737" y="588"/>
                  <a:pt x="738" y="588"/>
                </a:cubicBezTo>
                <a:cubicBezTo>
                  <a:pt x="740" y="588"/>
                  <a:pt x="742" y="588"/>
                  <a:pt x="743" y="589"/>
                </a:cubicBezTo>
                <a:cubicBezTo>
                  <a:pt x="742" y="590"/>
                  <a:pt x="741" y="590"/>
                  <a:pt x="740" y="591"/>
                </a:cubicBezTo>
                <a:close/>
                <a:moveTo>
                  <a:pt x="747" y="369"/>
                </a:moveTo>
                <a:cubicBezTo>
                  <a:pt x="747" y="369"/>
                  <a:pt x="743" y="368"/>
                  <a:pt x="745" y="368"/>
                </a:cubicBezTo>
                <a:cubicBezTo>
                  <a:pt x="745" y="367"/>
                  <a:pt x="746" y="367"/>
                  <a:pt x="746" y="367"/>
                </a:cubicBezTo>
                <a:cubicBezTo>
                  <a:pt x="748" y="368"/>
                  <a:pt x="747" y="367"/>
                  <a:pt x="748" y="368"/>
                </a:cubicBezTo>
                <a:cubicBezTo>
                  <a:pt x="748" y="368"/>
                  <a:pt x="747" y="369"/>
                  <a:pt x="747" y="369"/>
                </a:cubicBezTo>
                <a:close/>
                <a:moveTo>
                  <a:pt x="787" y="608"/>
                </a:moveTo>
                <a:cubicBezTo>
                  <a:pt x="785" y="607"/>
                  <a:pt x="785" y="607"/>
                  <a:pt x="783" y="606"/>
                </a:cubicBezTo>
                <a:cubicBezTo>
                  <a:pt x="783" y="606"/>
                  <a:pt x="783" y="605"/>
                  <a:pt x="783" y="604"/>
                </a:cubicBezTo>
                <a:cubicBezTo>
                  <a:pt x="784" y="604"/>
                  <a:pt x="785" y="604"/>
                  <a:pt x="786" y="604"/>
                </a:cubicBezTo>
                <a:cubicBezTo>
                  <a:pt x="787" y="605"/>
                  <a:pt x="786" y="604"/>
                  <a:pt x="788" y="605"/>
                </a:cubicBezTo>
                <a:cubicBezTo>
                  <a:pt x="787" y="606"/>
                  <a:pt x="787" y="607"/>
                  <a:pt x="787" y="608"/>
                </a:cubicBezTo>
                <a:close/>
                <a:moveTo>
                  <a:pt x="787" y="596"/>
                </a:moveTo>
                <a:cubicBezTo>
                  <a:pt x="785" y="594"/>
                  <a:pt x="784" y="593"/>
                  <a:pt x="782" y="590"/>
                </a:cubicBezTo>
                <a:cubicBezTo>
                  <a:pt x="781" y="589"/>
                  <a:pt x="781" y="590"/>
                  <a:pt x="780" y="589"/>
                </a:cubicBezTo>
                <a:cubicBezTo>
                  <a:pt x="782" y="589"/>
                  <a:pt x="781" y="589"/>
                  <a:pt x="783" y="588"/>
                </a:cubicBezTo>
                <a:cubicBezTo>
                  <a:pt x="784" y="589"/>
                  <a:pt x="786" y="590"/>
                  <a:pt x="788" y="592"/>
                </a:cubicBezTo>
                <a:cubicBezTo>
                  <a:pt x="788" y="593"/>
                  <a:pt x="788" y="594"/>
                  <a:pt x="787" y="596"/>
                </a:cubicBezTo>
                <a:close/>
                <a:moveTo>
                  <a:pt x="817" y="27"/>
                </a:moveTo>
                <a:cubicBezTo>
                  <a:pt x="814" y="27"/>
                  <a:pt x="815" y="26"/>
                  <a:pt x="811" y="25"/>
                </a:cubicBezTo>
                <a:cubicBezTo>
                  <a:pt x="812" y="28"/>
                  <a:pt x="811" y="26"/>
                  <a:pt x="813" y="28"/>
                </a:cubicBezTo>
                <a:cubicBezTo>
                  <a:pt x="812" y="29"/>
                  <a:pt x="812" y="29"/>
                  <a:pt x="811" y="30"/>
                </a:cubicBezTo>
                <a:cubicBezTo>
                  <a:pt x="809" y="31"/>
                  <a:pt x="807" y="31"/>
                  <a:pt x="804" y="30"/>
                </a:cubicBezTo>
                <a:cubicBezTo>
                  <a:pt x="804" y="28"/>
                  <a:pt x="805" y="26"/>
                  <a:pt x="805" y="24"/>
                </a:cubicBezTo>
                <a:cubicBezTo>
                  <a:pt x="808" y="25"/>
                  <a:pt x="809" y="25"/>
                  <a:pt x="810" y="24"/>
                </a:cubicBezTo>
                <a:cubicBezTo>
                  <a:pt x="813" y="25"/>
                  <a:pt x="815" y="25"/>
                  <a:pt x="817" y="26"/>
                </a:cubicBezTo>
                <a:cubicBezTo>
                  <a:pt x="817" y="26"/>
                  <a:pt x="817" y="26"/>
                  <a:pt x="817" y="27"/>
                </a:cubicBezTo>
                <a:close/>
                <a:moveTo>
                  <a:pt x="847" y="19"/>
                </a:moveTo>
                <a:cubicBezTo>
                  <a:pt x="848" y="17"/>
                  <a:pt x="848" y="16"/>
                  <a:pt x="849" y="15"/>
                </a:cubicBezTo>
                <a:cubicBezTo>
                  <a:pt x="849" y="15"/>
                  <a:pt x="862" y="17"/>
                  <a:pt x="868" y="18"/>
                </a:cubicBezTo>
                <a:cubicBezTo>
                  <a:pt x="863" y="20"/>
                  <a:pt x="853" y="20"/>
                  <a:pt x="847" y="19"/>
                </a:cubicBezTo>
                <a:close/>
                <a:moveTo>
                  <a:pt x="873" y="11"/>
                </a:moveTo>
                <a:cubicBezTo>
                  <a:pt x="872" y="11"/>
                  <a:pt x="871" y="11"/>
                  <a:pt x="870" y="11"/>
                </a:cubicBezTo>
                <a:cubicBezTo>
                  <a:pt x="870" y="10"/>
                  <a:pt x="870" y="10"/>
                  <a:pt x="870" y="9"/>
                </a:cubicBezTo>
                <a:cubicBezTo>
                  <a:pt x="871" y="9"/>
                  <a:pt x="872" y="9"/>
                  <a:pt x="873" y="10"/>
                </a:cubicBezTo>
                <a:cubicBezTo>
                  <a:pt x="873" y="10"/>
                  <a:pt x="873" y="10"/>
                  <a:pt x="873" y="11"/>
                </a:cubicBezTo>
                <a:close/>
                <a:moveTo>
                  <a:pt x="911" y="21"/>
                </a:moveTo>
                <a:cubicBezTo>
                  <a:pt x="912" y="21"/>
                  <a:pt x="914" y="21"/>
                  <a:pt x="915" y="20"/>
                </a:cubicBezTo>
                <a:cubicBezTo>
                  <a:pt x="915" y="21"/>
                  <a:pt x="915" y="20"/>
                  <a:pt x="915" y="22"/>
                </a:cubicBezTo>
                <a:cubicBezTo>
                  <a:pt x="914" y="22"/>
                  <a:pt x="912" y="22"/>
                  <a:pt x="911" y="21"/>
                </a:cubicBezTo>
                <a:close/>
                <a:moveTo>
                  <a:pt x="959" y="344"/>
                </a:moveTo>
                <a:cubicBezTo>
                  <a:pt x="956" y="344"/>
                  <a:pt x="955" y="345"/>
                  <a:pt x="954" y="343"/>
                </a:cubicBezTo>
                <a:cubicBezTo>
                  <a:pt x="953" y="343"/>
                  <a:pt x="952" y="343"/>
                  <a:pt x="952" y="343"/>
                </a:cubicBezTo>
                <a:cubicBezTo>
                  <a:pt x="953" y="339"/>
                  <a:pt x="953" y="338"/>
                  <a:pt x="955" y="336"/>
                </a:cubicBezTo>
                <a:cubicBezTo>
                  <a:pt x="957" y="336"/>
                  <a:pt x="957" y="336"/>
                  <a:pt x="958" y="336"/>
                </a:cubicBezTo>
                <a:cubicBezTo>
                  <a:pt x="958" y="336"/>
                  <a:pt x="959" y="337"/>
                  <a:pt x="959" y="337"/>
                </a:cubicBezTo>
                <a:cubicBezTo>
                  <a:pt x="959" y="338"/>
                  <a:pt x="958" y="339"/>
                  <a:pt x="959" y="341"/>
                </a:cubicBezTo>
                <a:cubicBezTo>
                  <a:pt x="959" y="342"/>
                  <a:pt x="959" y="343"/>
                  <a:pt x="959" y="344"/>
                </a:cubicBezTo>
                <a:close/>
                <a:moveTo>
                  <a:pt x="1109" y="602"/>
                </a:moveTo>
                <a:cubicBezTo>
                  <a:pt x="1107" y="601"/>
                  <a:pt x="1108" y="601"/>
                  <a:pt x="1107" y="600"/>
                </a:cubicBezTo>
                <a:cubicBezTo>
                  <a:pt x="1109" y="601"/>
                  <a:pt x="1108" y="601"/>
                  <a:pt x="1109" y="602"/>
                </a:cubicBezTo>
                <a:close/>
                <a:moveTo>
                  <a:pt x="1087" y="588"/>
                </a:moveTo>
                <a:cubicBezTo>
                  <a:pt x="1089" y="588"/>
                  <a:pt x="1091" y="588"/>
                  <a:pt x="1093" y="589"/>
                </a:cubicBezTo>
                <a:cubicBezTo>
                  <a:pt x="1090" y="591"/>
                  <a:pt x="1087" y="590"/>
                  <a:pt x="1083" y="589"/>
                </a:cubicBezTo>
                <a:cubicBezTo>
                  <a:pt x="1084" y="588"/>
                  <a:pt x="1086" y="588"/>
                  <a:pt x="1087" y="588"/>
                </a:cubicBezTo>
                <a:close/>
                <a:moveTo>
                  <a:pt x="1077" y="587"/>
                </a:moveTo>
                <a:cubicBezTo>
                  <a:pt x="1078" y="587"/>
                  <a:pt x="1079" y="588"/>
                  <a:pt x="1080" y="588"/>
                </a:cubicBezTo>
                <a:cubicBezTo>
                  <a:pt x="1080" y="589"/>
                  <a:pt x="1080" y="589"/>
                  <a:pt x="1080" y="589"/>
                </a:cubicBezTo>
                <a:cubicBezTo>
                  <a:pt x="1076" y="588"/>
                  <a:pt x="1077" y="589"/>
                  <a:pt x="1077" y="587"/>
                </a:cubicBezTo>
                <a:close/>
                <a:moveTo>
                  <a:pt x="1100" y="574"/>
                </a:moveTo>
                <a:cubicBezTo>
                  <a:pt x="1101" y="575"/>
                  <a:pt x="1102" y="575"/>
                  <a:pt x="1104" y="575"/>
                </a:cubicBezTo>
                <a:cubicBezTo>
                  <a:pt x="1104" y="576"/>
                  <a:pt x="1104" y="576"/>
                  <a:pt x="1104" y="576"/>
                </a:cubicBezTo>
                <a:cubicBezTo>
                  <a:pt x="1102" y="577"/>
                  <a:pt x="1103" y="576"/>
                  <a:pt x="1101" y="577"/>
                </a:cubicBezTo>
                <a:cubicBezTo>
                  <a:pt x="1099" y="576"/>
                  <a:pt x="1100" y="577"/>
                  <a:pt x="1100" y="574"/>
                </a:cubicBezTo>
                <a:close/>
                <a:moveTo>
                  <a:pt x="1088" y="575"/>
                </a:moveTo>
                <a:cubicBezTo>
                  <a:pt x="1088" y="575"/>
                  <a:pt x="1089" y="575"/>
                  <a:pt x="1089" y="575"/>
                </a:cubicBezTo>
                <a:cubicBezTo>
                  <a:pt x="1089" y="576"/>
                  <a:pt x="1089" y="577"/>
                  <a:pt x="1089" y="577"/>
                </a:cubicBezTo>
                <a:cubicBezTo>
                  <a:pt x="1088" y="577"/>
                  <a:pt x="1088" y="577"/>
                  <a:pt x="1088" y="577"/>
                </a:cubicBezTo>
                <a:cubicBezTo>
                  <a:pt x="1088" y="577"/>
                  <a:pt x="1088" y="576"/>
                  <a:pt x="1088" y="575"/>
                </a:cubicBezTo>
                <a:close/>
                <a:moveTo>
                  <a:pt x="1022" y="593"/>
                </a:moveTo>
                <a:cubicBezTo>
                  <a:pt x="1026" y="593"/>
                  <a:pt x="1026" y="593"/>
                  <a:pt x="1026" y="593"/>
                </a:cubicBezTo>
                <a:cubicBezTo>
                  <a:pt x="1024" y="594"/>
                  <a:pt x="1024" y="594"/>
                  <a:pt x="1022" y="593"/>
                </a:cubicBezTo>
                <a:close/>
                <a:moveTo>
                  <a:pt x="1023" y="575"/>
                </a:moveTo>
                <a:cubicBezTo>
                  <a:pt x="1024" y="575"/>
                  <a:pt x="1025" y="575"/>
                  <a:pt x="1026" y="575"/>
                </a:cubicBezTo>
                <a:cubicBezTo>
                  <a:pt x="1023" y="577"/>
                  <a:pt x="1022" y="577"/>
                  <a:pt x="1023" y="575"/>
                </a:cubicBezTo>
                <a:close/>
                <a:moveTo>
                  <a:pt x="1030" y="585"/>
                </a:moveTo>
                <a:cubicBezTo>
                  <a:pt x="1027" y="584"/>
                  <a:pt x="1027" y="584"/>
                  <a:pt x="1027" y="584"/>
                </a:cubicBezTo>
                <a:cubicBezTo>
                  <a:pt x="1028" y="583"/>
                  <a:pt x="1028" y="582"/>
                  <a:pt x="1029" y="581"/>
                </a:cubicBezTo>
                <a:cubicBezTo>
                  <a:pt x="1030" y="581"/>
                  <a:pt x="1031" y="582"/>
                  <a:pt x="1033" y="582"/>
                </a:cubicBezTo>
                <a:cubicBezTo>
                  <a:pt x="1031" y="584"/>
                  <a:pt x="1032" y="583"/>
                  <a:pt x="1030" y="585"/>
                </a:cubicBezTo>
                <a:close/>
                <a:moveTo>
                  <a:pt x="1035" y="578"/>
                </a:moveTo>
                <a:cubicBezTo>
                  <a:pt x="1033" y="578"/>
                  <a:pt x="1032" y="578"/>
                  <a:pt x="1031" y="577"/>
                </a:cubicBezTo>
                <a:cubicBezTo>
                  <a:pt x="1031" y="577"/>
                  <a:pt x="1031" y="577"/>
                  <a:pt x="1031" y="576"/>
                </a:cubicBezTo>
                <a:cubicBezTo>
                  <a:pt x="1033" y="576"/>
                  <a:pt x="1032" y="576"/>
                  <a:pt x="1033" y="576"/>
                </a:cubicBezTo>
                <a:cubicBezTo>
                  <a:pt x="1034" y="576"/>
                  <a:pt x="1034" y="576"/>
                  <a:pt x="1035" y="576"/>
                </a:cubicBezTo>
                <a:cubicBezTo>
                  <a:pt x="1035" y="577"/>
                  <a:pt x="1035" y="577"/>
                  <a:pt x="1035" y="578"/>
                </a:cubicBezTo>
                <a:close/>
                <a:moveTo>
                  <a:pt x="1049" y="577"/>
                </a:moveTo>
                <a:cubicBezTo>
                  <a:pt x="1051" y="577"/>
                  <a:pt x="1053" y="578"/>
                  <a:pt x="1055" y="578"/>
                </a:cubicBezTo>
                <a:cubicBezTo>
                  <a:pt x="1052" y="581"/>
                  <a:pt x="1048" y="578"/>
                  <a:pt x="1045" y="579"/>
                </a:cubicBezTo>
                <a:cubicBezTo>
                  <a:pt x="1043" y="579"/>
                  <a:pt x="1042" y="579"/>
                  <a:pt x="1040" y="578"/>
                </a:cubicBezTo>
                <a:cubicBezTo>
                  <a:pt x="1040" y="578"/>
                  <a:pt x="1040" y="577"/>
                  <a:pt x="1040" y="577"/>
                </a:cubicBezTo>
                <a:cubicBezTo>
                  <a:pt x="1042" y="577"/>
                  <a:pt x="1047" y="577"/>
                  <a:pt x="1049" y="577"/>
                </a:cubicBezTo>
                <a:close/>
                <a:moveTo>
                  <a:pt x="1022" y="562"/>
                </a:moveTo>
                <a:cubicBezTo>
                  <a:pt x="1026" y="561"/>
                  <a:pt x="1032" y="563"/>
                  <a:pt x="1035" y="561"/>
                </a:cubicBezTo>
                <a:cubicBezTo>
                  <a:pt x="1037" y="562"/>
                  <a:pt x="1038" y="562"/>
                  <a:pt x="1040" y="562"/>
                </a:cubicBezTo>
                <a:cubicBezTo>
                  <a:pt x="1037" y="566"/>
                  <a:pt x="1033" y="563"/>
                  <a:pt x="1029" y="564"/>
                </a:cubicBezTo>
                <a:cubicBezTo>
                  <a:pt x="1027" y="564"/>
                  <a:pt x="1024" y="563"/>
                  <a:pt x="1022" y="563"/>
                </a:cubicBezTo>
                <a:cubicBezTo>
                  <a:pt x="1022" y="563"/>
                  <a:pt x="1022" y="562"/>
                  <a:pt x="1022" y="562"/>
                </a:cubicBezTo>
                <a:close/>
                <a:moveTo>
                  <a:pt x="973" y="594"/>
                </a:moveTo>
                <a:cubicBezTo>
                  <a:pt x="973" y="594"/>
                  <a:pt x="974" y="595"/>
                  <a:pt x="972" y="596"/>
                </a:cubicBezTo>
                <a:cubicBezTo>
                  <a:pt x="972" y="595"/>
                  <a:pt x="973" y="595"/>
                  <a:pt x="973" y="594"/>
                </a:cubicBezTo>
                <a:close/>
                <a:moveTo>
                  <a:pt x="1218" y="536"/>
                </a:moveTo>
                <a:cubicBezTo>
                  <a:pt x="1216" y="537"/>
                  <a:pt x="1217" y="537"/>
                  <a:pt x="1215" y="536"/>
                </a:cubicBezTo>
                <a:cubicBezTo>
                  <a:pt x="1216" y="536"/>
                  <a:pt x="1217" y="536"/>
                  <a:pt x="1218" y="536"/>
                </a:cubicBezTo>
                <a:close/>
                <a:moveTo>
                  <a:pt x="1186" y="524"/>
                </a:moveTo>
                <a:cubicBezTo>
                  <a:pt x="1184" y="525"/>
                  <a:pt x="1184" y="525"/>
                  <a:pt x="1183" y="524"/>
                </a:cubicBezTo>
                <a:lnTo>
                  <a:pt x="1186" y="524"/>
                </a:lnTo>
                <a:close/>
                <a:moveTo>
                  <a:pt x="1146" y="514"/>
                </a:moveTo>
                <a:cubicBezTo>
                  <a:pt x="1148" y="514"/>
                  <a:pt x="1148" y="514"/>
                  <a:pt x="1149" y="513"/>
                </a:cubicBezTo>
                <a:cubicBezTo>
                  <a:pt x="1152" y="513"/>
                  <a:pt x="1156" y="514"/>
                  <a:pt x="1158" y="513"/>
                </a:cubicBezTo>
                <a:cubicBezTo>
                  <a:pt x="1158" y="513"/>
                  <a:pt x="1158" y="513"/>
                  <a:pt x="1159" y="514"/>
                </a:cubicBezTo>
                <a:cubicBezTo>
                  <a:pt x="1156" y="515"/>
                  <a:pt x="1151" y="514"/>
                  <a:pt x="1149" y="516"/>
                </a:cubicBezTo>
                <a:cubicBezTo>
                  <a:pt x="1148" y="516"/>
                  <a:pt x="1147" y="515"/>
                  <a:pt x="1146" y="515"/>
                </a:cubicBezTo>
                <a:cubicBezTo>
                  <a:pt x="1146" y="515"/>
                  <a:pt x="1146" y="514"/>
                  <a:pt x="1146" y="514"/>
                </a:cubicBezTo>
                <a:close/>
                <a:moveTo>
                  <a:pt x="1130" y="512"/>
                </a:moveTo>
                <a:cubicBezTo>
                  <a:pt x="1129" y="511"/>
                  <a:pt x="1129" y="512"/>
                  <a:pt x="1129" y="511"/>
                </a:cubicBezTo>
                <a:cubicBezTo>
                  <a:pt x="1130" y="512"/>
                  <a:pt x="1129" y="511"/>
                  <a:pt x="1130" y="512"/>
                </a:cubicBezTo>
                <a:close/>
                <a:moveTo>
                  <a:pt x="1067" y="526"/>
                </a:moveTo>
                <a:cubicBezTo>
                  <a:pt x="1065" y="526"/>
                  <a:pt x="1065" y="526"/>
                  <a:pt x="1063" y="525"/>
                </a:cubicBezTo>
                <a:cubicBezTo>
                  <a:pt x="1065" y="525"/>
                  <a:pt x="1066" y="525"/>
                  <a:pt x="1067" y="526"/>
                </a:cubicBezTo>
                <a:close/>
                <a:moveTo>
                  <a:pt x="1124" y="491"/>
                </a:moveTo>
                <a:cubicBezTo>
                  <a:pt x="1125" y="491"/>
                  <a:pt x="1125" y="491"/>
                  <a:pt x="1126" y="491"/>
                </a:cubicBezTo>
                <a:cubicBezTo>
                  <a:pt x="1125" y="493"/>
                  <a:pt x="1126" y="492"/>
                  <a:pt x="1125" y="493"/>
                </a:cubicBezTo>
                <a:cubicBezTo>
                  <a:pt x="1124" y="493"/>
                  <a:pt x="1121" y="492"/>
                  <a:pt x="1118" y="492"/>
                </a:cubicBezTo>
                <a:cubicBezTo>
                  <a:pt x="1119" y="491"/>
                  <a:pt x="1123" y="491"/>
                  <a:pt x="1124" y="491"/>
                </a:cubicBezTo>
                <a:close/>
                <a:moveTo>
                  <a:pt x="1119" y="495"/>
                </a:moveTo>
                <a:cubicBezTo>
                  <a:pt x="1117" y="496"/>
                  <a:pt x="1117" y="496"/>
                  <a:pt x="1115" y="494"/>
                </a:cubicBezTo>
                <a:cubicBezTo>
                  <a:pt x="1116" y="494"/>
                  <a:pt x="1118" y="495"/>
                  <a:pt x="1119" y="495"/>
                </a:cubicBezTo>
                <a:close/>
                <a:moveTo>
                  <a:pt x="1105" y="482"/>
                </a:moveTo>
                <a:cubicBezTo>
                  <a:pt x="1107" y="482"/>
                  <a:pt x="1107" y="482"/>
                  <a:pt x="1108" y="481"/>
                </a:cubicBezTo>
                <a:cubicBezTo>
                  <a:pt x="1109" y="481"/>
                  <a:pt x="1109" y="481"/>
                  <a:pt x="1109" y="481"/>
                </a:cubicBezTo>
                <a:cubicBezTo>
                  <a:pt x="1107" y="483"/>
                  <a:pt x="1108" y="482"/>
                  <a:pt x="1106" y="483"/>
                </a:cubicBezTo>
                <a:cubicBezTo>
                  <a:pt x="1106" y="483"/>
                  <a:pt x="1105" y="484"/>
                  <a:pt x="1105" y="485"/>
                </a:cubicBezTo>
                <a:cubicBezTo>
                  <a:pt x="1105" y="484"/>
                  <a:pt x="1105" y="484"/>
                  <a:pt x="1105" y="482"/>
                </a:cubicBezTo>
                <a:close/>
                <a:moveTo>
                  <a:pt x="1094" y="416"/>
                </a:moveTo>
                <a:cubicBezTo>
                  <a:pt x="1096" y="416"/>
                  <a:pt x="1097" y="417"/>
                  <a:pt x="1099" y="417"/>
                </a:cubicBezTo>
                <a:cubicBezTo>
                  <a:pt x="1099" y="417"/>
                  <a:pt x="1099" y="418"/>
                  <a:pt x="1099" y="418"/>
                </a:cubicBezTo>
                <a:cubicBezTo>
                  <a:pt x="1096" y="419"/>
                  <a:pt x="1097" y="418"/>
                  <a:pt x="1095" y="420"/>
                </a:cubicBezTo>
                <a:cubicBezTo>
                  <a:pt x="1093" y="418"/>
                  <a:pt x="1094" y="420"/>
                  <a:pt x="1094" y="416"/>
                </a:cubicBezTo>
                <a:close/>
                <a:moveTo>
                  <a:pt x="1229" y="376"/>
                </a:moveTo>
                <a:cubicBezTo>
                  <a:pt x="1227" y="376"/>
                  <a:pt x="1227" y="376"/>
                  <a:pt x="1226" y="375"/>
                </a:cubicBezTo>
                <a:cubicBezTo>
                  <a:pt x="1227" y="375"/>
                  <a:pt x="1228" y="376"/>
                  <a:pt x="1229" y="376"/>
                </a:cubicBezTo>
                <a:close/>
                <a:moveTo>
                  <a:pt x="1218" y="376"/>
                </a:moveTo>
                <a:cubicBezTo>
                  <a:pt x="1219" y="376"/>
                  <a:pt x="1219" y="376"/>
                  <a:pt x="1220" y="376"/>
                </a:cubicBezTo>
                <a:cubicBezTo>
                  <a:pt x="1220" y="377"/>
                  <a:pt x="1220" y="377"/>
                  <a:pt x="1220" y="377"/>
                </a:cubicBezTo>
                <a:cubicBezTo>
                  <a:pt x="1218" y="377"/>
                  <a:pt x="1216" y="377"/>
                  <a:pt x="1214" y="377"/>
                </a:cubicBezTo>
                <a:cubicBezTo>
                  <a:pt x="1215" y="377"/>
                  <a:pt x="1217" y="376"/>
                  <a:pt x="1218" y="376"/>
                </a:cubicBezTo>
                <a:close/>
                <a:moveTo>
                  <a:pt x="1229" y="358"/>
                </a:moveTo>
                <a:cubicBezTo>
                  <a:pt x="1231" y="358"/>
                  <a:pt x="1230" y="358"/>
                  <a:pt x="1231" y="357"/>
                </a:cubicBezTo>
                <a:cubicBezTo>
                  <a:pt x="1232" y="358"/>
                  <a:pt x="1233" y="358"/>
                  <a:pt x="1234" y="358"/>
                </a:cubicBezTo>
                <a:cubicBezTo>
                  <a:pt x="1234" y="358"/>
                  <a:pt x="1234" y="359"/>
                  <a:pt x="1234" y="359"/>
                </a:cubicBezTo>
                <a:cubicBezTo>
                  <a:pt x="1232" y="359"/>
                  <a:pt x="1233" y="359"/>
                  <a:pt x="1232" y="360"/>
                </a:cubicBezTo>
                <a:cubicBezTo>
                  <a:pt x="1231" y="359"/>
                  <a:pt x="1230" y="359"/>
                  <a:pt x="1229" y="359"/>
                </a:cubicBezTo>
                <a:cubicBezTo>
                  <a:pt x="1229" y="359"/>
                  <a:pt x="1229" y="358"/>
                  <a:pt x="1229" y="358"/>
                </a:cubicBezTo>
                <a:close/>
                <a:moveTo>
                  <a:pt x="1215" y="365"/>
                </a:moveTo>
                <a:cubicBezTo>
                  <a:pt x="1215" y="366"/>
                  <a:pt x="1216" y="365"/>
                  <a:pt x="1215" y="367"/>
                </a:cubicBezTo>
                <a:cubicBezTo>
                  <a:pt x="1215" y="367"/>
                  <a:pt x="1215" y="367"/>
                  <a:pt x="1214" y="368"/>
                </a:cubicBezTo>
                <a:cubicBezTo>
                  <a:pt x="1214" y="368"/>
                  <a:pt x="1214" y="368"/>
                  <a:pt x="1213" y="367"/>
                </a:cubicBezTo>
                <a:cubicBezTo>
                  <a:pt x="1214" y="367"/>
                  <a:pt x="1215" y="366"/>
                  <a:pt x="1215" y="365"/>
                </a:cubicBezTo>
                <a:close/>
                <a:moveTo>
                  <a:pt x="1210" y="373"/>
                </a:moveTo>
                <a:cubicBezTo>
                  <a:pt x="1209" y="372"/>
                  <a:pt x="1209" y="373"/>
                  <a:pt x="1208" y="372"/>
                </a:cubicBezTo>
                <a:cubicBezTo>
                  <a:pt x="1210" y="373"/>
                  <a:pt x="1209" y="372"/>
                  <a:pt x="1210" y="373"/>
                </a:cubicBezTo>
                <a:close/>
                <a:moveTo>
                  <a:pt x="1202" y="364"/>
                </a:moveTo>
                <a:cubicBezTo>
                  <a:pt x="1206" y="366"/>
                  <a:pt x="1204" y="366"/>
                  <a:pt x="1207" y="366"/>
                </a:cubicBezTo>
                <a:cubicBezTo>
                  <a:pt x="1206" y="368"/>
                  <a:pt x="1204" y="368"/>
                  <a:pt x="1203" y="368"/>
                </a:cubicBezTo>
                <a:cubicBezTo>
                  <a:pt x="1201" y="368"/>
                  <a:pt x="1201" y="368"/>
                  <a:pt x="1200" y="367"/>
                </a:cubicBezTo>
                <a:cubicBezTo>
                  <a:pt x="1200" y="366"/>
                  <a:pt x="1199" y="366"/>
                  <a:pt x="1199" y="366"/>
                </a:cubicBezTo>
                <a:cubicBezTo>
                  <a:pt x="1200" y="365"/>
                  <a:pt x="1201" y="365"/>
                  <a:pt x="1202" y="364"/>
                </a:cubicBezTo>
                <a:close/>
                <a:moveTo>
                  <a:pt x="1188" y="373"/>
                </a:moveTo>
                <a:cubicBezTo>
                  <a:pt x="1190" y="374"/>
                  <a:pt x="1189" y="373"/>
                  <a:pt x="1190" y="374"/>
                </a:cubicBezTo>
                <a:cubicBezTo>
                  <a:pt x="1188" y="373"/>
                  <a:pt x="1189" y="374"/>
                  <a:pt x="1188" y="373"/>
                </a:cubicBezTo>
                <a:close/>
                <a:moveTo>
                  <a:pt x="1189" y="363"/>
                </a:moveTo>
                <a:cubicBezTo>
                  <a:pt x="1190" y="363"/>
                  <a:pt x="1192" y="363"/>
                  <a:pt x="1193" y="363"/>
                </a:cubicBezTo>
                <a:cubicBezTo>
                  <a:pt x="1193" y="364"/>
                  <a:pt x="1194" y="364"/>
                  <a:pt x="1194" y="365"/>
                </a:cubicBezTo>
                <a:cubicBezTo>
                  <a:pt x="1192" y="366"/>
                  <a:pt x="1189" y="367"/>
                  <a:pt x="1187" y="368"/>
                </a:cubicBezTo>
                <a:cubicBezTo>
                  <a:pt x="1185" y="368"/>
                  <a:pt x="1185" y="368"/>
                  <a:pt x="1184" y="367"/>
                </a:cubicBezTo>
                <a:cubicBezTo>
                  <a:pt x="1182" y="366"/>
                  <a:pt x="1182" y="366"/>
                  <a:pt x="1182" y="366"/>
                </a:cubicBezTo>
                <a:cubicBezTo>
                  <a:pt x="1184" y="363"/>
                  <a:pt x="1185" y="365"/>
                  <a:pt x="1189" y="363"/>
                </a:cubicBezTo>
                <a:close/>
                <a:moveTo>
                  <a:pt x="1181" y="380"/>
                </a:moveTo>
                <a:cubicBezTo>
                  <a:pt x="1180" y="379"/>
                  <a:pt x="1180" y="380"/>
                  <a:pt x="1180" y="379"/>
                </a:cubicBezTo>
                <a:cubicBezTo>
                  <a:pt x="1181" y="380"/>
                  <a:pt x="1180" y="379"/>
                  <a:pt x="1181" y="380"/>
                </a:cubicBezTo>
                <a:close/>
                <a:moveTo>
                  <a:pt x="1174" y="375"/>
                </a:moveTo>
                <a:cubicBezTo>
                  <a:pt x="1176" y="375"/>
                  <a:pt x="1175" y="375"/>
                  <a:pt x="1176" y="375"/>
                </a:cubicBezTo>
                <a:cubicBezTo>
                  <a:pt x="1178" y="376"/>
                  <a:pt x="1177" y="375"/>
                  <a:pt x="1178" y="376"/>
                </a:cubicBezTo>
                <a:cubicBezTo>
                  <a:pt x="1178" y="376"/>
                  <a:pt x="1177" y="377"/>
                  <a:pt x="1177" y="377"/>
                </a:cubicBezTo>
                <a:cubicBezTo>
                  <a:pt x="1176" y="377"/>
                  <a:pt x="1175" y="377"/>
                  <a:pt x="1174" y="376"/>
                </a:cubicBezTo>
                <a:cubicBezTo>
                  <a:pt x="1174" y="376"/>
                  <a:pt x="1174" y="376"/>
                  <a:pt x="1174" y="375"/>
                </a:cubicBezTo>
                <a:close/>
                <a:moveTo>
                  <a:pt x="1150" y="376"/>
                </a:moveTo>
                <a:cubicBezTo>
                  <a:pt x="1150" y="376"/>
                  <a:pt x="1150" y="376"/>
                  <a:pt x="1148" y="377"/>
                </a:cubicBezTo>
                <a:cubicBezTo>
                  <a:pt x="1149" y="377"/>
                  <a:pt x="1149" y="376"/>
                  <a:pt x="1150" y="376"/>
                </a:cubicBezTo>
                <a:close/>
                <a:moveTo>
                  <a:pt x="1160" y="354"/>
                </a:moveTo>
                <a:cubicBezTo>
                  <a:pt x="1158" y="354"/>
                  <a:pt x="1159" y="354"/>
                  <a:pt x="1157" y="353"/>
                </a:cubicBezTo>
                <a:cubicBezTo>
                  <a:pt x="1158" y="353"/>
                  <a:pt x="1159" y="353"/>
                  <a:pt x="1160" y="354"/>
                </a:cubicBezTo>
                <a:close/>
                <a:moveTo>
                  <a:pt x="1144" y="352"/>
                </a:moveTo>
                <a:cubicBezTo>
                  <a:pt x="1146" y="353"/>
                  <a:pt x="1147" y="353"/>
                  <a:pt x="1149" y="352"/>
                </a:cubicBezTo>
                <a:cubicBezTo>
                  <a:pt x="1151" y="353"/>
                  <a:pt x="1152" y="354"/>
                  <a:pt x="1154" y="354"/>
                </a:cubicBezTo>
                <a:cubicBezTo>
                  <a:pt x="1153" y="355"/>
                  <a:pt x="1150" y="355"/>
                  <a:pt x="1148" y="355"/>
                </a:cubicBezTo>
                <a:cubicBezTo>
                  <a:pt x="1147" y="355"/>
                  <a:pt x="1145" y="355"/>
                  <a:pt x="1143" y="354"/>
                </a:cubicBezTo>
                <a:cubicBezTo>
                  <a:pt x="1143" y="354"/>
                  <a:pt x="1144" y="353"/>
                  <a:pt x="1144" y="352"/>
                </a:cubicBezTo>
                <a:close/>
                <a:moveTo>
                  <a:pt x="1111" y="348"/>
                </a:moveTo>
                <a:cubicBezTo>
                  <a:pt x="1114" y="350"/>
                  <a:pt x="1112" y="350"/>
                  <a:pt x="1117" y="350"/>
                </a:cubicBezTo>
                <a:cubicBezTo>
                  <a:pt x="1117" y="350"/>
                  <a:pt x="1117" y="351"/>
                  <a:pt x="1117" y="351"/>
                </a:cubicBezTo>
                <a:cubicBezTo>
                  <a:pt x="1115" y="351"/>
                  <a:pt x="1113" y="351"/>
                  <a:pt x="1110" y="351"/>
                </a:cubicBezTo>
                <a:cubicBezTo>
                  <a:pt x="1110" y="350"/>
                  <a:pt x="1111" y="349"/>
                  <a:pt x="1111" y="348"/>
                </a:cubicBezTo>
                <a:close/>
                <a:moveTo>
                  <a:pt x="1103" y="362"/>
                </a:moveTo>
                <a:cubicBezTo>
                  <a:pt x="1111" y="362"/>
                  <a:pt x="1125" y="362"/>
                  <a:pt x="1132" y="358"/>
                </a:cubicBezTo>
                <a:cubicBezTo>
                  <a:pt x="1135" y="359"/>
                  <a:pt x="1137" y="359"/>
                  <a:pt x="1140" y="360"/>
                </a:cubicBezTo>
                <a:cubicBezTo>
                  <a:pt x="1139" y="362"/>
                  <a:pt x="1140" y="361"/>
                  <a:pt x="1139" y="362"/>
                </a:cubicBezTo>
                <a:cubicBezTo>
                  <a:pt x="1136" y="363"/>
                  <a:pt x="1128" y="363"/>
                  <a:pt x="1125" y="362"/>
                </a:cubicBezTo>
                <a:cubicBezTo>
                  <a:pt x="1124" y="365"/>
                  <a:pt x="1123" y="367"/>
                  <a:pt x="1122" y="369"/>
                </a:cubicBezTo>
                <a:cubicBezTo>
                  <a:pt x="1122" y="369"/>
                  <a:pt x="1122" y="370"/>
                  <a:pt x="1121" y="370"/>
                </a:cubicBezTo>
                <a:cubicBezTo>
                  <a:pt x="1119" y="369"/>
                  <a:pt x="1117" y="369"/>
                  <a:pt x="1116" y="368"/>
                </a:cubicBezTo>
                <a:cubicBezTo>
                  <a:pt x="1116" y="366"/>
                  <a:pt x="1116" y="367"/>
                  <a:pt x="1117" y="364"/>
                </a:cubicBezTo>
                <a:cubicBezTo>
                  <a:pt x="1117" y="363"/>
                  <a:pt x="1117" y="363"/>
                  <a:pt x="1116" y="363"/>
                </a:cubicBezTo>
                <a:cubicBezTo>
                  <a:pt x="1112" y="362"/>
                  <a:pt x="1110" y="363"/>
                  <a:pt x="1105" y="362"/>
                </a:cubicBezTo>
                <a:cubicBezTo>
                  <a:pt x="1105" y="365"/>
                  <a:pt x="1105" y="367"/>
                  <a:pt x="1106" y="369"/>
                </a:cubicBezTo>
                <a:cubicBezTo>
                  <a:pt x="1102" y="369"/>
                  <a:pt x="1099" y="369"/>
                  <a:pt x="1096" y="369"/>
                </a:cubicBezTo>
                <a:cubicBezTo>
                  <a:pt x="1096" y="368"/>
                  <a:pt x="1096" y="367"/>
                  <a:pt x="1097" y="366"/>
                </a:cubicBezTo>
                <a:cubicBezTo>
                  <a:pt x="1101" y="367"/>
                  <a:pt x="1101" y="367"/>
                  <a:pt x="1101" y="367"/>
                </a:cubicBezTo>
                <a:cubicBezTo>
                  <a:pt x="1102" y="365"/>
                  <a:pt x="1102" y="365"/>
                  <a:pt x="1103" y="362"/>
                </a:cubicBezTo>
                <a:close/>
                <a:moveTo>
                  <a:pt x="1096" y="354"/>
                </a:moveTo>
                <a:cubicBezTo>
                  <a:pt x="1098" y="355"/>
                  <a:pt x="1099" y="355"/>
                  <a:pt x="1101" y="355"/>
                </a:cubicBezTo>
                <a:cubicBezTo>
                  <a:pt x="1101" y="356"/>
                  <a:pt x="1101" y="356"/>
                  <a:pt x="1101" y="356"/>
                </a:cubicBezTo>
                <a:cubicBezTo>
                  <a:pt x="1100" y="356"/>
                  <a:pt x="1099" y="357"/>
                  <a:pt x="1097" y="357"/>
                </a:cubicBezTo>
                <a:cubicBezTo>
                  <a:pt x="1095" y="358"/>
                  <a:pt x="1096" y="356"/>
                  <a:pt x="1096" y="354"/>
                </a:cubicBezTo>
                <a:close/>
                <a:moveTo>
                  <a:pt x="1136" y="316"/>
                </a:move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1" y="318"/>
                  <a:pt x="1142" y="319"/>
                </a:cubicBezTo>
                <a:cubicBezTo>
                  <a:pt x="1142" y="320"/>
                  <a:pt x="1142" y="321"/>
                  <a:pt x="1142" y="321"/>
                </a:cubicBezTo>
                <a:cubicBezTo>
                  <a:pt x="1139" y="321"/>
                  <a:pt x="1135" y="319"/>
                  <a:pt x="1133" y="322"/>
                </a:cubicBezTo>
                <a:cubicBezTo>
                  <a:pt x="1131" y="321"/>
                  <a:pt x="1131" y="321"/>
                  <a:pt x="1130" y="320"/>
                </a:cubicBezTo>
                <a:cubicBezTo>
                  <a:pt x="1130" y="320"/>
                  <a:pt x="1130" y="320"/>
                  <a:pt x="1129" y="320"/>
                </a:cubicBezTo>
                <a:cubicBezTo>
                  <a:pt x="1132" y="318"/>
                  <a:pt x="1134" y="319"/>
                  <a:pt x="1136" y="316"/>
                </a:cubicBezTo>
                <a:close/>
                <a:moveTo>
                  <a:pt x="1291" y="242"/>
                </a:moveTo>
                <a:cubicBezTo>
                  <a:pt x="1289" y="241"/>
                  <a:pt x="1290" y="241"/>
                  <a:pt x="1289" y="240"/>
                </a:cubicBezTo>
                <a:cubicBezTo>
                  <a:pt x="1290" y="241"/>
                  <a:pt x="1290" y="241"/>
                  <a:pt x="1291" y="242"/>
                </a:cubicBezTo>
                <a:close/>
                <a:moveTo>
                  <a:pt x="1289" y="233"/>
                </a:moveTo>
                <a:cubicBezTo>
                  <a:pt x="1287" y="234"/>
                  <a:pt x="1288" y="234"/>
                  <a:pt x="1286" y="232"/>
                </a:cubicBezTo>
                <a:cubicBezTo>
                  <a:pt x="1287" y="233"/>
                  <a:pt x="1288" y="233"/>
                  <a:pt x="1289" y="233"/>
                </a:cubicBezTo>
                <a:close/>
                <a:moveTo>
                  <a:pt x="1230" y="177"/>
                </a:moveTo>
                <a:cubicBezTo>
                  <a:pt x="1233" y="177"/>
                  <a:pt x="1235" y="178"/>
                  <a:pt x="1236" y="179"/>
                </a:cubicBezTo>
                <a:cubicBezTo>
                  <a:pt x="1237" y="180"/>
                  <a:pt x="1237" y="179"/>
                  <a:pt x="1238" y="180"/>
                </a:cubicBezTo>
                <a:cubicBezTo>
                  <a:pt x="1236" y="181"/>
                  <a:pt x="1232" y="180"/>
                  <a:pt x="1230" y="181"/>
                </a:cubicBezTo>
                <a:cubicBezTo>
                  <a:pt x="1227" y="180"/>
                  <a:pt x="1227" y="180"/>
                  <a:pt x="1227" y="180"/>
                </a:cubicBezTo>
                <a:cubicBezTo>
                  <a:pt x="1228" y="179"/>
                  <a:pt x="1229" y="178"/>
                  <a:pt x="1230" y="177"/>
                </a:cubicBezTo>
                <a:close/>
                <a:moveTo>
                  <a:pt x="1241" y="196"/>
                </a:moveTo>
                <a:cubicBezTo>
                  <a:pt x="1240" y="196"/>
                  <a:pt x="1237" y="197"/>
                  <a:pt x="1236" y="197"/>
                </a:cubicBezTo>
                <a:cubicBezTo>
                  <a:pt x="1236" y="197"/>
                  <a:pt x="1232" y="196"/>
                  <a:pt x="1235" y="196"/>
                </a:cubicBezTo>
                <a:cubicBezTo>
                  <a:pt x="1235" y="195"/>
                  <a:pt x="1235" y="195"/>
                  <a:pt x="1236" y="195"/>
                </a:cubicBezTo>
                <a:cubicBezTo>
                  <a:pt x="1237" y="195"/>
                  <a:pt x="1239" y="195"/>
                  <a:pt x="1241" y="196"/>
                </a:cubicBezTo>
                <a:close/>
                <a:moveTo>
                  <a:pt x="1215" y="178"/>
                </a:moveTo>
                <a:cubicBezTo>
                  <a:pt x="1215" y="179"/>
                  <a:pt x="1216" y="180"/>
                  <a:pt x="1216" y="181"/>
                </a:cubicBezTo>
                <a:cubicBezTo>
                  <a:pt x="1215" y="183"/>
                  <a:pt x="1216" y="182"/>
                  <a:pt x="1215" y="183"/>
                </a:cubicBezTo>
                <a:cubicBezTo>
                  <a:pt x="1212" y="184"/>
                  <a:pt x="1212" y="182"/>
                  <a:pt x="1209" y="184"/>
                </a:cubicBezTo>
                <a:cubicBezTo>
                  <a:pt x="1209" y="184"/>
                  <a:pt x="1209" y="184"/>
                  <a:pt x="1208" y="184"/>
                </a:cubicBezTo>
                <a:cubicBezTo>
                  <a:pt x="1210" y="178"/>
                  <a:pt x="1211" y="180"/>
                  <a:pt x="1215" y="178"/>
                </a:cubicBezTo>
                <a:close/>
                <a:moveTo>
                  <a:pt x="1211" y="167"/>
                </a:moveTo>
                <a:cubicBezTo>
                  <a:pt x="1211" y="167"/>
                  <a:pt x="1212" y="167"/>
                  <a:pt x="1212" y="167"/>
                </a:cubicBezTo>
                <a:cubicBezTo>
                  <a:pt x="1211" y="169"/>
                  <a:pt x="1210" y="169"/>
                  <a:pt x="1209" y="170"/>
                </a:cubicBezTo>
                <a:cubicBezTo>
                  <a:pt x="1208" y="170"/>
                  <a:pt x="1208" y="170"/>
                  <a:pt x="1207" y="170"/>
                </a:cubicBezTo>
                <a:cubicBezTo>
                  <a:pt x="1209" y="168"/>
                  <a:pt x="1209" y="168"/>
                  <a:pt x="1211" y="167"/>
                </a:cubicBezTo>
                <a:close/>
                <a:moveTo>
                  <a:pt x="1207" y="149"/>
                </a:moveTo>
                <a:cubicBezTo>
                  <a:pt x="1205" y="150"/>
                  <a:pt x="1205" y="150"/>
                  <a:pt x="1203" y="148"/>
                </a:cubicBezTo>
                <a:lnTo>
                  <a:pt x="1207" y="149"/>
                </a:lnTo>
                <a:close/>
                <a:moveTo>
                  <a:pt x="1197" y="161"/>
                </a:moveTo>
                <a:cubicBezTo>
                  <a:pt x="1195" y="161"/>
                  <a:pt x="1196" y="161"/>
                  <a:pt x="1194" y="160"/>
                </a:cubicBezTo>
                <a:cubicBezTo>
                  <a:pt x="1195" y="160"/>
                  <a:pt x="1196" y="160"/>
                  <a:pt x="1197" y="161"/>
                </a:cubicBezTo>
                <a:close/>
                <a:moveTo>
                  <a:pt x="1192" y="157"/>
                </a:moveTo>
                <a:cubicBezTo>
                  <a:pt x="1191" y="159"/>
                  <a:pt x="1191" y="159"/>
                  <a:pt x="1191" y="159"/>
                </a:cubicBezTo>
                <a:cubicBezTo>
                  <a:pt x="1189" y="158"/>
                  <a:pt x="1190" y="159"/>
                  <a:pt x="1189" y="157"/>
                </a:cubicBezTo>
                <a:cubicBezTo>
                  <a:pt x="1190" y="157"/>
                  <a:pt x="1191" y="157"/>
                  <a:pt x="1192" y="157"/>
                </a:cubicBezTo>
                <a:close/>
                <a:moveTo>
                  <a:pt x="1187" y="150"/>
                </a:moveTo>
                <a:cubicBezTo>
                  <a:pt x="1185" y="152"/>
                  <a:pt x="1186" y="151"/>
                  <a:pt x="1185" y="150"/>
                </a:cubicBezTo>
                <a:cubicBezTo>
                  <a:pt x="1185" y="150"/>
                  <a:pt x="1186" y="150"/>
                  <a:pt x="1187" y="150"/>
                </a:cubicBezTo>
                <a:close/>
                <a:moveTo>
                  <a:pt x="1178" y="157"/>
                </a:moveTo>
                <a:cubicBezTo>
                  <a:pt x="1179" y="153"/>
                  <a:pt x="1179" y="153"/>
                  <a:pt x="1179" y="153"/>
                </a:cubicBezTo>
                <a:cubicBezTo>
                  <a:pt x="1181" y="153"/>
                  <a:pt x="1183" y="153"/>
                  <a:pt x="1185" y="154"/>
                </a:cubicBezTo>
                <a:cubicBezTo>
                  <a:pt x="1184" y="157"/>
                  <a:pt x="1183" y="156"/>
                  <a:pt x="1185" y="158"/>
                </a:cubicBezTo>
                <a:cubicBezTo>
                  <a:pt x="1182" y="161"/>
                  <a:pt x="1173" y="158"/>
                  <a:pt x="1168" y="157"/>
                </a:cubicBezTo>
                <a:cubicBezTo>
                  <a:pt x="1167" y="157"/>
                  <a:pt x="1167" y="157"/>
                  <a:pt x="1166" y="157"/>
                </a:cubicBezTo>
                <a:cubicBezTo>
                  <a:pt x="1167" y="159"/>
                  <a:pt x="1166" y="159"/>
                  <a:pt x="1167" y="160"/>
                </a:cubicBezTo>
                <a:cubicBezTo>
                  <a:pt x="1169" y="162"/>
                  <a:pt x="1176" y="164"/>
                  <a:pt x="1178" y="166"/>
                </a:cubicBezTo>
                <a:cubicBezTo>
                  <a:pt x="1177" y="168"/>
                  <a:pt x="1175" y="170"/>
                  <a:pt x="1174" y="172"/>
                </a:cubicBezTo>
                <a:cubicBezTo>
                  <a:pt x="1166" y="175"/>
                  <a:pt x="1161" y="165"/>
                  <a:pt x="1149" y="163"/>
                </a:cubicBezTo>
                <a:cubicBezTo>
                  <a:pt x="1150" y="162"/>
                  <a:pt x="1150" y="161"/>
                  <a:pt x="1150" y="160"/>
                </a:cubicBezTo>
                <a:cubicBezTo>
                  <a:pt x="1151" y="161"/>
                  <a:pt x="1153" y="162"/>
                  <a:pt x="1155" y="163"/>
                </a:cubicBezTo>
                <a:cubicBezTo>
                  <a:pt x="1156" y="159"/>
                  <a:pt x="1156" y="159"/>
                  <a:pt x="1159" y="158"/>
                </a:cubicBezTo>
                <a:cubicBezTo>
                  <a:pt x="1158" y="155"/>
                  <a:pt x="1157" y="154"/>
                  <a:pt x="1156" y="152"/>
                </a:cubicBezTo>
                <a:cubicBezTo>
                  <a:pt x="1156" y="152"/>
                  <a:pt x="1155" y="151"/>
                  <a:pt x="1155" y="151"/>
                </a:cubicBezTo>
                <a:cubicBezTo>
                  <a:pt x="1154" y="152"/>
                  <a:pt x="1153" y="152"/>
                  <a:pt x="1153" y="153"/>
                </a:cubicBezTo>
                <a:cubicBezTo>
                  <a:pt x="1152" y="155"/>
                  <a:pt x="1152" y="156"/>
                  <a:pt x="1153" y="158"/>
                </a:cubicBezTo>
                <a:cubicBezTo>
                  <a:pt x="1152" y="159"/>
                  <a:pt x="1152" y="159"/>
                  <a:pt x="1152" y="160"/>
                </a:cubicBezTo>
                <a:cubicBezTo>
                  <a:pt x="1147" y="159"/>
                  <a:pt x="1147" y="160"/>
                  <a:pt x="1145" y="157"/>
                </a:cubicBezTo>
                <a:cubicBezTo>
                  <a:pt x="1140" y="157"/>
                  <a:pt x="1142" y="158"/>
                  <a:pt x="1141" y="162"/>
                </a:cubicBezTo>
                <a:cubicBezTo>
                  <a:pt x="1136" y="161"/>
                  <a:pt x="1137" y="162"/>
                  <a:pt x="1134" y="159"/>
                </a:cubicBezTo>
                <a:cubicBezTo>
                  <a:pt x="1133" y="161"/>
                  <a:pt x="1132" y="162"/>
                  <a:pt x="1130" y="163"/>
                </a:cubicBezTo>
                <a:cubicBezTo>
                  <a:pt x="1130" y="165"/>
                  <a:pt x="1128" y="168"/>
                  <a:pt x="1131" y="170"/>
                </a:cubicBezTo>
                <a:cubicBezTo>
                  <a:pt x="1131" y="171"/>
                  <a:pt x="1131" y="171"/>
                  <a:pt x="1131" y="171"/>
                </a:cubicBezTo>
                <a:cubicBezTo>
                  <a:pt x="1126" y="170"/>
                  <a:pt x="1127" y="169"/>
                  <a:pt x="1126" y="166"/>
                </a:cubicBezTo>
                <a:cubicBezTo>
                  <a:pt x="1122" y="166"/>
                  <a:pt x="1118" y="168"/>
                  <a:pt x="1113" y="166"/>
                </a:cubicBezTo>
                <a:cubicBezTo>
                  <a:pt x="1112" y="165"/>
                  <a:pt x="1111" y="162"/>
                  <a:pt x="1107" y="162"/>
                </a:cubicBezTo>
                <a:cubicBezTo>
                  <a:pt x="1104" y="163"/>
                  <a:pt x="1097" y="166"/>
                  <a:pt x="1093" y="166"/>
                </a:cubicBezTo>
                <a:cubicBezTo>
                  <a:pt x="1089" y="166"/>
                  <a:pt x="1089" y="163"/>
                  <a:pt x="1086" y="164"/>
                </a:cubicBezTo>
                <a:cubicBezTo>
                  <a:pt x="1083" y="164"/>
                  <a:pt x="1083" y="164"/>
                  <a:pt x="1082" y="163"/>
                </a:cubicBezTo>
                <a:cubicBezTo>
                  <a:pt x="1081" y="161"/>
                  <a:pt x="1081" y="161"/>
                  <a:pt x="1082" y="159"/>
                </a:cubicBezTo>
                <a:cubicBezTo>
                  <a:pt x="1079" y="159"/>
                  <a:pt x="1080" y="159"/>
                  <a:pt x="1078" y="160"/>
                </a:cubicBezTo>
                <a:cubicBezTo>
                  <a:pt x="1078" y="160"/>
                  <a:pt x="1077" y="159"/>
                  <a:pt x="1076" y="159"/>
                </a:cubicBezTo>
                <a:cubicBezTo>
                  <a:pt x="1078" y="154"/>
                  <a:pt x="1080" y="154"/>
                  <a:pt x="1084" y="152"/>
                </a:cubicBezTo>
                <a:cubicBezTo>
                  <a:pt x="1084" y="154"/>
                  <a:pt x="1084" y="154"/>
                  <a:pt x="1084" y="157"/>
                </a:cubicBezTo>
                <a:cubicBezTo>
                  <a:pt x="1090" y="158"/>
                  <a:pt x="1102" y="159"/>
                  <a:pt x="1106" y="157"/>
                </a:cubicBezTo>
                <a:cubicBezTo>
                  <a:pt x="1108" y="155"/>
                  <a:pt x="1107" y="156"/>
                  <a:pt x="1107" y="154"/>
                </a:cubicBezTo>
                <a:cubicBezTo>
                  <a:pt x="1107" y="154"/>
                  <a:pt x="1108" y="154"/>
                  <a:pt x="1108" y="154"/>
                </a:cubicBezTo>
                <a:cubicBezTo>
                  <a:pt x="1110" y="153"/>
                  <a:pt x="1111" y="157"/>
                  <a:pt x="1114" y="156"/>
                </a:cubicBezTo>
                <a:cubicBezTo>
                  <a:pt x="1114" y="156"/>
                  <a:pt x="1114" y="155"/>
                  <a:pt x="1114" y="154"/>
                </a:cubicBezTo>
                <a:cubicBezTo>
                  <a:pt x="1117" y="155"/>
                  <a:pt x="1120" y="156"/>
                  <a:pt x="1123" y="156"/>
                </a:cubicBezTo>
                <a:cubicBezTo>
                  <a:pt x="1124" y="156"/>
                  <a:pt x="1127" y="153"/>
                  <a:pt x="1127" y="153"/>
                </a:cubicBezTo>
                <a:cubicBezTo>
                  <a:pt x="1129" y="152"/>
                  <a:pt x="1130" y="155"/>
                  <a:pt x="1132" y="154"/>
                </a:cubicBezTo>
                <a:cubicBezTo>
                  <a:pt x="1133" y="156"/>
                  <a:pt x="1132" y="155"/>
                  <a:pt x="1131" y="158"/>
                </a:cubicBezTo>
                <a:cubicBezTo>
                  <a:pt x="1134" y="158"/>
                  <a:pt x="1136" y="158"/>
                  <a:pt x="1140" y="158"/>
                </a:cubicBezTo>
                <a:cubicBezTo>
                  <a:pt x="1138" y="156"/>
                  <a:pt x="1137" y="154"/>
                  <a:pt x="1136" y="152"/>
                </a:cubicBezTo>
                <a:cubicBezTo>
                  <a:pt x="1137" y="147"/>
                  <a:pt x="1138" y="149"/>
                  <a:pt x="1138" y="144"/>
                </a:cubicBezTo>
                <a:cubicBezTo>
                  <a:pt x="1140" y="145"/>
                  <a:pt x="1156" y="149"/>
                  <a:pt x="1159" y="149"/>
                </a:cubicBezTo>
                <a:cubicBezTo>
                  <a:pt x="1162" y="148"/>
                  <a:pt x="1164" y="144"/>
                  <a:pt x="1168" y="143"/>
                </a:cubicBezTo>
                <a:cubicBezTo>
                  <a:pt x="1169" y="144"/>
                  <a:pt x="1168" y="144"/>
                  <a:pt x="1170" y="145"/>
                </a:cubicBezTo>
                <a:cubicBezTo>
                  <a:pt x="1169" y="147"/>
                  <a:pt x="1169" y="146"/>
                  <a:pt x="1167" y="147"/>
                </a:cubicBezTo>
                <a:cubicBezTo>
                  <a:pt x="1167" y="148"/>
                  <a:pt x="1167" y="149"/>
                  <a:pt x="1167" y="149"/>
                </a:cubicBezTo>
                <a:cubicBezTo>
                  <a:pt x="1169" y="150"/>
                  <a:pt x="1171" y="151"/>
                  <a:pt x="1173" y="151"/>
                </a:cubicBezTo>
                <a:cubicBezTo>
                  <a:pt x="1173" y="155"/>
                  <a:pt x="1172" y="154"/>
                  <a:pt x="1174" y="156"/>
                </a:cubicBezTo>
                <a:cubicBezTo>
                  <a:pt x="1175" y="157"/>
                  <a:pt x="1175" y="156"/>
                  <a:pt x="1178" y="157"/>
                </a:cubicBezTo>
                <a:close/>
                <a:moveTo>
                  <a:pt x="1183" y="173"/>
                </a:moveTo>
                <a:cubicBezTo>
                  <a:pt x="1183" y="173"/>
                  <a:pt x="1183" y="173"/>
                  <a:pt x="1183" y="174"/>
                </a:cubicBezTo>
                <a:cubicBezTo>
                  <a:pt x="1182" y="173"/>
                  <a:pt x="1181" y="173"/>
                  <a:pt x="1180" y="173"/>
                </a:cubicBezTo>
                <a:cubicBezTo>
                  <a:pt x="1181" y="172"/>
                  <a:pt x="1181" y="171"/>
                  <a:pt x="1182" y="170"/>
                </a:cubicBezTo>
                <a:cubicBezTo>
                  <a:pt x="1182" y="171"/>
                  <a:pt x="1183" y="172"/>
                  <a:pt x="1183" y="173"/>
                </a:cubicBezTo>
                <a:close/>
                <a:moveTo>
                  <a:pt x="1150" y="194"/>
                </a:moveTo>
                <a:cubicBezTo>
                  <a:pt x="1153" y="193"/>
                  <a:pt x="1156" y="193"/>
                  <a:pt x="1159" y="193"/>
                </a:cubicBezTo>
                <a:cubicBezTo>
                  <a:pt x="1160" y="192"/>
                  <a:pt x="1160" y="191"/>
                  <a:pt x="1161" y="190"/>
                </a:cubicBezTo>
                <a:cubicBezTo>
                  <a:pt x="1159" y="188"/>
                  <a:pt x="1159" y="185"/>
                  <a:pt x="1156" y="183"/>
                </a:cubicBezTo>
                <a:cubicBezTo>
                  <a:pt x="1156" y="182"/>
                  <a:pt x="1156" y="182"/>
                  <a:pt x="1156" y="182"/>
                </a:cubicBezTo>
                <a:cubicBezTo>
                  <a:pt x="1159" y="183"/>
                  <a:pt x="1159" y="183"/>
                  <a:pt x="1163" y="183"/>
                </a:cubicBezTo>
                <a:cubicBezTo>
                  <a:pt x="1162" y="187"/>
                  <a:pt x="1161" y="190"/>
                  <a:pt x="1162" y="193"/>
                </a:cubicBezTo>
                <a:cubicBezTo>
                  <a:pt x="1164" y="194"/>
                  <a:pt x="1163" y="193"/>
                  <a:pt x="1166" y="193"/>
                </a:cubicBezTo>
                <a:cubicBezTo>
                  <a:pt x="1167" y="194"/>
                  <a:pt x="1167" y="194"/>
                  <a:pt x="1167" y="195"/>
                </a:cubicBezTo>
                <a:cubicBezTo>
                  <a:pt x="1163" y="197"/>
                  <a:pt x="1156" y="195"/>
                  <a:pt x="1151" y="196"/>
                </a:cubicBezTo>
                <a:cubicBezTo>
                  <a:pt x="1151" y="195"/>
                  <a:pt x="1151" y="195"/>
                  <a:pt x="1151" y="195"/>
                </a:cubicBezTo>
                <a:cubicBezTo>
                  <a:pt x="1151" y="194"/>
                  <a:pt x="1151" y="194"/>
                  <a:pt x="1150" y="194"/>
                </a:cubicBezTo>
                <a:close/>
                <a:moveTo>
                  <a:pt x="1125" y="207"/>
                </a:moveTo>
                <a:cubicBezTo>
                  <a:pt x="1120" y="207"/>
                  <a:pt x="1120" y="207"/>
                  <a:pt x="1120" y="210"/>
                </a:cubicBezTo>
                <a:cubicBezTo>
                  <a:pt x="1118" y="209"/>
                  <a:pt x="1118" y="210"/>
                  <a:pt x="1117" y="209"/>
                </a:cubicBezTo>
                <a:cubicBezTo>
                  <a:pt x="1115" y="208"/>
                  <a:pt x="1114" y="208"/>
                  <a:pt x="1112" y="208"/>
                </a:cubicBezTo>
                <a:cubicBezTo>
                  <a:pt x="1111" y="209"/>
                  <a:pt x="1110" y="211"/>
                  <a:pt x="1110" y="213"/>
                </a:cubicBezTo>
                <a:cubicBezTo>
                  <a:pt x="1106" y="211"/>
                  <a:pt x="1107" y="211"/>
                  <a:pt x="1105" y="208"/>
                </a:cubicBezTo>
                <a:cubicBezTo>
                  <a:pt x="1104" y="210"/>
                  <a:pt x="1104" y="210"/>
                  <a:pt x="1104" y="212"/>
                </a:cubicBezTo>
                <a:cubicBezTo>
                  <a:pt x="1102" y="212"/>
                  <a:pt x="1101" y="212"/>
                  <a:pt x="1099" y="211"/>
                </a:cubicBezTo>
                <a:cubicBezTo>
                  <a:pt x="1100" y="210"/>
                  <a:pt x="1100" y="209"/>
                  <a:pt x="1100" y="208"/>
                </a:cubicBezTo>
                <a:cubicBezTo>
                  <a:pt x="1097" y="208"/>
                  <a:pt x="1090" y="207"/>
                  <a:pt x="1087" y="208"/>
                </a:cubicBezTo>
                <a:cubicBezTo>
                  <a:pt x="1082" y="207"/>
                  <a:pt x="1083" y="208"/>
                  <a:pt x="1084" y="204"/>
                </a:cubicBezTo>
                <a:cubicBezTo>
                  <a:pt x="1083" y="204"/>
                  <a:pt x="1068" y="198"/>
                  <a:pt x="1068" y="198"/>
                </a:cubicBezTo>
                <a:cubicBezTo>
                  <a:pt x="1068" y="198"/>
                  <a:pt x="1063" y="200"/>
                  <a:pt x="1062" y="200"/>
                </a:cubicBezTo>
                <a:cubicBezTo>
                  <a:pt x="1057" y="199"/>
                  <a:pt x="1052" y="193"/>
                  <a:pt x="1045" y="195"/>
                </a:cubicBezTo>
                <a:cubicBezTo>
                  <a:pt x="1043" y="198"/>
                  <a:pt x="1043" y="198"/>
                  <a:pt x="1043" y="198"/>
                </a:cubicBezTo>
                <a:cubicBezTo>
                  <a:pt x="1040" y="198"/>
                  <a:pt x="1040" y="196"/>
                  <a:pt x="1039" y="195"/>
                </a:cubicBezTo>
                <a:cubicBezTo>
                  <a:pt x="1037" y="194"/>
                  <a:pt x="1034" y="195"/>
                  <a:pt x="1033" y="195"/>
                </a:cubicBezTo>
                <a:cubicBezTo>
                  <a:pt x="1028" y="194"/>
                  <a:pt x="1016" y="193"/>
                  <a:pt x="1013" y="190"/>
                </a:cubicBezTo>
                <a:cubicBezTo>
                  <a:pt x="1013" y="190"/>
                  <a:pt x="1012" y="190"/>
                  <a:pt x="1012" y="190"/>
                </a:cubicBezTo>
                <a:cubicBezTo>
                  <a:pt x="1014" y="189"/>
                  <a:pt x="1017" y="191"/>
                  <a:pt x="1018" y="191"/>
                </a:cubicBezTo>
                <a:cubicBezTo>
                  <a:pt x="1019" y="190"/>
                  <a:pt x="1021" y="189"/>
                  <a:pt x="1022" y="188"/>
                </a:cubicBezTo>
                <a:cubicBezTo>
                  <a:pt x="1023" y="189"/>
                  <a:pt x="1023" y="193"/>
                  <a:pt x="1027" y="193"/>
                </a:cubicBezTo>
                <a:cubicBezTo>
                  <a:pt x="1027" y="192"/>
                  <a:pt x="1027" y="192"/>
                  <a:pt x="1028" y="192"/>
                </a:cubicBezTo>
                <a:cubicBezTo>
                  <a:pt x="1030" y="191"/>
                  <a:pt x="1030" y="190"/>
                  <a:pt x="1032" y="189"/>
                </a:cubicBezTo>
                <a:cubicBezTo>
                  <a:pt x="1034" y="191"/>
                  <a:pt x="1037" y="192"/>
                  <a:pt x="1039" y="191"/>
                </a:cubicBezTo>
                <a:cubicBezTo>
                  <a:pt x="1040" y="190"/>
                  <a:pt x="1040" y="189"/>
                  <a:pt x="1041" y="188"/>
                </a:cubicBezTo>
                <a:cubicBezTo>
                  <a:pt x="1049" y="185"/>
                  <a:pt x="1066" y="193"/>
                  <a:pt x="1073" y="189"/>
                </a:cubicBezTo>
                <a:cubicBezTo>
                  <a:pt x="1075" y="189"/>
                  <a:pt x="1074" y="189"/>
                  <a:pt x="1076" y="189"/>
                </a:cubicBezTo>
                <a:cubicBezTo>
                  <a:pt x="1074" y="188"/>
                  <a:pt x="1073" y="187"/>
                  <a:pt x="1071" y="187"/>
                </a:cubicBezTo>
                <a:cubicBezTo>
                  <a:pt x="1071" y="186"/>
                  <a:pt x="1071" y="186"/>
                  <a:pt x="1071" y="186"/>
                </a:cubicBezTo>
                <a:cubicBezTo>
                  <a:pt x="1074" y="185"/>
                  <a:pt x="1075" y="185"/>
                  <a:pt x="1077" y="183"/>
                </a:cubicBezTo>
                <a:cubicBezTo>
                  <a:pt x="1081" y="186"/>
                  <a:pt x="1079" y="188"/>
                  <a:pt x="1079" y="192"/>
                </a:cubicBezTo>
                <a:cubicBezTo>
                  <a:pt x="1082" y="192"/>
                  <a:pt x="1083" y="192"/>
                  <a:pt x="1084" y="192"/>
                </a:cubicBezTo>
                <a:cubicBezTo>
                  <a:pt x="1090" y="193"/>
                  <a:pt x="1093" y="195"/>
                  <a:pt x="1095" y="190"/>
                </a:cubicBezTo>
                <a:cubicBezTo>
                  <a:pt x="1097" y="191"/>
                  <a:pt x="1097" y="192"/>
                  <a:pt x="1098" y="194"/>
                </a:cubicBezTo>
                <a:cubicBezTo>
                  <a:pt x="1098" y="195"/>
                  <a:pt x="1097" y="196"/>
                  <a:pt x="1097" y="196"/>
                </a:cubicBezTo>
                <a:cubicBezTo>
                  <a:pt x="1088" y="194"/>
                  <a:pt x="1082" y="195"/>
                  <a:pt x="1074" y="195"/>
                </a:cubicBezTo>
                <a:cubicBezTo>
                  <a:pt x="1074" y="196"/>
                  <a:pt x="1074" y="197"/>
                  <a:pt x="1074" y="198"/>
                </a:cubicBezTo>
                <a:cubicBezTo>
                  <a:pt x="1076" y="199"/>
                  <a:pt x="1076" y="200"/>
                  <a:pt x="1077" y="201"/>
                </a:cubicBezTo>
                <a:cubicBezTo>
                  <a:pt x="1078" y="201"/>
                  <a:pt x="1094" y="200"/>
                  <a:pt x="1094" y="200"/>
                </a:cubicBezTo>
                <a:cubicBezTo>
                  <a:pt x="1102" y="205"/>
                  <a:pt x="1131" y="206"/>
                  <a:pt x="1142" y="208"/>
                </a:cubicBezTo>
                <a:cubicBezTo>
                  <a:pt x="1142" y="209"/>
                  <a:pt x="1142" y="210"/>
                  <a:pt x="1142" y="211"/>
                </a:cubicBezTo>
                <a:cubicBezTo>
                  <a:pt x="1136" y="210"/>
                  <a:pt x="1128" y="210"/>
                  <a:pt x="1125" y="207"/>
                </a:cubicBezTo>
                <a:close/>
                <a:moveTo>
                  <a:pt x="1132" y="237"/>
                </a:moveTo>
                <a:cubicBezTo>
                  <a:pt x="1131" y="236"/>
                  <a:pt x="1131" y="237"/>
                  <a:pt x="1130" y="236"/>
                </a:cubicBezTo>
                <a:cubicBezTo>
                  <a:pt x="1132" y="237"/>
                  <a:pt x="1131" y="236"/>
                  <a:pt x="1132" y="237"/>
                </a:cubicBezTo>
                <a:close/>
                <a:moveTo>
                  <a:pt x="1129" y="236"/>
                </a:moveTo>
                <a:cubicBezTo>
                  <a:pt x="1129" y="237"/>
                  <a:pt x="1129" y="237"/>
                  <a:pt x="1129" y="238"/>
                </a:cubicBezTo>
                <a:cubicBezTo>
                  <a:pt x="1127" y="237"/>
                  <a:pt x="1127" y="238"/>
                  <a:pt x="1127" y="236"/>
                </a:cubicBezTo>
                <a:cubicBezTo>
                  <a:pt x="1128" y="236"/>
                  <a:pt x="1129" y="236"/>
                  <a:pt x="1129" y="236"/>
                </a:cubicBezTo>
                <a:close/>
                <a:moveTo>
                  <a:pt x="1124" y="217"/>
                </a:moveTo>
                <a:cubicBezTo>
                  <a:pt x="1124" y="217"/>
                  <a:pt x="1120" y="216"/>
                  <a:pt x="1122" y="216"/>
                </a:cubicBezTo>
                <a:cubicBezTo>
                  <a:pt x="1122" y="216"/>
                  <a:pt x="1123" y="215"/>
                  <a:pt x="1123" y="215"/>
                </a:cubicBezTo>
                <a:cubicBezTo>
                  <a:pt x="1124" y="216"/>
                  <a:pt x="1123" y="216"/>
                  <a:pt x="1124" y="217"/>
                </a:cubicBezTo>
                <a:close/>
                <a:moveTo>
                  <a:pt x="1114" y="243"/>
                </a:moveTo>
                <a:cubicBezTo>
                  <a:pt x="1114" y="243"/>
                  <a:pt x="1114" y="244"/>
                  <a:pt x="1114" y="244"/>
                </a:cubicBezTo>
                <a:cubicBezTo>
                  <a:pt x="1114" y="244"/>
                  <a:pt x="1113" y="244"/>
                  <a:pt x="1113" y="245"/>
                </a:cubicBezTo>
                <a:cubicBezTo>
                  <a:pt x="1110" y="244"/>
                  <a:pt x="1111" y="245"/>
                  <a:pt x="1111" y="242"/>
                </a:cubicBezTo>
                <a:cubicBezTo>
                  <a:pt x="1108" y="243"/>
                  <a:pt x="1110" y="241"/>
                  <a:pt x="1108" y="244"/>
                </a:cubicBezTo>
                <a:cubicBezTo>
                  <a:pt x="1107" y="244"/>
                  <a:pt x="1106" y="243"/>
                  <a:pt x="1106" y="243"/>
                </a:cubicBezTo>
                <a:cubicBezTo>
                  <a:pt x="1108" y="239"/>
                  <a:pt x="1108" y="241"/>
                  <a:pt x="1110" y="237"/>
                </a:cubicBezTo>
                <a:cubicBezTo>
                  <a:pt x="1112" y="237"/>
                  <a:pt x="1114" y="238"/>
                  <a:pt x="1115" y="238"/>
                </a:cubicBezTo>
                <a:cubicBezTo>
                  <a:pt x="1114" y="240"/>
                  <a:pt x="1114" y="239"/>
                  <a:pt x="1113" y="241"/>
                </a:cubicBezTo>
                <a:cubicBezTo>
                  <a:pt x="1113" y="241"/>
                  <a:pt x="1114" y="242"/>
                  <a:pt x="1114" y="243"/>
                </a:cubicBezTo>
                <a:close/>
                <a:moveTo>
                  <a:pt x="1112" y="220"/>
                </a:moveTo>
                <a:cubicBezTo>
                  <a:pt x="1113" y="220"/>
                  <a:pt x="1115" y="220"/>
                  <a:pt x="1116" y="219"/>
                </a:cubicBezTo>
                <a:cubicBezTo>
                  <a:pt x="1116" y="219"/>
                  <a:pt x="1117" y="219"/>
                  <a:pt x="1117" y="219"/>
                </a:cubicBezTo>
                <a:cubicBezTo>
                  <a:pt x="1116" y="220"/>
                  <a:pt x="1116" y="220"/>
                  <a:pt x="1115" y="221"/>
                </a:cubicBezTo>
                <a:cubicBezTo>
                  <a:pt x="1114" y="221"/>
                  <a:pt x="1113" y="221"/>
                  <a:pt x="1112" y="220"/>
                </a:cubicBezTo>
                <a:close/>
                <a:moveTo>
                  <a:pt x="1110" y="216"/>
                </a:moveTo>
                <a:cubicBezTo>
                  <a:pt x="1110" y="215"/>
                  <a:pt x="1111" y="214"/>
                  <a:pt x="1111" y="213"/>
                </a:cubicBezTo>
                <a:cubicBezTo>
                  <a:pt x="1111" y="213"/>
                  <a:pt x="1112" y="213"/>
                  <a:pt x="1113" y="213"/>
                </a:cubicBezTo>
                <a:cubicBezTo>
                  <a:pt x="1114" y="213"/>
                  <a:pt x="1113" y="213"/>
                  <a:pt x="1115" y="213"/>
                </a:cubicBezTo>
                <a:cubicBezTo>
                  <a:pt x="1115" y="213"/>
                  <a:pt x="1116" y="213"/>
                  <a:pt x="1116" y="214"/>
                </a:cubicBezTo>
                <a:cubicBezTo>
                  <a:pt x="1114" y="217"/>
                  <a:pt x="1114" y="217"/>
                  <a:pt x="1114" y="217"/>
                </a:cubicBezTo>
                <a:cubicBezTo>
                  <a:pt x="1113" y="216"/>
                  <a:pt x="1112" y="216"/>
                  <a:pt x="1110" y="216"/>
                </a:cubicBezTo>
                <a:close/>
                <a:moveTo>
                  <a:pt x="1088" y="258"/>
                </a:moveTo>
                <a:cubicBezTo>
                  <a:pt x="1087" y="258"/>
                  <a:pt x="1085" y="259"/>
                  <a:pt x="1085" y="259"/>
                </a:cubicBezTo>
                <a:cubicBezTo>
                  <a:pt x="1084" y="258"/>
                  <a:pt x="1083" y="255"/>
                  <a:pt x="1083" y="253"/>
                </a:cubicBezTo>
                <a:cubicBezTo>
                  <a:pt x="1084" y="253"/>
                  <a:pt x="1084" y="253"/>
                  <a:pt x="1087" y="253"/>
                </a:cubicBezTo>
                <a:cubicBezTo>
                  <a:pt x="1087" y="256"/>
                  <a:pt x="1086" y="256"/>
                  <a:pt x="1088" y="258"/>
                </a:cubicBezTo>
                <a:close/>
                <a:moveTo>
                  <a:pt x="1084" y="221"/>
                </a:moveTo>
                <a:cubicBezTo>
                  <a:pt x="1078" y="220"/>
                  <a:pt x="1078" y="220"/>
                  <a:pt x="1078" y="220"/>
                </a:cubicBezTo>
                <a:cubicBezTo>
                  <a:pt x="1079" y="219"/>
                  <a:pt x="1082" y="220"/>
                  <a:pt x="1083" y="219"/>
                </a:cubicBezTo>
                <a:cubicBezTo>
                  <a:pt x="1085" y="217"/>
                  <a:pt x="1084" y="214"/>
                  <a:pt x="1086" y="213"/>
                </a:cubicBezTo>
                <a:cubicBezTo>
                  <a:pt x="1089" y="212"/>
                  <a:pt x="1092" y="213"/>
                  <a:pt x="1094" y="211"/>
                </a:cubicBezTo>
                <a:cubicBezTo>
                  <a:pt x="1095" y="212"/>
                  <a:pt x="1095" y="212"/>
                  <a:pt x="1096" y="213"/>
                </a:cubicBezTo>
                <a:cubicBezTo>
                  <a:pt x="1095" y="216"/>
                  <a:pt x="1095" y="217"/>
                  <a:pt x="1093" y="219"/>
                </a:cubicBezTo>
                <a:cubicBezTo>
                  <a:pt x="1090" y="220"/>
                  <a:pt x="1086" y="219"/>
                  <a:pt x="1084" y="221"/>
                </a:cubicBezTo>
                <a:close/>
                <a:moveTo>
                  <a:pt x="1072" y="252"/>
                </a:moveTo>
                <a:cubicBezTo>
                  <a:pt x="1074" y="253"/>
                  <a:pt x="1075" y="253"/>
                  <a:pt x="1076" y="253"/>
                </a:cubicBezTo>
                <a:cubicBezTo>
                  <a:pt x="1076" y="254"/>
                  <a:pt x="1077" y="254"/>
                  <a:pt x="1077" y="254"/>
                </a:cubicBezTo>
                <a:cubicBezTo>
                  <a:pt x="1077" y="255"/>
                  <a:pt x="1076" y="256"/>
                  <a:pt x="1076" y="256"/>
                </a:cubicBezTo>
                <a:cubicBezTo>
                  <a:pt x="1073" y="257"/>
                  <a:pt x="1069" y="257"/>
                  <a:pt x="1068" y="257"/>
                </a:cubicBezTo>
                <a:cubicBezTo>
                  <a:pt x="1066" y="256"/>
                  <a:pt x="1065" y="256"/>
                  <a:pt x="1063" y="256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6" y="254"/>
                  <a:pt x="1070" y="254"/>
                  <a:pt x="1072" y="252"/>
                </a:cubicBezTo>
                <a:close/>
                <a:moveTo>
                  <a:pt x="1068" y="243"/>
                </a:moveTo>
                <a:cubicBezTo>
                  <a:pt x="1069" y="243"/>
                  <a:pt x="1071" y="242"/>
                  <a:pt x="1072" y="242"/>
                </a:cubicBezTo>
                <a:cubicBezTo>
                  <a:pt x="1074" y="243"/>
                  <a:pt x="1073" y="242"/>
                  <a:pt x="1074" y="243"/>
                </a:cubicBezTo>
                <a:cubicBezTo>
                  <a:pt x="1074" y="243"/>
                  <a:pt x="1075" y="243"/>
                  <a:pt x="1075" y="243"/>
                </a:cubicBezTo>
                <a:cubicBezTo>
                  <a:pt x="1075" y="244"/>
                  <a:pt x="1074" y="245"/>
                  <a:pt x="1074" y="245"/>
                </a:cubicBezTo>
                <a:cubicBezTo>
                  <a:pt x="1072" y="245"/>
                  <a:pt x="1070" y="244"/>
                  <a:pt x="1068" y="243"/>
                </a:cubicBezTo>
                <a:close/>
                <a:moveTo>
                  <a:pt x="1069" y="239"/>
                </a:moveTo>
                <a:cubicBezTo>
                  <a:pt x="1069" y="238"/>
                  <a:pt x="1069" y="238"/>
                  <a:pt x="1069" y="237"/>
                </a:cubicBezTo>
                <a:cubicBezTo>
                  <a:pt x="1071" y="238"/>
                  <a:pt x="1075" y="238"/>
                  <a:pt x="1079" y="239"/>
                </a:cubicBezTo>
                <a:cubicBezTo>
                  <a:pt x="1077" y="240"/>
                  <a:pt x="1072" y="240"/>
                  <a:pt x="1069" y="239"/>
                </a:cubicBezTo>
                <a:close/>
                <a:moveTo>
                  <a:pt x="1075" y="219"/>
                </a:moveTo>
                <a:cubicBezTo>
                  <a:pt x="1076" y="220"/>
                  <a:pt x="1076" y="220"/>
                  <a:pt x="1077" y="221"/>
                </a:cubicBezTo>
                <a:cubicBezTo>
                  <a:pt x="1075" y="220"/>
                  <a:pt x="1076" y="220"/>
                  <a:pt x="1075" y="219"/>
                </a:cubicBezTo>
                <a:close/>
                <a:moveTo>
                  <a:pt x="1079" y="213"/>
                </a:moveTo>
                <a:cubicBezTo>
                  <a:pt x="1081" y="213"/>
                  <a:pt x="1082" y="213"/>
                  <a:pt x="1083" y="213"/>
                </a:cubicBezTo>
                <a:cubicBezTo>
                  <a:pt x="1081" y="214"/>
                  <a:pt x="1081" y="214"/>
                  <a:pt x="1079" y="213"/>
                </a:cubicBezTo>
                <a:close/>
                <a:moveTo>
                  <a:pt x="1098" y="242"/>
                </a:moveTo>
                <a:cubicBezTo>
                  <a:pt x="1096" y="241"/>
                  <a:pt x="1097" y="241"/>
                  <a:pt x="1096" y="240"/>
                </a:cubicBezTo>
                <a:cubicBezTo>
                  <a:pt x="1097" y="241"/>
                  <a:pt x="1097" y="241"/>
                  <a:pt x="1098" y="242"/>
                </a:cubicBezTo>
                <a:close/>
                <a:moveTo>
                  <a:pt x="1096" y="256"/>
                </a:moveTo>
                <a:cubicBezTo>
                  <a:pt x="1093" y="259"/>
                  <a:pt x="1093" y="258"/>
                  <a:pt x="1092" y="263"/>
                </a:cubicBezTo>
                <a:cubicBezTo>
                  <a:pt x="1092" y="263"/>
                  <a:pt x="1091" y="262"/>
                  <a:pt x="1090" y="262"/>
                </a:cubicBezTo>
                <a:cubicBezTo>
                  <a:pt x="1090" y="261"/>
                  <a:pt x="1090" y="260"/>
                  <a:pt x="1090" y="259"/>
                </a:cubicBezTo>
                <a:cubicBezTo>
                  <a:pt x="1089" y="258"/>
                  <a:pt x="1089" y="259"/>
                  <a:pt x="1089" y="257"/>
                </a:cubicBezTo>
                <a:cubicBezTo>
                  <a:pt x="1090" y="256"/>
                  <a:pt x="1091" y="255"/>
                  <a:pt x="1092" y="254"/>
                </a:cubicBezTo>
                <a:cubicBezTo>
                  <a:pt x="1093" y="255"/>
                  <a:pt x="1094" y="255"/>
                  <a:pt x="1096" y="256"/>
                </a:cubicBezTo>
                <a:close/>
                <a:moveTo>
                  <a:pt x="1090" y="267"/>
                </a:moveTo>
                <a:cubicBezTo>
                  <a:pt x="1092" y="265"/>
                  <a:pt x="1093" y="265"/>
                  <a:pt x="1095" y="264"/>
                </a:cubicBezTo>
                <a:cubicBezTo>
                  <a:pt x="1096" y="265"/>
                  <a:pt x="1097" y="265"/>
                  <a:pt x="1098" y="265"/>
                </a:cubicBezTo>
                <a:cubicBezTo>
                  <a:pt x="1097" y="267"/>
                  <a:pt x="1098" y="266"/>
                  <a:pt x="1097" y="267"/>
                </a:cubicBezTo>
                <a:cubicBezTo>
                  <a:pt x="1096" y="267"/>
                  <a:pt x="1094" y="268"/>
                  <a:pt x="1093" y="268"/>
                </a:cubicBezTo>
                <a:cubicBezTo>
                  <a:pt x="1089" y="267"/>
                  <a:pt x="1089" y="267"/>
                  <a:pt x="1089" y="267"/>
                </a:cubicBezTo>
                <a:cubicBezTo>
                  <a:pt x="1090" y="267"/>
                  <a:pt x="1090" y="267"/>
                  <a:pt x="1090" y="267"/>
                </a:cubicBezTo>
                <a:close/>
                <a:moveTo>
                  <a:pt x="1096" y="246"/>
                </a:moveTo>
                <a:cubicBezTo>
                  <a:pt x="1096" y="245"/>
                  <a:pt x="1096" y="245"/>
                  <a:pt x="1096" y="245"/>
                </a:cubicBezTo>
                <a:cubicBezTo>
                  <a:pt x="1098" y="244"/>
                  <a:pt x="1097" y="245"/>
                  <a:pt x="1098" y="244"/>
                </a:cubicBezTo>
                <a:cubicBezTo>
                  <a:pt x="1099" y="245"/>
                  <a:pt x="1098" y="244"/>
                  <a:pt x="1099" y="246"/>
                </a:cubicBezTo>
                <a:cubicBezTo>
                  <a:pt x="1098" y="246"/>
                  <a:pt x="1097" y="246"/>
                  <a:pt x="1096" y="246"/>
                </a:cubicBezTo>
                <a:close/>
                <a:moveTo>
                  <a:pt x="1060" y="208"/>
                </a:moveTo>
                <a:cubicBezTo>
                  <a:pt x="1058" y="208"/>
                  <a:pt x="1057" y="208"/>
                  <a:pt x="1055" y="208"/>
                </a:cubicBezTo>
                <a:cubicBezTo>
                  <a:pt x="1055" y="207"/>
                  <a:pt x="1055" y="206"/>
                  <a:pt x="1055" y="205"/>
                </a:cubicBezTo>
                <a:cubicBezTo>
                  <a:pt x="1057" y="205"/>
                  <a:pt x="1059" y="205"/>
                  <a:pt x="1061" y="205"/>
                </a:cubicBezTo>
                <a:cubicBezTo>
                  <a:pt x="1062" y="206"/>
                  <a:pt x="1062" y="206"/>
                  <a:pt x="1062" y="206"/>
                </a:cubicBezTo>
                <a:cubicBezTo>
                  <a:pt x="1061" y="207"/>
                  <a:pt x="1061" y="207"/>
                  <a:pt x="1060" y="208"/>
                </a:cubicBezTo>
                <a:close/>
                <a:moveTo>
                  <a:pt x="1061" y="255"/>
                </a:moveTo>
                <a:cubicBezTo>
                  <a:pt x="1059" y="258"/>
                  <a:pt x="1058" y="258"/>
                  <a:pt x="1056" y="260"/>
                </a:cubicBezTo>
                <a:cubicBezTo>
                  <a:pt x="1054" y="259"/>
                  <a:pt x="1054" y="259"/>
                  <a:pt x="1053" y="258"/>
                </a:cubicBezTo>
                <a:cubicBezTo>
                  <a:pt x="1053" y="257"/>
                  <a:pt x="1056" y="257"/>
                  <a:pt x="1058" y="255"/>
                </a:cubicBezTo>
                <a:cubicBezTo>
                  <a:pt x="1059" y="255"/>
                  <a:pt x="1060" y="255"/>
                  <a:pt x="1061" y="255"/>
                </a:cubicBezTo>
                <a:close/>
                <a:moveTo>
                  <a:pt x="1047" y="251"/>
                </a:moveTo>
                <a:cubicBezTo>
                  <a:pt x="1045" y="251"/>
                  <a:pt x="1043" y="251"/>
                  <a:pt x="1041" y="250"/>
                </a:cubicBezTo>
                <a:cubicBezTo>
                  <a:pt x="1041" y="250"/>
                  <a:pt x="1041" y="250"/>
                  <a:pt x="1041" y="249"/>
                </a:cubicBezTo>
                <a:cubicBezTo>
                  <a:pt x="1043" y="249"/>
                  <a:pt x="1046" y="248"/>
                  <a:pt x="1048" y="247"/>
                </a:cubicBezTo>
                <a:cubicBezTo>
                  <a:pt x="1050" y="248"/>
                  <a:pt x="1051" y="248"/>
                  <a:pt x="1053" y="248"/>
                </a:cubicBezTo>
                <a:cubicBezTo>
                  <a:pt x="1053" y="249"/>
                  <a:pt x="1053" y="249"/>
                  <a:pt x="1053" y="249"/>
                </a:cubicBezTo>
                <a:cubicBezTo>
                  <a:pt x="1051" y="250"/>
                  <a:pt x="1049" y="250"/>
                  <a:pt x="1047" y="251"/>
                </a:cubicBezTo>
                <a:close/>
                <a:moveTo>
                  <a:pt x="1051" y="258"/>
                </a:moveTo>
                <a:cubicBezTo>
                  <a:pt x="1051" y="258"/>
                  <a:pt x="1050" y="259"/>
                  <a:pt x="1050" y="259"/>
                </a:cubicBezTo>
                <a:cubicBezTo>
                  <a:pt x="1049" y="259"/>
                  <a:pt x="1048" y="259"/>
                  <a:pt x="1047" y="259"/>
                </a:cubicBezTo>
                <a:cubicBezTo>
                  <a:pt x="1048" y="258"/>
                  <a:pt x="1049" y="258"/>
                  <a:pt x="1050" y="257"/>
                </a:cubicBezTo>
                <a:cubicBezTo>
                  <a:pt x="1050" y="257"/>
                  <a:pt x="1051" y="258"/>
                  <a:pt x="1051" y="258"/>
                </a:cubicBezTo>
                <a:close/>
                <a:moveTo>
                  <a:pt x="1038" y="250"/>
                </a:moveTo>
                <a:cubicBezTo>
                  <a:pt x="1038" y="250"/>
                  <a:pt x="1038" y="250"/>
                  <a:pt x="1038" y="251"/>
                </a:cubicBezTo>
                <a:cubicBezTo>
                  <a:pt x="1034" y="251"/>
                  <a:pt x="1033" y="252"/>
                  <a:pt x="1031" y="254"/>
                </a:cubicBezTo>
                <a:cubicBezTo>
                  <a:pt x="1026" y="254"/>
                  <a:pt x="1025" y="253"/>
                  <a:pt x="1023" y="251"/>
                </a:cubicBezTo>
                <a:cubicBezTo>
                  <a:pt x="1023" y="250"/>
                  <a:pt x="1022" y="250"/>
                  <a:pt x="1022" y="250"/>
                </a:cubicBezTo>
                <a:cubicBezTo>
                  <a:pt x="1022" y="250"/>
                  <a:pt x="1023" y="250"/>
                  <a:pt x="1023" y="250"/>
                </a:cubicBezTo>
                <a:cubicBezTo>
                  <a:pt x="1024" y="248"/>
                  <a:pt x="1024" y="248"/>
                  <a:pt x="1024" y="248"/>
                </a:cubicBezTo>
                <a:cubicBezTo>
                  <a:pt x="1028" y="250"/>
                  <a:pt x="1027" y="251"/>
                  <a:pt x="1032" y="248"/>
                </a:cubicBezTo>
                <a:cubicBezTo>
                  <a:pt x="1034" y="249"/>
                  <a:pt x="1036" y="249"/>
                  <a:pt x="1038" y="250"/>
                </a:cubicBezTo>
                <a:close/>
                <a:moveTo>
                  <a:pt x="1043" y="184"/>
                </a:moveTo>
                <a:cubicBezTo>
                  <a:pt x="1043" y="182"/>
                  <a:pt x="1043" y="182"/>
                  <a:pt x="1043" y="182"/>
                </a:cubicBezTo>
                <a:cubicBezTo>
                  <a:pt x="1044" y="183"/>
                  <a:pt x="1044" y="183"/>
                  <a:pt x="1045" y="184"/>
                </a:cubicBezTo>
                <a:cubicBezTo>
                  <a:pt x="1045" y="184"/>
                  <a:pt x="1045" y="184"/>
                  <a:pt x="1045" y="185"/>
                </a:cubicBezTo>
                <a:lnTo>
                  <a:pt x="1043" y="184"/>
                </a:lnTo>
                <a:close/>
                <a:moveTo>
                  <a:pt x="1075" y="129"/>
                </a:moveTo>
                <a:cubicBezTo>
                  <a:pt x="1077" y="130"/>
                  <a:pt x="1076" y="130"/>
                  <a:pt x="1077" y="131"/>
                </a:cubicBezTo>
                <a:cubicBezTo>
                  <a:pt x="1075" y="130"/>
                  <a:pt x="1076" y="131"/>
                  <a:pt x="1075" y="129"/>
                </a:cubicBezTo>
                <a:close/>
                <a:moveTo>
                  <a:pt x="1131" y="202"/>
                </a:moveTo>
                <a:cubicBezTo>
                  <a:pt x="1132" y="202"/>
                  <a:pt x="1134" y="203"/>
                  <a:pt x="1135" y="203"/>
                </a:cubicBezTo>
                <a:cubicBezTo>
                  <a:pt x="1133" y="204"/>
                  <a:pt x="1132" y="203"/>
                  <a:pt x="1131" y="202"/>
                </a:cubicBezTo>
                <a:close/>
                <a:moveTo>
                  <a:pt x="1135" y="164"/>
                </a:moveTo>
                <a:cubicBezTo>
                  <a:pt x="1137" y="165"/>
                  <a:pt x="1136" y="164"/>
                  <a:pt x="1137" y="165"/>
                </a:cubicBezTo>
                <a:cubicBezTo>
                  <a:pt x="1136" y="164"/>
                  <a:pt x="1136" y="165"/>
                  <a:pt x="1135" y="164"/>
                </a:cubicBezTo>
                <a:close/>
                <a:moveTo>
                  <a:pt x="1142" y="163"/>
                </a:moveTo>
                <a:cubicBezTo>
                  <a:pt x="1144" y="164"/>
                  <a:pt x="1143" y="164"/>
                  <a:pt x="1144" y="165"/>
                </a:cubicBezTo>
                <a:cubicBezTo>
                  <a:pt x="1142" y="164"/>
                  <a:pt x="1143" y="164"/>
                  <a:pt x="1142" y="163"/>
                </a:cubicBezTo>
                <a:close/>
                <a:moveTo>
                  <a:pt x="1152" y="131"/>
                </a:moveTo>
                <a:cubicBezTo>
                  <a:pt x="1155" y="132"/>
                  <a:pt x="1171" y="137"/>
                  <a:pt x="1171" y="137"/>
                </a:cubicBezTo>
                <a:cubicBezTo>
                  <a:pt x="1173" y="138"/>
                  <a:pt x="1174" y="138"/>
                  <a:pt x="1175" y="138"/>
                </a:cubicBezTo>
                <a:cubicBezTo>
                  <a:pt x="1175" y="139"/>
                  <a:pt x="1175" y="139"/>
                  <a:pt x="1175" y="139"/>
                </a:cubicBezTo>
                <a:cubicBezTo>
                  <a:pt x="1170" y="141"/>
                  <a:pt x="1150" y="138"/>
                  <a:pt x="1147" y="135"/>
                </a:cubicBezTo>
                <a:cubicBezTo>
                  <a:pt x="1146" y="134"/>
                  <a:pt x="1146" y="134"/>
                  <a:pt x="1146" y="133"/>
                </a:cubicBezTo>
                <a:cubicBezTo>
                  <a:pt x="1146" y="133"/>
                  <a:pt x="1147" y="133"/>
                  <a:pt x="1147" y="134"/>
                </a:cubicBezTo>
                <a:cubicBezTo>
                  <a:pt x="1147" y="133"/>
                  <a:pt x="1147" y="132"/>
                  <a:pt x="1147" y="131"/>
                </a:cubicBezTo>
                <a:cubicBezTo>
                  <a:pt x="1150" y="132"/>
                  <a:pt x="1150" y="132"/>
                  <a:pt x="1152" y="131"/>
                </a:cubicBezTo>
                <a:close/>
                <a:moveTo>
                  <a:pt x="1151" y="119"/>
                </a:moveTo>
                <a:cubicBezTo>
                  <a:pt x="1149" y="117"/>
                  <a:pt x="1148" y="117"/>
                  <a:pt x="1147" y="116"/>
                </a:cubicBezTo>
                <a:cubicBezTo>
                  <a:pt x="1148" y="116"/>
                  <a:pt x="1149" y="116"/>
                  <a:pt x="1150" y="116"/>
                </a:cubicBezTo>
                <a:cubicBezTo>
                  <a:pt x="1151" y="117"/>
                  <a:pt x="1151" y="117"/>
                  <a:pt x="1151" y="118"/>
                </a:cubicBezTo>
                <a:cubicBezTo>
                  <a:pt x="1151" y="118"/>
                  <a:pt x="1151" y="118"/>
                  <a:pt x="1151" y="119"/>
                </a:cubicBezTo>
                <a:close/>
                <a:moveTo>
                  <a:pt x="1138" y="98"/>
                </a:moveTo>
                <a:cubicBezTo>
                  <a:pt x="1137" y="97"/>
                  <a:pt x="1137" y="98"/>
                  <a:pt x="1136" y="97"/>
                </a:cubicBezTo>
                <a:cubicBezTo>
                  <a:pt x="1138" y="98"/>
                  <a:pt x="1137" y="97"/>
                  <a:pt x="1138" y="98"/>
                </a:cubicBezTo>
                <a:close/>
                <a:moveTo>
                  <a:pt x="1134" y="106"/>
                </a:moveTo>
                <a:cubicBezTo>
                  <a:pt x="1137" y="106"/>
                  <a:pt x="1139" y="107"/>
                  <a:pt x="1141" y="106"/>
                </a:cubicBezTo>
                <a:cubicBezTo>
                  <a:pt x="1145" y="107"/>
                  <a:pt x="1148" y="107"/>
                  <a:pt x="1152" y="108"/>
                </a:cubicBezTo>
                <a:cubicBezTo>
                  <a:pt x="1149" y="110"/>
                  <a:pt x="1137" y="109"/>
                  <a:pt x="1135" y="107"/>
                </a:cubicBezTo>
                <a:cubicBezTo>
                  <a:pt x="1135" y="107"/>
                  <a:pt x="1134" y="107"/>
                  <a:pt x="1133" y="107"/>
                </a:cubicBezTo>
                <a:cubicBezTo>
                  <a:pt x="1133" y="106"/>
                  <a:pt x="1134" y="106"/>
                  <a:pt x="1134" y="106"/>
                </a:cubicBezTo>
                <a:close/>
                <a:moveTo>
                  <a:pt x="1133" y="97"/>
                </a:moveTo>
                <a:cubicBezTo>
                  <a:pt x="1131" y="98"/>
                  <a:pt x="1131" y="98"/>
                  <a:pt x="1129" y="96"/>
                </a:cubicBezTo>
                <a:cubicBezTo>
                  <a:pt x="1130" y="96"/>
                  <a:pt x="1132" y="97"/>
                  <a:pt x="1133" y="97"/>
                </a:cubicBezTo>
                <a:close/>
                <a:moveTo>
                  <a:pt x="1135" y="145"/>
                </a:moveTo>
                <a:cubicBezTo>
                  <a:pt x="1135" y="145"/>
                  <a:pt x="1136" y="146"/>
                  <a:pt x="1136" y="146"/>
                </a:cubicBezTo>
                <a:cubicBezTo>
                  <a:pt x="1136" y="146"/>
                  <a:pt x="1135" y="146"/>
                  <a:pt x="1135" y="146"/>
                </a:cubicBezTo>
                <a:cubicBezTo>
                  <a:pt x="1135" y="147"/>
                  <a:pt x="1134" y="149"/>
                  <a:pt x="1134" y="150"/>
                </a:cubicBezTo>
                <a:cubicBezTo>
                  <a:pt x="1131" y="148"/>
                  <a:pt x="1131" y="147"/>
                  <a:pt x="1126" y="146"/>
                </a:cubicBezTo>
                <a:cubicBezTo>
                  <a:pt x="1125" y="150"/>
                  <a:pt x="1124" y="149"/>
                  <a:pt x="1123" y="153"/>
                </a:cubicBezTo>
                <a:cubicBezTo>
                  <a:pt x="1120" y="152"/>
                  <a:pt x="1099" y="147"/>
                  <a:pt x="1095" y="148"/>
                </a:cubicBezTo>
                <a:cubicBezTo>
                  <a:pt x="1091" y="147"/>
                  <a:pt x="1086" y="146"/>
                  <a:pt x="1081" y="146"/>
                </a:cubicBezTo>
                <a:cubicBezTo>
                  <a:pt x="1087" y="139"/>
                  <a:pt x="1116" y="143"/>
                  <a:pt x="1118" y="149"/>
                </a:cubicBezTo>
                <a:cubicBezTo>
                  <a:pt x="1121" y="148"/>
                  <a:pt x="1120" y="149"/>
                  <a:pt x="1122" y="147"/>
                </a:cubicBezTo>
                <a:cubicBezTo>
                  <a:pt x="1124" y="147"/>
                  <a:pt x="1123" y="147"/>
                  <a:pt x="1124" y="147"/>
                </a:cubicBezTo>
                <a:cubicBezTo>
                  <a:pt x="1122" y="146"/>
                  <a:pt x="1124" y="146"/>
                  <a:pt x="1121" y="146"/>
                </a:cubicBezTo>
                <a:cubicBezTo>
                  <a:pt x="1121" y="146"/>
                  <a:pt x="1121" y="145"/>
                  <a:pt x="1122" y="144"/>
                </a:cubicBezTo>
                <a:cubicBezTo>
                  <a:pt x="1124" y="144"/>
                  <a:pt x="1125" y="143"/>
                  <a:pt x="1127" y="142"/>
                </a:cubicBezTo>
                <a:cubicBezTo>
                  <a:pt x="1130" y="143"/>
                  <a:pt x="1134" y="143"/>
                  <a:pt x="1135" y="145"/>
                </a:cubicBezTo>
                <a:close/>
                <a:moveTo>
                  <a:pt x="1097" y="132"/>
                </a:moveTo>
                <a:cubicBezTo>
                  <a:pt x="1095" y="132"/>
                  <a:pt x="1091" y="132"/>
                  <a:pt x="1090" y="133"/>
                </a:cubicBezTo>
                <a:cubicBezTo>
                  <a:pt x="1090" y="132"/>
                  <a:pt x="1089" y="132"/>
                  <a:pt x="1089" y="132"/>
                </a:cubicBezTo>
                <a:cubicBezTo>
                  <a:pt x="1091" y="130"/>
                  <a:pt x="1090" y="131"/>
                  <a:pt x="1094" y="131"/>
                </a:cubicBezTo>
                <a:cubicBezTo>
                  <a:pt x="1094" y="130"/>
                  <a:pt x="1094" y="130"/>
                  <a:pt x="1094" y="129"/>
                </a:cubicBezTo>
                <a:cubicBezTo>
                  <a:pt x="1092" y="128"/>
                  <a:pt x="1089" y="127"/>
                  <a:pt x="1087" y="127"/>
                </a:cubicBezTo>
                <a:cubicBezTo>
                  <a:pt x="1087" y="126"/>
                  <a:pt x="1087" y="126"/>
                  <a:pt x="1087" y="126"/>
                </a:cubicBezTo>
                <a:cubicBezTo>
                  <a:pt x="1090" y="125"/>
                  <a:pt x="1093" y="126"/>
                  <a:pt x="1097" y="126"/>
                </a:cubicBezTo>
                <a:cubicBezTo>
                  <a:pt x="1096" y="129"/>
                  <a:pt x="1096" y="130"/>
                  <a:pt x="1097" y="132"/>
                </a:cubicBezTo>
                <a:close/>
                <a:moveTo>
                  <a:pt x="1108" y="134"/>
                </a:moveTo>
                <a:cubicBezTo>
                  <a:pt x="1107" y="132"/>
                  <a:pt x="1108" y="133"/>
                  <a:pt x="1107" y="132"/>
                </a:cubicBezTo>
                <a:cubicBezTo>
                  <a:pt x="1107" y="131"/>
                  <a:pt x="1107" y="131"/>
                  <a:pt x="1107" y="131"/>
                </a:cubicBezTo>
                <a:cubicBezTo>
                  <a:pt x="1110" y="132"/>
                  <a:pt x="1111" y="132"/>
                  <a:pt x="1112" y="133"/>
                </a:cubicBezTo>
                <a:cubicBezTo>
                  <a:pt x="1110" y="135"/>
                  <a:pt x="1105" y="137"/>
                  <a:pt x="1102" y="139"/>
                </a:cubicBezTo>
                <a:cubicBezTo>
                  <a:pt x="1099" y="138"/>
                  <a:pt x="1099" y="137"/>
                  <a:pt x="1097" y="135"/>
                </a:cubicBezTo>
                <a:cubicBezTo>
                  <a:pt x="1098" y="131"/>
                  <a:pt x="1098" y="131"/>
                  <a:pt x="1100" y="129"/>
                </a:cubicBezTo>
                <a:cubicBezTo>
                  <a:pt x="1101" y="129"/>
                  <a:pt x="1102" y="130"/>
                  <a:pt x="1102" y="130"/>
                </a:cubicBezTo>
                <a:cubicBezTo>
                  <a:pt x="1101" y="131"/>
                  <a:pt x="1101" y="131"/>
                  <a:pt x="1100" y="134"/>
                </a:cubicBezTo>
                <a:cubicBezTo>
                  <a:pt x="1103" y="134"/>
                  <a:pt x="1105" y="134"/>
                  <a:pt x="1108" y="134"/>
                </a:cubicBezTo>
                <a:close/>
                <a:moveTo>
                  <a:pt x="1108" y="77"/>
                </a:moveTo>
                <a:cubicBezTo>
                  <a:pt x="1108" y="78"/>
                  <a:pt x="1109" y="78"/>
                  <a:pt x="1110" y="78"/>
                </a:cubicBezTo>
                <a:cubicBezTo>
                  <a:pt x="1109" y="83"/>
                  <a:pt x="1109" y="83"/>
                  <a:pt x="1109" y="83"/>
                </a:cubicBezTo>
                <a:cubicBezTo>
                  <a:pt x="1108" y="82"/>
                  <a:pt x="1107" y="82"/>
                  <a:pt x="1107" y="82"/>
                </a:cubicBezTo>
                <a:cubicBezTo>
                  <a:pt x="1106" y="82"/>
                  <a:pt x="1106" y="81"/>
                  <a:pt x="1106" y="81"/>
                </a:cubicBezTo>
                <a:cubicBezTo>
                  <a:pt x="1107" y="79"/>
                  <a:pt x="1107" y="78"/>
                  <a:pt x="1108" y="77"/>
                </a:cubicBezTo>
                <a:close/>
                <a:moveTo>
                  <a:pt x="1122" y="89"/>
                </a:moveTo>
                <a:cubicBezTo>
                  <a:pt x="1123" y="90"/>
                  <a:pt x="1124" y="90"/>
                  <a:pt x="1125" y="90"/>
                </a:cubicBezTo>
                <a:cubicBezTo>
                  <a:pt x="1123" y="93"/>
                  <a:pt x="1122" y="92"/>
                  <a:pt x="1124" y="95"/>
                </a:cubicBezTo>
                <a:cubicBezTo>
                  <a:pt x="1124" y="97"/>
                  <a:pt x="1124" y="97"/>
                  <a:pt x="1124" y="97"/>
                </a:cubicBezTo>
                <a:cubicBezTo>
                  <a:pt x="1117" y="96"/>
                  <a:pt x="1087" y="91"/>
                  <a:pt x="1083" y="87"/>
                </a:cubicBezTo>
                <a:cubicBezTo>
                  <a:pt x="1082" y="86"/>
                  <a:pt x="1082" y="86"/>
                  <a:pt x="1082" y="86"/>
                </a:cubicBezTo>
                <a:cubicBezTo>
                  <a:pt x="1094" y="84"/>
                  <a:pt x="1111" y="94"/>
                  <a:pt x="1122" y="89"/>
                </a:cubicBezTo>
                <a:close/>
                <a:moveTo>
                  <a:pt x="1123" y="115"/>
                </a:moveTo>
                <a:cubicBezTo>
                  <a:pt x="1122" y="114"/>
                  <a:pt x="1121" y="113"/>
                  <a:pt x="1121" y="112"/>
                </a:cubicBezTo>
                <a:cubicBezTo>
                  <a:pt x="1123" y="114"/>
                  <a:pt x="1122" y="113"/>
                  <a:pt x="1123" y="115"/>
                </a:cubicBezTo>
                <a:close/>
                <a:moveTo>
                  <a:pt x="1107" y="110"/>
                </a:moveTo>
                <a:cubicBezTo>
                  <a:pt x="1107" y="110"/>
                  <a:pt x="1107" y="110"/>
                  <a:pt x="1107" y="111"/>
                </a:cubicBezTo>
                <a:cubicBezTo>
                  <a:pt x="1106" y="111"/>
                  <a:pt x="1103" y="111"/>
                  <a:pt x="1102" y="112"/>
                </a:cubicBezTo>
                <a:cubicBezTo>
                  <a:pt x="1101" y="112"/>
                  <a:pt x="1100" y="111"/>
                  <a:pt x="1099" y="111"/>
                </a:cubicBezTo>
                <a:cubicBezTo>
                  <a:pt x="1100" y="109"/>
                  <a:pt x="1100" y="110"/>
                  <a:pt x="1102" y="109"/>
                </a:cubicBezTo>
                <a:cubicBezTo>
                  <a:pt x="1104" y="109"/>
                  <a:pt x="1106" y="109"/>
                  <a:pt x="1107" y="110"/>
                </a:cubicBezTo>
                <a:close/>
                <a:moveTo>
                  <a:pt x="1093" y="112"/>
                </a:moveTo>
                <a:cubicBezTo>
                  <a:pt x="1093" y="113"/>
                  <a:pt x="1093" y="114"/>
                  <a:pt x="1093" y="115"/>
                </a:cubicBezTo>
                <a:cubicBezTo>
                  <a:pt x="1090" y="114"/>
                  <a:pt x="1088" y="113"/>
                  <a:pt x="1084" y="112"/>
                </a:cubicBezTo>
                <a:cubicBezTo>
                  <a:pt x="1086" y="111"/>
                  <a:pt x="1088" y="112"/>
                  <a:pt x="1090" y="110"/>
                </a:cubicBezTo>
                <a:cubicBezTo>
                  <a:pt x="1091" y="111"/>
                  <a:pt x="1092" y="112"/>
                  <a:pt x="1093" y="112"/>
                </a:cubicBezTo>
                <a:close/>
                <a:moveTo>
                  <a:pt x="1093" y="118"/>
                </a:moveTo>
                <a:cubicBezTo>
                  <a:pt x="1094" y="117"/>
                  <a:pt x="1095" y="116"/>
                  <a:pt x="1096" y="115"/>
                </a:cubicBezTo>
                <a:cubicBezTo>
                  <a:pt x="1101" y="113"/>
                  <a:pt x="1106" y="118"/>
                  <a:pt x="1110" y="116"/>
                </a:cubicBezTo>
                <a:cubicBezTo>
                  <a:pt x="1114" y="117"/>
                  <a:pt x="1120" y="117"/>
                  <a:pt x="1126" y="119"/>
                </a:cubicBezTo>
                <a:cubicBezTo>
                  <a:pt x="1126" y="119"/>
                  <a:pt x="1126" y="119"/>
                  <a:pt x="1126" y="120"/>
                </a:cubicBezTo>
                <a:cubicBezTo>
                  <a:pt x="1125" y="121"/>
                  <a:pt x="1126" y="121"/>
                  <a:pt x="1125" y="122"/>
                </a:cubicBezTo>
                <a:cubicBezTo>
                  <a:pt x="1117" y="125"/>
                  <a:pt x="1107" y="118"/>
                  <a:pt x="1098" y="118"/>
                </a:cubicBezTo>
                <a:cubicBezTo>
                  <a:pt x="1089" y="119"/>
                  <a:pt x="1083" y="120"/>
                  <a:pt x="1071" y="117"/>
                </a:cubicBezTo>
                <a:cubicBezTo>
                  <a:pt x="1078" y="114"/>
                  <a:pt x="1086" y="120"/>
                  <a:pt x="1093" y="118"/>
                </a:cubicBezTo>
                <a:close/>
                <a:moveTo>
                  <a:pt x="1080" y="72"/>
                </a:moveTo>
                <a:cubicBezTo>
                  <a:pt x="1080" y="73"/>
                  <a:pt x="1080" y="74"/>
                  <a:pt x="1080" y="75"/>
                </a:cubicBezTo>
                <a:cubicBezTo>
                  <a:pt x="1077" y="74"/>
                  <a:pt x="1075" y="74"/>
                  <a:pt x="1073" y="74"/>
                </a:cubicBezTo>
                <a:cubicBezTo>
                  <a:pt x="1071" y="74"/>
                  <a:pt x="1071" y="73"/>
                  <a:pt x="1070" y="72"/>
                </a:cubicBezTo>
                <a:cubicBezTo>
                  <a:pt x="1069" y="72"/>
                  <a:pt x="1069" y="71"/>
                  <a:pt x="1069" y="70"/>
                </a:cubicBezTo>
                <a:cubicBezTo>
                  <a:pt x="1072" y="70"/>
                  <a:pt x="1076" y="71"/>
                  <a:pt x="1080" y="72"/>
                </a:cubicBezTo>
                <a:close/>
                <a:moveTo>
                  <a:pt x="1068" y="152"/>
                </a:moveTo>
                <a:cubicBezTo>
                  <a:pt x="1070" y="153"/>
                  <a:pt x="1071" y="153"/>
                  <a:pt x="1072" y="153"/>
                </a:cubicBezTo>
                <a:cubicBezTo>
                  <a:pt x="1072" y="154"/>
                  <a:pt x="1072" y="154"/>
                  <a:pt x="1072" y="154"/>
                </a:cubicBezTo>
                <a:cubicBezTo>
                  <a:pt x="1071" y="155"/>
                  <a:pt x="1070" y="155"/>
                  <a:pt x="1070" y="156"/>
                </a:cubicBezTo>
                <a:cubicBezTo>
                  <a:pt x="1066" y="154"/>
                  <a:pt x="1068" y="155"/>
                  <a:pt x="1068" y="152"/>
                </a:cubicBezTo>
                <a:close/>
                <a:moveTo>
                  <a:pt x="1067" y="168"/>
                </a:moveTo>
                <a:cubicBezTo>
                  <a:pt x="1054" y="170"/>
                  <a:pt x="1037" y="165"/>
                  <a:pt x="1027" y="173"/>
                </a:cubicBezTo>
                <a:cubicBezTo>
                  <a:pt x="1026" y="171"/>
                  <a:pt x="1025" y="169"/>
                  <a:pt x="1024" y="168"/>
                </a:cubicBezTo>
                <a:cubicBezTo>
                  <a:pt x="1022" y="170"/>
                  <a:pt x="1022" y="170"/>
                  <a:pt x="1021" y="173"/>
                </a:cubicBezTo>
                <a:cubicBezTo>
                  <a:pt x="1018" y="172"/>
                  <a:pt x="1018" y="171"/>
                  <a:pt x="1014" y="170"/>
                </a:cubicBezTo>
                <a:cubicBezTo>
                  <a:pt x="1014" y="171"/>
                  <a:pt x="1014" y="172"/>
                  <a:pt x="1013" y="173"/>
                </a:cubicBezTo>
                <a:cubicBezTo>
                  <a:pt x="1009" y="170"/>
                  <a:pt x="1005" y="172"/>
                  <a:pt x="1001" y="167"/>
                </a:cubicBezTo>
                <a:cubicBezTo>
                  <a:pt x="1001" y="167"/>
                  <a:pt x="1000" y="166"/>
                  <a:pt x="1000" y="166"/>
                </a:cubicBezTo>
                <a:cubicBezTo>
                  <a:pt x="1015" y="165"/>
                  <a:pt x="1031" y="166"/>
                  <a:pt x="1048" y="165"/>
                </a:cubicBezTo>
                <a:cubicBezTo>
                  <a:pt x="1049" y="165"/>
                  <a:pt x="1053" y="163"/>
                  <a:pt x="1053" y="163"/>
                </a:cubicBezTo>
                <a:cubicBezTo>
                  <a:pt x="1057" y="163"/>
                  <a:pt x="1057" y="166"/>
                  <a:pt x="1060" y="166"/>
                </a:cubicBezTo>
                <a:cubicBezTo>
                  <a:pt x="1063" y="166"/>
                  <a:pt x="1065" y="167"/>
                  <a:pt x="1067" y="167"/>
                </a:cubicBezTo>
                <a:cubicBezTo>
                  <a:pt x="1067" y="167"/>
                  <a:pt x="1067" y="168"/>
                  <a:pt x="1067" y="168"/>
                </a:cubicBezTo>
                <a:close/>
                <a:moveTo>
                  <a:pt x="1010" y="129"/>
                </a:moveTo>
                <a:cubicBezTo>
                  <a:pt x="1010" y="129"/>
                  <a:pt x="1010" y="128"/>
                  <a:pt x="1011" y="128"/>
                </a:cubicBezTo>
                <a:cubicBezTo>
                  <a:pt x="1011" y="129"/>
                  <a:pt x="1011" y="128"/>
                  <a:pt x="1011" y="130"/>
                </a:cubicBezTo>
                <a:cubicBezTo>
                  <a:pt x="1011" y="130"/>
                  <a:pt x="1008" y="129"/>
                  <a:pt x="1010" y="129"/>
                </a:cubicBezTo>
                <a:close/>
                <a:moveTo>
                  <a:pt x="1048" y="136"/>
                </a:moveTo>
                <a:cubicBezTo>
                  <a:pt x="1049" y="136"/>
                  <a:pt x="1049" y="137"/>
                  <a:pt x="1049" y="137"/>
                </a:cubicBezTo>
                <a:cubicBezTo>
                  <a:pt x="1048" y="141"/>
                  <a:pt x="1048" y="141"/>
                  <a:pt x="1046" y="143"/>
                </a:cubicBezTo>
                <a:cubicBezTo>
                  <a:pt x="1036" y="141"/>
                  <a:pt x="1020" y="139"/>
                  <a:pt x="1015" y="133"/>
                </a:cubicBezTo>
                <a:cubicBezTo>
                  <a:pt x="1013" y="132"/>
                  <a:pt x="1014" y="133"/>
                  <a:pt x="1013" y="132"/>
                </a:cubicBezTo>
                <a:cubicBezTo>
                  <a:pt x="1018" y="131"/>
                  <a:pt x="1024" y="132"/>
                  <a:pt x="1028" y="131"/>
                </a:cubicBezTo>
                <a:cubicBezTo>
                  <a:pt x="1029" y="131"/>
                  <a:pt x="1030" y="131"/>
                  <a:pt x="1030" y="131"/>
                </a:cubicBezTo>
                <a:cubicBezTo>
                  <a:pt x="1029" y="133"/>
                  <a:pt x="1030" y="133"/>
                  <a:pt x="1029" y="134"/>
                </a:cubicBezTo>
                <a:cubicBezTo>
                  <a:pt x="1028" y="136"/>
                  <a:pt x="1028" y="136"/>
                  <a:pt x="1028" y="136"/>
                </a:cubicBezTo>
                <a:cubicBezTo>
                  <a:pt x="1035" y="137"/>
                  <a:pt x="1042" y="136"/>
                  <a:pt x="1048" y="136"/>
                </a:cubicBezTo>
                <a:close/>
                <a:moveTo>
                  <a:pt x="1045" y="152"/>
                </a:moveTo>
                <a:cubicBezTo>
                  <a:pt x="1043" y="151"/>
                  <a:pt x="1044" y="152"/>
                  <a:pt x="1043" y="150"/>
                </a:cubicBezTo>
                <a:cubicBezTo>
                  <a:pt x="1045" y="152"/>
                  <a:pt x="1044" y="151"/>
                  <a:pt x="1045" y="152"/>
                </a:cubicBezTo>
                <a:close/>
                <a:moveTo>
                  <a:pt x="1040" y="152"/>
                </a:moveTo>
                <a:cubicBezTo>
                  <a:pt x="1040" y="152"/>
                  <a:pt x="1040" y="153"/>
                  <a:pt x="1040" y="153"/>
                </a:cubicBezTo>
                <a:cubicBezTo>
                  <a:pt x="1039" y="153"/>
                  <a:pt x="1038" y="153"/>
                  <a:pt x="1037" y="152"/>
                </a:cubicBezTo>
                <a:cubicBezTo>
                  <a:pt x="1037" y="152"/>
                  <a:pt x="1037" y="151"/>
                  <a:pt x="1037" y="150"/>
                </a:cubicBezTo>
                <a:cubicBezTo>
                  <a:pt x="1038" y="151"/>
                  <a:pt x="1039" y="151"/>
                  <a:pt x="1040" y="152"/>
                </a:cubicBezTo>
                <a:close/>
                <a:moveTo>
                  <a:pt x="1022" y="150"/>
                </a:moveTo>
                <a:cubicBezTo>
                  <a:pt x="1018" y="152"/>
                  <a:pt x="1016" y="152"/>
                  <a:pt x="1017" y="149"/>
                </a:cubicBezTo>
                <a:cubicBezTo>
                  <a:pt x="1019" y="150"/>
                  <a:pt x="1020" y="150"/>
                  <a:pt x="1022" y="150"/>
                </a:cubicBezTo>
                <a:close/>
                <a:moveTo>
                  <a:pt x="1064" y="109"/>
                </a:moveTo>
                <a:cubicBezTo>
                  <a:pt x="1065" y="110"/>
                  <a:pt x="1066" y="110"/>
                  <a:pt x="1066" y="110"/>
                </a:cubicBezTo>
                <a:cubicBezTo>
                  <a:pt x="1066" y="112"/>
                  <a:pt x="1066" y="112"/>
                  <a:pt x="1066" y="114"/>
                </a:cubicBezTo>
                <a:cubicBezTo>
                  <a:pt x="1051" y="118"/>
                  <a:pt x="1036" y="111"/>
                  <a:pt x="1018" y="108"/>
                </a:cubicBezTo>
                <a:cubicBezTo>
                  <a:pt x="1025" y="105"/>
                  <a:pt x="1035" y="111"/>
                  <a:pt x="1044" y="110"/>
                </a:cubicBezTo>
                <a:cubicBezTo>
                  <a:pt x="1045" y="109"/>
                  <a:pt x="1048" y="107"/>
                  <a:pt x="1049" y="107"/>
                </a:cubicBezTo>
                <a:cubicBezTo>
                  <a:pt x="1055" y="107"/>
                  <a:pt x="1058" y="111"/>
                  <a:pt x="1064" y="109"/>
                </a:cubicBezTo>
                <a:close/>
                <a:moveTo>
                  <a:pt x="1018" y="74"/>
                </a:moveTo>
                <a:cubicBezTo>
                  <a:pt x="1015" y="73"/>
                  <a:pt x="1013" y="73"/>
                  <a:pt x="1011" y="72"/>
                </a:cubicBezTo>
                <a:cubicBezTo>
                  <a:pt x="1011" y="71"/>
                  <a:pt x="1011" y="71"/>
                  <a:pt x="1011" y="70"/>
                </a:cubicBezTo>
                <a:cubicBezTo>
                  <a:pt x="1015" y="70"/>
                  <a:pt x="1017" y="72"/>
                  <a:pt x="1021" y="70"/>
                </a:cubicBezTo>
                <a:cubicBezTo>
                  <a:pt x="1024" y="71"/>
                  <a:pt x="1028" y="71"/>
                  <a:pt x="1032" y="72"/>
                </a:cubicBezTo>
                <a:cubicBezTo>
                  <a:pt x="1032" y="73"/>
                  <a:pt x="1032" y="73"/>
                  <a:pt x="1031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5" y="74"/>
                  <a:pt x="1020" y="73"/>
                  <a:pt x="1018" y="74"/>
                </a:cubicBezTo>
                <a:close/>
                <a:moveTo>
                  <a:pt x="1032" y="44"/>
                </a:moveTo>
                <a:cubicBezTo>
                  <a:pt x="1036" y="43"/>
                  <a:pt x="1042" y="44"/>
                  <a:pt x="1046" y="42"/>
                </a:cubicBezTo>
                <a:cubicBezTo>
                  <a:pt x="1050" y="43"/>
                  <a:pt x="1054" y="44"/>
                  <a:pt x="1057" y="45"/>
                </a:cubicBezTo>
                <a:cubicBezTo>
                  <a:pt x="1058" y="45"/>
                  <a:pt x="1058" y="45"/>
                  <a:pt x="1058" y="46"/>
                </a:cubicBezTo>
                <a:cubicBezTo>
                  <a:pt x="1057" y="47"/>
                  <a:pt x="1056" y="47"/>
                  <a:pt x="1055" y="50"/>
                </a:cubicBezTo>
                <a:cubicBezTo>
                  <a:pt x="1050" y="49"/>
                  <a:pt x="1049" y="48"/>
                  <a:pt x="1048" y="45"/>
                </a:cubicBezTo>
                <a:cubicBezTo>
                  <a:pt x="1043" y="44"/>
                  <a:pt x="1037" y="45"/>
                  <a:pt x="1035" y="46"/>
                </a:cubicBezTo>
                <a:cubicBezTo>
                  <a:pt x="1034" y="46"/>
                  <a:pt x="1033" y="46"/>
                  <a:pt x="1032" y="46"/>
                </a:cubicBezTo>
                <a:cubicBezTo>
                  <a:pt x="1032" y="45"/>
                  <a:pt x="1032" y="44"/>
                  <a:pt x="1032" y="44"/>
                </a:cubicBezTo>
                <a:close/>
                <a:moveTo>
                  <a:pt x="1009" y="55"/>
                </a:moveTo>
                <a:cubicBezTo>
                  <a:pt x="1014" y="56"/>
                  <a:pt x="1036" y="59"/>
                  <a:pt x="1038" y="59"/>
                </a:cubicBezTo>
                <a:cubicBezTo>
                  <a:pt x="1043" y="60"/>
                  <a:pt x="1043" y="60"/>
                  <a:pt x="1043" y="57"/>
                </a:cubicBezTo>
                <a:cubicBezTo>
                  <a:pt x="1045" y="58"/>
                  <a:pt x="1045" y="57"/>
                  <a:pt x="1046" y="59"/>
                </a:cubicBezTo>
                <a:cubicBezTo>
                  <a:pt x="1049" y="58"/>
                  <a:pt x="1047" y="59"/>
                  <a:pt x="1048" y="56"/>
                </a:cubicBezTo>
                <a:cubicBezTo>
                  <a:pt x="1048" y="56"/>
                  <a:pt x="1048" y="56"/>
                  <a:pt x="1049" y="56"/>
                </a:cubicBezTo>
                <a:cubicBezTo>
                  <a:pt x="1054" y="58"/>
                  <a:pt x="1055" y="60"/>
                  <a:pt x="1059" y="63"/>
                </a:cubicBezTo>
                <a:cubicBezTo>
                  <a:pt x="1058" y="66"/>
                  <a:pt x="1058" y="64"/>
                  <a:pt x="1058" y="66"/>
                </a:cubicBezTo>
                <a:cubicBezTo>
                  <a:pt x="1053" y="72"/>
                  <a:pt x="1048" y="66"/>
                  <a:pt x="1040" y="66"/>
                </a:cubicBezTo>
                <a:cubicBezTo>
                  <a:pt x="1038" y="65"/>
                  <a:pt x="1027" y="68"/>
                  <a:pt x="1023" y="65"/>
                </a:cubicBezTo>
                <a:cubicBezTo>
                  <a:pt x="1020" y="64"/>
                  <a:pt x="1012" y="59"/>
                  <a:pt x="1009" y="60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08" y="58"/>
                  <a:pt x="1008" y="57"/>
                  <a:pt x="1009" y="55"/>
                </a:cubicBezTo>
                <a:close/>
                <a:moveTo>
                  <a:pt x="1006" y="93"/>
                </a:moveTo>
                <a:cubicBezTo>
                  <a:pt x="1010" y="93"/>
                  <a:pt x="1013" y="93"/>
                  <a:pt x="1017" y="92"/>
                </a:cubicBezTo>
                <a:cubicBezTo>
                  <a:pt x="1016" y="94"/>
                  <a:pt x="1016" y="94"/>
                  <a:pt x="1015" y="95"/>
                </a:cubicBezTo>
                <a:cubicBezTo>
                  <a:pt x="1014" y="96"/>
                  <a:pt x="1012" y="94"/>
                  <a:pt x="1010" y="95"/>
                </a:cubicBezTo>
                <a:cubicBezTo>
                  <a:pt x="1006" y="94"/>
                  <a:pt x="1006" y="94"/>
                  <a:pt x="1006" y="94"/>
                </a:cubicBezTo>
                <a:cubicBezTo>
                  <a:pt x="1006" y="94"/>
                  <a:pt x="1006" y="94"/>
                  <a:pt x="1006" y="93"/>
                </a:cubicBezTo>
                <a:close/>
                <a:moveTo>
                  <a:pt x="991" y="92"/>
                </a:moveTo>
                <a:cubicBezTo>
                  <a:pt x="992" y="92"/>
                  <a:pt x="996" y="92"/>
                  <a:pt x="997" y="92"/>
                </a:cubicBezTo>
                <a:cubicBezTo>
                  <a:pt x="999" y="92"/>
                  <a:pt x="999" y="93"/>
                  <a:pt x="1002" y="94"/>
                </a:cubicBezTo>
                <a:cubicBezTo>
                  <a:pt x="1001" y="94"/>
                  <a:pt x="999" y="94"/>
                  <a:pt x="999" y="95"/>
                </a:cubicBezTo>
                <a:cubicBezTo>
                  <a:pt x="996" y="94"/>
                  <a:pt x="993" y="94"/>
                  <a:pt x="990" y="93"/>
                </a:cubicBezTo>
                <a:cubicBezTo>
                  <a:pt x="991" y="93"/>
                  <a:pt x="991" y="93"/>
                  <a:pt x="991" y="92"/>
                </a:cubicBezTo>
                <a:close/>
                <a:moveTo>
                  <a:pt x="998" y="168"/>
                </a:moveTo>
                <a:cubicBezTo>
                  <a:pt x="997" y="168"/>
                  <a:pt x="997" y="169"/>
                  <a:pt x="997" y="170"/>
                </a:cubicBezTo>
                <a:cubicBezTo>
                  <a:pt x="997" y="168"/>
                  <a:pt x="997" y="169"/>
                  <a:pt x="997" y="166"/>
                </a:cubicBezTo>
                <a:cubicBezTo>
                  <a:pt x="998" y="167"/>
                  <a:pt x="997" y="167"/>
                  <a:pt x="998" y="168"/>
                </a:cubicBezTo>
                <a:close/>
                <a:moveTo>
                  <a:pt x="985" y="90"/>
                </a:moveTo>
                <a:cubicBezTo>
                  <a:pt x="986" y="90"/>
                  <a:pt x="987" y="91"/>
                  <a:pt x="988" y="91"/>
                </a:cubicBezTo>
                <a:cubicBezTo>
                  <a:pt x="989" y="92"/>
                  <a:pt x="989" y="92"/>
                  <a:pt x="989" y="92"/>
                </a:cubicBezTo>
                <a:cubicBezTo>
                  <a:pt x="988" y="93"/>
                  <a:pt x="988" y="93"/>
                  <a:pt x="988" y="94"/>
                </a:cubicBezTo>
                <a:cubicBezTo>
                  <a:pt x="987" y="94"/>
                  <a:pt x="985" y="93"/>
                  <a:pt x="983" y="93"/>
                </a:cubicBezTo>
                <a:cubicBezTo>
                  <a:pt x="984" y="92"/>
                  <a:pt x="984" y="91"/>
                  <a:pt x="985" y="90"/>
                </a:cubicBezTo>
                <a:close/>
                <a:moveTo>
                  <a:pt x="983" y="170"/>
                </a:moveTo>
                <a:cubicBezTo>
                  <a:pt x="985" y="171"/>
                  <a:pt x="987" y="172"/>
                  <a:pt x="989" y="172"/>
                </a:cubicBezTo>
                <a:cubicBezTo>
                  <a:pt x="989" y="173"/>
                  <a:pt x="989" y="173"/>
                  <a:pt x="989" y="173"/>
                </a:cubicBezTo>
                <a:cubicBezTo>
                  <a:pt x="988" y="174"/>
                  <a:pt x="987" y="174"/>
                  <a:pt x="986" y="175"/>
                </a:cubicBezTo>
                <a:cubicBezTo>
                  <a:pt x="984" y="174"/>
                  <a:pt x="983" y="174"/>
                  <a:pt x="982" y="174"/>
                </a:cubicBezTo>
                <a:cubicBezTo>
                  <a:pt x="982" y="173"/>
                  <a:pt x="983" y="171"/>
                  <a:pt x="983" y="170"/>
                </a:cubicBezTo>
                <a:close/>
                <a:moveTo>
                  <a:pt x="970" y="170"/>
                </a:moveTo>
                <a:cubicBezTo>
                  <a:pt x="971" y="171"/>
                  <a:pt x="973" y="172"/>
                  <a:pt x="974" y="172"/>
                </a:cubicBezTo>
                <a:cubicBezTo>
                  <a:pt x="974" y="173"/>
                  <a:pt x="974" y="173"/>
                  <a:pt x="974" y="173"/>
                </a:cubicBezTo>
                <a:cubicBezTo>
                  <a:pt x="969" y="172"/>
                  <a:pt x="969" y="173"/>
                  <a:pt x="970" y="170"/>
                </a:cubicBezTo>
                <a:close/>
                <a:moveTo>
                  <a:pt x="982" y="339"/>
                </a:moveTo>
                <a:cubicBezTo>
                  <a:pt x="982" y="341"/>
                  <a:pt x="981" y="343"/>
                  <a:pt x="981" y="345"/>
                </a:cubicBezTo>
                <a:cubicBezTo>
                  <a:pt x="979" y="343"/>
                  <a:pt x="980" y="345"/>
                  <a:pt x="979" y="342"/>
                </a:cubicBezTo>
                <a:cubicBezTo>
                  <a:pt x="975" y="343"/>
                  <a:pt x="976" y="344"/>
                  <a:pt x="972" y="345"/>
                </a:cubicBezTo>
                <a:cubicBezTo>
                  <a:pt x="971" y="343"/>
                  <a:pt x="970" y="343"/>
                  <a:pt x="968" y="342"/>
                </a:cubicBezTo>
                <a:cubicBezTo>
                  <a:pt x="968" y="342"/>
                  <a:pt x="968" y="341"/>
                  <a:pt x="968" y="341"/>
                </a:cubicBezTo>
                <a:cubicBezTo>
                  <a:pt x="971" y="340"/>
                  <a:pt x="975" y="339"/>
                  <a:pt x="979" y="339"/>
                </a:cubicBezTo>
                <a:cubicBezTo>
                  <a:pt x="979" y="338"/>
                  <a:pt x="980" y="337"/>
                  <a:pt x="980" y="336"/>
                </a:cubicBezTo>
                <a:cubicBezTo>
                  <a:pt x="982" y="337"/>
                  <a:pt x="981" y="336"/>
                  <a:pt x="982" y="338"/>
                </a:cubicBezTo>
                <a:cubicBezTo>
                  <a:pt x="982" y="338"/>
                  <a:pt x="983" y="338"/>
                  <a:pt x="983" y="339"/>
                </a:cubicBezTo>
                <a:cubicBezTo>
                  <a:pt x="983" y="339"/>
                  <a:pt x="982" y="339"/>
                  <a:pt x="982" y="339"/>
                </a:cubicBezTo>
                <a:close/>
                <a:moveTo>
                  <a:pt x="994" y="406"/>
                </a:moveTo>
                <a:cubicBezTo>
                  <a:pt x="994" y="406"/>
                  <a:pt x="994" y="406"/>
                  <a:pt x="994" y="405"/>
                </a:cubicBezTo>
                <a:cubicBezTo>
                  <a:pt x="998" y="405"/>
                  <a:pt x="998" y="404"/>
                  <a:pt x="1000" y="400"/>
                </a:cubicBezTo>
                <a:cubicBezTo>
                  <a:pt x="1003" y="404"/>
                  <a:pt x="1003" y="404"/>
                  <a:pt x="1007" y="406"/>
                </a:cubicBezTo>
                <a:cubicBezTo>
                  <a:pt x="1007" y="408"/>
                  <a:pt x="1006" y="408"/>
                  <a:pt x="1005" y="410"/>
                </a:cubicBezTo>
                <a:cubicBezTo>
                  <a:pt x="1002" y="409"/>
                  <a:pt x="999" y="409"/>
                  <a:pt x="998" y="407"/>
                </a:cubicBezTo>
                <a:cubicBezTo>
                  <a:pt x="996" y="407"/>
                  <a:pt x="995" y="407"/>
                  <a:pt x="994" y="406"/>
                </a:cubicBezTo>
                <a:close/>
                <a:moveTo>
                  <a:pt x="1005" y="484"/>
                </a:moveTo>
                <a:cubicBezTo>
                  <a:pt x="1005" y="485"/>
                  <a:pt x="1005" y="486"/>
                  <a:pt x="1005" y="487"/>
                </a:cubicBezTo>
                <a:cubicBezTo>
                  <a:pt x="1002" y="486"/>
                  <a:pt x="1002" y="486"/>
                  <a:pt x="1001" y="485"/>
                </a:cubicBezTo>
                <a:cubicBezTo>
                  <a:pt x="1000" y="485"/>
                  <a:pt x="1000" y="485"/>
                  <a:pt x="1000" y="485"/>
                </a:cubicBezTo>
                <a:cubicBezTo>
                  <a:pt x="1000" y="484"/>
                  <a:pt x="1000" y="483"/>
                  <a:pt x="1000" y="483"/>
                </a:cubicBezTo>
                <a:cubicBezTo>
                  <a:pt x="1002" y="483"/>
                  <a:pt x="1004" y="483"/>
                  <a:pt x="1005" y="484"/>
                </a:cubicBezTo>
                <a:close/>
                <a:moveTo>
                  <a:pt x="1002" y="412"/>
                </a:moveTo>
                <a:cubicBezTo>
                  <a:pt x="1002" y="412"/>
                  <a:pt x="1003" y="412"/>
                  <a:pt x="1003" y="411"/>
                </a:cubicBezTo>
                <a:cubicBezTo>
                  <a:pt x="1005" y="412"/>
                  <a:pt x="1004" y="412"/>
                  <a:pt x="1005" y="413"/>
                </a:cubicBezTo>
                <a:cubicBezTo>
                  <a:pt x="1004" y="413"/>
                  <a:pt x="1004" y="413"/>
                  <a:pt x="1004" y="414"/>
                </a:cubicBezTo>
                <a:cubicBezTo>
                  <a:pt x="1004" y="414"/>
                  <a:pt x="1000" y="413"/>
                  <a:pt x="1002" y="412"/>
                </a:cubicBezTo>
                <a:close/>
                <a:moveTo>
                  <a:pt x="1010" y="493"/>
                </a:moveTo>
                <a:cubicBezTo>
                  <a:pt x="1003" y="492"/>
                  <a:pt x="997" y="492"/>
                  <a:pt x="998" y="487"/>
                </a:cubicBezTo>
                <a:cubicBezTo>
                  <a:pt x="1001" y="488"/>
                  <a:pt x="1002" y="488"/>
                  <a:pt x="1003" y="489"/>
                </a:cubicBezTo>
                <a:cubicBezTo>
                  <a:pt x="1005" y="490"/>
                  <a:pt x="1008" y="490"/>
                  <a:pt x="1010" y="491"/>
                </a:cubicBezTo>
                <a:cubicBezTo>
                  <a:pt x="1010" y="492"/>
                  <a:pt x="1010" y="492"/>
                  <a:pt x="1010" y="493"/>
                </a:cubicBezTo>
                <a:close/>
                <a:moveTo>
                  <a:pt x="1009" y="377"/>
                </a:moveTo>
                <a:cubicBezTo>
                  <a:pt x="1007" y="378"/>
                  <a:pt x="1006" y="378"/>
                  <a:pt x="1004" y="378"/>
                </a:cubicBezTo>
                <a:cubicBezTo>
                  <a:pt x="1004" y="377"/>
                  <a:pt x="1004" y="377"/>
                  <a:pt x="1004" y="377"/>
                </a:cubicBezTo>
                <a:cubicBezTo>
                  <a:pt x="1003" y="375"/>
                  <a:pt x="1003" y="376"/>
                  <a:pt x="1004" y="374"/>
                </a:cubicBezTo>
                <a:cubicBezTo>
                  <a:pt x="1006" y="374"/>
                  <a:pt x="1008" y="374"/>
                  <a:pt x="1010" y="375"/>
                </a:cubicBezTo>
                <a:cubicBezTo>
                  <a:pt x="1009" y="377"/>
                  <a:pt x="1010" y="376"/>
                  <a:pt x="1009" y="377"/>
                </a:cubicBezTo>
                <a:close/>
                <a:moveTo>
                  <a:pt x="1017" y="503"/>
                </a:moveTo>
                <a:cubicBezTo>
                  <a:pt x="1016" y="503"/>
                  <a:pt x="1015" y="502"/>
                  <a:pt x="1014" y="502"/>
                </a:cubicBezTo>
                <a:cubicBezTo>
                  <a:pt x="1014" y="502"/>
                  <a:pt x="1014" y="501"/>
                  <a:pt x="1015" y="500"/>
                </a:cubicBezTo>
                <a:cubicBezTo>
                  <a:pt x="1016" y="501"/>
                  <a:pt x="1016" y="501"/>
                  <a:pt x="1017" y="502"/>
                </a:cubicBezTo>
                <a:cubicBezTo>
                  <a:pt x="1017" y="502"/>
                  <a:pt x="1017" y="503"/>
                  <a:pt x="1017" y="503"/>
                </a:cubicBezTo>
                <a:close/>
                <a:moveTo>
                  <a:pt x="1049" y="504"/>
                </a:moveTo>
                <a:cubicBezTo>
                  <a:pt x="1053" y="504"/>
                  <a:pt x="1052" y="503"/>
                  <a:pt x="1056" y="502"/>
                </a:cubicBezTo>
                <a:cubicBezTo>
                  <a:pt x="1056" y="503"/>
                  <a:pt x="1056" y="504"/>
                  <a:pt x="1056" y="505"/>
                </a:cubicBezTo>
                <a:cubicBezTo>
                  <a:pt x="1051" y="506"/>
                  <a:pt x="1050" y="506"/>
                  <a:pt x="1046" y="507"/>
                </a:cubicBezTo>
                <a:cubicBezTo>
                  <a:pt x="1046" y="508"/>
                  <a:pt x="1046" y="509"/>
                  <a:pt x="1046" y="510"/>
                </a:cubicBezTo>
                <a:cubicBezTo>
                  <a:pt x="1053" y="511"/>
                  <a:pt x="1054" y="510"/>
                  <a:pt x="1060" y="511"/>
                </a:cubicBezTo>
                <a:cubicBezTo>
                  <a:pt x="1060" y="512"/>
                  <a:pt x="1060" y="512"/>
                  <a:pt x="1060" y="513"/>
                </a:cubicBezTo>
                <a:cubicBezTo>
                  <a:pt x="1056" y="512"/>
                  <a:pt x="1048" y="511"/>
                  <a:pt x="1045" y="512"/>
                </a:cubicBezTo>
                <a:cubicBezTo>
                  <a:pt x="1041" y="510"/>
                  <a:pt x="1041" y="509"/>
                  <a:pt x="1039" y="505"/>
                </a:cubicBezTo>
                <a:cubicBezTo>
                  <a:pt x="1039" y="505"/>
                  <a:pt x="1038" y="504"/>
                  <a:pt x="1038" y="504"/>
                </a:cubicBezTo>
                <a:cubicBezTo>
                  <a:pt x="1041" y="503"/>
                  <a:pt x="1044" y="503"/>
                  <a:pt x="1046" y="501"/>
                </a:cubicBezTo>
                <a:cubicBezTo>
                  <a:pt x="1049" y="503"/>
                  <a:pt x="1048" y="501"/>
                  <a:pt x="1049" y="504"/>
                </a:cubicBezTo>
                <a:close/>
                <a:moveTo>
                  <a:pt x="1034" y="498"/>
                </a:moveTo>
                <a:cubicBezTo>
                  <a:pt x="1036" y="499"/>
                  <a:pt x="1036" y="498"/>
                  <a:pt x="1037" y="499"/>
                </a:cubicBezTo>
                <a:cubicBezTo>
                  <a:pt x="1039" y="500"/>
                  <a:pt x="1038" y="500"/>
                  <a:pt x="1039" y="501"/>
                </a:cubicBezTo>
                <a:cubicBezTo>
                  <a:pt x="1038" y="501"/>
                  <a:pt x="1038" y="501"/>
                  <a:pt x="1037" y="502"/>
                </a:cubicBezTo>
                <a:cubicBezTo>
                  <a:pt x="1036" y="501"/>
                  <a:pt x="1034" y="501"/>
                  <a:pt x="1032" y="501"/>
                </a:cubicBezTo>
                <a:cubicBezTo>
                  <a:pt x="1033" y="500"/>
                  <a:pt x="1034" y="499"/>
                  <a:pt x="1034" y="498"/>
                </a:cubicBezTo>
                <a:close/>
                <a:moveTo>
                  <a:pt x="1034" y="510"/>
                </a:moveTo>
                <a:cubicBezTo>
                  <a:pt x="1035" y="511"/>
                  <a:pt x="1036" y="511"/>
                  <a:pt x="1037" y="511"/>
                </a:cubicBezTo>
                <a:cubicBezTo>
                  <a:pt x="1035" y="515"/>
                  <a:pt x="1033" y="516"/>
                  <a:pt x="1032" y="522"/>
                </a:cubicBezTo>
                <a:cubicBezTo>
                  <a:pt x="1032" y="521"/>
                  <a:pt x="1031" y="520"/>
                  <a:pt x="1031" y="519"/>
                </a:cubicBezTo>
                <a:cubicBezTo>
                  <a:pt x="1029" y="517"/>
                  <a:pt x="1035" y="516"/>
                  <a:pt x="1030" y="513"/>
                </a:cubicBezTo>
                <a:cubicBezTo>
                  <a:pt x="1032" y="511"/>
                  <a:pt x="1032" y="512"/>
                  <a:pt x="1034" y="510"/>
                </a:cubicBezTo>
                <a:close/>
                <a:moveTo>
                  <a:pt x="1030" y="510"/>
                </a:moveTo>
                <a:cubicBezTo>
                  <a:pt x="1027" y="509"/>
                  <a:pt x="1027" y="509"/>
                  <a:pt x="1026" y="508"/>
                </a:cubicBezTo>
                <a:cubicBezTo>
                  <a:pt x="1025" y="507"/>
                  <a:pt x="1025" y="505"/>
                  <a:pt x="1025" y="503"/>
                </a:cubicBezTo>
                <a:cubicBezTo>
                  <a:pt x="1026" y="503"/>
                  <a:pt x="1026" y="503"/>
                  <a:pt x="1029" y="503"/>
                </a:cubicBezTo>
                <a:cubicBezTo>
                  <a:pt x="1029" y="507"/>
                  <a:pt x="1029" y="506"/>
                  <a:pt x="1031" y="509"/>
                </a:cubicBezTo>
                <a:cubicBezTo>
                  <a:pt x="1030" y="509"/>
                  <a:pt x="1030" y="509"/>
                  <a:pt x="1030" y="510"/>
                </a:cubicBezTo>
                <a:close/>
                <a:moveTo>
                  <a:pt x="1026" y="497"/>
                </a:moveTo>
                <a:cubicBezTo>
                  <a:pt x="1027" y="497"/>
                  <a:pt x="1028" y="498"/>
                  <a:pt x="1030" y="498"/>
                </a:cubicBezTo>
                <a:cubicBezTo>
                  <a:pt x="1028" y="500"/>
                  <a:pt x="1026" y="500"/>
                  <a:pt x="1024" y="498"/>
                </a:cubicBezTo>
                <a:cubicBezTo>
                  <a:pt x="1021" y="497"/>
                  <a:pt x="1018" y="497"/>
                  <a:pt x="1015" y="496"/>
                </a:cubicBezTo>
                <a:cubicBezTo>
                  <a:pt x="1015" y="496"/>
                  <a:pt x="1016" y="496"/>
                  <a:pt x="1016" y="495"/>
                </a:cubicBezTo>
                <a:cubicBezTo>
                  <a:pt x="1017" y="495"/>
                  <a:pt x="1019" y="495"/>
                  <a:pt x="1020" y="494"/>
                </a:cubicBezTo>
                <a:cubicBezTo>
                  <a:pt x="1023" y="495"/>
                  <a:pt x="1024" y="496"/>
                  <a:pt x="1026" y="497"/>
                </a:cubicBezTo>
                <a:close/>
                <a:moveTo>
                  <a:pt x="1025" y="414"/>
                </a:moveTo>
                <a:cubicBezTo>
                  <a:pt x="1022" y="413"/>
                  <a:pt x="1020" y="413"/>
                  <a:pt x="1018" y="412"/>
                </a:cubicBezTo>
                <a:cubicBezTo>
                  <a:pt x="1017" y="410"/>
                  <a:pt x="1018" y="411"/>
                  <a:pt x="1017" y="410"/>
                </a:cubicBezTo>
                <a:cubicBezTo>
                  <a:pt x="1017" y="410"/>
                  <a:pt x="1017" y="409"/>
                  <a:pt x="1017" y="409"/>
                </a:cubicBezTo>
                <a:cubicBezTo>
                  <a:pt x="1019" y="409"/>
                  <a:pt x="1018" y="409"/>
                  <a:pt x="1019" y="408"/>
                </a:cubicBezTo>
                <a:cubicBezTo>
                  <a:pt x="1022" y="409"/>
                  <a:pt x="1024" y="409"/>
                  <a:pt x="1027" y="410"/>
                </a:cubicBezTo>
                <a:cubicBezTo>
                  <a:pt x="1026" y="411"/>
                  <a:pt x="1026" y="411"/>
                  <a:pt x="1025" y="414"/>
                </a:cubicBezTo>
                <a:close/>
                <a:moveTo>
                  <a:pt x="1040" y="415"/>
                </a:moveTo>
                <a:cubicBezTo>
                  <a:pt x="1038" y="414"/>
                  <a:pt x="1036" y="414"/>
                  <a:pt x="1033" y="413"/>
                </a:cubicBezTo>
                <a:cubicBezTo>
                  <a:pt x="1033" y="412"/>
                  <a:pt x="1034" y="411"/>
                  <a:pt x="1034" y="410"/>
                </a:cubicBezTo>
                <a:cubicBezTo>
                  <a:pt x="1038" y="412"/>
                  <a:pt x="1037" y="412"/>
                  <a:pt x="1040" y="410"/>
                </a:cubicBezTo>
                <a:cubicBezTo>
                  <a:pt x="1041" y="411"/>
                  <a:pt x="1042" y="411"/>
                  <a:pt x="1043" y="411"/>
                </a:cubicBezTo>
                <a:cubicBezTo>
                  <a:pt x="1042" y="413"/>
                  <a:pt x="1042" y="412"/>
                  <a:pt x="1040" y="415"/>
                </a:cubicBezTo>
                <a:close/>
                <a:moveTo>
                  <a:pt x="1041" y="377"/>
                </a:moveTo>
                <a:cubicBezTo>
                  <a:pt x="1042" y="377"/>
                  <a:pt x="1043" y="377"/>
                  <a:pt x="1044" y="377"/>
                </a:cubicBezTo>
                <a:cubicBezTo>
                  <a:pt x="1042" y="378"/>
                  <a:pt x="1042" y="378"/>
                  <a:pt x="1041" y="377"/>
                </a:cubicBezTo>
                <a:close/>
                <a:moveTo>
                  <a:pt x="1037" y="379"/>
                </a:moveTo>
                <a:cubicBezTo>
                  <a:pt x="1027" y="375"/>
                  <a:pt x="1033" y="370"/>
                  <a:pt x="1015" y="368"/>
                </a:cubicBezTo>
                <a:cubicBezTo>
                  <a:pt x="1015" y="367"/>
                  <a:pt x="1015" y="366"/>
                  <a:pt x="1016" y="364"/>
                </a:cubicBezTo>
                <a:cubicBezTo>
                  <a:pt x="1015" y="364"/>
                  <a:pt x="1014" y="364"/>
                  <a:pt x="1014" y="364"/>
                </a:cubicBezTo>
                <a:cubicBezTo>
                  <a:pt x="1013" y="365"/>
                  <a:pt x="1012" y="366"/>
                  <a:pt x="1012" y="369"/>
                </a:cubicBezTo>
                <a:cubicBezTo>
                  <a:pt x="1010" y="369"/>
                  <a:pt x="1011" y="369"/>
                  <a:pt x="1009" y="369"/>
                </a:cubicBezTo>
                <a:cubicBezTo>
                  <a:pt x="1007" y="369"/>
                  <a:pt x="1005" y="369"/>
                  <a:pt x="1003" y="368"/>
                </a:cubicBezTo>
                <a:cubicBezTo>
                  <a:pt x="1005" y="364"/>
                  <a:pt x="1008" y="361"/>
                  <a:pt x="1011" y="358"/>
                </a:cubicBezTo>
                <a:cubicBezTo>
                  <a:pt x="1014" y="360"/>
                  <a:pt x="1014" y="361"/>
                  <a:pt x="1017" y="360"/>
                </a:cubicBezTo>
                <a:cubicBezTo>
                  <a:pt x="1019" y="361"/>
                  <a:pt x="1021" y="361"/>
                  <a:pt x="1023" y="362"/>
                </a:cubicBezTo>
                <a:cubicBezTo>
                  <a:pt x="1021" y="363"/>
                  <a:pt x="1020" y="363"/>
                  <a:pt x="1018" y="364"/>
                </a:cubicBezTo>
                <a:cubicBezTo>
                  <a:pt x="1019" y="366"/>
                  <a:pt x="1020" y="366"/>
                  <a:pt x="1022" y="368"/>
                </a:cubicBezTo>
                <a:cubicBezTo>
                  <a:pt x="1024" y="367"/>
                  <a:pt x="1025" y="365"/>
                  <a:pt x="1026" y="364"/>
                </a:cubicBezTo>
                <a:cubicBezTo>
                  <a:pt x="1026" y="364"/>
                  <a:pt x="1027" y="363"/>
                  <a:pt x="1027" y="362"/>
                </a:cubicBezTo>
                <a:cubicBezTo>
                  <a:pt x="1028" y="364"/>
                  <a:pt x="1028" y="366"/>
                  <a:pt x="1029" y="368"/>
                </a:cubicBezTo>
                <a:cubicBezTo>
                  <a:pt x="1036" y="369"/>
                  <a:pt x="1044" y="369"/>
                  <a:pt x="1054" y="370"/>
                </a:cubicBezTo>
                <a:cubicBezTo>
                  <a:pt x="1053" y="371"/>
                  <a:pt x="1053" y="372"/>
                  <a:pt x="1053" y="373"/>
                </a:cubicBezTo>
                <a:cubicBezTo>
                  <a:pt x="1050" y="374"/>
                  <a:pt x="1050" y="374"/>
                  <a:pt x="1048" y="376"/>
                </a:cubicBezTo>
                <a:cubicBezTo>
                  <a:pt x="1046" y="375"/>
                  <a:pt x="1046" y="376"/>
                  <a:pt x="1045" y="375"/>
                </a:cubicBezTo>
                <a:cubicBezTo>
                  <a:pt x="1040" y="374"/>
                  <a:pt x="1039" y="375"/>
                  <a:pt x="1037" y="379"/>
                </a:cubicBezTo>
                <a:close/>
                <a:moveTo>
                  <a:pt x="1015" y="343"/>
                </a:moveTo>
                <a:cubicBezTo>
                  <a:pt x="1016" y="344"/>
                  <a:pt x="1016" y="343"/>
                  <a:pt x="1017" y="344"/>
                </a:cubicBezTo>
                <a:cubicBezTo>
                  <a:pt x="1015" y="343"/>
                  <a:pt x="1016" y="344"/>
                  <a:pt x="1015" y="343"/>
                </a:cubicBezTo>
                <a:close/>
                <a:moveTo>
                  <a:pt x="1024" y="344"/>
                </a:moveTo>
                <a:cubicBezTo>
                  <a:pt x="1025" y="343"/>
                  <a:pt x="1027" y="343"/>
                  <a:pt x="1028" y="342"/>
                </a:cubicBezTo>
                <a:cubicBezTo>
                  <a:pt x="1029" y="343"/>
                  <a:pt x="1030" y="343"/>
                  <a:pt x="1032" y="343"/>
                </a:cubicBezTo>
                <a:cubicBezTo>
                  <a:pt x="1032" y="344"/>
                  <a:pt x="1031" y="344"/>
                  <a:pt x="1031" y="344"/>
                </a:cubicBezTo>
                <a:cubicBezTo>
                  <a:pt x="1029" y="344"/>
                  <a:pt x="1027" y="344"/>
                  <a:pt x="1024" y="344"/>
                </a:cubicBezTo>
                <a:close/>
                <a:moveTo>
                  <a:pt x="1044" y="344"/>
                </a:moveTo>
                <a:cubicBezTo>
                  <a:pt x="1043" y="344"/>
                  <a:pt x="1043" y="345"/>
                  <a:pt x="1042" y="345"/>
                </a:cubicBezTo>
                <a:cubicBezTo>
                  <a:pt x="1039" y="345"/>
                  <a:pt x="1039" y="345"/>
                  <a:pt x="1038" y="344"/>
                </a:cubicBezTo>
                <a:cubicBezTo>
                  <a:pt x="1038" y="343"/>
                  <a:pt x="1037" y="343"/>
                  <a:pt x="1037" y="343"/>
                </a:cubicBezTo>
                <a:cubicBezTo>
                  <a:pt x="1037" y="343"/>
                  <a:pt x="1037" y="343"/>
                  <a:pt x="1037" y="342"/>
                </a:cubicBezTo>
                <a:cubicBezTo>
                  <a:pt x="1039" y="343"/>
                  <a:pt x="1040" y="343"/>
                  <a:pt x="1041" y="342"/>
                </a:cubicBezTo>
                <a:cubicBezTo>
                  <a:pt x="1042" y="342"/>
                  <a:pt x="1043" y="343"/>
                  <a:pt x="1044" y="343"/>
                </a:cubicBezTo>
                <a:cubicBezTo>
                  <a:pt x="1044" y="343"/>
                  <a:pt x="1044" y="343"/>
                  <a:pt x="1044" y="344"/>
                </a:cubicBezTo>
                <a:close/>
                <a:moveTo>
                  <a:pt x="1049" y="358"/>
                </a:moveTo>
                <a:cubicBezTo>
                  <a:pt x="1049" y="359"/>
                  <a:pt x="1050" y="359"/>
                  <a:pt x="1050" y="360"/>
                </a:cubicBezTo>
                <a:cubicBezTo>
                  <a:pt x="1050" y="360"/>
                  <a:pt x="1049" y="361"/>
                  <a:pt x="1049" y="362"/>
                </a:cubicBezTo>
                <a:cubicBezTo>
                  <a:pt x="1046" y="361"/>
                  <a:pt x="1045" y="361"/>
                  <a:pt x="1044" y="362"/>
                </a:cubicBezTo>
                <a:cubicBezTo>
                  <a:pt x="1043" y="362"/>
                  <a:pt x="1043" y="361"/>
                  <a:pt x="1043" y="361"/>
                </a:cubicBezTo>
                <a:cubicBezTo>
                  <a:pt x="1045" y="360"/>
                  <a:pt x="1047" y="360"/>
                  <a:pt x="1049" y="358"/>
                </a:cubicBezTo>
                <a:close/>
                <a:moveTo>
                  <a:pt x="1041" y="366"/>
                </a:moveTo>
                <a:cubicBezTo>
                  <a:pt x="1039" y="365"/>
                  <a:pt x="1040" y="366"/>
                  <a:pt x="1039" y="365"/>
                </a:cubicBezTo>
                <a:cubicBezTo>
                  <a:pt x="1040" y="366"/>
                  <a:pt x="1040" y="365"/>
                  <a:pt x="1041" y="366"/>
                </a:cubicBezTo>
                <a:close/>
                <a:moveTo>
                  <a:pt x="1038" y="360"/>
                </a:moveTo>
                <a:cubicBezTo>
                  <a:pt x="1039" y="361"/>
                  <a:pt x="1039" y="361"/>
                  <a:pt x="1039" y="362"/>
                </a:cubicBezTo>
                <a:cubicBezTo>
                  <a:pt x="1038" y="361"/>
                  <a:pt x="1039" y="361"/>
                  <a:pt x="1038" y="360"/>
                </a:cubicBezTo>
                <a:close/>
                <a:moveTo>
                  <a:pt x="1054" y="406"/>
                </a:moveTo>
                <a:cubicBezTo>
                  <a:pt x="1052" y="406"/>
                  <a:pt x="1052" y="406"/>
                  <a:pt x="1051" y="405"/>
                </a:cubicBezTo>
                <a:cubicBezTo>
                  <a:pt x="1052" y="405"/>
                  <a:pt x="1053" y="406"/>
                  <a:pt x="1054" y="406"/>
                </a:cubicBezTo>
                <a:close/>
                <a:moveTo>
                  <a:pt x="1046" y="421"/>
                </a:moveTo>
                <a:cubicBezTo>
                  <a:pt x="1050" y="422"/>
                  <a:pt x="1050" y="422"/>
                  <a:pt x="1050" y="422"/>
                </a:cubicBezTo>
                <a:cubicBezTo>
                  <a:pt x="1049" y="423"/>
                  <a:pt x="1048" y="423"/>
                  <a:pt x="1046" y="421"/>
                </a:cubicBezTo>
                <a:close/>
                <a:moveTo>
                  <a:pt x="1054" y="415"/>
                </a:moveTo>
                <a:cubicBezTo>
                  <a:pt x="1052" y="416"/>
                  <a:pt x="1053" y="415"/>
                  <a:pt x="1052" y="416"/>
                </a:cubicBezTo>
                <a:cubicBezTo>
                  <a:pt x="1049" y="415"/>
                  <a:pt x="1047" y="415"/>
                  <a:pt x="1046" y="414"/>
                </a:cubicBezTo>
                <a:cubicBezTo>
                  <a:pt x="1045" y="413"/>
                  <a:pt x="1046" y="413"/>
                  <a:pt x="1045" y="411"/>
                </a:cubicBezTo>
                <a:cubicBezTo>
                  <a:pt x="1047" y="411"/>
                  <a:pt x="1049" y="411"/>
                  <a:pt x="1051" y="410"/>
                </a:cubicBezTo>
                <a:cubicBezTo>
                  <a:pt x="1052" y="411"/>
                  <a:pt x="1053" y="411"/>
                  <a:pt x="1054" y="411"/>
                </a:cubicBezTo>
                <a:cubicBezTo>
                  <a:pt x="1054" y="412"/>
                  <a:pt x="1054" y="412"/>
                  <a:pt x="1055" y="412"/>
                </a:cubicBezTo>
                <a:cubicBezTo>
                  <a:pt x="1054" y="413"/>
                  <a:pt x="1054" y="414"/>
                  <a:pt x="1054" y="415"/>
                </a:cubicBezTo>
                <a:close/>
                <a:moveTo>
                  <a:pt x="1059" y="423"/>
                </a:moveTo>
                <a:cubicBezTo>
                  <a:pt x="1061" y="423"/>
                  <a:pt x="1063" y="423"/>
                  <a:pt x="1065" y="424"/>
                </a:cubicBezTo>
                <a:cubicBezTo>
                  <a:pt x="1063" y="425"/>
                  <a:pt x="1060" y="424"/>
                  <a:pt x="1059" y="423"/>
                </a:cubicBezTo>
                <a:close/>
                <a:moveTo>
                  <a:pt x="1064" y="418"/>
                </a:moveTo>
                <a:cubicBezTo>
                  <a:pt x="1061" y="416"/>
                  <a:pt x="1061" y="416"/>
                  <a:pt x="1057" y="416"/>
                </a:cubicBezTo>
                <a:cubicBezTo>
                  <a:pt x="1057" y="416"/>
                  <a:pt x="1057" y="415"/>
                  <a:pt x="1057" y="415"/>
                </a:cubicBezTo>
                <a:cubicBezTo>
                  <a:pt x="1057" y="414"/>
                  <a:pt x="1057" y="415"/>
                  <a:pt x="1057" y="413"/>
                </a:cubicBezTo>
                <a:cubicBezTo>
                  <a:pt x="1058" y="412"/>
                  <a:pt x="1061" y="412"/>
                  <a:pt x="1062" y="412"/>
                </a:cubicBezTo>
                <a:cubicBezTo>
                  <a:pt x="1064" y="412"/>
                  <a:pt x="1067" y="413"/>
                  <a:pt x="1069" y="413"/>
                </a:cubicBezTo>
                <a:cubicBezTo>
                  <a:pt x="1067" y="416"/>
                  <a:pt x="1066" y="415"/>
                  <a:pt x="1064" y="418"/>
                </a:cubicBezTo>
                <a:close/>
                <a:moveTo>
                  <a:pt x="1091" y="415"/>
                </a:moveTo>
                <a:cubicBezTo>
                  <a:pt x="1091" y="416"/>
                  <a:pt x="1090" y="417"/>
                  <a:pt x="1090" y="418"/>
                </a:cubicBezTo>
                <a:cubicBezTo>
                  <a:pt x="1088" y="418"/>
                  <a:pt x="1086" y="418"/>
                  <a:pt x="1084" y="417"/>
                </a:cubicBezTo>
                <a:cubicBezTo>
                  <a:pt x="1084" y="417"/>
                  <a:pt x="1084" y="416"/>
                  <a:pt x="1085" y="415"/>
                </a:cubicBezTo>
                <a:cubicBezTo>
                  <a:pt x="1087" y="415"/>
                  <a:pt x="1089" y="415"/>
                  <a:pt x="1091" y="415"/>
                </a:cubicBezTo>
                <a:close/>
                <a:moveTo>
                  <a:pt x="1075" y="401"/>
                </a:moveTo>
                <a:cubicBezTo>
                  <a:pt x="1075" y="400"/>
                  <a:pt x="1075" y="399"/>
                  <a:pt x="1075" y="399"/>
                </a:cubicBezTo>
                <a:cubicBezTo>
                  <a:pt x="1078" y="399"/>
                  <a:pt x="1081" y="400"/>
                  <a:pt x="1083" y="401"/>
                </a:cubicBezTo>
                <a:cubicBezTo>
                  <a:pt x="1083" y="403"/>
                  <a:pt x="1082" y="404"/>
                  <a:pt x="1081" y="405"/>
                </a:cubicBezTo>
                <a:cubicBezTo>
                  <a:pt x="1083" y="405"/>
                  <a:pt x="1084" y="404"/>
                  <a:pt x="1085" y="404"/>
                </a:cubicBezTo>
                <a:cubicBezTo>
                  <a:pt x="1087" y="404"/>
                  <a:pt x="1087" y="404"/>
                  <a:pt x="1087" y="404"/>
                </a:cubicBezTo>
                <a:cubicBezTo>
                  <a:pt x="1085" y="407"/>
                  <a:pt x="1083" y="406"/>
                  <a:pt x="1080" y="407"/>
                </a:cubicBezTo>
                <a:cubicBezTo>
                  <a:pt x="1078" y="407"/>
                  <a:pt x="1077" y="406"/>
                  <a:pt x="1075" y="406"/>
                </a:cubicBezTo>
                <a:cubicBezTo>
                  <a:pt x="1076" y="405"/>
                  <a:pt x="1076" y="405"/>
                  <a:pt x="1077" y="404"/>
                </a:cubicBezTo>
                <a:cubicBezTo>
                  <a:pt x="1077" y="401"/>
                  <a:pt x="1078" y="402"/>
                  <a:pt x="1075" y="401"/>
                </a:cubicBezTo>
                <a:close/>
                <a:moveTo>
                  <a:pt x="1073" y="415"/>
                </a:moveTo>
                <a:cubicBezTo>
                  <a:pt x="1073" y="415"/>
                  <a:pt x="1074" y="414"/>
                  <a:pt x="1074" y="414"/>
                </a:cubicBezTo>
                <a:cubicBezTo>
                  <a:pt x="1076" y="415"/>
                  <a:pt x="1078" y="415"/>
                  <a:pt x="1079" y="415"/>
                </a:cubicBezTo>
                <a:cubicBezTo>
                  <a:pt x="1077" y="421"/>
                  <a:pt x="1076" y="419"/>
                  <a:pt x="1073" y="417"/>
                </a:cubicBezTo>
                <a:cubicBezTo>
                  <a:pt x="1073" y="416"/>
                  <a:pt x="1073" y="416"/>
                  <a:pt x="1073" y="415"/>
                </a:cubicBezTo>
                <a:close/>
                <a:moveTo>
                  <a:pt x="1077" y="425"/>
                </a:moveTo>
                <a:cubicBezTo>
                  <a:pt x="1075" y="426"/>
                  <a:pt x="1074" y="426"/>
                  <a:pt x="1072" y="424"/>
                </a:cubicBezTo>
                <a:cubicBezTo>
                  <a:pt x="1074" y="425"/>
                  <a:pt x="1076" y="425"/>
                  <a:pt x="1077" y="425"/>
                </a:cubicBezTo>
                <a:close/>
                <a:moveTo>
                  <a:pt x="1068" y="404"/>
                </a:moveTo>
                <a:cubicBezTo>
                  <a:pt x="1069" y="405"/>
                  <a:pt x="1070" y="405"/>
                  <a:pt x="1072" y="405"/>
                </a:cubicBezTo>
                <a:cubicBezTo>
                  <a:pt x="1071" y="406"/>
                  <a:pt x="1071" y="406"/>
                  <a:pt x="1071" y="406"/>
                </a:cubicBezTo>
                <a:cubicBezTo>
                  <a:pt x="1069" y="408"/>
                  <a:pt x="1068" y="408"/>
                  <a:pt x="1067" y="410"/>
                </a:cubicBezTo>
                <a:cubicBezTo>
                  <a:pt x="1065" y="409"/>
                  <a:pt x="1064" y="409"/>
                  <a:pt x="1063" y="409"/>
                </a:cubicBezTo>
                <a:cubicBezTo>
                  <a:pt x="1063" y="408"/>
                  <a:pt x="1063" y="408"/>
                  <a:pt x="1063" y="408"/>
                </a:cubicBezTo>
                <a:cubicBezTo>
                  <a:pt x="1065" y="408"/>
                  <a:pt x="1066" y="408"/>
                  <a:pt x="1068" y="408"/>
                </a:cubicBezTo>
                <a:cubicBezTo>
                  <a:pt x="1068" y="407"/>
                  <a:pt x="1068" y="406"/>
                  <a:pt x="1068" y="404"/>
                </a:cubicBezTo>
                <a:close/>
                <a:moveTo>
                  <a:pt x="1063" y="372"/>
                </a:moveTo>
                <a:cubicBezTo>
                  <a:pt x="1062" y="372"/>
                  <a:pt x="1061" y="372"/>
                  <a:pt x="1061" y="371"/>
                </a:cubicBezTo>
                <a:cubicBezTo>
                  <a:pt x="1060" y="370"/>
                  <a:pt x="1060" y="370"/>
                  <a:pt x="1060" y="370"/>
                </a:cubicBezTo>
                <a:cubicBezTo>
                  <a:pt x="1060" y="369"/>
                  <a:pt x="1060" y="368"/>
                  <a:pt x="1061" y="367"/>
                </a:cubicBezTo>
                <a:cubicBezTo>
                  <a:pt x="1062" y="367"/>
                  <a:pt x="1064" y="367"/>
                  <a:pt x="1066" y="367"/>
                </a:cubicBezTo>
                <a:cubicBezTo>
                  <a:pt x="1065" y="370"/>
                  <a:pt x="1064" y="370"/>
                  <a:pt x="1063" y="372"/>
                </a:cubicBezTo>
                <a:close/>
                <a:moveTo>
                  <a:pt x="1075" y="373"/>
                </a:moveTo>
                <a:cubicBezTo>
                  <a:pt x="1073" y="373"/>
                  <a:pt x="1073" y="373"/>
                  <a:pt x="1073" y="373"/>
                </a:cubicBezTo>
                <a:cubicBezTo>
                  <a:pt x="1074" y="372"/>
                  <a:pt x="1074" y="371"/>
                  <a:pt x="1075" y="370"/>
                </a:cubicBezTo>
                <a:cubicBezTo>
                  <a:pt x="1075" y="371"/>
                  <a:pt x="1075" y="371"/>
                  <a:pt x="1075" y="373"/>
                </a:cubicBezTo>
                <a:close/>
                <a:moveTo>
                  <a:pt x="1077" y="368"/>
                </a:moveTo>
                <a:cubicBezTo>
                  <a:pt x="1076" y="368"/>
                  <a:pt x="1074" y="369"/>
                  <a:pt x="1073" y="369"/>
                </a:cubicBezTo>
                <a:cubicBezTo>
                  <a:pt x="1073" y="368"/>
                  <a:pt x="1073" y="367"/>
                  <a:pt x="1073" y="367"/>
                </a:cubicBezTo>
                <a:cubicBezTo>
                  <a:pt x="1075" y="367"/>
                  <a:pt x="1076" y="367"/>
                  <a:pt x="1077" y="367"/>
                </a:cubicBezTo>
                <a:cubicBezTo>
                  <a:pt x="1077" y="368"/>
                  <a:pt x="1077" y="368"/>
                  <a:pt x="1077" y="368"/>
                </a:cubicBezTo>
                <a:close/>
                <a:moveTo>
                  <a:pt x="1091" y="366"/>
                </a:moveTo>
                <a:cubicBezTo>
                  <a:pt x="1093" y="367"/>
                  <a:pt x="1092" y="366"/>
                  <a:pt x="1093" y="367"/>
                </a:cubicBezTo>
                <a:cubicBezTo>
                  <a:pt x="1092" y="366"/>
                  <a:pt x="1092" y="367"/>
                  <a:pt x="1091" y="366"/>
                </a:cubicBezTo>
                <a:close/>
                <a:moveTo>
                  <a:pt x="1089" y="355"/>
                </a:moveTo>
                <a:cubicBezTo>
                  <a:pt x="1093" y="356"/>
                  <a:pt x="1093" y="356"/>
                  <a:pt x="1093" y="356"/>
                </a:cubicBezTo>
                <a:cubicBezTo>
                  <a:pt x="1093" y="356"/>
                  <a:pt x="1093" y="357"/>
                  <a:pt x="1093" y="357"/>
                </a:cubicBezTo>
                <a:cubicBezTo>
                  <a:pt x="1091" y="357"/>
                  <a:pt x="1088" y="357"/>
                  <a:pt x="1086" y="356"/>
                </a:cubicBezTo>
                <a:cubicBezTo>
                  <a:pt x="1087" y="356"/>
                  <a:pt x="1088" y="356"/>
                  <a:pt x="1089" y="355"/>
                </a:cubicBezTo>
                <a:close/>
                <a:moveTo>
                  <a:pt x="1085" y="365"/>
                </a:moveTo>
                <a:cubicBezTo>
                  <a:pt x="1086" y="365"/>
                  <a:pt x="1087" y="365"/>
                  <a:pt x="1088" y="365"/>
                </a:cubicBezTo>
                <a:cubicBezTo>
                  <a:pt x="1088" y="368"/>
                  <a:pt x="1088" y="366"/>
                  <a:pt x="1089" y="369"/>
                </a:cubicBezTo>
                <a:cubicBezTo>
                  <a:pt x="1086" y="369"/>
                  <a:pt x="1084" y="369"/>
                  <a:pt x="1083" y="367"/>
                </a:cubicBezTo>
                <a:cubicBezTo>
                  <a:pt x="1082" y="367"/>
                  <a:pt x="1082" y="367"/>
                  <a:pt x="1082" y="366"/>
                </a:cubicBezTo>
                <a:cubicBezTo>
                  <a:pt x="1083" y="366"/>
                  <a:pt x="1084" y="365"/>
                  <a:pt x="1085" y="365"/>
                </a:cubicBezTo>
                <a:close/>
                <a:moveTo>
                  <a:pt x="1076" y="348"/>
                </a:moveTo>
                <a:cubicBezTo>
                  <a:pt x="1077" y="350"/>
                  <a:pt x="1076" y="350"/>
                  <a:pt x="1077" y="354"/>
                </a:cubicBezTo>
                <a:cubicBezTo>
                  <a:pt x="1076" y="353"/>
                  <a:pt x="1076" y="353"/>
                  <a:pt x="1075" y="353"/>
                </a:cubicBezTo>
                <a:cubicBezTo>
                  <a:pt x="1075" y="355"/>
                  <a:pt x="1075" y="355"/>
                  <a:pt x="1075" y="355"/>
                </a:cubicBezTo>
                <a:cubicBezTo>
                  <a:pt x="1077" y="356"/>
                  <a:pt x="1080" y="356"/>
                  <a:pt x="1083" y="357"/>
                </a:cubicBezTo>
                <a:cubicBezTo>
                  <a:pt x="1077" y="360"/>
                  <a:pt x="1070" y="357"/>
                  <a:pt x="1066" y="362"/>
                </a:cubicBezTo>
                <a:cubicBezTo>
                  <a:pt x="1064" y="362"/>
                  <a:pt x="1063" y="361"/>
                  <a:pt x="1062" y="361"/>
                </a:cubicBezTo>
                <a:cubicBezTo>
                  <a:pt x="1063" y="360"/>
                  <a:pt x="1064" y="359"/>
                  <a:pt x="1064" y="358"/>
                </a:cubicBezTo>
                <a:cubicBezTo>
                  <a:pt x="1061" y="356"/>
                  <a:pt x="1062" y="357"/>
                  <a:pt x="1057" y="356"/>
                </a:cubicBezTo>
                <a:cubicBezTo>
                  <a:pt x="1057" y="355"/>
                  <a:pt x="1057" y="355"/>
                  <a:pt x="1057" y="355"/>
                </a:cubicBezTo>
                <a:cubicBezTo>
                  <a:pt x="1059" y="354"/>
                  <a:pt x="1063" y="352"/>
                  <a:pt x="1065" y="350"/>
                </a:cubicBezTo>
                <a:cubicBezTo>
                  <a:pt x="1071" y="352"/>
                  <a:pt x="1072" y="351"/>
                  <a:pt x="1076" y="348"/>
                </a:cubicBezTo>
                <a:close/>
                <a:moveTo>
                  <a:pt x="1081" y="303"/>
                </a:moveTo>
                <a:cubicBezTo>
                  <a:pt x="1079" y="302"/>
                  <a:pt x="1080" y="302"/>
                  <a:pt x="1079" y="301"/>
                </a:cubicBezTo>
                <a:cubicBezTo>
                  <a:pt x="1081" y="302"/>
                  <a:pt x="1080" y="302"/>
                  <a:pt x="1081" y="303"/>
                </a:cubicBezTo>
                <a:close/>
                <a:moveTo>
                  <a:pt x="1074" y="331"/>
                </a:moveTo>
                <a:cubicBezTo>
                  <a:pt x="1073" y="330"/>
                  <a:pt x="1073" y="330"/>
                  <a:pt x="1072" y="329"/>
                </a:cubicBezTo>
                <a:cubicBezTo>
                  <a:pt x="1074" y="330"/>
                  <a:pt x="1073" y="330"/>
                  <a:pt x="1074" y="331"/>
                </a:cubicBezTo>
                <a:close/>
                <a:moveTo>
                  <a:pt x="1068" y="320"/>
                </a:moveTo>
                <a:cubicBezTo>
                  <a:pt x="1066" y="327"/>
                  <a:pt x="1067" y="330"/>
                  <a:pt x="1069" y="334"/>
                </a:cubicBezTo>
                <a:cubicBezTo>
                  <a:pt x="1070" y="335"/>
                  <a:pt x="1070" y="335"/>
                  <a:pt x="1071" y="336"/>
                </a:cubicBezTo>
                <a:cubicBezTo>
                  <a:pt x="1073" y="335"/>
                  <a:pt x="1074" y="334"/>
                  <a:pt x="1076" y="333"/>
                </a:cubicBezTo>
                <a:cubicBezTo>
                  <a:pt x="1076" y="331"/>
                  <a:pt x="1077" y="333"/>
                  <a:pt x="1075" y="331"/>
                </a:cubicBezTo>
                <a:cubicBezTo>
                  <a:pt x="1076" y="329"/>
                  <a:pt x="1076" y="329"/>
                  <a:pt x="1076" y="329"/>
                </a:cubicBezTo>
                <a:cubicBezTo>
                  <a:pt x="1082" y="330"/>
                  <a:pt x="1082" y="330"/>
                  <a:pt x="1082" y="330"/>
                </a:cubicBezTo>
                <a:cubicBezTo>
                  <a:pt x="1081" y="333"/>
                  <a:pt x="1081" y="334"/>
                  <a:pt x="1080" y="335"/>
                </a:cubicBezTo>
                <a:cubicBezTo>
                  <a:pt x="1078" y="337"/>
                  <a:pt x="1067" y="337"/>
                  <a:pt x="1064" y="337"/>
                </a:cubicBezTo>
                <a:cubicBezTo>
                  <a:pt x="1062" y="336"/>
                  <a:pt x="1060" y="336"/>
                  <a:pt x="1058" y="335"/>
                </a:cubicBezTo>
                <a:cubicBezTo>
                  <a:pt x="1050" y="336"/>
                  <a:pt x="1038" y="338"/>
                  <a:pt x="1030" y="339"/>
                </a:cubicBezTo>
                <a:cubicBezTo>
                  <a:pt x="1027" y="339"/>
                  <a:pt x="1024" y="338"/>
                  <a:pt x="1020" y="338"/>
                </a:cubicBezTo>
                <a:cubicBezTo>
                  <a:pt x="1016" y="338"/>
                  <a:pt x="1008" y="342"/>
                  <a:pt x="1004" y="342"/>
                </a:cubicBezTo>
                <a:cubicBezTo>
                  <a:pt x="1001" y="342"/>
                  <a:pt x="1001" y="338"/>
                  <a:pt x="994" y="341"/>
                </a:cubicBezTo>
                <a:cubicBezTo>
                  <a:pt x="994" y="341"/>
                  <a:pt x="993" y="341"/>
                  <a:pt x="993" y="341"/>
                </a:cubicBezTo>
                <a:cubicBezTo>
                  <a:pt x="995" y="339"/>
                  <a:pt x="996" y="340"/>
                  <a:pt x="997" y="336"/>
                </a:cubicBezTo>
                <a:cubicBezTo>
                  <a:pt x="1000" y="337"/>
                  <a:pt x="1001" y="337"/>
                  <a:pt x="1002" y="338"/>
                </a:cubicBezTo>
                <a:cubicBezTo>
                  <a:pt x="1004" y="338"/>
                  <a:pt x="1004" y="339"/>
                  <a:pt x="1005" y="338"/>
                </a:cubicBezTo>
                <a:cubicBezTo>
                  <a:pt x="1006" y="337"/>
                  <a:pt x="1007" y="336"/>
                  <a:pt x="1008" y="335"/>
                </a:cubicBezTo>
                <a:cubicBezTo>
                  <a:pt x="1007" y="331"/>
                  <a:pt x="1007" y="331"/>
                  <a:pt x="1005" y="327"/>
                </a:cubicBezTo>
                <a:cubicBezTo>
                  <a:pt x="998" y="327"/>
                  <a:pt x="987" y="328"/>
                  <a:pt x="981" y="331"/>
                </a:cubicBezTo>
                <a:cubicBezTo>
                  <a:pt x="977" y="330"/>
                  <a:pt x="976" y="329"/>
                  <a:pt x="974" y="326"/>
                </a:cubicBezTo>
                <a:cubicBezTo>
                  <a:pt x="974" y="326"/>
                  <a:pt x="973" y="326"/>
                  <a:pt x="973" y="325"/>
                </a:cubicBezTo>
                <a:cubicBezTo>
                  <a:pt x="986" y="323"/>
                  <a:pt x="1001" y="327"/>
                  <a:pt x="1011" y="317"/>
                </a:cubicBezTo>
                <a:cubicBezTo>
                  <a:pt x="1012" y="317"/>
                  <a:pt x="1013" y="317"/>
                  <a:pt x="1014" y="318"/>
                </a:cubicBezTo>
                <a:cubicBezTo>
                  <a:pt x="1013" y="319"/>
                  <a:pt x="1013" y="320"/>
                  <a:pt x="1013" y="322"/>
                </a:cubicBezTo>
                <a:cubicBezTo>
                  <a:pt x="1033" y="325"/>
                  <a:pt x="1051" y="317"/>
                  <a:pt x="1068" y="320"/>
                </a:cubicBezTo>
                <a:close/>
                <a:moveTo>
                  <a:pt x="1023" y="289"/>
                </a:moveTo>
                <a:cubicBezTo>
                  <a:pt x="1022" y="289"/>
                  <a:pt x="1021" y="288"/>
                  <a:pt x="1021" y="288"/>
                </a:cubicBezTo>
                <a:cubicBezTo>
                  <a:pt x="1021" y="287"/>
                  <a:pt x="1020" y="285"/>
                  <a:pt x="1020" y="284"/>
                </a:cubicBezTo>
                <a:cubicBezTo>
                  <a:pt x="1027" y="286"/>
                  <a:pt x="1027" y="286"/>
                  <a:pt x="1027" y="286"/>
                </a:cubicBezTo>
                <a:cubicBezTo>
                  <a:pt x="1026" y="288"/>
                  <a:pt x="1025" y="287"/>
                  <a:pt x="1023" y="289"/>
                </a:cubicBezTo>
                <a:close/>
                <a:moveTo>
                  <a:pt x="1054" y="274"/>
                </a:moveTo>
                <a:cubicBezTo>
                  <a:pt x="1053" y="274"/>
                  <a:pt x="1053" y="274"/>
                  <a:pt x="1053" y="274"/>
                </a:cubicBezTo>
                <a:cubicBezTo>
                  <a:pt x="1054" y="270"/>
                  <a:pt x="1054" y="270"/>
                  <a:pt x="1054" y="270"/>
                </a:cubicBezTo>
                <a:cubicBezTo>
                  <a:pt x="1052" y="269"/>
                  <a:pt x="1052" y="269"/>
                  <a:pt x="1051" y="268"/>
                </a:cubicBezTo>
                <a:cubicBezTo>
                  <a:pt x="1047" y="269"/>
                  <a:pt x="1043" y="271"/>
                  <a:pt x="1041" y="276"/>
                </a:cubicBezTo>
                <a:cubicBezTo>
                  <a:pt x="1039" y="274"/>
                  <a:pt x="1038" y="272"/>
                  <a:pt x="1038" y="269"/>
                </a:cubicBezTo>
                <a:cubicBezTo>
                  <a:pt x="1036" y="269"/>
                  <a:pt x="1035" y="272"/>
                  <a:pt x="1033" y="272"/>
                </a:cubicBezTo>
                <a:cubicBezTo>
                  <a:pt x="1026" y="274"/>
                  <a:pt x="1024" y="267"/>
                  <a:pt x="1018" y="270"/>
                </a:cubicBezTo>
                <a:cubicBezTo>
                  <a:pt x="1017" y="270"/>
                  <a:pt x="1016" y="269"/>
                  <a:pt x="1015" y="269"/>
                </a:cubicBezTo>
                <a:cubicBezTo>
                  <a:pt x="1015" y="269"/>
                  <a:pt x="1015" y="268"/>
                  <a:pt x="1015" y="267"/>
                </a:cubicBezTo>
                <a:cubicBezTo>
                  <a:pt x="1020" y="266"/>
                  <a:pt x="1022" y="264"/>
                  <a:pt x="1027" y="263"/>
                </a:cubicBezTo>
                <a:cubicBezTo>
                  <a:pt x="1031" y="262"/>
                  <a:pt x="1034" y="268"/>
                  <a:pt x="1038" y="268"/>
                </a:cubicBezTo>
                <a:cubicBezTo>
                  <a:pt x="1039" y="268"/>
                  <a:pt x="1045" y="265"/>
                  <a:pt x="1046" y="265"/>
                </a:cubicBezTo>
                <a:cubicBezTo>
                  <a:pt x="1049" y="265"/>
                  <a:pt x="1050" y="267"/>
                  <a:pt x="1051" y="267"/>
                </a:cubicBezTo>
                <a:cubicBezTo>
                  <a:pt x="1053" y="267"/>
                  <a:pt x="1059" y="266"/>
                  <a:pt x="1060" y="266"/>
                </a:cubicBezTo>
                <a:cubicBezTo>
                  <a:pt x="1063" y="266"/>
                  <a:pt x="1064" y="270"/>
                  <a:pt x="1066" y="269"/>
                </a:cubicBezTo>
                <a:cubicBezTo>
                  <a:pt x="1066" y="268"/>
                  <a:pt x="1067" y="267"/>
                  <a:pt x="1067" y="266"/>
                </a:cubicBezTo>
                <a:cubicBezTo>
                  <a:pt x="1068" y="266"/>
                  <a:pt x="1069" y="267"/>
                  <a:pt x="1070" y="267"/>
                </a:cubicBezTo>
                <a:cubicBezTo>
                  <a:pt x="1066" y="272"/>
                  <a:pt x="1059" y="270"/>
                  <a:pt x="1054" y="274"/>
                </a:cubicBezTo>
                <a:close/>
                <a:moveTo>
                  <a:pt x="1073" y="268"/>
                </a:moveTo>
                <a:cubicBezTo>
                  <a:pt x="1076" y="264"/>
                  <a:pt x="1080" y="264"/>
                  <a:pt x="1082" y="260"/>
                </a:cubicBezTo>
                <a:cubicBezTo>
                  <a:pt x="1083" y="263"/>
                  <a:pt x="1080" y="262"/>
                  <a:pt x="1082" y="265"/>
                </a:cubicBezTo>
                <a:cubicBezTo>
                  <a:pt x="1081" y="269"/>
                  <a:pt x="1081" y="269"/>
                  <a:pt x="1076" y="269"/>
                </a:cubicBezTo>
                <a:cubicBezTo>
                  <a:pt x="1075" y="270"/>
                  <a:pt x="1076" y="269"/>
                  <a:pt x="1074" y="27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074" y="269"/>
                  <a:pt x="1073" y="268"/>
                  <a:pt x="1073" y="268"/>
                </a:cubicBezTo>
                <a:close/>
                <a:moveTo>
                  <a:pt x="1099" y="278"/>
                </a:moveTo>
                <a:cubicBezTo>
                  <a:pt x="1093" y="284"/>
                  <a:pt x="1081" y="275"/>
                  <a:pt x="1074" y="273"/>
                </a:cubicBezTo>
                <a:cubicBezTo>
                  <a:pt x="1079" y="271"/>
                  <a:pt x="1084" y="273"/>
                  <a:pt x="1088" y="270"/>
                </a:cubicBezTo>
                <a:cubicBezTo>
                  <a:pt x="1091" y="273"/>
                  <a:pt x="1095" y="275"/>
                  <a:pt x="1099" y="273"/>
                </a:cubicBezTo>
                <a:cubicBezTo>
                  <a:pt x="1103" y="273"/>
                  <a:pt x="1103" y="273"/>
                  <a:pt x="1103" y="273"/>
                </a:cubicBezTo>
                <a:cubicBezTo>
                  <a:pt x="1101" y="276"/>
                  <a:pt x="1098" y="277"/>
                  <a:pt x="1099" y="278"/>
                </a:cubicBezTo>
                <a:close/>
                <a:moveTo>
                  <a:pt x="1128" y="264"/>
                </a:moveTo>
                <a:cubicBezTo>
                  <a:pt x="1118" y="262"/>
                  <a:pt x="1108" y="258"/>
                  <a:pt x="1101" y="261"/>
                </a:cubicBezTo>
                <a:cubicBezTo>
                  <a:pt x="1101" y="261"/>
                  <a:pt x="1100" y="261"/>
                  <a:pt x="1100" y="261"/>
                </a:cubicBezTo>
                <a:cubicBezTo>
                  <a:pt x="1100" y="260"/>
                  <a:pt x="1100" y="260"/>
                  <a:pt x="1100" y="259"/>
                </a:cubicBezTo>
                <a:cubicBezTo>
                  <a:pt x="1108" y="258"/>
                  <a:pt x="1118" y="261"/>
                  <a:pt x="1125" y="259"/>
                </a:cubicBezTo>
                <a:cubicBezTo>
                  <a:pt x="1127" y="260"/>
                  <a:pt x="1127" y="260"/>
                  <a:pt x="1128" y="262"/>
                </a:cubicBezTo>
                <a:lnTo>
                  <a:pt x="1128" y="264"/>
                </a:lnTo>
                <a:close/>
                <a:moveTo>
                  <a:pt x="1136" y="259"/>
                </a:moveTo>
                <a:cubicBezTo>
                  <a:pt x="1129" y="258"/>
                  <a:pt x="1123" y="257"/>
                  <a:pt x="1128" y="251"/>
                </a:cubicBezTo>
                <a:cubicBezTo>
                  <a:pt x="1131" y="252"/>
                  <a:pt x="1133" y="252"/>
                  <a:pt x="1135" y="253"/>
                </a:cubicBezTo>
                <a:cubicBezTo>
                  <a:pt x="1135" y="253"/>
                  <a:pt x="1135" y="253"/>
                  <a:pt x="1135" y="254"/>
                </a:cubicBezTo>
                <a:cubicBezTo>
                  <a:pt x="1136" y="255"/>
                  <a:pt x="1136" y="257"/>
                  <a:pt x="1136" y="258"/>
                </a:cubicBezTo>
                <a:cubicBezTo>
                  <a:pt x="1136" y="258"/>
                  <a:pt x="1136" y="259"/>
                  <a:pt x="1136" y="259"/>
                </a:cubicBezTo>
                <a:close/>
                <a:moveTo>
                  <a:pt x="1141" y="234"/>
                </a:moveTo>
                <a:cubicBezTo>
                  <a:pt x="1142" y="234"/>
                  <a:pt x="1143" y="234"/>
                  <a:pt x="1143" y="234"/>
                </a:cubicBezTo>
                <a:cubicBezTo>
                  <a:pt x="1143" y="236"/>
                  <a:pt x="1143" y="236"/>
                  <a:pt x="1142" y="237"/>
                </a:cubicBezTo>
                <a:cubicBezTo>
                  <a:pt x="1142" y="237"/>
                  <a:pt x="1142" y="238"/>
                  <a:pt x="1142" y="238"/>
                </a:cubicBezTo>
                <a:cubicBezTo>
                  <a:pt x="1141" y="238"/>
                  <a:pt x="1140" y="238"/>
                  <a:pt x="1140" y="238"/>
                </a:cubicBezTo>
                <a:cubicBezTo>
                  <a:pt x="1140" y="235"/>
                  <a:pt x="1141" y="235"/>
                  <a:pt x="1141" y="234"/>
                </a:cubicBezTo>
                <a:close/>
                <a:moveTo>
                  <a:pt x="1144" y="264"/>
                </a:moveTo>
                <a:cubicBezTo>
                  <a:pt x="1145" y="265"/>
                  <a:pt x="1145" y="264"/>
                  <a:pt x="1146" y="265"/>
                </a:cubicBezTo>
                <a:cubicBezTo>
                  <a:pt x="1144" y="264"/>
                  <a:pt x="1145" y="265"/>
                  <a:pt x="1144" y="264"/>
                </a:cubicBezTo>
                <a:close/>
                <a:moveTo>
                  <a:pt x="1150" y="257"/>
                </a:moveTo>
                <a:cubicBezTo>
                  <a:pt x="1148" y="256"/>
                  <a:pt x="1149" y="256"/>
                  <a:pt x="1148" y="255"/>
                </a:cubicBezTo>
                <a:cubicBezTo>
                  <a:pt x="1146" y="255"/>
                  <a:pt x="1144" y="254"/>
                  <a:pt x="1142" y="254"/>
                </a:cubicBezTo>
                <a:cubicBezTo>
                  <a:pt x="1142" y="253"/>
                  <a:pt x="1142" y="252"/>
                  <a:pt x="1142" y="252"/>
                </a:cubicBezTo>
                <a:cubicBezTo>
                  <a:pt x="1142" y="251"/>
                  <a:pt x="1143" y="251"/>
                  <a:pt x="1143" y="251"/>
                </a:cubicBezTo>
                <a:cubicBezTo>
                  <a:pt x="1146" y="251"/>
                  <a:pt x="1149" y="252"/>
                  <a:pt x="1150" y="253"/>
                </a:cubicBezTo>
                <a:cubicBezTo>
                  <a:pt x="1151" y="255"/>
                  <a:pt x="1150" y="254"/>
                  <a:pt x="1150" y="257"/>
                </a:cubicBezTo>
                <a:close/>
                <a:moveTo>
                  <a:pt x="1147" y="235"/>
                </a:moveTo>
                <a:cubicBezTo>
                  <a:pt x="1148" y="234"/>
                  <a:pt x="1150" y="234"/>
                  <a:pt x="1151" y="233"/>
                </a:cubicBezTo>
                <a:cubicBezTo>
                  <a:pt x="1152" y="234"/>
                  <a:pt x="1154" y="234"/>
                  <a:pt x="1155" y="234"/>
                </a:cubicBezTo>
                <a:cubicBezTo>
                  <a:pt x="1153" y="237"/>
                  <a:pt x="1152" y="236"/>
                  <a:pt x="1147" y="235"/>
                </a:cubicBezTo>
                <a:close/>
                <a:moveTo>
                  <a:pt x="1149" y="219"/>
                </a:moveTo>
                <a:cubicBezTo>
                  <a:pt x="1150" y="220"/>
                  <a:pt x="1151" y="220"/>
                  <a:pt x="1152" y="220"/>
                </a:cubicBezTo>
                <a:cubicBezTo>
                  <a:pt x="1150" y="220"/>
                  <a:pt x="1150" y="221"/>
                  <a:pt x="1149" y="219"/>
                </a:cubicBezTo>
                <a:close/>
                <a:moveTo>
                  <a:pt x="1157" y="214"/>
                </a:moveTo>
                <a:cubicBezTo>
                  <a:pt x="1153" y="213"/>
                  <a:pt x="1149" y="213"/>
                  <a:pt x="1148" y="210"/>
                </a:cubicBezTo>
                <a:cubicBezTo>
                  <a:pt x="1148" y="208"/>
                  <a:pt x="1148" y="209"/>
                  <a:pt x="1149" y="206"/>
                </a:cubicBezTo>
                <a:cubicBezTo>
                  <a:pt x="1150" y="206"/>
                  <a:pt x="1151" y="206"/>
                  <a:pt x="1152" y="206"/>
                </a:cubicBezTo>
                <a:cubicBezTo>
                  <a:pt x="1153" y="209"/>
                  <a:pt x="1155" y="211"/>
                  <a:pt x="1157" y="213"/>
                </a:cubicBezTo>
                <a:cubicBezTo>
                  <a:pt x="1157" y="213"/>
                  <a:pt x="1157" y="213"/>
                  <a:pt x="1157" y="214"/>
                </a:cubicBezTo>
                <a:close/>
                <a:moveTo>
                  <a:pt x="1166" y="266"/>
                </a:moveTo>
                <a:cubicBezTo>
                  <a:pt x="1164" y="266"/>
                  <a:pt x="1163" y="266"/>
                  <a:pt x="1161" y="266"/>
                </a:cubicBezTo>
                <a:cubicBezTo>
                  <a:pt x="1160" y="266"/>
                  <a:pt x="1159" y="266"/>
                  <a:pt x="1158" y="266"/>
                </a:cubicBezTo>
                <a:cubicBezTo>
                  <a:pt x="1160" y="263"/>
                  <a:pt x="1161" y="264"/>
                  <a:pt x="1162" y="261"/>
                </a:cubicBezTo>
                <a:cubicBezTo>
                  <a:pt x="1163" y="261"/>
                  <a:pt x="1164" y="262"/>
                  <a:pt x="1165" y="262"/>
                </a:cubicBezTo>
                <a:cubicBezTo>
                  <a:pt x="1166" y="263"/>
                  <a:pt x="1166" y="264"/>
                  <a:pt x="1167" y="265"/>
                </a:cubicBezTo>
                <a:cubicBezTo>
                  <a:pt x="1167" y="266"/>
                  <a:pt x="1167" y="266"/>
                  <a:pt x="1166" y="266"/>
                </a:cubicBezTo>
                <a:close/>
                <a:moveTo>
                  <a:pt x="1170" y="253"/>
                </a:moveTo>
                <a:cubicBezTo>
                  <a:pt x="1169" y="254"/>
                  <a:pt x="1168" y="254"/>
                  <a:pt x="1168" y="255"/>
                </a:cubicBezTo>
                <a:cubicBezTo>
                  <a:pt x="1165" y="254"/>
                  <a:pt x="1162" y="254"/>
                  <a:pt x="1160" y="254"/>
                </a:cubicBezTo>
                <a:cubicBezTo>
                  <a:pt x="1160" y="254"/>
                  <a:pt x="1161" y="254"/>
                  <a:pt x="1161" y="253"/>
                </a:cubicBezTo>
                <a:cubicBezTo>
                  <a:pt x="1160" y="252"/>
                  <a:pt x="1161" y="252"/>
                  <a:pt x="1161" y="249"/>
                </a:cubicBezTo>
                <a:cubicBezTo>
                  <a:pt x="1164" y="249"/>
                  <a:pt x="1167" y="249"/>
                  <a:pt x="1171" y="250"/>
                </a:cubicBezTo>
                <a:cubicBezTo>
                  <a:pt x="1171" y="251"/>
                  <a:pt x="1170" y="252"/>
                  <a:pt x="1170" y="253"/>
                </a:cubicBezTo>
                <a:close/>
                <a:moveTo>
                  <a:pt x="1183" y="252"/>
                </a:moveTo>
                <a:cubicBezTo>
                  <a:pt x="1181" y="252"/>
                  <a:pt x="1180" y="252"/>
                  <a:pt x="1178" y="254"/>
                </a:cubicBezTo>
                <a:cubicBezTo>
                  <a:pt x="1177" y="254"/>
                  <a:pt x="1176" y="253"/>
                  <a:pt x="1174" y="253"/>
                </a:cubicBezTo>
                <a:cubicBezTo>
                  <a:pt x="1175" y="251"/>
                  <a:pt x="1175" y="249"/>
                  <a:pt x="1176" y="247"/>
                </a:cubicBezTo>
                <a:cubicBezTo>
                  <a:pt x="1179" y="248"/>
                  <a:pt x="1179" y="249"/>
                  <a:pt x="1183" y="251"/>
                </a:cubicBezTo>
                <a:cubicBezTo>
                  <a:pt x="1183" y="251"/>
                  <a:pt x="1183" y="251"/>
                  <a:pt x="1183" y="252"/>
                </a:cubicBezTo>
                <a:close/>
                <a:moveTo>
                  <a:pt x="1194" y="260"/>
                </a:moveTo>
                <a:cubicBezTo>
                  <a:pt x="1192" y="259"/>
                  <a:pt x="1192" y="259"/>
                  <a:pt x="1190" y="258"/>
                </a:cubicBezTo>
                <a:cubicBezTo>
                  <a:pt x="1190" y="258"/>
                  <a:pt x="1190" y="257"/>
                  <a:pt x="1190" y="256"/>
                </a:cubicBezTo>
                <a:cubicBezTo>
                  <a:pt x="1191" y="256"/>
                  <a:pt x="1192" y="256"/>
                  <a:pt x="1195" y="256"/>
                </a:cubicBezTo>
                <a:lnTo>
                  <a:pt x="1194" y="260"/>
                </a:lnTo>
                <a:close/>
                <a:moveTo>
                  <a:pt x="1195" y="254"/>
                </a:moveTo>
                <a:cubicBezTo>
                  <a:pt x="1195" y="255"/>
                  <a:pt x="1191" y="251"/>
                  <a:pt x="1188" y="254"/>
                </a:cubicBezTo>
                <a:cubicBezTo>
                  <a:pt x="1187" y="254"/>
                  <a:pt x="1187" y="253"/>
                  <a:pt x="1186" y="253"/>
                </a:cubicBezTo>
                <a:cubicBezTo>
                  <a:pt x="1186" y="253"/>
                  <a:pt x="1187" y="253"/>
                  <a:pt x="1187" y="252"/>
                </a:cubicBezTo>
                <a:cubicBezTo>
                  <a:pt x="1187" y="252"/>
                  <a:pt x="1187" y="251"/>
                  <a:pt x="1188" y="250"/>
                </a:cubicBezTo>
                <a:cubicBezTo>
                  <a:pt x="1190" y="251"/>
                  <a:pt x="1191" y="251"/>
                  <a:pt x="1193" y="250"/>
                </a:cubicBezTo>
                <a:cubicBezTo>
                  <a:pt x="1194" y="251"/>
                  <a:pt x="1195" y="251"/>
                  <a:pt x="1196" y="251"/>
                </a:cubicBezTo>
                <a:cubicBezTo>
                  <a:pt x="1196" y="251"/>
                  <a:pt x="1196" y="252"/>
                  <a:pt x="1197" y="252"/>
                </a:cubicBezTo>
                <a:cubicBezTo>
                  <a:pt x="1196" y="254"/>
                  <a:pt x="1196" y="253"/>
                  <a:pt x="1195" y="254"/>
                </a:cubicBezTo>
                <a:close/>
                <a:moveTo>
                  <a:pt x="1188" y="247"/>
                </a:moveTo>
                <a:cubicBezTo>
                  <a:pt x="1188" y="248"/>
                  <a:pt x="1188" y="248"/>
                  <a:pt x="1188" y="248"/>
                </a:cubicBezTo>
                <a:cubicBezTo>
                  <a:pt x="1187" y="248"/>
                  <a:pt x="1187" y="248"/>
                  <a:pt x="1186" y="248"/>
                </a:cubicBezTo>
                <a:cubicBezTo>
                  <a:pt x="1186" y="247"/>
                  <a:pt x="1186" y="247"/>
                  <a:pt x="1186" y="246"/>
                </a:cubicBezTo>
                <a:cubicBezTo>
                  <a:pt x="1187" y="246"/>
                  <a:pt x="1188" y="247"/>
                  <a:pt x="1188" y="247"/>
                </a:cubicBezTo>
                <a:close/>
                <a:moveTo>
                  <a:pt x="1187" y="233"/>
                </a:moveTo>
                <a:cubicBezTo>
                  <a:pt x="1188" y="234"/>
                  <a:pt x="1189" y="234"/>
                  <a:pt x="1191" y="234"/>
                </a:cubicBezTo>
                <a:cubicBezTo>
                  <a:pt x="1189" y="235"/>
                  <a:pt x="1188" y="235"/>
                  <a:pt x="1187" y="233"/>
                </a:cubicBezTo>
                <a:close/>
                <a:moveTo>
                  <a:pt x="1196" y="219"/>
                </a:moveTo>
                <a:cubicBezTo>
                  <a:pt x="1195" y="219"/>
                  <a:pt x="1193" y="219"/>
                  <a:pt x="1192" y="219"/>
                </a:cubicBezTo>
                <a:cubicBezTo>
                  <a:pt x="1192" y="218"/>
                  <a:pt x="1193" y="218"/>
                  <a:pt x="1193" y="218"/>
                </a:cubicBezTo>
                <a:cubicBezTo>
                  <a:pt x="1194" y="217"/>
                  <a:pt x="1194" y="217"/>
                  <a:pt x="1195" y="216"/>
                </a:cubicBezTo>
                <a:cubicBezTo>
                  <a:pt x="1197" y="218"/>
                  <a:pt x="1196" y="216"/>
                  <a:pt x="1196" y="219"/>
                </a:cubicBezTo>
                <a:close/>
                <a:moveTo>
                  <a:pt x="1202" y="220"/>
                </a:moveTo>
                <a:cubicBezTo>
                  <a:pt x="1202" y="219"/>
                  <a:pt x="1203" y="218"/>
                  <a:pt x="1203" y="218"/>
                </a:cubicBezTo>
                <a:cubicBezTo>
                  <a:pt x="1204" y="218"/>
                  <a:pt x="1205" y="218"/>
                  <a:pt x="1207" y="218"/>
                </a:cubicBezTo>
                <a:cubicBezTo>
                  <a:pt x="1205" y="221"/>
                  <a:pt x="1206" y="220"/>
                  <a:pt x="1202" y="220"/>
                </a:cubicBezTo>
                <a:close/>
                <a:moveTo>
                  <a:pt x="1207" y="215"/>
                </a:moveTo>
                <a:cubicBezTo>
                  <a:pt x="1206" y="216"/>
                  <a:pt x="1205" y="216"/>
                  <a:pt x="1204" y="217"/>
                </a:cubicBezTo>
                <a:cubicBezTo>
                  <a:pt x="1200" y="216"/>
                  <a:pt x="1200" y="216"/>
                  <a:pt x="1200" y="216"/>
                </a:cubicBezTo>
                <a:cubicBezTo>
                  <a:pt x="1201" y="214"/>
                  <a:pt x="1202" y="215"/>
                  <a:pt x="1203" y="214"/>
                </a:cubicBezTo>
                <a:cubicBezTo>
                  <a:pt x="1205" y="214"/>
                  <a:pt x="1206" y="214"/>
                  <a:pt x="1208" y="214"/>
                </a:cubicBezTo>
                <a:cubicBezTo>
                  <a:pt x="1207" y="215"/>
                  <a:pt x="1207" y="215"/>
                  <a:pt x="1207" y="215"/>
                </a:cubicBezTo>
                <a:close/>
                <a:moveTo>
                  <a:pt x="1206" y="202"/>
                </a:moveTo>
                <a:cubicBezTo>
                  <a:pt x="1202" y="201"/>
                  <a:pt x="1203" y="199"/>
                  <a:pt x="1197" y="198"/>
                </a:cubicBezTo>
                <a:cubicBezTo>
                  <a:pt x="1197" y="199"/>
                  <a:pt x="1197" y="200"/>
                  <a:pt x="1196" y="202"/>
                </a:cubicBezTo>
                <a:cubicBezTo>
                  <a:pt x="1189" y="200"/>
                  <a:pt x="1189" y="199"/>
                  <a:pt x="1183" y="198"/>
                </a:cubicBezTo>
                <a:cubicBezTo>
                  <a:pt x="1185" y="194"/>
                  <a:pt x="1185" y="193"/>
                  <a:pt x="1189" y="193"/>
                </a:cubicBezTo>
                <a:cubicBezTo>
                  <a:pt x="1188" y="190"/>
                  <a:pt x="1189" y="191"/>
                  <a:pt x="1187" y="189"/>
                </a:cubicBezTo>
                <a:cubicBezTo>
                  <a:pt x="1185" y="187"/>
                  <a:pt x="1176" y="186"/>
                  <a:pt x="1173" y="183"/>
                </a:cubicBezTo>
                <a:cubicBezTo>
                  <a:pt x="1172" y="180"/>
                  <a:pt x="1173" y="179"/>
                  <a:pt x="1171" y="176"/>
                </a:cubicBezTo>
                <a:cubicBezTo>
                  <a:pt x="1171" y="176"/>
                  <a:pt x="1171" y="176"/>
                  <a:pt x="1171" y="175"/>
                </a:cubicBezTo>
                <a:cubicBezTo>
                  <a:pt x="1176" y="175"/>
                  <a:pt x="1182" y="174"/>
                  <a:pt x="1186" y="178"/>
                </a:cubicBezTo>
                <a:cubicBezTo>
                  <a:pt x="1188" y="179"/>
                  <a:pt x="1187" y="179"/>
                  <a:pt x="1188" y="180"/>
                </a:cubicBezTo>
                <a:cubicBezTo>
                  <a:pt x="1187" y="180"/>
                  <a:pt x="1187" y="181"/>
                  <a:pt x="1186" y="181"/>
                </a:cubicBezTo>
                <a:cubicBezTo>
                  <a:pt x="1182" y="180"/>
                  <a:pt x="1183" y="180"/>
                  <a:pt x="1180" y="178"/>
                </a:cubicBezTo>
                <a:cubicBezTo>
                  <a:pt x="1180" y="178"/>
                  <a:pt x="1179" y="179"/>
                  <a:pt x="1179" y="179"/>
                </a:cubicBezTo>
                <a:cubicBezTo>
                  <a:pt x="1179" y="180"/>
                  <a:pt x="1178" y="182"/>
                  <a:pt x="1178" y="183"/>
                </a:cubicBezTo>
                <a:cubicBezTo>
                  <a:pt x="1188" y="184"/>
                  <a:pt x="1186" y="184"/>
                  <a:pt x="1191" y="179"/>
                </a:cubicBezTo>
                <a:cubicBezTo>
                  <a:pt x="1195" y="178"/>
                  <a:pt x="1202" y="178"/>
                  <a:pt x="1206" y="178"/>
                </a:cubicBezTo>
                <a:cubicBezTo>
                  <a:pt x="1205" y="186"/>
                  <a:pt x="1203" y="190"/>
                  <a:pt x="1198" y="192"/>
                </a:cubicBezTo>
                <a:cubicBezTo>
                  <a:pt x="1199" y="193"/>
                  <a:pt x="1199" y="193"/>
                  <a:pt x="1199" y="194"/>
                </a:cubicBezTo>
                <a:cubicBezTo>
                  <a:pt x="1201" y="195"/>
                  <a:pt x="1202" y="195"/>
                  <a:pt x="1204" y="194"/>
                </a:cubicBezTo>
                <a:cubicBezTo>
                  <a:pt x="1207" y="193"/>
                  <a:pt x="1208" y="189"/>
                  <a:pt x="1210" y="187"/>
                </a:cubicBezTo>
                <a:cubicBezTo>
                  <a:pt x="1214" y="187"/>
                  <a:pt x="1217" y="186"/>
                  <a:pt x="1222" y="187"/>
                </a:cubicBezTo>
                <a:cubicBezTo>
                  <a:pt x="1222" y="187"/>
                  <a:pt x="1221" y="187"/>
                  <a:pt x="1221" y="188"/>
                </a:cubicBezTo>
                <a:cubicBezTo>
                  <a:pt x="1218" y="188"/>
                  <a:pt x="1219" y="189"/>
                  <a:pt x="1217" y="190"/>
                </a:cubicBezTo>
                <a:cubicBezTo>
                  <a:pt x="1215" y="191"/>
                  <a:pt x="1217" y="190"/>
                  <a:pt x="1214" y="189"/>
                </a:cubicBezTo>
                <a:cubicBezTo>
                  <a:pt x="1213" y="190"/>
                  <a:pt x="1213" y="190"/>
                  <a:pt x="1212" y="190"/>
                </a:cubicBezTo>
                <a:cubicBezTo>
                  <a:pt x="1213" y="193"/>
                  <a:pt x="1214" y="193"/>
                  <a:pt x="1217" y="194"/>
                </a:cubicBezTo>
                <a:cubicBezTo>
                  <a:pt x="1216" y="200"/>
                  <a:pt x="1216" y="197"/>
                  <a:pt x="1213" y="202"/>
                </a:cubicBezTo>
                <a:cubicBezTo>
                  <a:pt x="1210" y="201"/>
                  <a:pt x="1208" y="203"/>
                  <a:pt x="1206" y="202"/>
                </a:cubicBezTo>
                <a:close/>
                <a:moveTo>
                  <a:pt x="1222" y="200"/>
                </a:moveTo>
                <a:cubicBezTo>
                  <a:pt x="1220" y="199"/>
                  <a:pt x="1221" y="200"/>
                  <a:pt x="1220" y="199"/>
                </a:cubicBezTo>
                <a:cubicBezTo>
                  <a:pt x="1222" y="200"/>
                  <a:pt x="1221" y="199"/>
                  <a:pt x="1222" y="200"/>
                </a:cubicBezTo>
                <a:close/>
                <a:moveTo>
                  <a:pt x="1233" y="225"/>
                </a:moveTo>
                <a:cubicBezTo>
                  <a:pt x="1233" y="225"/>
                  <a:pt x="1233" y="226"/>
                  <a:pt x="1233" y="226"/>
                </a:cubicBezTo>
                <a:cubicBezTo>
                  <a:pt x="1232" y="226"/>
                  <a:pt x="1232" y="225"/>
                  <a:pt x="1232" y="225"/>
                </a:cubicBezTo>
                <a:cubicBezTo>
                  <a:pt x="1225" y="225"/>
                  <a:pt x="1218" y="224"/>
                  <a:pt x="1214" y="226"/>
                </a:cubicBezTo>
                <a:cubicBezTo>
                  <a:pt x="1211" y="224"/>
                  <a:pt x="1212" y="225"/>
                  <a:pt x="1213" y="221"/>
                </a:cubicBezTo>
                <a:cubicBezTo>
                  <a:pt x="1210" y="221"/>
                  <a:pt x="1211" y="221"/>
                  <a:pt x="1210" y="220"/>
                </a:cubicBezTo>
                <a:cubicBezTo>
                  <a:pt x="1209" y="220"/>
                  <a:pt x="1209" y="219"/>
                  <a:pt x="1209" y="219"/>
                </a:cubicBezTo>
                <a:cubicBezTo>
                  <a:pt x="1209" y="219"/>
                  <a:pt x="1210" y="218"/>
                  <a:pt x="1210" y="218"/>
                </a:cubicBezTo>
                <a:cubicBezTo>
                  <a:pt x="1216" y="220"/>
                  <a:pt x="1219" y="226"/>
                  <a:pt x="1225" y="222"/>
                </a:cubicBezTo>
                <a:cubicBezTo>
                  <a:pt x="1226" y="221"/>
                  <a:pt x="1225" y="222"/>
                  <a:pt x="1226" y="220"/>
                </a:cubicBezTo>
                <a:cubicBezTo>
                  <a:pt x="1226" y="219"/>
                  <a:pt x="1226" y="220"/>
                  <a:pt x="1226" y="218"/>
                </a:cubicBezTo>
                <a:cubicBezTo>
                  <a:pt x="1224" y="218"/>
                  <a:pt x="1225" y="218"/>
                  <a:pt x="1224" y="219"/>
                </a:cubicBezTo>
                <a:cubicBezTo>
                  <a:pt x="1219" y="218"/>
                  <a:pt x="1217" y="217"/>
                  <a:pt x="1215" y="215"/>
                </a:cubicBezTo>
                <a:cubicBezTo>
                  <a:pt x="1215" y="214"/>
                  <a:pt x="1215" y="213"/>
                  <a:pt x="1215" y="213"/>
                </a:cubicBezTo>
                <a:cubicBezTo>
                  <a:pt x="1222" y="212"/>
                  <a:pt x="1231" y="218"/>
                  <a:pt x="1239" y="214"/>
                </a:cubicBezTo>
                <a:cubicBezTo>
                  <a:pt x="1240" y="215"/>
                  <a:pt x="1241" y="215"/>
                  <a:pt x="1241" y="215"/>
                </a:cubicBezTo>
                <a:cubicBezTo>
                  <a:pt x="1240" y="220"/>
                  <a:pt x="1241" y="223"/>
                  <a:pt x="1244" y="225"/>
                </a:cubicBezTo>
                <a:cubicBezTo>
                  <a:pt x="1242" y="226"/>
                  <a:pt x="1238" y="226"/>
                  <a:pt x="1233" y="225"/>
                </a:cubicBezTo>
                <a:close/>
                <a:moveTo>
                  <a:pt x="1245" y="217"/>
                </a:moveTo>
                <a:cubicBezTo>
                  <a:pt x="1245" y="217"/>
                  <a:pt x="1244" y="217"/>
                  <a:pt x="1244" y="216"/>
                </a:cubicBezTo>
                <a:cubicBezTo>
                  <a:pt x="1246" y="214"/>
                  <a:pt x="1246" y="214"/>
                  <a:pt x="1248" y="212"/>
                </a:cubicBezTo>
                <a:cubicBezTo>
                  <a:pt x="1248" y="212"/>
                  <a:pt x="1249" y="212"/>
                  <a:pt x="1249" y="212"/>
                </a:cubicBezTo>
                <a:cubicBezTo>
                  <a:pt x="1248" y="214"/>
                  <a:pt x="1247" y="215"/>
                  <a:pt x="1245" y="216"/>
                </a:cubicBezTo>
                <a:cubicBezTo>
                  <a:pt x="1245" y="216"/>
                  <a:pt x="1245" y="216"/>
                  <a:pt x="1245" y="217"/>
                </a:cubicBezTo>
                <a:close/>
                <a:moveTo>
                  <a:pt x="1252" y="225"/>
                </a:moveTo>
                <a:cubicBezTo>
                  <a:pt x="1251" y="226"/>
                  <a:pt x="1251" y="226"/>
                  <a:pt x="1250" y="226"/>
                </a:cubicBezTo>
                <a:cubicBezTo>
                  <a:pt x="1249" y="226"/>
                  <a:pt x="1247" y="226"/>
                  <a:pt x="1245" y="225"/>
                </a:cubicBezTo>
                <a:cubicBezTo>
                  <a:pt x="1246" y="225"/>
                  <a:pt x="1248" y="224"/>
                  <a:pt x="1249" y="224"/>
                </a:cubicBezTo>
                <a:cubicBezTo>
                  <a:pt x="1250" y="224"/>
                  <a:pt x="1251" y="224"/>
                  <a:pt x="1252" y="224"/>
                </a:cubicBezTo>
                <a:cubicBezTo>
                  <a:pt x="1252" y="225"/>
                  <a:pt x="1252" y="225"/>
                  <a:pt x="1252" y="225"/>
                </a:cubicBezTo>
                <a:close/>
                <a:moveTo>
                  <a:pt x="1253" y="246"/>
                </a:moveTo>
                <a:cubicBezTo>
                  <a:pt x="1254" y="246"/>
                  <a:pt x="1256" y="246"/>
                  <a:pt x="1257" y="247"/>
                </a:cubicBezTo>
                <a:cubicBezTo>
                  <a:pt x="1255" y="247"/>
                  <a:pt x="1254" y="247"/>
                  <a:pt x="1253" y="246"/>
                </a:cubicBezTo>
                <a:close/>
                <a:moveTo>
                  <a:pt x="1254" y="198"/>
                </a:moveTo>
                <a:cubicBezTo>
                  <a:pt x="1249" y="199"/>
                  <a:pt x="1247" y="200"/>
                  <a:pt x="1244" y="196"/>
                </a:cubicBezTo>
                <a:cubicBezTo>
                  <a:pt x="1242" y="195"/>
                  <a:pt x="1243" y="196"/>
                  <a:pt x="1242" y="195"/>
                </a:cubicBezTo>
                <a:cubicBezTo>
                  <a:pt x="1248" y="193"/>
                  <a:pt x="1250" y="190"/>
                  <a:pt x="1256" y="193"/>
                </a:cubicBezTo>
                <a:cubicBezTo>
                  <a:pt x="1256" y="192"/>
                  <a:pt x="1257" y="191"/>
                  <a:pt x="1257" y="191"/>
                </a:cubicBezTo>
                <a:cubicBezTo>
                  <a:pt x="1258" y="191"/>
                  <a:pt x="1259" y="191"/>
                  <a:pt x="1260" y="191"/>
                </a:cubicBezTo>
                <a:cubicBezTo>
                  <a:pt x="1257" y="194"/>
                  <a:pt x="1256" y="194"/>
                  <a:pt x="1254" y="198"/>
                </a:cubicBezTo>
                <a:close/>
                <a:moveTo>
                  <a:pt x="1260" y="212"/>
                </a:moveTo>
                <a:cubicBezTo>
                  <a:pt x="1261" y="209"/>
                  <a:pt x="1263" y="209"/>
                  <a:pt x="1264" y="206"/>
                </a:cubicBezTo>
                <a:cubicBezTo>
                  <a:pt x="1265" y="206"/>
                  <a:pt x="1265" y="206"/>
                  <a:pt x="1265" y="206"/>
                </a:cubicBezTo>
                <a:cubicBezTo>
                  <a:pt x="1266" y="207"/>
                  <a:pt x="1266" y="208"/>
                  <a:pt x="1267" y="208"/>
                </a:cubicBezTo>
                <a:cubicBezTo>
                  <a:pt x="1267" y="209"/>
                  <a:pt x="1266" y="210"/>
                  <a:pt x="1266" y="211"/>
                </a:cubicBezTo>
                <a:cubicBezTo>
                  <a:pt x="1269" y="212"/>
                  <a:pt x="1270" y="212"/>
                  <a:pt x="1271" y="211"/>
                </a:cubicBezTo>
                <a:cubicBezTo>
                  <a:pt x="1272" y="212"/>
                  <a:pt x="1273" y="212"/>
                  <a:pt x="1273" y="212"/>
                </a:cubicBezTo>
                <a:cubicBezTo>
                  <a:pt x="1273" y="213"/>
                  <a:pt x="1273" y="215"/>
                  <a:pt x="1273" y="216"/>
                </a:cubicBezTo>
                <a:cubicBezTo>
                  <a:pt x="1267" y="215"/>
                  <a:pt x="1263" y="215"/>
                  <a:pt x="1261" y="212"/>
                </a:cubicBezTo>
                <a:cubicBezTo>
                  <a:pt x="1260" y="212"/>
                  <a:pt x="1260" y="212"/>
                  <a:pt x="1260" y="212"/>
                </a:cubicBezTo>
                <a:close/>
                <a:moveTo>
                  <a:pt x="1262" y="265"/>
                </a:moveTo>
                <a:cubicBezTo>
                  <a:pt x="1263" y="266"/>
                  <a:pt x="1262" y="266"/>
                  <a:pt x="1263" y="267"/>
                </a:cubicBezTo>
                <a:cubicBezTo>
                  <a:pt x="1262" y="266"/>
                  <a:pt x="1262" y="266"/>
                  <a:pt x="1262" y="265"/>
                </a:cubicBezTo>
                <a:close/>
                <a:moveTo>
                  <a:pt x="1265" y="219"/>
                </a:moveTo>
                <a:cubicBezTo>
                  <a:pt x="1265" y="218"/>
                  <a:pt x="1266" y="218"/>
                  <a:pt x="1266" y="218"/>
                </a:cubicBezTo>
                <a:cubicBezTo>
                  <a:pt x="1267" y="218"/>
                  <a:pt x="1268" y="218"/>
                  <a:pt x="1269" y="218"/>
                </a:cubicBezTo>
                <a:cubicBezTo>
                  <a:pt x="1269" y="219"/>
                  <a:pt x="1269" y="219"/>
                  <a:pt x="1269" y="219"/>
                </a:cubicBezTo>
                <a:cubicBezTo>
                  <a:pt x="1267" y="220"/>
                  <a:pt x="1268" y="219"/>
                  <a:pt x="1267" y="220"/>
                </a:cubicBezTo>
                <a:cubicBezTo>
                  <a:pt x="1267" y="220"/>
                  <a:pt x="1263" y="219"/>
                  <a:pt x="1265" y="219"/>
                </a:cubicBezTo>
                <a:close/>
                <a:moveTo>
                  <a:pt x="1269" y="231"/>
                </a:moveTo>
                <a:cubicBezTo>
                  <a:pt x="1265" y="229"/>
                  <a:pt x="1265" y="227"/>
                  <a:pt x="1265" y="225"/>
                </a:cubicBezTo>
                <a:cubicBezTo>
                  <a:pt x="1269" y="227"/>
                  <a:pt x="1273" y="227"/>
                  <a:pt x="1276" y="228"/>
                </a:cubicBezTo>
                <a:cubicBezTo>
                  <a:pt x="1275" y="230"/>
                  <a:pt x="1276" y="229"/>
                  <a:pt x="1275" y="230"/>
                </a:cubicBezTo>
                <a:cubicBezTo>
                  <a:pt x="1274" y="231"/>
                  <a:pt x="1271" y="230"/>
                  <a:pt x="1269" y="231"/>
                </a:cubicBezTo>
                <a:close/>
                <a:moveTo>
                  <a:pt x="1283" y="231"/>
                </a:moveTo>
                <a:cubicBezTo>
                  <a:pt x="1284" y="231"/>
                  <a:pt x="1284" y="232"/>
                  <a:pt x="1284" y="232"/>
                </a:cubicBezTo>
                <a:cubicBezTo>
                  <a:pt x="1285" y="233"/>
                  <a:pt x="1284" y="233"/>
                  <a:pt x="1285" y="235"/>
                </a:cubicBezTo>
                <a:cubicBezTo>
                  <a:pt x="1284" y="236"/>
                  <a:pt x="1282" y="236"/>
                  <a:pt x="1281" y="237"/>
                </a:cubicBezTo>
                <a:cubicBezTo>
                  <a:pt x="1278" y="236"/>
                  <a:pt x="1276" y="236"/>
                  <a:pt x="1273" y="235"/>
                </a:cubicBezTo>
                <a:cubicBezTo>
                  <a:pt x="1273" y="235"/>
                  <a:pt x="1273" y="234"/>
                  <a:pt x="1273" y="234"/>
                </a:cubicBezTo>
                <a:cubicBezTo>
                  <a:pt x="1278" y="234"/>
                  <a:pt x="1280" y="233"/>
                  <a:pt x="1283" y="231"/>
                </a:cubicBezTo>
                <a:close/>
                <a:moveTo>
                  <a:pt x="1251" y="53"/>
                </a:moveTo>
                <a:cubicBezTo>
                  <a:pt x="1253" y="54"/>
                  <a:pt x="1256" y="54"/>
                  <a:pt x="1259" y="55"/>
                </a:cubicBezTo>
                <a:cubicBezTo>
                  <a:pt x="1257" y="50"/>
                  <a:pt x="1244" y="46"/>
                  <a:pt x="1240" y="44"/>
                </a:cubicBezTo>
                <a:cubicBezTo>
                  <a:pt x="1239" y="44"/>
                  <a:pt x="1240" y="44"/>
                  <a:pt x="1238" y="44"/>
                </a:cubicBezTo>
                <a:cubicBezTo>
                  <a:pt x="1240" y="52"/>
                  <a:pt x="1247" y="48"/>
                  <a:pt x="1251" y="53"/>
                </a:cubicBezTo>
                <a:close/>
                <a:moveTo>
                  <a:pt x="1181" y="42"/>
                </a:moveTo>
                <a:cubicBezTo>
                  <a:pt x="1181" y="43"/>
                  <a:pt x="1181" y="44"/>
                  <a:pt x="1181" y="44"/>
                </a:cubicBezTo>
                <a:cubicBezTo>
                  <a:pt x="1182" y="45"/>
                  <a:pt x="1183" y="45"/>
                  <a:pt x="1185" y="45"/>
                </a:cubicBezTo>
                <a:cubicBezTo>
                  <a:pt x="1185" y="45"/>
                  <a:pt x="1185" y="44"/>
                  <a:pt x="1185" y="43"/>
                </a:cubicBezTo>
                <a:cubicBezTo>
                  <a:pt x="1184" y="43"/>
                  <a:pt x="1183" y="43"/>
                  <a:pt x="1181" y="42"/>
                </a:cubicBezTo>
                <a:close/>
                <a:moveTo>
                  <a:pt x="1289" y="71"/>
                </a:moveTo>
                <a:cubicBezTo>
                  <a:pt x="1289" y="67"/>
                  <a:pt x="1290" y="69"/>
                  <a:pt x="1288" y="67"/>
                </a:cubicBezTo>
                <a:cubicBezTo>
                  <a:pt x="1288" y="69"/>
                  <a:pt x="1288" y="68"/>
                  <a:pt x="1289" y="69"/>
                </a:cubicBezTo>
                <a:cubicBezTo>
                  <a:pt x="1289" y="70"/>
                  <a:pt x="1288" y="70"/>
                  <a:pt x="1288" y="70"/>
                </a:cubicBezTo>
                <a:cubicBezTo>
                  <a:pt x="1289" y="70"/>
                  <a:pt x="1289" y="71"/>
                  <a:pt x="1289" y="71"/>
                </a:cubicBezTo>
                <a:close/>
                <a:moveTo>
                  <a:pt x="1207" y="54"/>
                </a:moveTo>
                <a:cubicBezTo>
                  <a:pt x="1208" y="54"/>
                  <a:pt x="1208" y="54"/>
                  <a:pt x="1208" y="54"/>
                </a:cubicBezTo>
                <a:cubicBezTo>
                  <a:pt x="1208" y="54"/>
                  <a:pt x="1208" y="54"/>
                  <a:pt x="1209" y="53"/>
                </a:cubicBezTo>
                <a:cubicBezTo>
                  <a:pt x="1207" y="53"/>
                  <a:pt x="1206" y="53"/>
                  <a:pt x="1204" y="52"/>
                </a:cubicBezTo>
                <a:cubicBezTo>
                  <a:pt x="1206" y="55"/>
                  <a:pt x="1205" y="54"/>
                  <a:pt x="1207" y="54"/>
                </a:cubicBezTo>
                <a:close/>
                <a:moveTo>
                  <a:pt x="1035" y="22"/>
                </a:moveTo>
                <a:cubicBezTo>
                  <a:pt x="1036" y="22"/>
                  <a:pt x="1036" y="22"/>
                  <a:pt x="1037" y="22"/>
                </a:cubicBezTo>
                <a:cubicBezTo>
                  <a:pt x="1035" y="21"/>
                  <a:pt x="1035" y="20"/>
                  <a:pt x="1033" y="20"/>
                </a:cubicBezTo>
                <a:cubicBezTo>
                  <a:pt x="1033" y="21"/>
                  <a:pt x="1032" y="25"/>
                  <a:pt x="1035" y="22"/>
                </a:cubicBezTo>
                <a:close/>
                <a:moveTo>
                  <a:pt x="1187" y="54"/>
                </a:moveTo>
                <a:cubicBezTo>
                  <a:pt x="1186" y="57"/>
                  <a:pt x="1185" y="57"/>
                  <a:pt x="1187" y="59"/>
                </a:cubicBezTo>
                <a:cubicBezTo>
                  <a:pt x="1187" y="60"/>
                  <a:pt x="1188" y="60"/>
                  <a:pt x="1188" y="61"/>
                </a:cubicBezTo>
                <a:cubicBezTo>
                  <a:pt x="1188" y="60"/>
                  <a:pt x="1188" y="60"/>
                  <a:pt x="1188" y="60"/>
                </a:cubicBezTo>
                <a:cubicBezTo>
                  <a:pt x="1189" y="60"/>
                  <a:pt x="1190" y="60"/>
                  <a:pt x="1190" y="60"/>
                </a:cubicBezTo>
                <a:cubicBezTo>
                  <a:pt x="1190" y="58"/>
                  <a:pt x="1190" y="58"/>
                  <a:pt x="1190" y="57"/>
                </a:cubicBezTo>
                <a:cubicBezTo>
                  <a:pt x="1190" y="56"/>
                  <a:pt x="1190" y="55"/>
                  <a:pt x="1190" y="55"/>
                </a:cubicBezTo>
                <a:cubicBezTo>
                  <a:pt x="1189" y="55"/>
                  <a:pt x="1188" y="54"/>
                  <a:pt x="1187" y="54"/>
                </a:cubicBezTo>
                <a:close/>
                <a:moveTo>
                  <a:pt x="1003" y="27"/>
                </a:moveTo>
                <a:cubicBezTo>
                  <a:pt x="1002" y="27"/>
                  <a:pt x="1001" y="27"/>
                  <a:pt x="1001" y="27"/>
                </a:cubicBezTo>
                <a:cubicBezTo>
                  <a:pt x="1002" y="29"/>
                  <a:pt x="1003" y="31"/>
                  <a:pt x="1005" y="33"/>
                </a:cubicBezTo>
                <a:cubicBezTo>
                  <a:pt x="1005" y="33"/>
                  <a:pt x="1033" y="34"/>
                  <a:pt x="1033" y="33"/>
                </a:cubicBezTo>
                <a:cubicBezTo>
                  <a:pt x="1034" y="34"/>
                  <a:pt x="1035" y="34"/>
                  <a:pt x="1035" y="34"/>
                </a:cubicBezTo>
                <a:cubicBezTo>
                  <a:pt x="1035" y="30"/>
                  <a:pt x="1035" y="29"/>
                  <a:pt x="1031" y="27"/>
                </a:cubicBezTo>
                <a:cubicBezTo>
                  <a:pt x="1024" y="31"/>
                  <a:pt x="1012" y="24"/>
                  <a:pt x="1003" y="27"/>
                </a:cubicBezTo>
                <a:close/>
                <a:moveTo>
                  <a:pt x="1181" y="76"/>
                </a:moveTo>
                <a:cubicBezTo>
                  <a:pt x="1182" y="76"/>
                  <a:pt x="1183" y="77"/>
                  <a:pt x="1185" y="77"/>
                </a:cubicBezTo>
                <a:cubicBezTo>
                  <a:pt x="1185" y="76"/>
                  <a:pt x="1185" y="75"/>
                  <a:pt x="1185" y="75"/>
                </a:cubicBezTo>
                <a:cubicBezTo>
                  <a:pt x="1184" y="74"/>
                  <a:pt x="1182" y="73"/>
                  <a:pt x="1179" y="73"/>
                </a:cubicBezTo>
                <a:cubicBezTo>
                  <a:pt x="1180" y="75"/>
                  <a:pt x="1180" y="74"/>
                  <a:pt x="1181" y="76"/>
                </a:cubicBezTo>
                <a:close/>
                <a:moveTo>
                  <a:pt x="840" y="10"/>
                </a:moveTo>
                <a:cubicBezTo>
                  <a:pt x="838" y="9"/>
                  <a:pt x="838" y="9"/>
                  <a:pt x="836" y="8"/>
                </a:cubicBezTo>
                <a:cubicBezTo>
                  <a:pt x="834" y="12"/>
                  <a:pt x="834" y="12"/>
                  <a:pt x="832" y="13"/>
                </a:cubicBezTo>
                <a:cubicBezTo>
                  <a:pt x="832" y="13"/>
                  <a:pt x="831" y="14"/>
                  <a:pt x="831" y="15"/>
                </a:cubicBezTo>
                <a:cubicBezTo>
                  <a:pt x="833" y="15"/>
                  <a:pt x="835" y="15"/>
                  <a:pt x="836" y="16"/>
                </a:cubicBezTo>
                <a:cubicBezTo>
                  <a:pt x="837" y="11"/>
                  <a:pt x="836" y="13"/>
                  <a:pt x="840" y="10"/>
                </a:cubicBezTo>
                <a:close/>
                <a:moveTo>
                  <a:pt x="818" y="15"/>
                </a:moveTo>
                <a:cubicBezTo>
                  <a:pt x="819" y="15"/>
                  <a:pt x="819" y="14"/>
                  <a:pt x="819" y="13"/>
                </a:cubicBezTo>
                <a:cubicBezTo>
                  <a:pt x="810" y="8"/>
                  <a:pt x="803" y="6"/>
                  <a:pt x="792" y="6"/>
                </a:cubicBezTo>
                <a:cubicBezTo>
                  <a:pt x="792" y="7"/>
                  <a:pt x="792" y="8"/>
                  <a:pt x="791" y="9"/>
                </a:cubicBezTo>
                <a:cubicBezTo>
                  <a:pt x="792" y="9"/>
                  <a:pt x="792" y="9"/>
                  <a:pt x="792" y="9"/>
                </a:cubicBezTo>
                <a:cubicBezTo>
                  <a:pt x="800" y="18"/>
                  <a:pt x="811" y="12"/>
                  <a:pt x="818" y="15"/>
                </a:cubicBezTo>
                <a:close/>
                <a:moveTo>
                  <a:pt x="825" y="13"/>
                </a:moveTo>
                <a:cubicBezTo>
                  <a:pt x="824" y="13"/>
                  <a:pt x="823" y="12"/>
                  <a:pt x="822" y="11"/>
                </a:cubicBezTo>
                <a:cubicBezTo>
                  <a:pt x="821" y="12"/>
                  <a:pt x="821" y="14"/>
                  <a:pt x="820" y="16"/>
                </a:cubicBezTo>
                <a:cubicBezTo>
                  <a:pt x="822" y="15"/>
                  <a:pt x="823" y="15"/>
                  <a:pt x="824" y="14"/>
                </a:cubicBezTo>
                <a:cubicBezTo>
                  <a:pt x="824" y="14"/>
                  <a:pt x="825" y="14"/>
                  <a:pt x="825" y="13"/>
                </a:cubicBezTo>
                <a:close/>
                <a:moveTo>
                  <a:pt x="1197" y="88"/>
                </a:moveTo>
                <a:cubicBezTo>
                  <a:pt x="1197" y="91"/>
                  <a:pt x="1196" y="89"/>
                  <a:pt x="1199" y="91"/>
                </a:cubicBezTo>
                <a:cubicBezTo>
                  <a:pt x="1198" y="88"/>
                  <a:pt x="1200" y="90"/>
                  <a:pt x="1197" y="88"/>
                </a:cubicBezTo>
                <a:close/>
                <a:moveTo>
                  <a:pt x="779" y="13"/>
                </a:moveTo>
                <a:cubicBezTo>
                  <a:pt x="780" y="8"/>
                  <a:pt x="779" y="7"/>
                  <a:pt x="776" y="5"/>
                </a:cubicBezTo>
                <a:cubicBezTo>
                  <a:pt x="775" y="5"/>
                  <a:pt x="772" y="5"/>
                  <a:pt x="771" y="6"/>
                </a:cubicBezTo>
                <a:cubicBezTo>
                  <a:pt x="769" y="6"/>
                  <a:pt x="771" y="8"/>
                  <a:pt x="772" y="12"/>
                </a:cubicBezTo>
                <a:cubicBezTo>
                  <a:pt x="775" y="13"/>
                  <a:pt x="777" y="13"/>
                  <a:pt x="779" y="13"/>
                </a:cubicBezTo>
                <a:close/>
                <a:moveTo>
                  <a:pt x="1122" y="77"/>
                </a:moveTo>
                <a:cubicBezTo>
                  <a:pt x="1123" y="76"/>
                  <a:pt x="1124" y="77"/>
                  <a:pt x="1123" y="75"/>
                </a:cubicBezTo>
                <a:cubicBezTo>
                  <a:pt x="1122" y="75"/>
                  <a:pt x="1122" y="75"/>
                  <a:pt x="1120" y="75"/>
                </a:cubicBezTo>
                <a:cubicBezTo>
                  <a:pt x="1119" y="76"/>
                  <a:pt x="1119" y="76"/>
                  <a:pt x="1118" y="76"/>
                </a:cubicBezTo>
                <a:cubicBezTo>
                  <a:pt x="1119" y="76"/>
                  <a:pt x="1119" y="77"/>
                  <a:pt x="1119" y="77"/>
                </a:cubicBezTo>
                <a:cubicBezTo>
                  <a:pt x="1119" y="78"/>
                  <a:pt x="1119" y="78"/>
                  <a:pt x="1119" y="78"/>
                </a:cubicBezTo>
                <a:cubicBezTo>
                  <a:pt x="1122" y="78"/>
                  <a:pt x="1121" y="78"/>
                  <a:pt x="1122" y="77"/>
                </a:cubicBezTo>
                <a:close/>
                <a:moveTo>
                  <a:pt x="1187" y="92"/>
                </a:moveTo>
                <a:cubicBezTo>
                  <a:pt x="1188" y="92"/>
                  <a:pt x="1189" y="92"/>
                  <a:pt x="1190" y="93"/>
                </a:cubicBezTo>
                <a:cubicBezTo>
                  <a:pt x="1190" y="91"/>
                  <a:pt x="1191" y="90"/>
                  <a:pt x="1191" y="89"/>
                </a:cubicBezTo>
                <a:cubicBezTo>
                  <a:pt x="1190" y="88"/>
                  <a:pt x="1189" y="88"/>
                  <a:pt x="1189" y="88"/>
                </a:cubicBezTo>
                <a:cubicBezTo>
                  <a:pt x="1188" y="90"/>
                  <a:pt x="1188" y="90"/>
                  <a:pt x="1187" y="92"/>
                </a:cubicBezTo>
                <a:close/>
                <a:moveTo>
                  <a:pt x="1183" y="91"/>
                </a:moveTo>
                <a:cubicBezTo>
                  <a:pt x="1182" y="88"/>
                  <a:pt x="1183" y="90"/>
                  <a:pt x="1180" y="89"/>
                </a:cubicBezTo>
                <a:cubicBezTo>
                  <a:pt x="1181" y="90"/>
                  <a:pt x="1181" y="90"/>
                  <a:pt x="1183" y="91"/>
                </a:cubicBezTo>
                <a:close/>
                <a:moveTo>
                  <a:pt x="1286" y="113"/>
                </a:moveTo>
                <a:cubicBezTo>
                  <a:pt x="1286" y="112"/>
                  <a:pt x="1286" y="112"/>
                  <a:pt x="1286" y="111"/>
                </a:cubicBezTo>
                <a:cubicBezTo>
                  <a:pt x="1286" y="111"/>
                  <a:pt x="1285" y="110"/>
                  <a:pt x="1284" y="110"/>
                </a:cubicBezTo>
                <a:cubicBezTo>
                  <a:pt x="1284" y="111"/>
                  <a:pt x="1284" y="111"/>
                  <a:pt x="1284" y="112"/>
                </a:cubicBezTo>
                <a:cubicBezTo>
                  <a:pt x="1284" y="112"/>
                  <a:pt x="1284" y="112"/>
                  <a:pt x="1284" y="113"/>
                </a:cubicBezTo>
                <a:cubicBezTo>
                  <a:pt x="1285" y="113"/>
                  <a:pt x="1285" y="113"/>
                  <a:pt x="1286" y="113"/>
                </a:cubicBezTo>
                <a:close/>
                <a:moveTo>
                  <a:pt x="762" y="11"/>
                </a:moveTo>
                <a:cubicBezTo>
                  <a:pt x="762" y="8"/>
                  <a:pt x="762" y="8"/>
                  <a:pt x="761" y="6"/>
                </a:cubicBezTo>
                <a:cubicBezTo>
                  <a:pt x="761" y="6"/>
                  <a:pt x="760" y="6"/>
                  <a:pt x="759" y="5"/>
                </a:cubicBezTo>
                <a:cubicBezTo>
                  <a:pt x="758" y="6"/>
                  <a:pt x="758" y="6"/>
                  <a:pt x="758" y="6"/>
                </a:cubicBezTo>
                <a:cubicBezTo>
                  <a:pt x="758" y="8"/>
                  <a:pt x="757" y="10"/>
                  <a:pt x="757" y="12"/>
                </a:cubicBezTo>
                <a:cubicBezTo>
                  <a:pt x="760" y="12"/>
                  <a:pt x="760" y="12"/>
                  <a:pt x="762" y="11"/>
                </a:cubicBezTo>
                <a:close/>
                <a:moveTo>
                  <a:pt x="745" y="12"/>
                </a:moveTo>
                <a:cubicBezTo>
                  <a:pt x="746" y="9"/>
                  <a:pt x="746" y="8"/>
                  <a:pt x="745" y="7"/>
                </a:cubicBezTo>
                <a:cubicBezTo>
                  <a:pt x="744" y="6"/>
                  <a:pt x="744" y="6"/>
                  <a:pt x="742" y="5"/>
                </a:cubicBezTo>
                <a:cubicBezTo>
                  <a:pt x="741" y="6"/>
                  <a:pt x="739" y="6"/>
                  <a:pt x="738" y="6"/>
                </a:cubicBezTo>
                <a:cubicBezTo>
                  <a:pt x="737" y="7"/>
                  <a:pt x="738" y="9"/>
                  <a:pt x="736" y="10"/>
                </a:cubicBezTo>
                <a:cubicBezTo>
                  <a:pt x="736" y="11"/>
                  <a:pt x="736" y="11"/>
                  <a:pt x="736" y="11"/>
                </a:cubicBezTo>
                <a:cubicBezTo>
                  <a:pt x="740" y="12"/>
                  <a:pt x="743" y="12"/>
                  <a:pt x="745" y="12"/>
                </a:cubicBezTo>
                <a:close/>
                <a:moveTo>
                  <a:pt x="1193" y="102"/>
                </a:moveTo>
                <a:cubicBezTo>
                  <a:pt x="1194" y="102"/>
                  <a:pt x="1194" y="101"/>
                  <a:pt x="1195" y="101"/>
                </a:cubicBezTo>
                <a:cubicBezTo>
                  <a:pt x="1194" y="101"/>
                  <a:pt x="1194" y="101"/>
                  <a:pt x="1194" y="101"/>
                </a:cubicBezTo>
                <a:cubicBezTo>
                  <a:pt x="1193" y="100"/>
                  <a:pt x="1193" y="99"/>
                  <a:pt x="1193" y="99"/>
                </a:cubicBezTo>
                <a:cubicBezTo>
                  <a:pt x="1192" y="98"/>
                  <a:pt x="1192" y="98"/>
                  <a:pt x="1191" y="98"/>
                </a:cubicBezTo>
                <a:cubicBezTo>
                  <a:pt x="1190" y="102"/>
                  <a:pt x="1190" y="102"/>
                  <a:pt x="1190" y="102"/>
                </a:cubicBezTo>
                <a:cubicBezTo>
                  <a:pt x="1192" y="102"/>
                  <a:pt x="1192" y="102"/>
                  <a:pt x="1193" y="102"/>
                </a:cubicBezTo>
                <a:close/>
                <a:moveTo>
                  <a:pt x="786" y="25"/>
                </a:moveTo>
                <a:cubicBezTo>
                  <a:pt x="787" y="24"/>
                  <a:pt x="786" y="24"/>
                  <a:pt x="787" y="23"/>
                </a:cubicBezTo>
                <a:cubicBezTo>
                  <a:pt x="786" y="22"/>
                  <a:pt x="786" y="22"/>
                  <a:pt x="784" y="21"/>
                </a:cubicBezTo>
                <a:cubicBezTo>
                  <a:pt x="782" y="21"/>
                  <a:pt x="783" y="21"/>
                  <a:pt x="781" y="21"/>
                </a:cubicBezTo>
                <a:cubicBezTo>
                  <a:pt x="781" y="23"/>
                  <a:pt x="782" y="24"/>
                  <a:pt x="782" y="25"/>
                </a:cubicBezTo>
                <a:cubicBezTo>
                  <a:pt x="784" y="25"/>
                  <a:pt x="785" y="25"/>
                  <a:pt x="786" y="25"/>
                </a:cubicBezTo>
                <a:close/>
                <a:moveTo>
                  <a:pt x="769" y="23"/>
                </a:moveTo>
                <a:cubicBezTo>
                  <a:pt x="770" y="23"/>
                  <a:pt x="771" y="24"/>
                  <a:pt x="771" y="24"/>
                </a:cubicBezTo>
                <a:cubicBezTo>
                  <a:pt x="771" y="20"/>
                  <a:pt x="772" y="21"/>
                  <a:pt x="770" y="19"/>
                </a:cubicBezTo>
                <a:cubicBezTo>
                  <a:pt x="769" y="21"/>
                  <a:pt x="769" y="20"/>
                  <a:pt x="770" y="22"/>
                </a:cubicBezTo>
                <a:cubicBezTo>
                  <a:pt x="770" y="23"/>
                  <a:pt x="769" y="23"/>
                  <a:pt x="769" y="23"/>
                </a:cubicBezTo>
                <a:close/>
                <a:moveTo>
                  <a:pt x="708" y="13"/>
                </a:moveTo>
                <a:cubicBezTo>
                  <a:pt x="709" y="12"/>
                  <a:pt x="709" y="11"/>
                  <a:pt x="710" y="9"/>
                </a:cubicBezTo>
                <a:cubicBezTo>
                  <a:pt x="709" y="9"/>
                  <a:pt x="708" y="9"/>
                  <a:pt x="707" y="9"/>
                </a:cubicBezTo>
                <a:cubicBezTo>
                  <a:pt x="707" y="11"/>
                  <a:pt x="707" y="11"/>
                  <a:pt x="707" y="12"/>
                </a:cubicBezTo>
                <a:cubicBezTo>
                  <a:pt x="708" y="12"/>
                  <a:pt x="708" y="13"/>
                  <a:pt x="708" y="13"/>
                </a:cubicBezTo>
                <a:close/>
                <a:moveTo>
                  <a:pt x="693" y="7"/>
                </a:moveTo>
                <a:cubicBezTo>
                  <a:pt x="692" y="8"/>
                  <a:pt x="692" y="9"/>
                  <a:pt x="692" y="10"/>
                </a:cubicBezTo>
                <a:cubicBezTo>
                  <a:pt x="693" y="10"/>
                  <a:pt x="693" y="10"/>
                  <a:pt x="694" y="10"/>
                </a:cubicBezTo>
                <a:cubicBezTo>
                  <a:pt x="694" y="7"/>
                  <a:pt x="695" y="9"/>
                  <a:pt x="693" y="7"/>
                </a:cubicBezTo>
                <a:close/>
                <a:moveTo>
                  <a:pt x="778" y="28"/>
                </a:moveTo>
                <a:cubicBezTo>
                  <a:pt x="778" y="28"/>
                  <a:pt x="778" y="27"/>
                  <a:pt x="778" y="27"/>
                </a:cubicBezTo>
                <a:cubicBezTo>
                  <a:pt x="779" y="26"/>
                  <a:pt x="779" y="27"/>
                  <a:pt x="780" y="25"/>
                </a:cubicBezTo>
                <a:cubicBezTo>
                  <a:pt x="778" y="24"/>
                  <a:pt x="778" y="24"/>
                  <a:pt x="776" y="24"/>
                </a:cubicBezTo>
                <a:cubicBezTo>
                  <a:pt x="776" y="27"/>
                  <a:pt x="774" y="26"/>
                  <a:pt x="778" y="28"/>
                </a:cubicBezTo>
                <a:close/>
                <a:moveTo>
                  <a:pt x="688" y="10"/>
                </a:moveTo>
                <a:cubicBezTo>
                  <a:pt x="689" y="9"/>
                  <a:pt x="688" y="10"/>
                  <a:pt x="689" y="8"/>
                </a:cubicBezTo>
                <a:cubicBezTo>
                  <a:pt x="688" y="8"/>
                  <a:pt x="687" y="7"/>
                  <a:pt x="686" y="6"/>
                </a:cubicBezTo>
                <a:cubicBezTo>
                  <a:pt x="685" y="8"/>
                  <a:pt x="685" y="8"/>
                  <a:pt x="683" y="10"/>
                </a:cubicBezTo>
                <a:cubicBezTo>
                  <a:pt x="686" y="10"/>
                  <a:pt x="686" y="10"/>
                  <a:pt x="688" y="10"/>
                </a:cubicBezTo>
                <a:close/>
                <a:moveTo>
                  <a:pt x="753" y="23"/>
                </a:moveTo>
                <a:cubicBezTo>
                  <a:pt x="755" y="22"/>
                  <a:pt x="754" y="24"/>
                  <a:pt x="755" y="20"/>
                </a:cubicBezTo>
                <a:cubicBezTo>
                  <a:pt x="753" y="20"/>
                  <a:pt x="752" y="20"/>
                  <a:pt x="750" y="19"/>
                </a:cubicBezTo>
                <a:cubicBezTo>
                  <a:pt x="751" y="22"/>
                  <a:pt x="751" y="21"/>
                  <a:pt x="753" y="23"/>
                </a:cubicBezTo>
                <a:close/>
                <a:moveTo>
                  <a:pt x="741" y="21"/>
                </a:moveTo>
                <a:cubicBezTo>
                  <a:pt x="742" y="21"/>
                  <a:pt x="742" y="21"/>
                  <a:pt x="742" y="21"/>
                </a:cubicBezTo>
                <a:cubicBezTo>
                  <a:pt x="742" y="18"/>
                  <a:pt x="743" y="20"/>
                  <a:pt x="741" y="19"/>
                </a:cubicBezTo>
                <a:cubicBezTo>
                  <a:pt x="738" y="20"/>
                  <a:pt x="732" y="19"/>
                  <a:pt x="729" y="19"/>
                </a:cubicBezTo>
                <a:cubicBezTo>
                  <a:pt x="729" y="20"/>
                  <a:pt x="729" y="21"/>
                  <a:pt x="729" y="21"/>
                </a:cubicBezTo>
                <a:cubicBezTo>
                  <a:pt x="733" y="22"/>
                  <a:pt x="738" y="22"/>
                  <a:pt x="741" y="21"/>
                </a:cubicBezTo>
                <a:close/>
                <a:moveTo>
                  <a:pt x="670" y="9"/>
                </a:moveTo>
                <a:cubicBezTo>
                  <a:pt x="670" y="10"/>
                  <a:pt x="671" y="10"/>
                  <a:pt x="671" y="10"/>
                </a:cubicBezTo>
                <a:cubicBezTo>
                  <a:pt x="671" y="9"/>
                  <a:pt x="671" y="9"/>
                  <a:pt x="671" y="9"/>
                </a:cubicBezTo>
                <a:cubicBezTo>
                  <a:pt x="668" y="8"/>
                  <a:pt x="666" y="8"/>
                  <a:pt x="663" y="7"/>
                </a:cubicBezTo>
                <a:cubicBezTo>
                  <a:pt x="663" y="8"/>
                  <a:pt x="663" y="8"/>
                  <a:pt x="663" y="9"/>
                </a:cubicBezTo>
                <a:cubicBezTo>
                  <a:pt x="665" y="10"/>
                  <a:pt x="668" y="10"/>
                  <a:pt x="670" y="9"/>
                </a:cubicBezTo>
                <a:close/>
                <a:moveTo>
                  <a:pt x="688" y="19"/>
                </a:moveTo>
                <a:cubicBezTo>
                  <a:pt x="688" y="20"/>
                  <a:pt x="689" y="20"/>
                  <a:pt x="689" y="20"/>
                </a:cubicBezTo>
                <a:cubicBezTo>
                  <a:pt x="688" y="17"/>
                  <a:pt x="689" y="19"/>
                  <a:pt x="687" y="17"/>
                </a:cubicBezTo>
                <a:cubicBezTo>
                  <a:pt x="685" y="18"/>
                  <a:pt x="685" y="18"/>
                  <a:pt x="682" y="18"/>
                </a:cubicBezTo>
                <a:cubicBezTo>
                  <a:pt x="682" y="19"/>
                  <a:pt x="682" y="20"/>
                  <a:pt x="681" y="20"/>
                </a:cubicBezTo>
                <a:cubicBezTo>
                  <a:pt x="684" y="20"/>
                  <a:pt x="686" y="20"/>
                  <a:pt x="688" y="19"/>
                </a:cubicBezTo>
                <a:close/>
                <a:moveTo>
                  <a:pt x="626" y="9"/>
                </a:moveTo>
                <a:cubicBezTo>
                  <a:pt x="626" y="9"/>
                  <a:pt x="626" y="9"/>
                  <a:pt x="627" y="9"/>
                </a:cubicBezTo>
                <a:cubicBezTo>
                  <a:pt x="626" y="6"/>
                  <a:pt x="627" y="8"/>
                  <a:pt x="624" y="7"/>
                </a:cubicBezTo>
                <a:cubicBezTo>
                  <a:pt x="623" y="7"/>
                  <a:pt x="624" y="7"/>
                  <a:pt x="622" y="7"/>
                </a:cubicBezTo>
                <a:cubicBezTo>
                  <a:pt x="622" y="8"/>
                  <a:pt x="622" y="8"/>
                  <a:pt x="621" y="9"/>
                </a:cubicBezTo>
                <a:cubicBezTo>
                  <a:pt x="624" y="9"/>
                  <a:pt x="624" y="10"/>
                  <a:pt x="626" y="9"/>
                </a:cubicBezTo>
                <a:close/>
                <a:moveTo>
                  <a:pt x="674" y="18"/>
                </a:moveTo>
                <a:cubicBezTo>
                  <a:pt x="674" y="18"/>
                  <a:pt x="674" y="19"/>
                  <a:pt x="674" y="20"/>
                </a:cubicBezTo>
                <a:cubicBezTo>
                  <a:pt x="675" y="20"/>
                  <a:pt x="676" y="20"/>
                  <a:pt x="677" y="20"/>
                </a:cubicBezTo>
                <a:cubicBezTo>
                  <a:pt x="676" y="18"/>
                  <a:pt x="678" y="19"/>
                  <a:pt x="674" y="18"/>
                </a:cubicBezTo>
                <a:close/>
                <a:moveTo>
                  <a:pt x="653" y="20"/>
                </a:moveTo>
                <a:cubicBezTo>
                  <a:pt x="657" y="20"/>
                  <a:pt x="658" y="20"/>
                  <a:pt x="660" y="19"/>
                </a:cubicBezTo>
                <a:cubicBezTo>
                  <a:pt x="661" y="18"/>
                  <a:pt x="661" y="18"/>
                  <a:pt x="661" y="17"/>
                </a:cubicBezTo>
                <a:cubicBezTo>
                  <a:pt x="660" y="17"/>
                  <a:pt x="658" y="17"/>
                  <a:pt x="657" y="16"/>
                </a:cubicBezTo>
                <a:cubicBezTo>
                  <a:pt x="654" y="18"/>
                  <a:pt x="648" y="19"/>
                  <a:pt x="644" y="18"/>
                </a:cubicBezTo>
                <a:cubicBezTo>
                  <a:pt x="643" y="20"/>
                  <a:pt x="643" y="20"/>
                  <a:pt x="643" y="20"/>
                </a:cubicBezTo>
                <a:cubicBezTo>
                  <a:pt x="646" y="20"/>
                  <a:pt x="651" y="21"/>
                  <a:pt x="653" y="20"/>
                </a:cubicBezTo>
                <a:close/>
                <a:moveTo>
                  <a:pt x="720" y="31"/>
                </a:moveTo>
                <a:cubicBezTo>
                  <a:pt x="718" y="33"/>
                  <a:pt x="719" y="33"/>
                  <a:pt x="716" y="32"/>
                </a:cubicBezTo>
                <a:cubicBezTo>
                  <a:pt x="715" y="35"/>
                  <a:pt x="715" y="35"/>
                  <a:pt x="715" y="35"/>
                </a:cubicBezTo>
                <a:cubicBezTo>
                  <a:pt x="721" y="36"/>
                  <a:pt x="724" y="35"/>
                  <a:pt x="720" y="31"/>
                </a:cubicBezTo>
                <a:close/>
                <a:moveTo>
                  <a:pt x="707" y="35"/>
                </a:moveTo>
                <a:cubicBezTo>
                  <a:pt x="708" y="35"/>
                  <a:pt x="709" y="35"/>
                  <a:pt x="710" y="36"/>
                </a:cubicBezTo>
                <a:cubicBezTo>
                  <a:pt x="711" y="34"/>
                  <a:pt x="710" y="35"/>
                  <a:pt x="711" y="34"/>
                </a:cubicBezTo>
                <a:cubicBezTo>
                  <a:pt x="712" y="32"/>
                  <a:pt x="712" y="32"/>
                  <a:pt x="712" y="32"/>
                </a:cubicBezTo>
                <a:cubicBezTo>
                  <a:pt x="710" y="32"/>
                  <a:pt x="707" y="32"/>
                  <a:pt x="705" y="32"/>
                </a:cubicBezTo>
                <a:cubicBezTo>
                  <a:pt x="704" y="33"/>
                  <a:pt x="704" y="33"/>
                  <a:pt x="704" y="35"/>
                </a:cubicBezTo>
                <a:cubicBezTo>
                  <a:pt x="706" y="35"/>
                  <a:pt x="706" y="35"/>
                  <a:pt x="707" y="35"/>
                </a:cubicBezTo>
                <a:close/>
                <a:moveTo>
                  <a:pt x="1290" y="153"/>
                </a:moveTo>
                <a:cubicBezTo>
                  <a:pt x="1290" y="153"/>
                  <a:pt x="1291" y="153"/>
                  <a:pt x="1292" y="153"/>
                </a:cubicBezTo>
                <a:cubicBezTo>
                  <a:pt x="1292" y="151"/>
                  <a:pt x="1292" y="151"/>
                  <a:pt x="1291" y="150"/>
                </a:cubicBezTo>
                <a:cubicBezTo>
                  <a:pt x="1290" y="149"/>
                  <a:pt x="1290" y="149"/>
                  <a:pt x="1288" y="148"/>
                </a:cubicBezTo>
                <a:cubicBezTo>
                  <a:pt x="1289" y="151"/>
                  <a:pt x="1289" y="150"/>
                  <a:pt x="1290" y="153"/>
                </a:cubicBezTo>
                <a:close/>
                <a:moveTo>
                  <a:pt x="649" y="27"/>
                </a:moveTo>
                <a:cubicBezTo>
                  <a:pt x="650" y="28"/>
                  <a:pt x="649" y="28"/>
                  <a:pt x="650" y="28"/>
                </a:cubicBezTo>
                <a:cubicBezTo>
                  <a:pt x="651" y="27"/>
                  <a:pt x="652" y="27"/>
                  <a:pt x="653" y="27"/>
                </a:cubicBezTo>
                <a:cubicBezTo>
                  <a:pt x="652" y="24"/>
                  <a:pt x="653" y="25"/>
                  <a:pt x="651" y="24"/>
                </a:cubicBezTo>
                <a:cubicBezTo>
                  <a:pt x="650" y="24"/>
                  <a:pt x="651" y="24"/>
                  <a:pt x="649" y="24"/>
                </a:cubicBezTo>
                <a:cubicBezTo>
                  <a:pt x="649" y="26"/>
                  <a:pt x="649" y="26"/>
                  <a:pt x="649" y="27"/>
                </a:cubicBezTo>
                <a:close/>
                <a:moveTo>
                  <a:pt x="1283" y="155"/>
                </a:moveTo>
                <a:cubicBezTo>
                  <a:pt x="1285" y="155"/>
                  <a:pt x="1285" y="155"/>
                  <a:pt x="1286" y="154"/>
                </a:cubicBezTo>
                <a:cubicBezTo>
                  <a:pt x="1286" y="154"/>
                  <a:pt x="1287" y="154"/>
                  <a:pt x="1287" y="155"/>
                </a:cubicBezTo>
                <a:cubicBezTo>
                  <a:pt x="1287" y="154"/>
                  <a:pt x="1287" y="153"/>
                  <a:pt x="1288" y="153"/>
                </a:cubicBezTo>
                <a:cubicBezTo>
                  <a:pt x="1284" y="152"/>
                  <a:pt x="1284" y="152"/>
                  <a:pt x="1284" y="152"/>
                </a:cubicBezTo>
                <a:cubicBezTo>
                  <a:pt x="1283" y="153"/>
                  <a:pt x="1283" y="154"/>
                  <a:pt x="1283" y="155"/>
                </a:cubicBezTo>
                <a:close/>
                <a:moveTo>
                  <a:pt x="615" y="20"/>
                </a:moveTo>
                <a:cubicBezTo>
                  <a:pt x="616" y="21"/>
                  <a:pt x="616" y="21"/>
                  <a:pt x="617" y="21"/>
                </a:cubicBezTo>
                <a:cubicBezTo>
                  <a:pt x="617" y="20"/>
                  <a:pt x="617" y="20"/>
                  <a:pt x="617" y="19"/>
                </a:cubicBezTo>
                <a:cubicBezTo>
                  <a:pt x="616" y="18"/>
                  <a:pt x="614" y="17"/>
                  <a:pt x="612" y="17"/>
                </a:cubicBezTo>
                <a:cubicBezTo>
                  <a:pt x="607" y="20"/>
                  <a:pt x="599" y="18"/>
                  <a:pt x="594" y="20"/>
                </a:cubicBezTo>
                <a:cubicBezTo>
                  <a:pt x="593" y="20"/>
                  <a:pt x="593" y="20"/>
                  <a:pt x="593" y="20"/>
                </a:cubicBezTo>
                <a:cubicBezTo>
                  <a:pt x="593" y="21"/>
                  <a:pt x="593" y="21"/>
                  <a:pt x="593" y="21"/>
                </a:cubicBezTo>
                <a:cubicBezTo>
                  <a:pt x="598" y="22"/>
                  <a:pt x="611" y="23"/>
                  <a:pt x="615" y="20"/>
                </a:cubicBezTo>
                <a:close/>
                <a:moveTo>
                  <a:pt x="1226" y="146"/>
                </a:moveTo>
                <a:cubicBezTo>
                  <a:pt x="1228" y="147"/>
                  <a:pt x="1229" y="147"/>
                  <a:pt x="1231" y="146"/>
                </a:cubicBezTo>
                <a:cubicBezTo>
                  <a:pt x="1231" y="146"/>
                  <a:pt x="1232" y="146"/>
                  <a:pt x="1232" y="145"/>
                </a:cubicBezTo>
                <a:cubicBezTo>
                  <a:pt x="1231" y="144"/>
                  <a:pt x="1231" y="145"/>
                  <a:pt x="1231" y="142"/>
                </a:cubicBezTo>
                <a:cubicBezTo>
                  <a:pt x="1229" y="142"/>
                  <a:pt x="1228" y="143"/>
                  <a:pt x="1227" y="143"/>
                </a:cubicBezTo>
                <a:cubicBezTo>
                  <a:pt x="1226" y="144"/>
                  <a:pt x="1226" y="144"/>
                  <a:pt x="1226" y="146"/>
                </a:cubicBezTo>
                <a:close/>
                <a:moveTo>
                  <a:pt x="1299" y="158"/>
                </a:moveTo>
                <a:cubicBezTo>
                  <a:pt x="1298" y="155"/>
                  <a:pt x="1300" y="157"/>
                  <a:pt x="1296" y="155"/>
                </a:cubicBezTo>
                <a:cubicBezTo>
                  <a:pt x="1298" y="157"/>
                  <a:pt x="1297" y="157"/>
                  <a:pt x="1299" y="158"/>
                </a:cubicBezTo>
                <a:close/>
                <a:moveTo>
                  <a:pt x="1223" y="145"/>
                </a:moveTo>
                <a:cubicBezTo>
                  <a:pt x="1223" y="144"/>
                  <a:pt x="1224" y="144"/>
                  <a:pt x="1224" y="144"/>
                </a:cubicBezTo>
                <a:cubicBezTo>
                  <a:pt x="1224" y="144"/>
                  <a:pt x="1223" y="144"/>
                  <a:pt x="1223" y="144"/>
                </a:cubicBezTo>
                <a:cubicBezTo>
                  <a:pt x="1223" y="143"/>
                  <a:pt x="1223" y="142"/>
                  <a:pt x="1222" y="141"/>
                </a:cubicBezTo>
                <a:cubicBezTo>
                  <a:pt x="1221" y="141"/>
                  <a:pt x="1220" y="141"/>
                  <a:pt x="1219" y="141"/>
                </a:cubicBezTo>
                <a:cubicBezTo>
                  <a:pt x="1219" y="144"/>
                  <a:pt x="1218" y="142"/>
                  <a:pt x="1221" y="144"/>
                </a:cubicBezTo>
                <a:cubicBezTo>
                  <a:pt x="1222" y="145"/>
                  <a:pt x="1221" y="146"/>
                  <a:pt x="1223" y="145"/>
                </a:cubicBezTo>
                <a:close/>
                <a:moveTo>
                  <a:pt x="674" y="37"/>
                </a:moveTo>
                <a:cubicBezTo>
                  <a:pt x="675" y="35"/>
                  <a:pt x="675" y="35"/>
                  <a:pt x="676" y="33"/>
                </a:cubicBezTo>
                <a:cubicBezTo>
                  <a:pt x="675" y="33"/>
                  <a:pt x="674" y="32"/>
                  <a:pt x="673" y="32"/>
                </a:cubicBezTo>
                <a:cubicBezTo>
                  <a:pt x="673" y="34"/>
                  <a:pt x="672" y="34"/>
                  <a:pt x="673" y="35"/>
                </a:cubicBezTo>
                <a:cubicBezTo>
                  <a:pt x="673" y="36"/>
                  <a:pt x="674" y="36"/>
                  <a:pt x="674" y="37"/>
                </a:cubicBezTo>
                <a:close/>
                <a:moveTo>
                  <a:pt x="1292" y="171"/>
                </a:moveTo>
                <a:cubicBezTo>
                  <a:pt x="1293" y="171"/>
                  <a:pt x="1294" y="170"/>
                  <a:pt x="1295" y="170"/>
                </a:cubicBezTo>
                <a:cubicBezTo>
                  <a:pt x="1296" y="169"/>
                  <a:pt x="1295" y="170"/>
                  <a:pt x="1296" y="168"/>
                </a:cubicBezTo>
                <a:cubicBezTo>
                  <a:pt x="1294" y="167"/>
                  <a:pt x="1290" y="166"/>
                  <a:pt x="1289" y="166"/>
                </a:cubicBezTo>
                <a:cubicBezTo>
                  <a:pt x="1289" y="165"/>
                  <a:pt x="1288" y="165"/>
                  <a:pt x="1287" y="164"/>
                </a:cubicBezTo>
                <a:cubicBezTo>
                  <a:pt x="1289" y="161"/>
                  <a:pt x="1288" y="162"/>
                  <a:pt x="1290" y="160"/>
                </a:cubicBezTo>
                <a:cubicBezTo>
                  <a:pt x="1289" y="159"/>
                  <a:pt x="1289" y="159"/>
                  <a:pt x="1288" y="158"/>
                </a:cubicBezTo>
                <a:cubicBezTo>
                  <a:pt x="1285" y="160"/>
                  <a:pt x="1277" y="160"/>
                  <a:pt x="1274" y="157"/>
                </a:cubicBezTo>
                <a:cubicBezTo>
                  <a:pt x="1273" y="157"/>
                  <a:pt x="1272" y="157"/>
                  <a:pt x="1271" y="157"/>
                </a:cubicBezTo>
                <a:cubicBezTo>
                  <a:pt x="1272" y="162"/>
                  <a:pt x="1273" y="159"/>
                  <a:pt x="1273" y="164"/>
                </a:cubicBezTo>
                <a:cubicBezTo>
                  <a:pt x="1280" y="166"/>
                  <a:pt x="1285" y="169"/>
                  <a:pt x="1292" y="171"/>
                </a:cubicBezTo>
                <a:close/>
                <a:moveTo>
                  <a:pt x="588" y="22"/>
                </a:moveTo>
                <a:cubicBezTo>
                  <a:pt x="588" y="22"/>
                  <a:pt x="588" y="22"/>
                  <a:pt x="588" y="21"/>
                </a:cubicBezTo>
                <a:cubicBezTo>
                  <a:pt x="589" y="21"/>
                  <a:pt x="589" y="21"/>
                  <a:pt x="590" y="21"/>
                </a:cubicBezTo>
                <a:cubicBezTo>
                  <a:pt x="589" y="21"/>
                  <a:pt x="589" y="20"/>
                  <a:pt x="589" y="20"/>
                </a:cubicBezTo>
                <a:cubicBezTo>
                  <a:pt x="589" y="20"/>
                  <a:pt x="589" y="19"/>
                  <a:pt x="589" y="18"/>
                </a:cubicBezTo>
                <a:cubicBezTo>
                  <a:pt x="587" y="18"/>
                  <a:pt x="585" y="18"/>
                  <a:pt x="583" y="17"/>
                </a:cubicBezTo>
                <a:cubicBezTo>
                  <a:pt x="583" y="19"/>
                  <a:pt x="583" y="19"/>
                  <a:pt x="583" y="20"/>
                </a:cubicBezTo>
                <a:cubicBezTo>
                  <a:pt x="585" y="22"/>
                  <a:pt x="586" y="21"/>
                  <a:pt x="588" y="22"/>
                </a:cubicBezTo>
                <a:close/>
                <a:moveTo>
                  <a:pt x="1312" y="166"/>
                </a:moveTo>
                <a:cubicBezTo>
                  <a:pt x="1312" y="166"/>
                  <a:pt x="1311" y="167"/>
                  <a:pt x="1311" y="167"/>
                </a:cubicBezTo>
                <a:cubicBezTo>
                  <a:pt x="1311" y="169"/>
                  <a:pt x="1312" y="169"/>
                  <a:pt x="1312" y="171"/>
                </a:cubicBezTo>
                <a:cubicBezTo>
                  <a:pt x="1314" y="171"/>
                  <a:pt x="1314" y="171"/>
                  <a:pt x="1316" y="171"/>
                </a:cubicBezTo>
                <a:cubicBezTo>
                  <a:pt x="1316" y="171"/>
                  <a:pt x="1317" y="171"/>
                  <a:pt x="1318" y="171"/>
                </a:cubicBezTo>
                <a:cubicBezTo>
                  <a:pt x="1318" y="170"/>
                  <a:pt x="1318" y="169"/>
                  <a:pt x="1318" y="168"/>
                </a:cubicBezTo>
                <a:cubicBezTo>
                  <a:pt x="1316" y="167"/>
                  <a:pt x="1314" y="167"/>
                  <a:pt x="1312" y="166"/>
                </a:cubicBezTo>
                <a:close/>
                <a:moveTo>
                  <a:pt x="1225" y="150"/>
                </a:moveTo>
                <a:cubicBezTo>
                  <a:pt x="1223" y="150"/>
                  <a:pt x="1222" y="150"/>
                  <a:pt x="1221" y="150"/>
                </a:cubicBezTo>
                <a:cubicBezTo>
                  <a:pt x="1221" y="150"/>
                  <a:pt x="1220" y="151"/>
                  <a:pt x="1220" y="152"/>
                </a:cubicBezTo>
                <a:cubicBezTo>
                  <a:pt x="1222" y="152"/>
                  <a:pt x="1223" y="152"/>
                  <a:pt x="1224" y="152"/>
                </a:cubicBezTo>
                <a:cubicBezTo>
                  <a:pt x="1224" y="152"/>
                  <a:pt x="1225" y="151"/>
                  <a:pt x="1225" y="150"/>
                </a:cubicBezTo>
                <a:close/>
                <a:moveTo>
                  <a:pt x="1255" y="161"/>
                </a:moveTo>
                <a:cubicBezTo>
                  <a:pt x="1258" y="161"/>
                  <a:pt x="1264" y="165"/>
                  <a:pt x="1267" y="163"/>
                </a:cubicBezTo>
                <a:cubicBezTo>
                  <a:pt x="1269" y="163"/>
                  <a:pt x="1270" y="164"/>
                  <a:pt x="1272" y="164"/>
                </a:cubicBezTo>
                <a:cubicBezTo>
                  <a:pt x="1272" y="164"/>
                  <a:pt x="1272" y="163"/>
                  <a:pt x="1272" y="163"/>
                </a:cubicBezTo>
                <a:cubicBezTo>
                  <a:pt x="1267" y="161"/>
                  <a:pt x="1263" y="160"/>
                  <a:pt x="1258" y="158"/>
                </a:cubicBezTo>
                <a:cubicBezTo>
                  <a:pt x="1257" y="159"/>
                  <a:pt x="1256" y="160"/>
                  <a:pt x="1255" y="161"/>
                </a:cubicBezTo>
                <a:close/>
                <a:moveTo>
                  <a:pt x="667" y="44"/>
                </a:moveTo>
                <a:cubicBezTo>
                  <a:pt x="665" y="43"/>
                  <a:pt x="665" y="43"/>
                  <a:pt x="665" y="43"/>
                </a:cubicBezTo>
                <a:cubicBezTo>
                  <a:pt x="671" y="49"/>
                  <a:pt x="674" y="46"/>
                  <a:pt x="682" y="47"/>
                </a:cubicBezTo>
                <a:cubicBezTo>
                  <a:pt x="682" y="45"/>
                  <a:pt x="682" y="45"/>
                  <a:pt x="682" y="44"/>
                </a:cubicBezTo>
                <a:cubicBezTo>
                  <a:pt x="680" y="42"/>
                  <a:pt x="670" y="42"/>
                  <a:pt x="667" y="44"/>
                </a:cubicBezTo>
                <a:close/>
                <a:moveTo>
                  <a:pt x="479" y="6"/>
                </a:moveTo>
                <a:cubicBezTo>
                  <a:pt x="478" y="4"/>
                  <a:pt x="478" y="5"/>
                  <a:pt x="476" y="4"/>
                </a:cubicBezTo>
                <a:cubicBezTo>
                  <a:pt x="477" y="6"/>
                  <a:pt x="476" y="6"/>
                  <a:pt x="479" y="6"/>
                </a:cubicBezTo>
                <a:close/>
                <a:moveTo>
                  <a:pt x="1298" y="177"/>
                </a:moveTo>
                <a:cubicBezTo>
                  <a:pt x="1300" y="176"/>
                  <a:pt x="1301" y="175"/>
                  <a:pt x="1302" y="173"/>
                </a:cubicBezTo>
                <a:cubicBezTo>
                  <a:pt x="1301" y="173"/>
                  <a:pt x="1300" y="172"/>
                  <a:pt x="1299" y="172"/>
                </a:cubicBezTo>
                <a:cubicBezTo>
                  <a:pt x="1297" y="175"/>
                  <a:pt x="1298" y="173"/>
                  <a:pt x="1297" y="177"/>
                </a:cubicBezTo>
                <a:cubicBezTo>
                  <a:pt x="1298" y="177"/>
                  <a:pt x="1298" y="177"/>
                  <a:pt x="1298" y="177"/>
                </a:cubicBezTo>
                <a:close/>
                <a:moveTo>
                  <a:pt x="1311" y="174"/>
                </a:moveTo>
                <a:cubicBezTo>
                  <a:pt x="1309" y="175"/>
                  <a:pt x="1310" y="174"/>
                  <a:pt x="1308" y="175"/>
                </a:cubicBezTo>
                <a:cubicBezTo>
                  <a:pt x="1308" y="175"/>
                  <a:pt x="1308" y="176"/>
                  <a:pt x="1308" y="177"/>
                </a:cubicBezTo>
                <a:cubicBezTo>
                  <a:pt x="1310" y="177"/>
                  <a:pt x="1310" y="177"/>
                  <a:pt x="1311" y="176"/>
                </a:cubicBezTo>
                <a:cubicBezTo>
                  <a:pt x="1312" y="176"/>
                  <a:pt x="1312" y="176"/>
                  <a:pt x="1312" y="177"/>
                </a:cubicBezTo>
                <a:cubicBezTo>
                  <a:pt x="1311" y="174"/>
                  <a:pt x="1313" y="176"/>
                  <a:pt x="1311" y="174"/>
                </a:cubicBezTo>
                <a:close/>
                <a:moveTo>
                  <a:pt x="415" y="1"/>
                </a:moveTo>
                <a:cubicBezTo>
                  <a:pt x="411" y="1"/>
                  <a:pt x="409" y="1"/>
                  <a:pt x="406" y="3"/>
                </a:cubicBezTo>
                <a:cubicBezTo>
                  <a:pt x="406" y="2"/>
                  <a:pt x="406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8" y="4"/>
                  <a:pt x="411" y="4"/>
                  <a:pt x="415" y="4"/>
                </a:cubicBezTo>
                <a:cubicBezTo>
                  <a:pt x="415" y="3"/>
                  <a:pt x="415" y="2"/>
                  <a:pt x="415" y="1"/>
                </a:cubicBezTo>
                <a:close/>
                <a:moveTo>
                  <a:pt x="497" y="37"/>
                </a:moveTo>
                <a:cubicBezTo>
                  <a:pt x="497" y="37"/>
                  <a:pt x="498" y="37"/>
                  <a:pt x="499" y="37"/>
                </a:cubicBezTo>
                <a:cubicBezTo>
                  <a:pt x="499" y="36"/>
                  <a:pt x="500" y="35"/>
                  <a:pt x="500" y="33"/>
                </a:cubicBezTo>
                <a:cubicBezTo>
                  <a:pt x="502" y="31"/>
                  <a:pt x="500" y="26"/>
                  <a:pt x="501" y="20"/>
                </a:cubicBezTo>
                <a:cubicBezTo>
                  <a:pt x="500" y="19"/>
                  <a:pt x="499" y="19"/>
                  <a:pt x="498" y="19"/>
                </a:cubicBezTo>
                <a:cubicBezTo>
                  <a:pt x="498" y="20"/>
                  <a:pt x="498" y="22"/>
                  <a:pt x="498" y="23"/>
                </a:cubicBezTo>
                <a:cubicBezTo>
                  <a:pt x="495" y="24"/>
                  <a:pt x="492" y="25"/>
                  <a:pt x="489" y="26"/>
                </a:cubicBezTo>
                <a:cubicBezTo>
                  <a:pt x="492" y="30"/>
                  <a:pt x="496" y="30"/>
                  <a:pt x="497" y="37"/>
                </a:cubicBezTo>
                <a:close/>
                <a:moveTo>
                  <a:pt x="531" y="27"/>
                </a:moveTo>
                <a:cubicBezTo>
                  <a:pt x="528" y="27"/>
                  <a:pt x="529" y="26"/>
                  <a:pt x="527" y="28"/>
                </a:cubicBezTo>
                <a:cubicBezTo>
                  <a:pt x="526" y="28"/>
                  <a:pt x="526" y="28"/>
                  <a:pt x="526" y="28"/>
                </a:cubicBezTo>
                <a:cubicBezTo>
                  <a:pt x="526" y="28"/>
                  <a:pt x="526" y="28"/>
                  <a:pt x="526" y="29"/>
                </a:cubicBezTo>
                <a:cubicBezTo>
                  <a:pt x="527" y="29"/>
                  <a:pt x="529" y="29"/>
                  <a:pt x="531" y="30"/>
                </a:cubicBezTo>
                <a:cubicBezTo>
                  <a:pt x="531" y="29"/>
                  <a:pt x="531" y="28"/>
                  <a:pt x="531" y="27"/>
                </a:cubicBezTo>
                <a:close/>
                <a:moveTo>
                  <a:pt x="541" y="31"/>
                </a:moveTo>
                <a:cubicBezTo>
                  <a:pt x="541" y="31"/>
                  <a:pt x="542" y="31"/>
                  <a:pt x="542" y="31"/>
                </a:cubicBezTo>
                <a:cubicBezTo>
                  <a:pt x="541" y="30"/>
                  <a:pt x="541" y="30"/>
                  <a:pt x="539" y="29"/>
                </a:cubicBezTo>
                <a:cubicBezTo>
                  <a:pt x="538" y="31"/>
                  <a:pt x="539" y="31"/>
                  <a:pt x="541" y="31"/>
                </a:cubicBezTo>
                <a:close/>
                <a:moveTo>
                  <a:pt x="1140" y="154"/>
                </a:moveTo>
                <a:cubicBezTo>
                  <a:pt x="1141" y="154"/>
                  <a:pt x="1142" y="155"/>
                  <a:pt x="1143" y="155"/>
                </a:cubicBezTo>
                <a:cubicBezTo>
                  <a:pt x="1143" y="154"/>
                  <a:pt x="1143" y="154"/>
                  <a:pt x="1143" y="154"/>
                </a:cubicBezTo>
                <a:cubicBezTo>
                  <a:pt x="1142" y="153"/>
                  <a:pt x="1141" y="153"/>
                  <a:pt x="1140" y="152"/>
                </a:cubicBezTo>
                <a:cubicBezTo>
                  <a:pt x="1140" y="153"/>
                  <a:pt x="1140" y="154"/>
                  <a:pt x="1140" y="154"/>
                </a:cubicBezTo>
                <a:close/>
                <a:moveTo>
                  <a:pt x="1162" y="161"/>
                </a:moveTo>
                <a:cubicBezTo>
                  <a:pt x="1161" y="162"/>
                  <a:pt x="1162" y="161"/>
                  <a:pt x="1160" y="162"/>
                </a:cubicBezTo>
                <a:cubicBezTo>
                  <a:pt x="1160" y="164"/>
                  <a:pt x="1161" y="164"/>
                  <a:pt x="1161" y="167"/>
                </a:cubicBezTo>
                <a:cubicBezTo>
                  <a:pt x="1163" y="166"/>
                  <a:pt x="1164" y="166"/>
                  <a:pt x="1166" y="165"/>
                </a:cubicBezTo>
                <a:cubicBezTo>
                  <a:pt x="1166" y="165"/>
                  <a:pt x="1167" y="164"/>
                  <a:pt x="1167" y="164"/>
                </a:cubicBezTo>
                <a:cubicBezTo>
                  <a:pt x="1167" y="163"/>
                  <a:pt x="1166" y="162"/>
                  <a:pt x="1165" y="162"/>
                </a:cubicBezTo>
                <a:cubicBezTo>
                  <a:pt x="1164" y="161"/>
                  <a:pt x="1163" y="161"/>
                  <a:pt x="1162" y="161"/>
                </a:cubicBezTo>
                <a:close/>
                <a:moveTo>
                  <a:pt x="482" y="26"/>
                </a:moveTo>
                <a:cubicBezTo>
                  <a:pt x="482" y="26"/>
                  <a:pt x="482" y="26"/>
                  <a:pt x="483" y="26"/>
                </a:cubicBezTo>
                <a:cubicBezTo>
                  <a:pt x="483" y="24"/>
                  <a:pt x="483" y="24"/>
                  <a:pt x="483" y="24"/>
                </a:cubicBezTo>
                <a:cubicBezTo>
                  <a:pt x="482" y="24"/>
                  <a:pt x="480" y="24"/>
                  <a:pt x="478" y="23"/>
                </a:cubicBezTo>
                <a:cubicBezTo>
                  <a:pt x="477" y="24"/>
                  <a:pt x="478" y="24"/>
                  <a:pt x="476" y="24"/>
                </a:cubicBezTo>
                <a:cubicBezTo>
                  <a:pt x="476" y="25"/>
                  <a:pt x="476" y="25"/>
                  <a:pt x="476" y="26"/>
                </a:cubicBezTo>
                <a:cubicBezTo>
                  <a:pt x="478" y="27"/>
                  <a:pt x="480" y="27"/>
                  <a:pt x="482" y="26"/>
                </a:cubicBezTo>
                <a:close/>
                <a:moveTo>
                  <a:pt x="571" y="44"/>
                </a:moveTo>
                <a:cubicBezTo>
                  <a:pt x="567" y="43"/>
                  <a:pt x="567" y="43"/>
                  <a:pt x="567" y="43"/>
                </a:cubicBezTo>
                <a:cubicBezTo>
                  <a:pt x="567" y="44"/>
                  <a:pt x="567" y="45"/>
                  <a:pt x="566" y="47"/>
                </a:cubicBezTo>
                <a:cubicBezTo>
                  <a:pt x="568" y="47"/>
                  <a:pt x="569" y="47"/>
                  <a:pt x="570" y="47"/>
                </a:cubicBezTo>
                <a:cubicBezTo>
                  <a:pt x="571" y="46"/>
                  <a:pt x="571" y="45"/>
                  <a:pt x="571" y="44"/>
                </a:cubicBezTo>
                <a:close/>
                <a:moveTo>
                  <a:pt x="1284" y="189"/>
                </a:moveTo>
                <a:cubicBezTo>
                  <a:pt x="1284" y="189"/>
                  <a:pt x="1284" y="190"/>
                  <a:pt x="1284" y="191"/>
                </a:cubicBezTo>
                <a:cubicBezTo>
                  <a:pt x="1285" y="191"/>
                  <a:pt x="1286" y="191"/>
                  <a:pt x="1287" y="191"/>
                </a:cubicBezTo>
                <a:cubicBezTo>
                  <a:pt x="1286" y="189"/>
                  <a:pt x="1288" y="190"/>
                  <a:pt x="1284" y="189"/>
                </a:cubicBezTo>
                <a:close/>
                <a:moveTo>
                  <a:pt x="606" y="64"/>
                </a:moveTo>
                <a:cubicBezTo>
                  <a:pt x="607" y="63"/>
                  <a:pt x="607" y="62"/>
                  <a:pt x="608" y="60"/>
                </a:cubicBezTo>
                <a:cubicBezTo>
                  <a:pt x="610" y="61"/>
                  <a:pt x="612" y="62"/>
                  <a:pt x="614" y="62"/>
                </a:cubicBezTo>
                <a:cubicBezTo>
                  <a:pt x="614" y="60"/>
                  <a:pt x="615" y="59"/>
                  <a:pt x="616" y="58"/>
                </a:cubicBezTo>
                <a:cubicBezTo>
                  <a:pt x="616" y="57"/>
                  <a:pt x="615" y="57"/>
                  <a:pt x="615" y="56"/>
                </a:cubicBezTo>
                <a:cubicBezTo>
                  <a:pt x="608" y="56"/>
                  <a:pt x="608" y="59"/>
                  <a:pt x="601" y="57"/>
                </a:cubicBezTo>
                <a:cubicBezTo>
                  <a:pt x="601" y="57"/>
                  <a:pt x="600" y="57"/>
                  <a:pt x="600" y="58"/>
                </a:cubicBezTo>
                <a:cubicBezTo>
                  <a:pt x="601" y="60"/>
                  <a:pt x="600" y="59"/>
                  <a:pt x="604" y="60"/>
                </a:cubicBezTo>
                <a:cubicBezTo>
                  <a:pt x="602" y="61"/>
                  <a:pt x="599" y="61"/>
                  <a:pt x="597" y="62"/>
                </a:cubicBezTo>
                <a:cubicBezTo>
                  <a:pt x="596" y="63"/>
                  <a:pt x="597" y="63"/>
                  <a:pt x="597" y="66"/>
                </a:cubicBezTo>
                <a:cubicBezTo>
                  <a:pt x="594" y="66"/>
                  <a:pt x="592" y="66"/>
                  <a:pt x="590" y="66"/>
                </a:cubicBezTo>
                <a:cubicBezTo>
                  <a:pt x="590" y="68"/>
                  <a:pt x="592" y="69"/>
                  <a:pt x="593" y="71"/>
                </a:cubicBezTo>
                <a:cubicBezTo>
                  <a:pt x="594" y="72"/>
                  <a:pt x="598" y="72"/>
                  <a:pt x="601" y="73"/>
                </a:cubicBezTo>
                <a:cubicBezTo>
                  <a:pt x="601" y="72"/>
                  <a:pt x="602" y="71"/>
                  <a:pt x="602" y="70"/>
                </a:cubicBezTo>
                <a:cubicBezTo>
                  <a:pt x="605" y="71"/>
                  <a:pt x="604" y="70"/>
                  <a:pt x="605" y="72"/>
                </a:cubicBezTo>
                <a:cubicBezTo>
                  <a:pt x="608" y="73"/>
                  <a:pt x="608" y="73"/>
                  <a:pt x="610" y="72"/>
                </a:cubicBezTo>
                <a:cubicBezTo>
                  <a:pt x="610" y="72"/>
                  <a:pt x="610" y="72"/>
                  <a:pt x="611" y="71"/>
                </a:cubicBezTo>
                <a:cubicBezTo>
                  <a:pt x="609" y="70"/>
                  <a:pt x="609" y="70"/>
                  <a:pt x="606" y="69"/>
                </a:cubicBezTo>
                <a:cubicBezTo>
                  <a:pt x="606" y="69"/>
                  <a:pt x="606" y="69"/>
                  <a:pt x="606" y="68"/>
                </a:cubicBezTo>
                <a:cubicBezTo>
                  <a:pt x="608" y="68"/>
                  <a:pt x="609" y="69"/>
                  <a:pt x="610" y="68"/>
                </a:cubicBezTo>
                <a:cubicBezTo>
                  <a:pt x="612" y="67"/>
                  <a:pt x="611" y="68"/>
                  <a:pt x="612" y="66"/>
                </a:cubicBezTo>
                <a:cubicBezTo>
                  <a:pt x="612" y="66"/>
                  <a:pt x="611" y="65"/>
                  <a:pt x="611" y="65"/>
                </a:cubicBezTo>
                <a:cubicBezTo>
                  <a:pt x="607" y="65"/>
                  <a:pt x="606" y="66"/>
                  <a:pt x="602" y="66"/>
                </a:cubicBezTo>
                <a:cubicBezTo>
                  <a:pt x="602" y="66"/>
                  <a:pt x="603" y="66"/>
                  <a:pt x="603" y="65"/>
                </a:cubicBezTo>
                <a:cubicBezTo>
                  <a:pt x="602" y="64"/>
                  <a:pt x="602" y="65"/>
                  <a:pt x="602" y="63"/>
                </a:cubicBezTo>
                <a:cubicBezTo>
                  <a:pt x="602" y="63"/>
                  <a:pt x="603" y="63"/>
                  <a:pt x="603" y="63"/>
                </a:cubicBezTo>
                <a:cubicBezTo>
                  <a:pt x="605" y="63"/>
                  <a:pt x="604" y="63"/>
                  <a:pt x="606" y="64"/>
                </a:cubicBezTo>
                <a:close/>
                <a:moveTo>
                  <a:pt x="428" y="30"/>
                </a:moveTo>
                <a:cubicBezTo>
                  <a:pt x="430" y="30"/>
                  <a:pt x="434" y="27"/>
                  <a:pt x="436" y="28"/>
                </a:cubicBezTo>
                <a:cubicBezTo>
                  <a:pt x="441" y="29"/>
                  <a:pt x="449" y="31"/>
                  <a:pt x="454" y="28"/>
                </a:cubicBezTo>
                <a:cubicBezTo>
                  <a:pt x="455" y="28"/>
                  <a:pt x="455" y="28"/>
                  <a:pt x="456" y="28"/>
                </a:cubicBezTo>
                <a:cubicBezTo>
                  <a:pt x="455" y="26"/>
                  <a:pt x="455" y="26"/>
                  <a:pt x="453" y="25"/>
                </a:cubicBezTo>
                <a:cubicBezTo>
                  <a:pt x="449" y="26"/>
                  <a:pt x="433" y="27"/>
                  <a:pt x="432" y="23"/>
                </a:cubicBezTo>
                <a:cubicBezTo>
                  <a:pt x="425" y="23"/>
                  <a:pt x="424" y="26"/>
                  <a:pt x="418" y="27"/>
                </a:cubicBezTo>
                <a:cubicBezTo>
                  <a:pt x="418" y="30"/>
                  <a:pt x="417" y="28"/>
                  <a:pt x="418" y="30"/>
                </a:cubicBezTo>
                <a:cubicBezTo>
                  <a:pt x="418" y="30"/>
                  <a:pt x="425" y="31"/>
                  <a:pt x="428" y="30"/>
                </a:cubicBezTo>
                <a:close/>
                <a:moveTo>
                  <a:pt x="594" y="56"/>
                </a:moveTo>
                <a:cubicBezTo>
                  <a:pt x="592" y="56"/>
                  <a:pt x="591" y="56"/>
                  <a:pt x="589" y="55"/>
                </a:cubicBezTo>
                <a:cubicBezTo>
                  <a:pt x="588" y="57"/>
                  <a:pt x="587" y="59"/>
                  <a:pt x="587" y="60"/>
                </a:cubicBezTo>
                <a:cubicBezTo>
                  <a:pt x="591" y="60"/>
                  <a:pt x="591" y="59"/>
                  <a:pt x="593" y="58"/>
                </a:cubicBezTo>
                <a:cubicBezTo>
                  <a:pt x="594" y="58"/>
                  <a:pt x="594" y="57"/>
                  <a:pt x="594" y="56"/>
                </a:cubicBezTo>
                <a:close/>
                <a:moveTo>
                  <a:pt x="1292" y="199"/>
                </a:moveTo>
                <a:cubicBezTo>
                  <a:pt x="1290" y="198"/>
                  <a:pt x="1290" y="197"/>
                  <a:pt x="1287" y="197"/>
                </a:cubicBezTo>
                <a:cubicBezTo>
                  <a:pt x="1286" y="197"/>
                  <a:pt x="1287" y="197"/>
                  <a:pt x="1285" y="197"/>
                </a:cubicBezTo>
                <a:cubicBezTo>
                  <a:pt x="1285" y="198"/>
                  <a:pt x="1285" y="198"/>
                  <a:pt x="1285" y="198"/>
                </a:cubicBezTo>
                <a:cubicBezTo>
                  <a:pt x="1287" y="199"/>
                  <a:pt x="1289" y="199"/>
                  <a:pt x="1292" y="200"/>
                </a:cubicBezTo>
                <a:cubicBezTo>
                  <a:pt x="1292" y="199"/>
                  <a:pt x="1292" y="199"/>
                  <a:pt x="1292" y="199"/>
                </a:cubicBezTo>
                <a:close/>
                <a:moveTo>
                  <a:pt x="570" y="60"/>
                </a:moveTo>
                <a:cubicBezTo>
                  <a:pt x="571" y="59"/>
                  <a:pt x="571" y="59"/>
                  <a:pt x="570" y="57"/>
                </a:cubicBezTo>
                <a:cubicBezTo>
                  <a:pt x="567" y="59"/>
                  <a:pt x="566" y="59"/>
                  <a:pt x="563" y="59"/>
                </a:cubicBezTo>
                <a:cubicBezTo>
                  <a:pt x="563" y="60"/>
                  <a:pt x="563" y="61"/>
                  <a:pt x="563" y="62"/>
                </a:cubicBezTo>
                <a:cubicBezTo>
                  <a:pt x="567" y="62"/>
                  <a:pt x="568" y="62"/>
                  <a:pt x="570" y="60"/>
                </a:cubicBezTo>
                <a:close/>
                <a:moveTo>
                  <a:pt x="424" y="40"/>
                </a:moveTo>
                <a:cubicBezTo>
                  <a:pt x="425" y="39"/>
                  <a:pt x="426" y="39"/>
                  <a:pt x="428" y="38"/>
                </a:cubicBezTo>
                <a:cubicBezTo>
                  <a:pt x="428" y="37"/>
                  <a:pt x="428" y="36"/>
                  <a:pt x="428" y="35"/>
                </a:cubicBezTo>
                <a:cubicBezTo>
                  <a:pt x="425" y="34"/>
                  <a:pt x="425" y="33"/>
                  <a:pt x="421" y="32"/>
                </a:cubicBezTo>
                <a:cubicBezTo>
                  <a:pt x="419" y="33"/>
                  <a:pt x="419" y="34"/>
                  <a:pt x="416" y="34"/>
                </a:cubicBezTo>
                <a:cubicBezTo>
                  <a:pt x="416" y="37"/>
                  <a:pt x="420" y="38"/>
                  <a:pt x="424" y="40"/>
                </a:cubicBezTo>
                <a:close/>
                <a:moveTo>
                  <a:pt x="530" y="57"/>
                </a:moveTo>
                <a:cubicBezTo>
                  <a:pt x="530" y="55"/>
                  <a:pt x="530" y="55"/>
                  <a:pt x="528" y="54"/>
                </a:cubicBezTo>
                <a:cubicBezTo>
                  <a:pt x="527" y="54"/>
                  <a:pt x="525" y="54"/>
                  <a:pt x="524" y="55"/>
                </a:cubicBezTo>
                <a:cubicBezTo>
                  <a:pt x="522" y="55"/>
                  <a:pt x="521" y="55"/>
                  <a:pt x="520" y="55"/>
                </a:cubicBezTo>
                <a:cubicBezTo>
                  <a:pt x="521" y="58"/>
                  <a:pt x="521" y="58"/>
                  <a:pt x="521" y="60"/>
                </a:cubicBezTo>
                <a:cubicBezTo>
                  <a:pt x="526" y="59"/>
                  <a:pt x="527" y="58"/>
                  <a:pt x="530" y="57"/>
                </a:cubicBezTo>
                <a:close/>
                <a:moveTo>
                  <a:pt x="561" y="74"/>
                </a:moveTo>
                <a:cubicBezTo>
                  <a:pt x="564" y="74"/>
                  <a:pt x="578" y="70"/>
                  <a:pt x="580" y="69"/>
                </a:cubicBezTo>
                <a:cubicBezTo>
                  <a:pt x="580" y="69"/>
                  <a:pt x="580" y="69"/>
                  <a:pt x="581" y="69"/>
                </a:cubicBezTo>
                <a:cubicBezTo>
                  <a:pt x="581" y="69"/>
                  <a:pt x="581" y="68"/>
                  <a:pt x="581" y="67"/>
                </a:cubicBezTo>
                <a:cubicBezTo>
                  <a:pt x="578" y="67"/>
                  <a:pt x="576" y="66"/>
                  <a:pt x="573" y="66"/>
                </a:cubicBezTo>
                <a:cubicBezTo>
                  <a:pt x="569" y="68"/>
                  <a:pt x="561" y="68"/>
                  <a:pt x="556" y="67"/>
                </a:cubicBezTo>
                <a:cubicBezTo>
                  <a:pt x="556" y="67"/>
                  <a:pt x="555" y="67"/>
                  <a:pt x="555" y="67"/>
                </a:cubicBezTo>
                <a:cubicBezTo>
                  <a:pt x="556" y="73"/>
                  <a:pt x="558" y="70"/>
                  <a:pt x="561" y="74"/>
                </a:cubicBezTo>
                <a:close/>
                <a:moveTo>
                  <a:pt x="584" y="68"/>
                </a:moveTo>
                <a:cubicBezTo>
                  <a:pt x="584" y="69"/>
                  <a:pt x="584" y="70"/>
                  <a:pt x="584" y="71"/>
                </a:cubicBezTo>
                <a:cubicBezTo>
                  <a:pt x="584" y="71"/>
                  <a:pt x="585" y="71"/>
                  <a:pt x="586" y="72"/>
                </a:cubicBezTo>
                <a:cubicBezTo>
                  <a:pt x="585" y="68"/>
                  <a:pt x="586" y="70"/>
                  <a:pt x="584" y="68"/>
                </a:cubicBezTo>
                <a:close/>
                <a:moveTo>
                  <a:pt x="483" y="51"/>
                </a:moveTo>
                <a:cubicBezTo>
                  <a:pt x="482" y="48"/>
                  <a:pt x="484" y="50"/>
                  <a:pt x="481" y="48"/>
                </a:cubicBezTo>
                <a:cubicBezTo>
                  <a:pt x="480" y="49"/>
                  <a:pt x="479" y="50"/>
                  <a:pt x="479" y="51"/>
                </a:cubicBezTo>
                <a:cubicBezTo>
                  <a:pt x="481" y="51"/>
                  <a:pt x="481" y="51"/>
                  <a:pt x="482" y="51"/>
                </a:cubicBezTo>
                <a:cubicBezTo>
                  <a:pt x="483" y="51"/>
                  <a:pt x="483" y="51"/>
                  <a:pt x="483" y="51"/>
                </a:cubicBezTo>
                <a:close/>
                <a:moveTo>
                  <a:pt x="311" y="15"/>
                </a:moveTo>
                <a:cubicBezTo>
                  <a:pt x="311" y="16"/>
                  <a:pt x="311" y="17"/>
                  <a:pt x="310" y="18"/>
                </a:cubicBezTo>
                <a:cubicBezTo>
                  <a:pt x="312" y="18"/>
                  <a:pt x="312" y="18"/>
                  <a:pt x="313" y="17"/>
                </a:cubicBezTo>
                <a:cubicBezTo>
                  <a:pt x="313" y="16"/>
                  <a:pt x="313" y="17"/>
                  <a:pt x="311" y="15"/>
                </a:cubicBezTo>
                <a:close/>
                <a:moveTo>
                  <a:pt x="348" y="37"/>
                </a:moveTo>
                <a:cubicBezTo>
                  <a:pt x="353" y="37"/>
                  <a:pt x="353" y="42"/>
                  <a:pt x="359" y="39"/>
                </a:cubicBezTo>
                <a:cubicBezTo>
                  <a:pt x="363" y="39"/>
                  <a:pt x="362" y="37"/>
                  <a:pt x="364" y="35"/>
                </a:cubicBezTo>
                <a:cubicBezTo>
                  <a:pt x="368" y="33"/>
                  <a:pt x="375" y="34"/>
                  <a:pt x="379" y="32"/>
                </a:cubicBezTo>
                <a:cubicBezTo>
                  <a:pt x="380" y="32"/>
                  <a:pt x="380" y="31"/>
                  <a:pt x="381" y="31"/>
                </a:cubicBezTo>
                <a:cubicBezTo>
                  <a:pt x="380" y="31"/>
                  <a:pt x="380" y="30"/>
                  <a:pt x="380" y="30"/>
                </a:cubicBezTo>
                <a:cubicBezTo>
                  <a:pt x="365" y="28"/>
                  <a:pt x="351" y="30"/>
                  <a:pt x="340" y="31"/>
                </a:cubicBezTo>
                <a:cubicBezTo>
                  <a:pt x="340" y="33"/>
                  <a:pt x="339" y="35"/>
                  <a:pt x="338" y="37"/>
                </a:cubicBezTo>
                <a:cubicBezTo>
                  <a:pt x="342" y="38"/>
                  <a:pt x="345" y="37"/>
                  <a:pt x="348" y="37"/>
                </a:cubicBezTo>
                <a:close/>
                <a:moveTo>
                  <a:pt x="540" y="70"/>
                </a:moveTo>
                <a:cubicBezTo>
                  <a:pt x="542" y="70"/>
                  <a:pt x="544" y="70"/>
                  <a:pt x="546" y="70"/>
                </a:cubicBezTo>
                <a:cubicBezTo>
                  <a:pt x="546" y="70"/>
                  <a:pt x="546" y="70"/>
                  <a:pt x="547" y="70"/>
                </a:cubicBezTo>
                <a:cubicBezTo>
                  <a:pt x="546" y="67"/>
                  <a:pt x="546" y="68"/>
                  <a:pt x="544" y="66"/>
                </a:cubicBezTo>
                <a:cubicBezTo>
                  <a:pt x="543" y="67"/>
                  <a:pt x="542" y="67"/>
                  <a:pt x="540" y="68"/>
                </a:cubicBezTo>
                <a:lnTo>
                  <a:pt x="540" y="70"/>
                </a:lnTo>
                <a:close/>
                <a:moveTo>
                  <a:pt x="552" y="71"/>
                </a:moveTo>
                <a:cubicBezTo>
                  <a:pt x="552" y="71"/>
                  <a:pt x="552" y="70"/>
                  <a:pt x="552" y="70"/>
                </a:cubicBezTo>
                <a:cubicBezTo>
                  <a:pt x="552" y="70"/>
                  <a:pt x="553" y="70"/>
                  <a:pt x="553" y="70"/>
                </a:cubicBezTo>
                <a:cubicBezTo>
                  <a:pt x="552" y="67"/>
                  <a:pt x="554" y="70"/>
                  <a:pt x="551" y="68"/>
                </a:cubicBezTo>
                <a:cubicBezTo>
                  <a:pt x="550" y="68"/>
                  <a:pt x="551" y="68"/>
                  <a:pt x="549" y="68"/>
                </a:cubicBezTo>
                <a:cubicBezTo>
                  <a:pt x="550" y="69"/>
                  <a:pt x="550" y="69"/>
                  <a:pt x="550" y="70"/>
                </a:cubicBezTo>
                <a:cubicBezTo>
                  <a:pt x="551" y="71"/>
                  <a:pt x="550" y="70"/>
                  <a:pt x="552" y="71"/>
                </a:cubicBezTo>
                <a:close/>
                <a:moveTo>
                  <a:pt x="409" y="41"/>
                </a:moveTo>
                <a:cubicBezTo>
                  <a:pt x="408" y="42"/>
                  <a:pt x="409" y="41"/>
                  <a:pt x="407" y="42"/>
                </a:cubicBezTo>
                <a:cubicBezTo>
                  <a:pt x="407" y="44"/>
                  <a:pt x="407" y="44"/>
                  <a:pt x="407" y="44"/>
                </a:cubicBezTo>
                <a:cubicBezTo>
                  <a:pt x="408" y="43"/>
                  <a:pt x="408" y="44"/>
                  <a:pt x="409" y="43"/>
                </a:cubicBezTo>
                <a:cubicBezTo>
                  <a:pt x="409" y="43"/>
                  <a:pt x="409" y="43"/>
                  <a:pt x="410" y="43"/>
                </a:cubicBezTo>
                <a:cubicBezTo>
                  <a:pt x="411" y="41"/>
                  <a:pt x="410" y="42"/>
                  <a:pt x="409" y="41"/>
                </a:cubicBezTo>
                <a:close/>
                <a:moveTo>
                  <a:pt x="477" y="58"/>
                </a:moveTo>
                <a:cubicBezTo>
                  <a:pt x="478" y="58"/>
                  <a:pt x="478" y="58"/>
                  <a:pt x="478" y="58"/>
                </a:cubicBezTo>
                <a:cubicBezTo>
                  <a:pt x="479" y="58"/>
                  <a:pt x="479" y="58"/>
                  <a:pt x="479" y="57"/>
                </a:cubicBezTo>
                <a:cubicBezTo>
                  <a:pt x="477" y="57"/>
                  <a:pt x="475" y="57"/>
                  <a:pt x="474" y="56"/>
                </a:cubicBezTo>
                <a:cubicBezTo>
                  <a:pt x="473" y="57"/>
                  <a:pt x="473" y="58"/>
                  <a:pt x="473" y="58"/>
                </a:cubicBezTo>
                <a:cubicBezTo>
                  <a:pt x="476" y="58"/>
                  <a:pt x="476" y="59"/>
                  <a:pt x="477" y="58"/>
                </a:cubicBezTo>
                <a:close/>
                <a:moveTo>
                  <a:pt x="533" y="74"/>
                </a:moveTo>
                <a:cubicBezTo>
                  <a:pt x="534" y="74"/>
                  <a:pt x="534" y="74"/>
                  <a:pt x="534" y="74"/>
                </a:cubicBezTo>
                <a:cubicBezTo>
                  <a:pt x="535" y="73"/>
                  <a:pt x="535" y="72"/>
                  <a:pt x="535" y="72"/>
                </a:cubicBezTo>
                <a:cubicBezTo>
                  <a:pt x="530" y="70"/>
                  <a:pt x="528" y="69"/>
                  <a:pt x="522" y="68"/>
                </a:cubicBezTo>
                <a:cubicBezTo>
                  <a:pt x="522" y="69"/>
                  <a:pt x="522" y="69"/>
                  <a:pt x="521" y="70"/>
                </a:cubicBezTo>
                <a:cubicBezTo>
                  <a:pt x="522" y="70"/>
                  <a:pt x="523" y="71"/>
                  <a:pt x="524" y="71"/>
                </a:cubicBezTo>
                <a:cubicBezTo>
                  <a:pt x="524" y="72"/>
                  <a:pt x="524" y="73"/>
                  <a:pt x="524" y="74"/>
                </a:cubicBezTo>
                <a:cubicBezTo>
                  <a:pt x="523" y="74"/>
                  <a:pt x="523" y="74"/>
                  <a:pt x="523" y="75"/>
                </a:cubicBezTo>
                <a:cubicBezTo>
                  <a:pt x="520" y="74"/>
                  <a:pt x="520" y="74"/>
                  <a:pt x="519" y="73"/>
                </a:cubicBezTo>
                <a:cubicBezTo>
                  <a:pt x="516" y="74"/>
                  <a:pt x="517" y="74"/>
                  <a:pt x="514" y="75"/>
                </a:cubicBezTo>
                <a:cubicBezTo>
                  <a:pt x="514" y="76"/>
                  <a:pt x="514" y="76"/>
                  <a:pt x="514" y="77"/>
                </a:cubicBezTo>
                <a:cubicBezTo>
                  <a:pt x="521" y="77"/>
                  <a:pt x="524" y="73"/>
                  <a:pt x="528" y="73"/>
                </a:cubicBezTo>
                <a:cubicBezTo>
                  <a:pt x="532" y="72"/>
                  <a:pt x="531" y="74"/>
                  <a:pt x="533" y="74"/>
                </a:cubicBezTo>
                <a:close/>
                <a:moveTo>
                  <a:pt x="495" y="63"/>
                </a:moveTo>
                <a:cubicBezTo>
                  <a:pt x="494" y="64"/>
                  <a:pt x="493" y="64"/>
                  <a:pt x="493" y="65"/>
                </a:cubicBezTo>
                <a:cubicBezTo>
                  <a:pt x="495" y="65"/>
                  <a:pt x="494" y="65"/>
                  <a:pt x="495" y="65"/>
                </a:cubicBezTo>
                <a:cubicBezTo>
                  <a:pt x="495" y="65"/>
                  <a:pt x="496" y="65"/>
                  <a:pt x="496" y="65"/>
                </a:cubicBezTo>
                <a:cubicBezTo>
                  <a:pt x="495" y="62"/>
                  <a:pt x="497" y="64"/>
                  <a:pt x="495" y="63"/>
                </a:cubicBezTo>
                <a:close/>
                <a:moveTo>
                  <a:pt x="477" y="64"/>
                </a:moveTo>
                <a:cubicBezTo>
                  <a:pt x="479" y="63"/>
                  <a:pt x="477" y="64"/>
                  <a:pt x="478" y="62"/>
                </a:cubicBezTo>
                <a:cubicBezTo>
                  <a:pt x="477" y="62"/>
                  <a:pt x="476" y="61"/>
                  <a:pt x="476" y="61"/>
                </a:cubicBezTo>
                <a:cubicBezTo>
                  <a:pt x="475" y="62"/>
                  <a:pt x="475" y="62"/>
                  <a:pt x="474" y="65"/>
                </a:cubicBezTo>
                <a:cubicBezTo>
                  <a:pt x="471" y="65"/>
                  <a:pt x="468" y="64"/>
                  <a:pt x="466" y="64"/>
                </a:cubicBezTo>
                <a:cubicBezTo>
                  <a:pt x="466" y="65"/>
                  <a:pt x="467" y="66"/>
                  <a:pt x="467" y="67"/>
                </a:cubicBezTo>
                <a:cubicBezTo>
                  <a:pt x="471" y="67"/>
                  <a:pt x="475" y="66"/>
                  <a:pt x="477" y="64"/>
                </a:cubicBezTo>
                <a:close/>
                <a:moveTo>
                  <a:pt x="293" y="41"/>
                </a:moveTo>
                <a:cubicBezTo>
                  <a:pt x="292" y="41"/>
                  <a:pt x="293" y="41"/>
                  <a:pt x="291" y="41"/>
                </a:cubicBezTo>
                <a:cubicBezTo>
                  <a:pt x="291" y="42"/>
                  <a:pt x="292" y="42"/>
                  <a:pt x="292" y="43"/>
                </a:cubicBezTo>
                <a:cubicBezTo>
                  <a:pt x="293" y="44"/>
                  <a:pt x="292" y="43"/>
                  <a:pt x="294" y="44"/>
                </a:cubicBezTo>
                <a:cubicBezTo>
                  <a:pt x="296" y="42"/>
                  <a:pt x="296" y="43"/>
                  <a:pt x="298" y="40"/>
                </a:cubicBezTo>
                <a:cubicBezTo>
                  <a:pt x="299" y="41"/>
                  <a:pt x="301" y="44"/>
                  <a:pt x="301" y="48"/>
                </a:cubicBezTo>
                <a:cubicBezTo>
                  <a:pt x="303" y="48"/>
                  <a:pt x="305" y="49"/>
                  <a:pt x="307" y="49"/>
                </a:cubicBezTo>
                <a:cubicBezTo>
                  <a:pt x="307" y="51"/>
                  <a:pt x="307" y="51"/>
                  <a:pt x="306" y="52"/>
                </a:cubicBezTo>
                <a:cubicBezTo>
                  <a:pt x="304" y="55"/>
                  <a:pt x="302" y="55"/>
                  <a:pt x="298" y="54"/>
                </a:cubicBezTo>
                <a:cubicBezTo>
                  <a:pt x="298" y="55"/>
                  <a:pt x="298" y="56"/>
                  <a:pt x="297" y="56"/>
                </a:cubicBezTo>
                <a:cubicBezTo>
                  <a:pt x="301" y="57"/>
                  <a:pt x="310" y="56"/>
                  <a:pt x="312" y="55"/>
                </a:cubicBezTo>
                <a:cubicBezTo>
                  <a:pt x="318" y="54"/>
                  <a:pt x="314" y="52"/>
                  <a:pt x="317" y="49"/>
                </a:cubicBezTo>
                <a:cubicBezTo>
                  <a:pt x="318" y="48"/>
                  <a:pt x="319" y="48"/>
                  <a:pt x="320" y="47"/>
                </a:cubicBezTo>
                <a:cubicBezTo>
                  <a:pt x="325" y="49"/>
                  <a:pt x="323" y="48"/>
                  <a:pt x="324" y="51"/>
                </a:cubicBezTo>
                <a:cubicBezTo>
                  <a:pt x="328" y="51"/>
                  <a:pt x="329" y="51"/>
                  <a:pt x="331" y="50"/>
                </a:cubicBezTo>
                <a:cubicBezTo>
                  <a:pt x="330" y="46"/>
                  <a:pt x="328" y="50"/>
                  <a:pt x="324" y="47"/>
                </a:cubicBezTo>
                <a:cubicBezTo>
                  <a:pt x="323" y="46"/>
                  <a:pt x="321" y="42"/>
                  <a:pt x="321" y="41"/>
                </a:cubicBezTo>
                <a:cubicBezTo>
                  <a:pt x="320" y="41"/>
                  <a:pt x="320" y="40"/>
                  <a:pt x="320" y="40"/>
                </a:cubicBezTo>
                <a:cubicBezTo>
                  <a:pt x="322" y="40"/>
                  <a:pt x="321" y="40"/>
                  <a:pt x="322" y="39"/>
                </a:cubicBezTo>
                <a:cubicBezTo>
                  <a:pt x="325" y="40"/>
                  <a:pt x="324" y="39"/>
                  <a:pt x="324" y="42"/>
                </a:cubicBezTo>
                <a:cubicBezTo>
                  <a:pt x="328" y="42"/>
                  <a:pt x="328" y="43"/>
                  <a:pt x="333" y="45"/>
                </a:cubicBezTo>
                <a:cubicBezTo>
                  <a:pt x="334" y="41"/>
                  <a:pt x="335" y="41"/>
                  <a:pt x="337" y="39"/>
                </a:cubicBezTo>
                <a:cubicBezTo>
                  <a:pt x="336" y="36"/>
                  <a:pt x="335" y="37"/>
                  <a:pt x="335" y="33"/>
                </a:cubicBezTo>
                <a:cubicBezTo>
                  <a:pt x="333" y="33"/>
                  <a:pt x="332" y="33"/>
                  <a:pt x="331" y="33"/>
                </a:cubicBezTo>
                <a:cubicBezTo>
                  <a:pt x="331" y="34"/>
                  <a:pt x="330" y="35"/>
                  <a:pt x="330" y="36"/>
                </a:cubicBezTo>
                <a:cubicBezTo>
                  <a:pt x="317" y="36"/>
                  <a:pt x="302" y="33"/>
                  <a:pt x="290" y="37"/>
                </a:cubicBezTo>
                <a:cubicBezTo>
                  <a:pt x="290" y="40"/>
                  <a:pt x="290" y="39"/>
                  <a:pt x="293" y="41"/>
                </a:cubicBezTo>
                <a:close/>
                <a:moveTo>
                  <a:pt x="455" y="63"/>
                </a:moveTo>
                <a:cubicBezTo>
                  <a:pt x="451" y="62"/>
                  <a:pt x="450" y="63"/>
                  <a:pt x="447" y="63"/>
                </a:cubicBezTo>
                <a:cubicBezTo>
                  <a:pt x="447" y="63"/>
                  <a:pt x="447" y="63"/>
                  <a:pt x="447" y="62"/>
                </a:cubicBezTo>
                <a:cubicBezTo>
                  <a:pt x="446" y="61"/>
                  <a:pt x="449" y="60"/>
                  <a:pt x="450" y="58"/>
                </a:cubicBezTo>
                <a:cubicBezTo>
                  <a:pt x="450" y="57"/>
                  <a:pt x="450" y="57"/>
                  <a:pt x="449" y="57"/>
                </a:cubicBezTo>
                <a:cubicBezTo>
                  <a:pt x="442" y="57"/>
                  <a:pt x="436" y="61"/>
                  <a:pt x="427" y="59"/>
                </a:cubicBezTo>
                <a:cubicBezTo>
                  <a:pt x="427" y="65"/>
                  <a:pt x="424" y="69"/>
                  <a:pt x="419" y="70"/>
                </a:cubicBezTo>
                <a:cubicBezTo>
                  <a:pt x="419" y="71"/>
                  <a:pt x="419" y="73"/>
                  <a:pt x="418" y="74"/>
                </a:cubicBezTo>
                <a:cubicBezTo>
                  <a:pt x="421" y="74"/>
                  <a:pt x="423" y="75"/>
                  <a:pt x="426" y="74"/>
                </a:cubicBezTo>
                <a:cubicBezTo>
                  <a:pt x="426" y="74"/>
                  <a:pt x="427" y="74"/>
                  <a:pt x="428" y="74"/>
                </a:cubicBezTo>
                <a:cubicBezTo>
                  <a:pt x="428" y="73"/>
                  <a:pt x="428" y="72"/>
                  <a:pt x="428" y="71"/>
                </a:cubicBezTo>
                <a:cubicBezTo>
                  <a:pt x="427" y="71"/>
                  <a:pt x="426" y="71"/>
                  <a:pt x="425" y="71"/>
                </a:cubicBezTo>
                <a:cubicBezTo>
                  <a:pt x="426" y="70"/>
                  <a:pt x="426" y="70"/>
                  <a:pt x="427" y="70"/>
                </a:cubicBezTo>
                <a:cubicBezTo>
                  <a:pt x="432" y="66"/>
                  <a:pt x="441" y="68"/>
                  <a:pt x="447" y="64"/>
                </a:cubicBezTo>
                <a:cubicBezTo>
                  <a:pt x="447" y="65"/>
                  <a:pt x="448" y="65"/>
                  <a:pt x="449" y="65"/>
                </a:cubicBezTo>
                <a:cubicBezTo>
                  <a:pt x="447" y="66"/>
                  <a:pt x="448" y="66"/>
                  <a:pt x="445" y="66"/>
                </a:cubicBezTo>
                <a:cubicBezTo>
                  <a:pt x="445" y="67"/>
                  <a:pt x="445" y="68"/>
                  <a:pt x="445" y="68"/>
                </a:cubicBezTo>
                <a:cubicBezTo>
                  <a:pt x="448" y="68"/>
                  <a:pt x="453" y="69"/>
                  <a:pt x="456" y="67"/>
                </a:cubicBezTo>
                <a:cubicBezTo>
                  <a:pt x="456" y="67"/>
                  <a:pt x="456" y="67"/>
                  <a:pt x="457" y="68"/>
                </a:cubicBezTo>
                <a:cubicBezTo>
                  <a:pt x="456" y="65"/>
                  <a:pt x="456" y="66"/>
                  <a:pt x="455" y="63"/>
                </a:cubicBezTo>
                <a:close/>
                <a:moveTo>
                  <a:pt x="434" y="66"/>
                </a:moveTo>
                <a:cubicBezTo>
                  <a:pt x="430" y="65"/>
                  <a:pt x="431" y="66"/>
                  <a:pt x="431" y="63"/>
                </a:cubicBezTo>
                <a:cubicBezTo>
                  <a:pt x="432" y="64"/>
                  <a:pt x="433" y="64"/>
                  <a:pt x="434" y="64"/>
                </a:cubicBezTo>
                <a:cubicBezTo>
                  <a:pt x="434" y="65"/>
                  <a:pt x="434" y="65"/>
                  <a:pt x="434" y="66"/>
                </a:cubicBezTo>
                <a:close/>
                <a:moveTo>
                  <a:pt x="443" y="64"/>
                </a:moveTo>
                <a:cubicBezTo>
                  <a:pt x="442" y="64"/>
                  <a:pt x="442" y="64"/>
                  <a:pt x="441" y="64"/>
                </a:cubicBezTo>
                <a:cubicBezTo>
                  <a:pt x="439" y="63"/>
                  <a:pt x="440" y="65"/>
                  <a:pt x="440" y="62"/>
                </a:cubicBezTo>
                <a:cubicBezTo>
                  <a:pt x="441" y="62"/>
                  <a:pt x="442" y="62"/>
                  <a:pt x="443" y="63"/>
                </a:cubicBezTo>
                <a:cubicBezTo>
                  <a:pt x="443" y="63"/>
                  <a:pt x="443" y="63"/>
                  <a:pt x="443" y="64"/>
                </a:cubicBezTo>
                <a:close/>
                <a:moveTo>
                  <a:pt x="239" y="18"/>
                </a:moveTo>
                <a:cubicBezTo>
                  <a:pt x="239" y="18"/>
                  <a:pt x="239" y="18"/>
                  <a:pt x="240" y="18"/>
                </a:cubicBezTo>
                <a:cubicBezTo>
                  <a:pt x="239" y="16"/>
                  <a:pt x="240" y="18"/>
                  <a:pt x="238" y="16"/>
                </a:cubicBezTo>
                <a:cubicBezTo>
                  <a:pt x="237" y="17"/>
                  <a:pt x="235" y="17"/>
                  <a:pt x="233" y="18"/>
                </a:cubicBezTo>
                <a:cubicBezTo>
                  <a:pt x="233" y="18"/>
                  <a:pt x="233" y="18"/>
                  <a:pt x="232" y="18"/>
                </a:cubicBezTo>
                <a:cubicBezTo>
                  <a:pt x="232" y="18"/>
                  <a:pt x="232" y="19"/>
                  <a:pt x="232" y="19"/>
                </a:cubicBezTo>
                <a:cubicBezTo>
                  <a:pt x="236" y="19"/>
                  <a:pt x="237" y="19"/>
                  <a:pt x="239" y="18"/>
                </a:cubicBezTo>
                <a:close/>
                <a:moveTo>
                  <a:pt x="412" y="55"/>
                </a:moveTo>
                <a:cubicBezTo>
                  <a:pt x="412" y="55"/>
                  <a:pt x="412" y="55"/>
                  <a:pt x="413" y="55"/>
                </a:cubicBezTo>
                <a:cubicBezTo>
                  <a:pt x="413" y="56"/>
                  <a:pt x="413" y="56"/>
                  <a:pt x="414" y="57"/>
                </a:cubicBezTo>
                <a:cubicBezTo>
                  <a:pt x="414" y="57"/>
                  <a:pt x="415" y="56"/>
                  <a:pt x="415" y="56"/>
                </a:cubicBezTo>
                <a:cubicBezTo>
                  <a:pt x="416" y="55"/>
                  <a:pt x="415" y="56"/>
                  <a:pt x="416" y="54"/>
                </a:cubicBezTo>
                <a:cubicBezTo>
                  <a:pt x="415" y="54"/>
                  <a:pt x="414" y="53"/>
                  <a:pt x="413" y="52"/>
                </a:cubicBezTo>
                <a:cubicBezTo>
                  <a:pt x="413" y="53"/>
                  <a:pt x="412" y="54"/>
                  <a:pt x="412" y="55"/>
                </a:cubicBezTo>
                <a:close/>
                <a:moveTo>
                  <a:pt x="270" y="26"/>
                </a:moveTo>
                <a:cubicBezTo>
                  <a:pt x="271" y="26"/>
                  <a:pt x="271" y="26"/>
                  <a:pt x="272" y="26"/>
                </a:cubicBezTo>
                <a:cubicBezTo>
                  <a:pt x="272" y="26"/>
                  <a:pt x="272" y="25"/>
                  <a:pt x="272" y="25"/>
                </a:cubicBezTo>
                <a:cubicBezTo>
                  <a:pt x="270" y="25"/>
                  <a:pt x="269" y="24"/>
                  <a:pt x="267" y="24"/>
                </a:cubicBezTo>
                <a:cubicBezTo>
                  <a:pt x="265" y="25"/>
                  <a:pt x="266" y="25"/>
                  <a:pt x="263" y="25"/>
                </a:cubicBezTo>
                <a:cubicBezTo>
                  <a:pt x="262" y="26"/>
                  <a:pt x="262" y="26"/>
                  <a:pt x="262" y="27"/>
                </a:cubicBezTo>
                <a:cubicBezTo>
                  <a:pt x="265" y="28"/>
                  <a:pt x="265" y="28"/>
                  <a:pt x="266" y="29"/>
                </a:cubicBezTo>
                <a:cubicBezTo>
                  <a:pt x="269" y="28"/>
                  <a:pt x="268" y="28"/>
                  <a:pt x="270" y="26"/>
                </a:cubicBezTo>
                <a:close/>
                <a:moveTo>
                  <a:pt x="365" y="48"/>
                </a:moveTo>
                <a:cubicBezTo>
                  <a:pt x="366" y="47"/>
                  <a:pt x="365" y="47"/>
                  <a:pt x="366" y="45"/>
                </a:cubicBezTo>
                <a:cubicBezTo>
                  <a:pt x="362" y="45"/>
                  <a:pt x="358" y="45"/>
                  <a:pt x="355" y="47"/>
                </a:cubicBezTo>
                <a:cubicBezTo>
                  <a:pt x="355" y="47"/>
                  <a:pt x="355" y="47"/>
                  <a:pt x="354" y="47"/>
                </a:cubicBezTo>
                <a:cubicBezTo>
                  <a:pt x="354" y="48"/>
                  <a:pt x="355" y="48"/>
                  <a:pt x="355" y="49"/>
                </a:cubicBezTo>
                <a:cubicBezTo>
                  <a:pt x="359" y="50"/>
                  <a:pt x="362" y="50"/>
                  <a:pt x="365" y="48"/>
                </a:cubicBezTo>
                <a:close/>
                <a:moveTo>
                  <a:pt x="1232" y="223"/>
                </a:moveTo>
                <a:cubicBezTo>
                  <a:pt x="1231" y="223"/>
                  <a:pt x="1232" y="223"/>
                  <a:pt x="1230" y="223"/>
                </a:cubicBezTo>
                <a:cubicBezTo>
                  <a:pt x="1230" y="224"/>
                  <a:pt x="1231" y="224"/>
                  <a:pt x="1231" y="224"/>
                </a:cubicBezTo>
                <a:cubicBezTo>
                  <a:pt x="1231" y="225"/>
                  <a:pt x="1231" y="225"/>
                  <a:pt x="1232" y="225"/>
                </a:cubicBezTo>
                <a:cubicBezTo>
                  <a:pt x="1232" y="225"/>
                  <a:pt x="1233" y="225"/>
                  <a:pt x="1233" y="225"/>
                </a:cubicBezTo>
                <a:cubicBezTo>
                  <a:pt x="1234" y="225"/>
                  <a:pt x="1234" y="225"/>
                  <a:pt x="1235" y="225"/>
                </a:cubicBezTo>
                <a:cubicBezTo>
                  <a:pt x="1234" y="222"/>
                  <a:pt x="1235" y="224"/>
                  <a:pt x="1232" y="223"/>
                </a:cubicBezTo>
                <a:close/>
                <a:moveTo>
                  <a:pt x="468" y="73"/>
                </a:moveTo>
                <a:cubicBezTo>
                  <a:pt x="468" y="73"/>
                  <a:pt x="469" y="73"/>
                  <a:pt x="469" y="73"/>
                </a:cubicBezTo>
                <a:cubicBezTo>
                  <a:pt x="469" y="72"/>
                  <a:pt x="470" y="71"/>
                  <a:pt x="470" y="70"/>
                </a:cubicBezTo>
                <a:cubicBezTo>
                  <a:pt x="467" y="70"/>
                  <a:pt x="466" y="70"/>
                  <a:pt x="464" y="70"/>
                </a:cubicBezTo>
                <a:cubicBezTo>
                  <a:pt x="465" y="72"/>
                  <a:pt x="464" y="71"/>
                  <a:pt x="465" y="72"/>
                </a:cubicBezTo>
                <a:cubicBezTo>
                  <a:pt x="467" y="74"/>
                  <a:pt x="467" y="72"/>
                  <a:pt x="468" y="73"/>
                </a:cubicBezTo>
                <a:close/>
                <a:moveTo>
                  <a:pt x="213" y="20"/>
                </a:moveTo>
                <a:cubicBezTo>
                  <a:pt x="213" y="21"/>
                  <a:pt x="213" y="22"/>
                  <a:pt x="213" y="22"/>
                </a:cubicBezTo>
                <a:cubicBezTo>
                  <a:pt x="214" y="23"/>
                  <a:pt x="215" y="23"/>
                  <a:pt x="216" y="23"/>
                </a:cubicBezTo>
                <a:cubicBezTo>
                  <a:pt x="215" y="20"/>
                  <a:pt x="216" y="22"/>
                  <a:pt x="213" y="20"/>
                </a:cubicBezTo>
                <a:close/>
                <a:moveTo>
                  <a:pt x="1055" y="193"/>
                </a:moveTo>
                <a:cubicBezTo>
                  <a:pt x="1057" y="193"/>
                  <a:pt x="1057" y="193"/>
                  <a:pt x="1058" y="193"/>
                </a:cubicBezTo>
                <a:cubicBezTo>
                  <a:pt x="1059" y="193"/>
                  <a:pt x="1059" y="193"/>
                  <a:pt x="1060" y="193"/>
                </a:cubicBezTo>
                <a:cubicBezTo>
                  <a:pt x="1060" y="193"/>
                  <a:pt x="1060" y="192"/>
                  <a:pt x="1060" y="192"/>
                </a:cubicBezTo>
                <a:cubicBezTo>
                  <a:pt x="1058" y="192"/>
                  <a:pt x="1057" y="191"/>
                  <a:pt x="1055" y="191"/>
                </a:cubicBezTo>
                <a:cubicBezTo>
                  <a:pt x="1055" y="192"/>
                  <a:pt x="1055" y="192"/>
                  <a:pt x="1055" y="193"/>
                </a:cubicBezTo>
                <a:close/>
                <a:moveTo>
                  <a:pt x="282" y="49"/>
                </a:moveTo>
                <a:cubicBezTo>
                  <a:pt x="284" y="48"/>
                  <a:pt x="285" y="47"/>
                  <a:pt x="287" y="46"/>
                </a:cubicBezTo>
                <a:cubicBezTo>
                  <a:pt x="287" y="43"/>
                  <a:pt x="286" y="46"/>
                  <a:pt x="285" y="43"/>
                </a:cubicBezTo>
                <a:cubicBezTo>
                  <a:pt x="285" y="40"/>
                  <a:pt x="288" y="39"/>
                  <a:pt x="289" y="37"/>
                </a:cubicBezTo>
                <a:cubicBezTo>
                  <a:pt x="284" y="36"/>
                  <a:pt x="282" y="36"/>
                  <a:pt x="279" y="38"/>
                </a:cubicBezTo>
                <a:cubicBezTo>
                  <a:pt x="279" y="38"/>
                  <a:pt x="278" y="38"/>
                  <a:pt x="278" y="38"/>
                </a:cubicBezTo>
                <a:cubicBezTo>
                  <a:pt x="280" y="42"/>
                  <a:pt x="283" y="42"/>
                  <a:pt x="282" y="49"/>
                </a:cubicBezTo>
                <a:close/>
                <a:moveTo>
                  <a:pt x="375" y="59"/>
                </a:moveTo>
                <a:cubicBezTo>
                  <a:pt x="376" y="59"/>
                  <a:pt x="375" y="59"/>
                  <a:pt x="377" y="59"/>
                </a:cubicBezTo>
                <a:cubicBezTo>
                  <a:pt x="377" y="57"/>
                  <a:pt x="377" y="57"/>
                  <a:pt x="377" y="56"/>
                </a:cubicBezTo>
                <a:cubicBezTo>
                  <a:pt x="376" y="55"/>
                  <a:pt x="376" y="55"/>
                  <a:pt x="374" y="54"/>
                </a:cubicBezTo>
                <a:cubicBezTo>
                  <a:pt x="373" y="56"/>
                  <a:pt x="372" y="56"/>
                  <a:pt x="373" y="58"/>
                </a:cubicBezTo>
                <a:cubicBezTo>
                  <a:pt x="374" y="59"/>
                  <a:pt x="373" y="58"/>
                  <a:pt x="375" y="59"/>
                </a:cubicBezTo>
                <a:close/>
                <a:moveTo>
                  <a:pt x="449" y="70"/>
                </a:moveTo>
                <a:cubicBezTo>
                  <a:pt x="448" y="71"/>
                  <a:pt x="448" y="72"/>
                  <a:pt x="448" y="73"/>
                </a:cubicBezTo>
                <a:cubicBezTo>
                  <a:pt x="448" y="74"/>
                  <a:pt x="449" y="74"/>
                  <a:pt x="449" y="74"/>
                </a:cubicBezTo>
                <a:cubicBezTo>
                  <a:pt x="452" y="75"/>
                  <a:pt x="453" y="75"/>
                  <a:pt x="455" y="75"/>
                </a:cubicBezTo>
                <a:cubicBezTo>
                  <a:pt x="456" y="74"/>
                  <a:pt x="456" y="73"/>
                  <a:pt x="457" y="73"/>
                </a:cubicBezTo>
                <a:cubicBezTo>
                  <a:pt x="455" y="72"/>
                  <a:pt x="452" y="71"/>
                  <a:pt x="449" y="70"/>
                </a:cubicBezTo>
                <a:close/>
                <a:moveTo>
                  <a:pt x="278" y="39"/>
                </a:moveTo>
                <a:cubicBezTo>
                  <a:pt x="276" y="38"/>
                  <a:pt x="274" y="38"/>
                  <a:pt x="273" y="38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4" y="40"/>
                  <a:pt x="276" y="40"/>
                  <a:pt x="277" y="41"/>
                </a:cubicBezTo>
                <a:lnTo>
                  <a:pt x="278" y="39"/>
                </a:lnTo>
                <a:close/>
                <a:moveTo>
                  <a:pt x="404" y="70"/>
                </a:moveTo>
                <a:cubicBezTo>
                  <a:pt x="405" y="66"/>
                  <a:pt x="405" y="66"/>
                  <a:pt x="405" y="66"/>
                </a:cubicBezTo>
                <a:cubicBezTo>
                  <a:pt x="403" y="66"/>
                  <a:pt x="403" y="65"/>
                  <a:pt x="402" y="66"/>
                </a:cubicBezTo>
                <a:cubicBezTo>
                  <a:pt x="401" y="66"/>
                  <a:pt x="400" y="66"/>
                  <a:pt x="399" y="66"/>
                </a:cubicBezTo>
                <a:cubicBezTo>
                  <a:pt x="399" y="67"/>
                  <a:pt x="399" y="69"/>
                  <a:pt x="399" y="70"/>
                </a:cubicBezTo>
                <a:cubicBezTo>
                  <a:pt x="402" y="70"/>
                  <a:pt x="403" y="70"/>
                  <a:pt x="404" y="70"/>
                </a:cubicBezTo>
                <a:close/>
                <a:moveTo>
                  <a:pt x="478" y="86"/>
                </a:moveTo>
                <a:cubicBezTo>
                  <a:pt x="479" y="88"/>
                  <a:pt x="478" y="87"/>
                  <a:pt x="479" y="88"/>
                </a:cubicBezTo>
                <a:cubicBezTo>
                  <a:pt x="480" y="90"/>
                  <a:pt x="493" y="91"/>
                  <a:pt x="487" y="84"/>
                </a:cubicBezTo>
                <a:cubicBezTo>
                  <a:pt x="484" y="87"/>
                  <a:pt x="483" y="87"/>
                  <a:pt x="478" y="86"/>
                </a:cubicBezTo>
                <a:close/>
                <a:moveTo>
                  <a:pt x="390" y="69"/>
                </a:moveTo>
                <a:cubicBezTo>
                  <a:pt x="383" y="66"/>
                  <a:pt x="378" y="68"/>
                  <a:pt x="374" y="62"/>
                </a:cubicBezTo>
                <a:cubicBezTo>
                  <a:pt x="371" y="62"/>
                  <a:pt x="370" y="62"/>
                  <a:pt x="368" y="62"/>
                </a:cubicBezTo>
                <a:cubicBezTo>
                  <a:pt x="368" y="63"/>
                  <a:pt x="368" y="64"/>
                  <a:pt x="368" y="64"/>
                </a:cubicBezTo>
                <a:cubicBezTo>
                  <a:pt x="370" y="65"/>
                  <a:pt x="372" y="65"/>
                  <a:pt x="375" y="66"/>
                </a:cubicBezTo>
                <a:cubicBezTo>
                  <a:pt x="374" y="67"/>
                  <a:pt x="374" y="68"/>
                  <a:pt x="374" y="69"/>
                </a:cubicBezTo>
                <a:cubicBezTo>
                  <a:pt x="362" y="65"/>
                  <a:pt x="364" y="76"/>
                  <a:pt x="350" y="68"/>
                </a:cubicBezTo>
                <a:cubicBezTo>
                  <a:pt x="349" y="69"/>
                  <a:pt x="348" y="70"/>
                  <a:pt x="347" y="71"/>
                </a:cubicBezTo>
                <a:cubicBezTo>
                  <a:pt x="348" y="73"/>
                  <a:pt x="348" y="73"/>
                  <a:pt x="348" y="75"/>
                </a:cubicBezTo>
                <a:cubicBezTo>
                  <a:pt x="354" y="76"/>
                  <a:pt x="362" y="76"/>
                  <a:pt x="368" y="74"/>
                </a:cubicBezTo>
                <a:cubicBezTo>
                  <a:pt x="374" y="75"/>
                  <a:pt x="374" y="75"/>
                  <a:pt x="374" y="75"/>
                </a:cubicBezTo>
                <a:cubicBezTo>
                  <a:pt x="374" y="75"/>
                  <a:pt x="374" y="76"/>
                  <a:pt x="374" y="76"/>
                </a:cubicBezTo>
                <a:cubicBezTo>
                  <a:pt x="371" y="76"/>
                  <a:pt x="371" y="76"/>
                  <a:pt x="367" y="76"/>
                </a:cubicBezTo>
                <a:cubicBezTo>
                  <a:pt x="368" y="78"/>
                  <a:pt x="367" y="77"/>
                  <a:pt x="368" y="78"/>
                </a:cubicBezTo>
                <a:cubicBezTo>
                  <a:pt x="368" y="78"/>
                  <a:pt x="368" y="79"/>
                  <a:pt x="368" y="79"/>
                </a:cubicBezTo>
                <a:cubicBezTo>
                  <a:pt x="369" y="79"/>
                  <a:pt x="369" y="78"/>
                  <a:pt x="370" y="77"/>
                </a:cubicBezTo>
                <a:cubicBezTo>
                  <a:pt x="371" y="78"/>
                  <a:pt x="372" y="78"/>
                  <a:pt x="373" y="78"/>
                </a:cubicBezTo>
                <a:cubicBezTo>
                  <a:pt x="370" y="82"/>
                  <a:pt x="368" y="82"/>
                  <a:pt x="364" y="85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85"/>
                  <a:pt x="362" y="85"/>
                  <a:pt x="362" y="85"/>
                </a:cubicBezTo>
                <a:cubicBezTo>
                  <a:pt x="372" y="87"/>
                  <a:pt x="376" y="83"/>
                  <a:pt x="382" y="79"/>
                </a:cubicBezTo>
                <a:cubicBezTo>
                  <a:pt x="382" y="75"/>
                  <a:pt x="382" y="76"/>
                  <a:pt x="380" y="74"/>
                </a:cubicBezTo>
                <a:cubicBezTo>
                  <a:pt x="383" y="73"/>
                  <a:pt x="386" y="71"/>
                  <a:pt x="389" y="71"/>
                </a:cubicBezTo>
                <a:cubicBezTo>
                  <a:pt x="390" y="70"/>
                  <a:pt x="390" y="69"/>
                  <a:pt x="390" y="69"/>
                </a:cubicBezTo>
                <a:close/>
                <a:moveTo>
                  <a:pt x="455" y="89"/>
                </a:moveTo>
                <a:cubicBezTo>
                  <a:pt x="456" y="88"/>
                  <a:pt x="456" y="86"/>
                  <a:pt x="456" y="84"/>
                </a:cubicBezTo>
                <a:cubicBezTo>
                  <a:pt x="452" y="83"/>
                  <a:pt x="452" y="81"/>
                  <a:pt x="449" y="79"/>
                </a:cubicBezTo>
                <a:cubicBezTo>
                  <a:pt x="448" y="79"/>
                  <a:pt x="449" y="79"/>
                  <a:pt x="447" y="79"/>
                </a:cubicBezTo>
                <a:cubicBezTo>
                  <a:pt x="448" y="82"/>
                  <a:pt x="446" y="80"/>
                  <a:pt x="448" y="82"/>
                </a:cubicBezTo>
                <a:cubicBezTo>
                  <a:pt x="447" y="84"/>
                  <a:pt x="447" y="83"/>
                  <a:pt x="445" y="84"/>
                </a:cubicBezTo>
                <a:cubicBezTo>
                  <a:pt x="445" y="86"/>
                  <a:pt x="446" y="88"/>
                  <a:pt x="447" y="90"/>
                </a:cubicBezTo>
                <a:cubicBezTo>
                  <a:pt x="449" y="91"/>
                  <a:pt x="451" y="89"/>
                  <a:pt x="455" y="89"/>
                </a:cubicBezTo>
                <a:close/>
                <a:moveTo>
                  <a:pt x="428" y="75"/>
                </a:moveTo>
                <a:cubicBezTo>
                  <a:pt x="426" y="77"/>
                  <a:pt x="425" y="77"/>
                  <a:pt x="422" y="77"/>
                </a:cubicBezTo>
                <a:cubicBezTo>
                  <a:pt x="422" y="78"/>
                  <a:pt x="422" y="79"/>
                  <a:pt x="421" y="79"/>
                </a:cubicBezTo>
                <a:cubicBezTo>
                  <a:pt x="424" y="79"/>
                  <a:pt x="426" y="79"/>
                  <a:pt x="428" y="78"/>
                </a:cubicBezTo>
                <a:cubicBezTo>
                  <a:pt x="428" y="78"/>
                  <a:pt x="429" y="78"/>
                  <a:pt x="429" y="78"/>
                </a:cubicBezTo>
                <a:cubicBezTo>
                  <a:pt x="428" y="75"/>
                  <a:pt x="430" y="77"/>
                  <a:pt x="428" y="75"/>
                </a:cubicBezTo>
                <a:close/>
                <a:moveTo>
                  <a:pt x="195" y="30"/>
                </a:moveTo>
                <a:cubicBezTo>
                  <a:pt x="194" y="29"/>
                  <a:pt x="194" y="30"/>
                  <a:pt x="192" y="29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4" y="30"/>
                  <a:pt x="193" y="31"/>
                  <a:pt x="194" y="30"/>
                </a:cubicBezTo>
                <a:cubicBezTo>
                  <a:pt x="194" y="30"/>
                  <a:pt x="195" y="30"/>
                  <a:pt x="195" y="30"/>
                </a:cubicBezTo>
                <a:close/>
                <a:moveTo>
                  <a:pt x="461" y="86"/>
                </a:moveTo>
                <a:cubicBezTo>
                  <a:pt x="462" y="86"/>
                  <a:pt x="463" y="86"/>
                  <a:pt x="463" y="86"/>
                </a:cubicBezTo>
                <a:cubicBezTo>
                  <a:pt x="464" y="85"/>
                  <a:pt x="464" y="84"/>
                  <a:pt x="464" y="84"/>
                </a:cubicBezTo>
                <a:cubicBezTo>
                  <a:pt x="462" y="84"/>
                  <a:pt x="461" y="83"/>
                  <a:pt x="460" y="83"/>
                </a:cubicBezTo>
                <a:cubicBezTo>
                  <a:pt x="460" y="85"/>
                  <a:pt x="460" y="85"/>
                  <a:pt x="460" y="86"/>
                </a:cubicBezTo>
                <a:cubicBezTo>
                  <a:pt x="461" y="87"/>
                  <a:pt x="460" y="86"/>
                  <a:pt x="461" y="86"/>
                </a:cubicBezTo>
                <a:close/>
                <a:moveTo>
                  <a:pt x="299" y="53"/>
                </a:moveTo>
                <a:cubicBezTo>
                  <a:pt x="298" y="52"/>
                  <a:pt x="298" y="52"/>
                  <a:pt x="296" y="51"/>
                </a:cubicBezTo>
                <a:cubicBezTo>
                  <a:pt x="296" y="53"/>
                  <a:pt x="296" y="53"/>
                  <a:pt x="296" y="53"/>
                </a:cubicBezTo>
                <a:cubicBezTo>
                  <a:pt x="298" y="53"/>
                  <a:pt x="297" y="53"/>
                  <a:pt x="298" y="52"/>
                </a:cubicBezTo>
                <a:cubicBezTo>
                  <a:pt x="299" y="52"/>
                  <a:pt x="299" y="52"/>
                  <a:pt x="299" y="53"/>
                </a:cubicBezTo>
                <a:close/>
                <a:moveTo>
                  <a:pt x="284" y="50"/>
                </a:moveTo>
                <a:cubicBezTo>
                  <a:pt x="283" y="51"/>
                  <a:pt x="282" y="51"/>
                  <a:pt x="281" y="51"/>
                </a:cubicBezTo>
                <a:cubicBezTo>
                  <a:pt x="281" y="52"/>
                  <a:pt x="281" y="53"/>
                  <a:pt x="281" y="54"/>
                </a:cubicBezTo>
                <a:cubicBezTo>
                  <a:pt x="285" y="54"/>
                  <a:pt x="285" y="53"/>
                  <a:pt x="288" y="54"/>
                </a:cubicBezTo>
                <a:cubicBezTo>
                  <a:pt x="289" y="53"/>
                  <a:pt x="289" y="52"/>
                  <a:pt x="289" y="50"/>
                </a:cubicBezTo>
                <a:cubicBezTo>
                  <a:pt x="287" y="50"/>
                  <a:pt x="285" y="50"/>
                  <a:pt x="284" y="50"/>
                </a:cubicBezTo>
                <a:close/>
                <a:moveTo>
                  <a:pt x="434" y="85"/>
                </a:moveTo>
                <a:cubicBezTo>
                  <a:pt x="434" y="87"/>
                  <a:pt x="434" y="89"/>
                  <a:pt x="434" y="91"/>
                </a:cubicBezTo>
                <a:cubicBezTo>
                  <a:pt x="438" y="92"/>
                  <a:pt x="439" y="92"/>
                  <a:pt x="442" y="91"/>
                </a:cubicBezTo>
                <a:cubicBezTo>
                  <a:pt x="443" y="89"/>
                  <a:pt x="444" y="87"/>
                  <a:pt x="445" y="85"/>
                </a:cubicBezTo>
                <a:cubicBezTo>
                  <a:pt x="440" y="85"/>
                  <a:pt x="439" y="86"/>
                  <a:pt x="434" y="85"/>
                </a:cubicBezTo>
                <a:close/>
                <a:moveTo>
                  <a:pt x="441" y="89"/>
                </a:moveTo>
                <a:cubicBezTo>
                  <a:pt x="439" y="89"/>
                  <a:pt x="439" y="89"/>
                  <a:pt x="438" y="88"/>
                </a:cubicBezTo>
                <a:cubicBezTo>
                  <a:pt x="439" y="88"/>
                  <a:pt x="440" y="88"/>
                  <a:pt x="441" y="89"/>
                </a:cubicBezTo>
                <a:close/>
                <a:moveTo>
                  <a:pt x="402" y="88"/>
                </a:moveTo>
                <a:cubicBezTo>
                  <a:pt x="402" y="87"/>
                  <a:pt x="402" y="85"/>
                  <a:pt x="403" y="84"/>
                </a:cubicBezTo>
                <a:cubicBezTo>
                  <a:pt x="399" y="84"/>
                  <a:pt x="398" y="85"/>
                  <a:pt x="396" y="87"/>
                </a:cubicBezTo>
                <a:cubicBezTo>
                  <a:pt x="394" y="86"/>
                  <a:pt x="394" y="86"/>
                  <a:pt x="394" y="86"/>
                </a:cubicBezTo>
                <a:cubicBezTo>
                  <a:pt x="394" y="87"/>
                  <a:pt x="394" y="87"/>
                  <a:pt x="393" y="87"/>
                </a:cubicBezTo>
                <a:cubicBezTo>
                  <a:pt x="397" y="88"/>
                  <a:pt x="400" y="88"/>
                  <a:pt x="402" y="88"/>
                </a:cubicBezTo>
                <a:close/>
                <a:moveTo>
                  <a:pt x="445" y="95"/>
                </a:moveTo>
                <a:cubicBezTo>
                  <a:pt x="446" y="95"/>
                  <a:pt x="447" y="95"/>
                  <a:pt x="448" y="95"/>
                </a:cubicBezTo>
                <a:cubicBezTo>
                  <a:pt x="447" y="92"/>
                  <a:pt x="448" y="94"/>
                  <a:pt x="445" y="93"/>
                </a:cubicBezTo>
                <a:cubicBezTo>
                  <a:pt x="445" y="93"/>
                  <a:pt x="445" y="94"/>
                  <a:pt x="445" y="95"/>
                </a:cubicBezTo>
                <a:close/>
                <a:moveTo>
                  <a:pt x="397" y="95"/>
                </a:moveTo>
                <a:cubicBezTo>
                  <a:pt x="397" y="94"/>
                  <a:pt x="398" y="93"/>
                  <a:pt x="398" y="92"/>
                </a:cubicBezTo>
                <a:cubicBezTo>
                  <a:pt x="396" y="91"/>
                  <a:pt x="396" y="91"/>
                  <a:pt x="396" y="91"/>
                </a:cubicBezTo>
                <a:cubicBezTo>
                  <a:pt x="395" y="91"/>
                  <a:pt x="395" y="92"/>
                  <a:pt x="395" y="92"/>
                </a:cubicBezTo>
                <a:cubicBezTo>
                  <a:pt x="396" y="95"/>
                  <a:pt x="394" y="93"/>
                  <a:pt x="397" y="95"/>
                </a:cubicBezTo>
                <a:close/>
                <a:moveTo>
                  <a:pt x="1221" y="261"/>
                </a:moveTo>
                <a:cubicBezTo>
                  <a:pt x="1220" y="262"/>
                  <a:pt x="1219" y="262"/>
                  <a:pt x="1218" y="262"/>
                </a:cubicBezTo>
                <a:cubicBezTo>
                  <a:pt x="1218" y="263"/>
                  <a:pt x="1218" y="263"/>
                  <a:pt x="1218" y="264"/>
                </a:cubicBezTo>
                <a:cubicBezTo>
                  <a:pt x="1220" y="264"/>
                  <a:pt x="1220" y="264"/>
                  <a:pt x="1222" y="264"/>
                </a:cubicBezTo>
                <a:cubicBezTo>
                  <a:pt x="1222" y="264"/>
                  <a:pt x="1223" y="264"/>
                  <a:pt x="1224" y="264"/>
                </a:cubicBezTo>
                <a:cubicBezTo>
                  <a:pt x="1224" y="263"/>
                  <a:pt x="1224" y="262"/>
                  <a:pt x="1224" y="261"/>
                </a:cubicBezTo>
                <a:cubicBezTo>
                  <a:pt x="1222" y="261"/>
                  <a:pt x="1222" y="261"/>
                  <a:pt x="1221" y="261"/>
                </a:cubicBezTo>
                <a:close/>
                <a:moveTo>
                  <a:pt x="1295" y="279"/>
                </a:moveTo>
                <a:cubicBezTo>
                  <a:pt x="1294" y="277"/>
                  <a:pt x="1295" y="278"/>
                  <a:pt x="1293" y="276"/>
                </a:cubicBezTo>
                <a:cubicBezTo>
                  <a:pt x="1291" y="279"/>
                  <a:pt x="1291" y="278"/>
                  <a:pt x="1295" y="279"/>
                </a:cubicBezTo>
                <a:close/>
                <a:moveTo>
                  <a:pt x="1209" y="263"/>
                </a:moveTo>
                <a:cubicBezTo>
                  <a:pt x="1213" y="263"/>
                  <a:pt x="1212" y="263"/>
                  <a:pt x="1215" y="262"/>
                </a:cubicBezTo>
                <a:cubicBezTo>
                  <a:pt x="1215" y="262"/>
                  <a:pt x="1215" y="262"/>
                  <a:pt x="1215" y="261"/>
                </a:cubicBezTo>
                <a:cubicBezTo>
                  <a:pt x="1213" y="261"/>
                  <a:pt x="1211" y="260"/>
                  <a:pt x="1209" y="260"/>
                </a:cubicBezTo>
                <a:cubicBezTo>
                  <a:pt x="1209" y="261"/>
                  <a:pt x="1209" y="262"/>
                  <a:pt x="1209" y="263"/>
                </a:cubicBezTo>
                <a:close/>
                <a:moveTo>
                  <a:pt x="1281" y="278"/>
                </a:moveTo>
                <a:cubicBezTo>
                  <a:pt x="1281" y="277"/>
                  <a:pt x="1281" y="276"/>
                  <a:pt x="1281" y="276"/>
                </a:cubicBezTo>
                <a:cubicBezTo>
                  <a:pt x="1280" y="275"/>
                  <a:pt x="1279" y="275"/>
                  <a:pt x="1278" y="275"/>
                </a:cubicBezTo>
                <a:cubicBezTo>
                  <a:pt x="1278" y="276"/>
                  <a:pt x="1278" y="277"/>
                  <a:pt x="1278" y="278"/>
                </a:cubicBezTo>
                <a:cubicBezTo>
                  <a:pt x="1279" y="278"/>
                  <a:pt x="1281" y="279"/>
                  <a:pt x="1282" y="279"/>
                </a:cubicBezTo>
                <a:cubicBezTo>
                  <a:pt x="1282" y="279"/>
                  <a:pt x="1281" y="278"/>
                  <a:pt x="1281" y="278"/>
                </a:cubicBezTo>
                <a:close/>
                <a:moveTo>
                  <a:pt x="1259" y="273"/>
                </a:moveTo>
                <a:cubicBezTo>
                  <a:pt x="1255" y="272"/>
                  <a:pt x="1250" y="272"/>
                  <a:pt x="1246" y="271"/>
                </a:cubicBezTo>
                <a:cubicBezTo>
                  <a:pt x="1242" y="272"/>
                  <a:pt x="1234" y="271"/>
                  <a:pt x="1230" y="271"/>
                </a:cubicBezTo>
                <a:cubicBezTo>
                  <a:pt x="1230" y="272"/>
                  <a:pt x="1230" y="273"/>
                  <a:pt x="1230" y="274"/>
                </a:cubicBezTo>
                <a:cubicBezTo>
                  <a:pt x="1239" y="275"/>
                  <a:pt x="1248" y="273"/>
                  <a:pt x="1258" y="275"/>
                </a:cubicBezTo>
                <a:cubicBezTo>
                  <a:pt x="1259" y="275"/>
                  <a:pt x="1259" y="274"/>
                  <a:pt x="1259" y="273"/>
                </a:cubicBezTo>
                <a:close/>
                <a:moveTo>
                  <a:pt x="345" y="94"/>
                </a:moveTo>
                <a:cubicBezTo>
                  <a:pt x="345" y="94"/>
                  <a:pt x="345" y="94"/>
                  <a:pt x="346" y="94"/>
                </a:cubicBezTo>
                <a:cubicBezTo>
                  <a:pt x="346" y="93"/>
                  <a:pt x="346" y="92"/>
                  <a:pt x="346" y="91"/>
                </a:cubicBezTo>
                <a:cubicBezTo>
                  <a:pt x="345" y="91"/>
                  <a:pt x="344" y="91"/>
                  <a:pt x="342" y="91"/>
                </a:cubicBezTo>
                <a:cubicBezTo>
                  <a:pt x="342" y="92"/>
                  <a:pt x="342" y="93"/>
                  <a:pt x="342" y="94"/>
                </a:cubicBezTo>
                <a:cubicBezTo>
                  <a:pt x="343" y="94"/>
                  <a:pt x="344" y="94"/>
                  <a:pt x="345" y="94"/>
                </a:cubicBezTo>
                <a:close/>
                <a:moveTo>
                  <a:pt x="372" y="97"/>
                </a:moveTo>
                <a:cubicBezTo>
                  <a:pt x="371" y="97"/>
                  <a:pt x="371" y="98"/>
                  <a:pt x="371" y="99"/>
                </a:cubicBezTo>
                <a:cubicBezTo>
                  <a:pt x="373" y="99"/>
                  <a:pt x="375" y="99"/>
                  <a:pt x="377" y="99"/>
                </a:cubicBezTo>
                <a:cubicBezTo>
                  <a:pt x="376" y="96"/>
                  <a:pt x="378" y="98"/>
                  <a:pt x="375" y="96"/>
                </a:cubicBezTo>
                <a:cubicBezTo>
                  <a:pt x="374" y="97"/>
                  <a:pt x="374" y="97"/>
                  <a:pt x="372" y="97"/>
                </a:cubicBezTo>
                <a:close/>
                <a:moveTo>
                  <a:pt x="1259" y="282"/>
                </a:moveTo>
                <a:cubicBezTo>
                  <a:pt x="1260" y="281"/>
                  <a:pt x="1260" y="281"/>
                  <a:pt x="1261" y="280"/>
                </a:cubicBezTo>
                <a:cubicBezTo>
                  <a:pt x="1261" y="280"/>
                  <a:pt x="1262" y="279"/>
                  <a:pt x="1262" y="279"/>
                </a:cubicBezTo>
                <a:cubicBezTo>
                  <a:pt x="1261" y="279"/>
                  <a:pt x="1261" y="278"/>
                  <a:pt x="1260" y="278"/>
                </a:cubicBezTo>
                <a:cubicBezTo>
                  <a:pt x="1258" y="276"/>
                  <a:pt x="1256" y="277"/>
                  <a:pt x="1252" y="277"/>
                </a:cubicBezTo>
                <a:cubicBezTo>
                  <a:pt x="1252" y="278"/>
                  <a:pt x="1251" y="279"/>
                  <a:pt x="1251" y="280"/>
                </a:cubicBezTo>
                <a:cubicBezTo>
                  <a:pt x="1254" y="280"/>
                  <a:pt x="1256" y="281"/>
                  <a:pt x="1259" y="282"/>
                </a:cubicBezTo>
                <a:close/>
                <a:moveTo>
                  <a:pt x="1246" y="306"/>
                </a:moveTo>
                <a:cubicBezTo>
                  <a:pt x="1251" y="305"/>
                  <a:pt x="1255" y="303"/>
                  <a:pt x="1260" y="302"/>
                </a:cubicBezTo>
                <a:cubicBezTo>
                  <a:pt x="1260" y="300"/>
                  <a:pt x="1261" y="300"/>
                  <a:pt x="1260" y="299"/>
                </a:cubicBezTo>
                <a:cubicBezTo>
                  <a:pt x="1260" y="299"/>
                  <a:pt x="1260" y="298"/>
                  <a:pt x="1260" y="298"/>
                </a:cubicBezTo>
                <a:cubicBezTo>
                  <a:pt x="1264" y="298"/>
                  <a:pt x="1269" y="299"/>
                  <a:pt x="1269" y="300"/>
                </a:cubicBezTo>
                <a:cubicBezTo>
                  <a:pt x="1277" y="301"/>
                  <a:pt x="1273" y="298"/>
                  <a:pt x="1277" y="296"/>
                </a:cubicBezTo>
                <a:cubicBezTo>
                  <a:pt x="1276" y="293"/>
                  <a:pt x="1277" y="294"/>
                  <a:pt x="1274" y="293"/>
                </a:cubicBezTo>
                <a:cubicBezTo>
                  <a:pt x="1276" y="292"/>
                  <a:pt x="1279" y="294"/>
                  <a:pt x="1280" y="293"/>
                </a:cubicBezTo>
                <a:cubicBezTo>
                  <a:pt x="1283" y="292"/>
                  <a:pt x="1283" y="290"/>
                  <a:pt x="1285" y="288"/>
                </a:cubicBezTo>
                <a:cubicBezTo>
                  <a:pt x="1286" y="286"/>
                  <a:pt x="1286" y="285"/>
                  <a:pt x="1285" y="284"/>
                </a:cubicBezTo>
                <a:cubicBezTo>
                  <a:pt x="1279" y="280"/>
                  <a:pt x="1275" y="288"/>
                  <a:pt x="1267" y="287"/>
                </a:cubicBezTo>
                <a:cubicBezTo>
                  <a:pt x="1267" y="290"/>
                  <a:pt x="1267" y="288"/>
                  <a:pt x="1269" y="290"/>
                </a:cubicBezTo>
                <a:cubicBezTo>
                  <a:pt x="1259" y="295"/>
                  <a:pt x="1244" y="295"/>
                  <a:pt x="1231" y="295"/>
                </a:cubicBezTo>
                <a:cubicBezTo>
                  <a:pt x="1231" y="300"/>
                  <a:pt x="1233" y="299"/>
                  <a:pt x="1239" y="301"/>
                </a:cubicBezTo>
                <a:cubicBezTo>
                  <a:pt x="1237" y="303"/>
                  <a:pt x="1237" y="303"/>
                  <a:pt x="1235" y="304"/>
                </a:cubicBezTo>
                <a:cubicBezTo>
                  <a:pt x="1235" y="305"/>
                  <a:pt x="1234" y="306"/>
                  <a:pt x="1234" y="306"/>
                </a:cubicBezTo>
                <a:cubicBezTo>
                  <a:pt x="1238" y="307"/>
                  <a:pt x="1240" y="307"/>
                  <a:pt x="1243" y="306"/>
                </a:cubicBezTo>
                <a:cubicBezTo>
                  <a:pt x="1244" y="305"/>
                  <a:pt x="1244" y="305"/>
                  <a:pt x="1244" y="303"/>
                </a:cubicBezTo>
                <a:cubicBezTo>
                  <a:pt x="1243" y="303"/>
                  <a:pt x="1241" y="302"/>
                  <a:pt x="1239" y="302"/>
                </a:cubicBezTo>
                <a:cubicBezTo>
                  <a:pt x="1239" y="302"/>
                  <a:pt x="1239" y="301"/>
                  <a:pt x="1240" y="301"/>
                </a:cubicBezTo>
                <a:cubicBezTo>
                  <a:pt x="1242" y="301"/>
                  <a:pt x="1245" y="300"/>
                  <a:pt x="1246" y="298"/>
                </a:cubicBezTo>
                <a:cubicBezTo>
                  <a:pt x="1248" y="298"/>
                  <a:pt x="1249" y="299"/>
                  <a:pt x="1251" y="299"/>
                </a:cubicBezTo>
                <a:cubicBezTo>
                  <a:pt x="1249" y="300"/>
                  <a:pt x="1248" y="301"/>
                  <a:pt x="1247" y="301"/>
                </a:cubicBezTo>
                <a:lnTo>
                  <a:pt x="1246" y="306"/>
                </a:lnTo>
                <a:close/>
                <a:moveTo>
                  <a:pt x="1259" y="299"/>
                </a:moveTo>
                <a:cubicBezTo>
                  <a:pt x="1257" y="298"/>
                  <a:pt x="1258" y="298"/>
                  <a:pt x="1257" y="297"/>
                </a:cubicBezTo>
                <a:cubicBezTo>
                  <a:pt x="1259" y="298"/>
                  <a:pt x="1258" y="298"/>
                  <a:pt x="1259" y="299"/>
                </a:cubicBezTo>
                <a:close/>
                <a:moveTo>
                  <a:pt x="1201" y="283"/>
                </a:moveTo>
                <a:cubicBezTo>
                  <a:pt x="1201" y="284"/>
                  <a:pt x="1201" y="285"/>
                  <a:pt x="1201" y="286"/>
                </a:cubicBezTo>
                <a:cubicBezTo>
                  <a:pt x="1204" y="286"/>
                  <a:pt x="1207" y="286"/>
                  <a:pt x="1210" y="287"/>
                </a:cubicBezTo>
                <a:cubicBezTo>
                  <a:pt x="1207" y="288"/>
                  <a:pt x="1185" y="289"/>
                  <a:pt x="1185" y="289"/>
                </a:cubicBezTo>
                <a:cubicBezTo>
                  <a:pt x="1184" y="289"/>
                  <a:pt x="1184" y="289"/>
                  <a:pt x="1183" y="289"/>
                </a:cubicBezTo>
                <a:cubicBezTo>
                  <a:pt x="1184" y="288"/>
                  <a:pt x="1185" y="287"/>
                  <a:pt x="1185" y="287"/>
                </a:cubicBezTo>
                <a:cubicBezTo>
                  <a:pt x="1186" y="287"/>
                  <a:pt x="1186" y="286"/>
                  <a:pt x="1186" y="286"/>
                </a:cubicBezTo>
                <a:cubicBezTo>
                  <a:pt x="1182" y="286"/>
                  <a:pt x="1179" y="285"/>
                  <a:pt x="1175" y="285"/>
                </a:cubicBezTo>
                <a:cubicBezTo>
                  <a:pt x="1176" y="288"/>
                  <a:pt x="1175" y="286"/>
                  <a:pt x="1178" y="288"/>
                </a:cubicBezTo>
                <a:cubicBezTo>
                  <a:pt x="1178" y="288"/>
                  <a:pt x="1178" y="288"/>
                  <a:pt x="1178" y="289"/>
                </a:cubicBezTo>
                <a:cubicBezTo>
                  <a:pt x="1174" y="289"/>
                  <a:pt x="1172" y="289"/>
                  <a:pt x="1167" y="288"/>
                </a:cubicBezTo>
                <a:cubicBezTo>
                  <a:pt x="1168" y="288"/>
                  <a:pt x="1168" y="288"/>
                  <a:pt x="1170" y="288"/>
                </a:cubicBezTo>
                <a:cubicBezTo>
                  <a:pt x="1171" y="287"/>
                  <a:pt x="1171" y="287"/>
                  <a:pt x="1171" y="286"/>
                </a:cubicBezTo>
                <a:cubicBezTo>
                  <a:pt x="1164" y="285"/>
                  <a:pt x="1163" y="287"/>
                  <a:pt x="1160" y="291"/>
                </a:cubicBezTo>
                <a:cubicBezTo>
                  <a:pt x="1157" y="290"/>
                  <a:pt x="1158" y="291"/>
                  <a:pt x="1157" y="288"/>
                </a:cubicBezTo>
                <a:cubicBezTo>
                  <a:pt x="1156" y="288"/>
                  <a:pt x="1156" y="288"/>
                  <a:pt x="1156" y="288"/>
                </a:cubicBezTo>
                <a:cubicBezTo>
                  <a:pt x="1155" y="290"/>
                  <a:pt x="1154" y="292"/>
                  <a:pt x="1154" y="293"/>
                </a:cubicBezTo>
                <a:cubicBezTo>
                  <a:pt x="1156" y="293"/>
                  <a:pt x="1156" y="294"/>
                  <a:pt x="1158" y="293"/>
                </a:cubicBezTo>
                <a:cubicBezTo>
                  <a:pt x="1160" y="295"/>
                  <a:pt x="1161" y="296"/>
                  <a:pt x="1161" y="300"/>
                </a:cubicBezTo>
                <a:cubicBezTo>
                  <a:pt x="1164" y="301"/>
                  <a:pt x="1164" y="300"/>
                  <a:pt x="1169" y="300"/>
                </a:cubicBezTo>
                <a:cubicBezTo>
                  <a:pt x="1169" y="296"/>
                  <a:pt x="1170" y="297"/>
                  <a:pt x="1167" y="295"/>
                </a:cubicBezTo>
                <a:cubicBezTo>
                  <a:pt x="1169" y="294"/>
                  <a:pt x="1172" y="294"/>
                  <a:pt x="1174" y="293"/>
                </a:cubicBezTo>
                <a:cubicBezTo>
                  <a:pt x="1175" y="293"/>
                  <a:pt x="1177" y="294"/>
                  <a:pt x="1179" y="294"/>
                </a:cubicBezTo>
                <a:cubicBezTo>
                  <a:pt x="1179" y="294"/>
                  <a:pt x="1179" y="295"/>
                  <a:pt x="1179" y="295"/>
                </a:cubicBezTo>
                <a:cubicBezTo>
                  <a:pt x="1176" y="296"/>
                  <a:pt x="1176" y="296"/>
                  <a:pt x="1173" y="296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84" y="298"/>
                  <a:pt x="1215" y="301"/>
                  <a:pt x="1223" y="298"/>
                </a:cubicBezTo>
                <a:cubicBezTo>
                  <a:pt x="1227" y="296"/>
                  <a:pt x="1225" y="297"/>
                  <a:pt x="1225" y="293"/>
                </a:cubicBezTo>
                <a:cubicBezTo>
                  <a:pt x="1229" y="292"/>
                  <a:pt x="1232" y="289"/>
                  <a:pt x="1236" y="289"/>
                </a:cubicBezTo>
                <a:cubicBezTo>
                  <a:pt x="1241" y="288"/>
                  <a:pt x="1245" y="291"/>
                  <a:pt x="1248" y="289"/>
                </a:cubicBezTo>
                <a:cubicBezTo>
                  <a:pt x="1249" y="289"/>
                  <a:pt x="1250" y="289"/>
                  <a:pt x="1250" y="290"/>
                </a:cubicBezTo>
                <a:cubicBezTo>
                  <a:pt x="1251" y="287"/>
                  <a:pt x="1251" y="286"/>
                  <a:pt x="1250" y="284"/>
                </a:cubicBezTo>
                <a:cubicBezTo>
                  <a:pt x="1246" y="281"/>
                  <a:pt x="1233" y="284"/>
                  <a:pt x="1229" y="286"/>
                </a:cubicBezTo>
                <a:cubicBezTo>
                  <a:pt x="1226" y="288"/>
                  <a:pt x="1227" y="287"/>
                  <a:pt x="1227" y="290"/>
                </a:cubicBezTo>
                <a:cubicBezTo>
                  <a:pt x="1225" y="290"/>
                  <a:pt x="1224" y="290"/>
                  <a:pt x="1223" y="290"/>
                </a:cubicBezTo>
                <a:cubicBezTo>
                  <a:pt x="1221" y="290"/>
                  <a:pt x="1220" y="290"/>
                  <a:pt x="1219" y="289"/>
                </a:cubicBezTo>
                <a:cubicBezTo>
                  <a:pt x="1220" y="288"/>
                  <a:pt x="1220" y="288"/>
                  <a:pt x="1222" y="288"/>
                </a:cubicBezTo>
                <a:cubicBezTo>
                  <a:pt x="1222" y="287"/>
                  <a:pt x="1222" y="287"/>
                  <a:pt x="1223" y="286"/>
                </a:cubicBezTo>
                <a:cubicBezTo>
                  <a:pt x="1222" y="286"/>
                  <a:pt x="1222" y="286"/>
                  <a:pt x="1222" y="286"/>
                </a:cubicBezTo>
                <a:cubicBezTo>
                  <a:pt x="1219" y="284"/>
                  <a:pt x="1219" y="287"/>
                  <a:pt x="1216" y="287"/>
                </a:cubicBezTo>
                <a:cubicBezTo>
                  <a:pt x="1213" y="287"/>
                  <a:pt x="1214" y="285"/>
                  <a:pt x="1213" y="284"/>
                </a:cubicBezTo>
                <a:cubicBezTo>
                  <a:pt x="1211" y="283"/>
                  <a:pt x="1209" y="285"/>
                  <a:pt x="1208" y="285"/>
                </a:cubicBezTo>
                <a:cubicBezTo>
                  <a:pt x="1205" y="285"/>
                  <a:pt x="1206" y="283"/>
                  <a:pt x="1204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2" y="283"/>
                  <a:pt x="1203" y="282"/>
                  <a:pt x="1201" y="283"/>
                </a:cubicBezTo>
                <a:close/>
                <a:moveTo>
                  <a:pt x="1185" y="295"/>
                </a:moveTo>
                <a:cubicBezTo>
                  <a:pt x="1183" y="295"/>
                  <a:pt x="1182" y="295"/>
                  <a:pt x="1181" y="294"/>
                </a:cubicBezTo>
                <a:cubicBezTo>
                  <a:pt x="1181" y="294"/>
                  <a:pt x="1181" y="294"/>
                  <a:pt x="1181" y="293"/>
                </a:cubicBezTo>
                <a:cubicBezTo>
                  <a:pt x="1183" y="293"/>
                  <a:pt x="1184" y="293"/>
                  <a:pt x="1186" y="291"/>
                </a:cubicBezTo>
                <a:cubicBezTo>
                  <a:pt x="1188" y="292"/>
                  <a:pt x="1190" y="293"/>
                  <a:pt x="1193" y="294"/>
                </a:cubicBezTo>
                <a:cubicBezTo>
                  <a:pt x="1190" y="295"/>
                  <a:pt x="1187" y="294"/>
                  <a:pt x="1185" y="295"/>
                </a:cubicBezTo>
                <a:close/>
                <a:moveTo>
                  <a:pt x="1209" y="295"/>
                </a:moveTo>
                <a:cubicBezTo>
                  <a:pt x="1207" y="295"/>
                  <a:pt x="1208" y="295"/>
                  <a:pt x="1207" y="295"/>
                </a:cubicBezTo>
                <a:cubicBezTo>
                  <a:pt x="1205" y="295"/>
                  <a:pt x="1203" y="295"/>
                  <a:pt x="1201" y="294"/>
                </a:cubicBezTo>
                <a:cubicBezTo>
                  <a:pt x="1202" y="294"/>
                  <a:pt x="1204" y="294"/>
                  <a:pt x="1205" y="293"/>
                </a:cubicBezTo>
                <a:cubicBezTo>
                  <a:pt x="1207" y="293"/>
                  <a:pt x="1208" y="294"/>
                  <a:pt x="1209" y="294"/>
                </a:cubicBezTo>
                <a:cubicBezTo>
                  <a:pt x="1209" y="294"/>
                  <a:pt x="1209" y="295"/>
                  <a:pt x="1209" y="295"/>
                </a:cubicBezTo>
                <a:close/>
                <a:moveTo>
                  <a:pt x="1259" y="289"/>
                </a:moveTo>
                <a:cubicBezTo>
                  <a:pt x="1261" y="290"/>
                  <a:pt x="1263" y="290"/>
                  <a:pt x="1264" y="289"/>
                </a:cubicBezTo>
                <a:cubicBezTo>
                  <a:pt x="1264" y="289"/>
                  <a:pt x="1265" y="289"/>
                  <a:pt x="1265" y="289"/>
                </a:cubicBezTo>
                <a:cubicBezTo>
                  <a:pt x="1265" y="289"/>
                  <a:pt x="1265" y="288"/>
                  <a:pt x="1266" y="287"/>
                </a:cubicBezTo>
                <a:cubicBezTo>
                  <a:pt x="1264" y="287"/>
                  <a:pt x="1263" y="287"/>
                  <a:pt x="1261" y="286"/>
                </a:cubicBezTo>
                <a:cubicBezTo>
                  <a:pt x="1260" y="287"/>
                  <a:pt x="1261" y="287"/>
                  <a:pt x="1259" y="287"/>
                </a:cubicBezTo>
                <a:cubicBezTo>
                  <a:pt x="1259" y="288"/>
                  <a:pt x="1259" y="288"/>
                  <a:pt x="1259" y="289"/>
                </a:cubicBezTo>
                <a:close/>
                <a:moveTo>
                  <a:pt x="1255" y="286"/>
                </a:moveTo>
                <a:cubicBezTo>
                  <a:pt x="1254" y="287"/>
                  <a:pt x="1253" y="288"/>
                  <a:pt x="1253" y="289"/>
                </a:cubicBezTo>
                <a:cubicBezTo>
                  <a:pt x="1253" y="289"/>
                  <a:pt x="1257" y="289"/>
                  <a:pt x="1255" y="286"/>
                </a:cubicBezTo>
                <a:close/>
                <a:moveTo>
                  <a:pt x="1287" y="315"/>
                </a:moveTo>
                <a:cubicBezTo>
                  <a:pt x="1288" y="314"/>
                  <a:pt x="1289" y="314"/>
                  <a:pt x="1290" y="313"/>
                </a:cubicBezTo>
                <a:cubicBezTo>
                  <a:pt x="1290" y="313"/>
                  <a:pt x="1290" y="313"/>
                  <a:pt x="1291" y="314"/>
                </a:cubicBezTo>
                <a:cubicBezTo>
                  <a:pt x="1291" y="313"/>
                  <a:pt x="1291" y="313"/>
                  <a:pt x="1291" y="313"/>
                </a:cubicBezTo>
                <a:cubicBezTo>
                  <a:pt x="1289" y="312"/>
                  <a:pt x="1288" y="312"/>
                  <a:pt x="1286" y="311"/>
                </a:cubicBezTo>
                <a:cubicBezTo>
                  <a:pt x="1285" y="314"/>
                  <a:pt x="1284" y="313"/>
                  <a:pt x="1287" y="315"/>
                </a:cubicBezTo>
                <a:close/>
                <a:moveTo>
                  <a:pt x="1226" y="305"/>
                </a:moveTo>
                <a:cubicBezTo>
                  <a:pt x="1220" y="303"/>
                  <a:pt x="1218" y="304"/>
                  <a:pt x="1214" y="305"/>
                </a:cubicBezTo>
                <a:cubicBezTo>
                  <a:pt x="1214" y="306"/>
                  <a:pt x="1214" y="307"/>
                  <a:pt x="1214" y="307"/>
                </a:cubicBezTo>
                <a:cubicBezTo>
                  <a:pt x="1219" y="308"/>
                  <a:pt x="1226" y="308"/>
                  <a:pt x="1230" y="306"/>
                </a:cubicBezTo>
                <a:cubicBezTo>
                  <a:pt x="1232" y="307"/>
                  <a:pt x="1232" y="307"/>
                  <a:pt x="1232" y="307"/>
                </a:cubicBezTo>
                <a:cubicBezTo>
                  <a:pt x="1232" y="306"/>
                  <a:pt x="1232" y="305"/>
                  <a:pt x="1233" y="304"/>
                </a:cubicBezTo>
                <a:cubicBezTo>
                  <a:pt x="1229" y="303"/>
                  <a:pt x="1228" y="303"/>
                  <a:pt x="1226" y="305"/>
                </a:cubicBezTo>
                <a:close/>
                <a:moveTo>
                  <a:pt x="1278" y="320"/>
                </a:moveTo>
                <a:cubicBezTo>
                  <a:pt x="1270" y="320"/>
                  <a:pt x="1263" y="323"/>
                  <a:pt x="1257" y="325"/>
                </a:cubicBezTo>
                <a:cubicBezTo>
                  <a:pt x="1257" y="325"/>
                  <a:pt x="1257" y="326"/>
                  <a:pt x="1257" y="327"/>
                </a:cubicBezTo>
                <a:cubicBezTo>
                  <a:pt x="1261" y="327"/>
                  <a:pt x="1278" y="327"/>
                  <a:pt x="1282" y="325"/>
                </a:cubicBezTo>
                <a:cubicBezTo>
                  <a:pt x="1284" y="329"/>
                  <a:pt x="1282" y="333"/>
                  <a:pt x="1281" y="338"/>
                </a:cubicBezTo>
                <a:cubicBezTo>
                  <a:pt x="1286" y="340"/>
                  <a:pt x="1283" y="341"/>
                  <a:pt x="1289" y="342"/>
                </a:cubicBezTo>
                <a:cubicBezTo>
                  <a:pt x="1290" y="340"/>
                  <a:pt x="1290" y="341"/>
                  <a:pt x="1291" y="340"/>
                </a:cubicBezTo>
                <a:cubicBezTo>
                  <a:pt x="1292" y="332"/>
                  <a:pt x="1289" y="332"/>
                  <a:pt x="1287" y="327"/>
                </a:cubicBezTo>
                <a:cubicBezTo>
                  <a:pt x="1291" y="326"/>
                  <a:pt x="1294" y="325"/>
                  <a:pt x="1297" y="323"/>
                </a:cubicBezTo>
                <a:cubicBezTo>
                  <a:pt x="1298" y="322"/>
                  <a:pt x="1298" y="321"/>
                  <a:pt x="1298" y="319"/>
                </a:cubicBezTo>
                <a:cubicBezTo>
                  <a:pt x="1294" y="320"/>
                  <a:pt x="1291" y="325"/>
                  <a:pt x="1286" y="325"/>
                </a:cubicBezTo>
                <a:cubicBezTo>
                  <a:pt x="1285" y="325"/>
                  <a:pt x="1281" y="321"/>
                  <a:pt x="1278" y="320"/>
                </a:cubicBezTo>
                <a:close/>
                <a:moveTo>
                  <a:pt x="1147" y="293"/>
                </a:moveTo>
                <a:cubicBezTo>
                  <a:pt x="1149" y="293"/>
                  <a:pt x="1148" y="293"/>
                  <a:pt x="1150" y="292"/>
                </a:cubicBezTo>
                <a:cubicBezTo>
                  <a:pt x="1150" y="292"/>
                  <a:pt x="1150" y="292"/>
                  <a:pt x="1151" y="293"/>
                </a:cubicBezTo>
                <a:cubicBezTo>
                  <a:pt x="1150" y="292"/>
                  <a:pt x="1150" y="292"/>
                  <a:pt x="1148" y="291"/>
                </a:cubicBezTo>
                <a:lnTo>
                  <a:pt x="1147" y="293"/>
                </a:lnTo>
                <a:close/>
                <a:moveTo>
                  <a:pt x="1253" y="319"/>
                </a:moveTo>
                <a:cubicBezTo>
                  <a:pt x="1256" y="319"/>
                  <a:pt x="1258" y="319"/>
                  <a:pt x="1259" y="319"/>
                </a:cubicBezTo>
                <a:cubicBezTo>
                  <a:pt x="1260" y="319"/>
                  <a:pt x="1260" y="319"/>
                  <a:pt x="1260" y="319"/>
                </a:cubicBezTo>
                <a:cubicBezTo>
                  <a:pt x="1260" y="318"/>
                  <a:pt x="1260" y="318"/>
                  <a:pt x="1261" y="317"/>
                </a:cubicBezTo>
                <a:cubicBezTo>
                  <a:pt x="1259" y="317"/>
                  <a:pt x="1256" y="317"/>
                  <a:pt x="1254" y="317"/>
                </a:cubicBezTo>
                <a:cubicBezTo>
                  <a:pt x="1255" y="316"/>
                  <a:pt x="1255" y="315"/>
                  <a:pt x="1255" y="314"/>
                </a:cubicBezTo>
                <a:cubicBezTo>
                  <a:pt x="1253" y="313"/>
                  <a:pt x="1254" y="313"/>
                  <a:pt x="1253" y="312"/>
                </a:cubicBezTo>
                <a:cubicBezTo>
                  <a:pt x="1251" y="312"/>
                  <a:pt x="1251" y="312"/>
                  <a:pt x="1249" y="312"/>
                </a:cubicBezTo>
                <a:cubicBezTo>
                  <a:pt x="1250" y="317"/>
                  <a:pt x="1252" y="316"/>
                  <a:pt x="1253" y="319"/>
                </a:cubicBezTo>
                <a:close/>
                <a:moveTo>
                  <a:pt x="1154" y="297"/>
                </a:moveTo>
                <a:cubicBezTo>
                  <a:pt x="1153" y="298"/>
                  <a:pt x="1152" y="298"/>
                  <a:pt x="1152" y="298"/>
                </a:cubicBezTo>
                <a:cubicBezTo>
                  <a:pt x="1151" y="299"/>
                  <a:pt x="1151" y="299"/>
                  <a:pt x="1151" y="300"/>
                </a:cubicBezTo>
                <a:cubicBezTo>
                  <a:pt x="1152" y="300"/>
                  <a:pt x="1154" y="301"/>
                  <a:pt x="1155" y="301"/>
                </a:cubicBezTo>
                <a:cubicBezTo>
                  <a:pt x="1155" y="299"/>
                  <a:pt x="1155" y="299"/>
                  <a:pt x="1155" y="298"/>
                </a:cubicBezTo>
                <a:cubicBezTo>
                  <a:pt x="1155" y="297"/>
                  <a:pt x="1154" y="297"/>
                  <a:pt x="1154" y="296"/>
                </a:cubicBezTo>
                <a:cubicBezTo>
                  <a:pt x="1154" y="297"/>
                  <a:pt x="1154" y="297"/>
                  <a:pt x="1154" y="297"/>
                </a:cubicBezTo>
                <a:close/>
                <a:moveTo>
                  <a:pt x="1144" y="300"/>
                </a:moveTo>
                <a:cubicBezTo>
                  <a:pt x="1146" y="299"/>
                  <a:pt x="1145" y="300"/>
                  <a:pt x="1146" y="299"/>
                </a:cubicBezTo>
                <a:cubicBezTo>
                  <a:pt x="1146" y="299"/>
                  <a:pt x="1147" y="299"/>
                  <a:pt x="1147" y="299"/>
                </a:cubicBezTo>
                <a:cubicBezTo>
                  <a:pt x="1146" y="298"/>
                  <a:pt x="1146" y="298"/>
                  <a:pt x="1144" y="298"/>
                </a:cubicBezTo>
                <a:lnTo>
                  <a:pt x="1144" y="300"/>
                </a:lnTo>
                <a:close/>
                <a:moveTo>
                  <a:pt x="1110" y="298"/>
                </a:moveTo>
                <a:cubicBezTo>
                  <a:pt x="1110" y="299"/>
                  <a:pt x="1110" y="299"/>
                  <a:pt x="1110" y="300"/>
                </a:cubicBezTo>
                <a:cubicBezTo>
                  <a:pt x="1113" y="300"/>
                  <a:pt x="1117" y="300"/>
                  <a:pt x="1121" y="300"/>
                </a:cubicBezTo>
                <a:cubicBezTo>
                  <a:pt x="1121" y="299"/>
                  <a:pt x="1121" y="299"/>
                  <a:pt x="1121" y="298"/>
                </a:cubicBezTo>
                <a:cubicBezTo>
                  <a:pt x="1119" y="298"/>
                  <a:pt x="1118" y="297"/>
                  <a:pt x="1116" y="297"/>
                </a:cubicBezTo>
                <a:cubicBezTo>
                  <a:pt x="1114" y="299"/>
                  <a:pt x="1114" y="299"/>
                  <a:pt x="1110" y="298"/>
                </a:cubicBezTo>
                <a:close/>
                <a:moveTo>
                  <a:pt x="1059" y="288"/>
                </a:moveTo>
                <a:cubicBezTo>
                  <a:pt x="1057" y="289"/>
                  <a:pt x="1056" y="290"/>
                  <a:pt x="1055" y="291"/>
                </a:cubicBezTo>
                <a:cubicBezTo>
                  <a:pt x="1059" y="294"/>
                  <a:pt x="1059" y="289"/>
                  <a:pt x="1059" y="288"/>
                </a:cubicBezTo>
                <a:close/>
                <a:moveTo>
                  <a:pt x="1270" y="342"/>
                </a:moveTo>
                <a:cubicBezTo>
                  <a:pt x="1270" y="342"/>
                  <a:pt x="1270" y="342"/>
                  <a:pt x="1269" y="342"/>
                </a:cubicBezTo>
                <a:cubicBezTo>
                  <a:pt x="1269" y="343"/>
                  <a:pt x="1269" y="343"/>
                  <a:pt x="1269" y="344"/>
                </a:cubicBezTo>
                <a:cubicBezTo>
                  <a:pt x="1272" y="344"/>
                  <a:pt x="1275" y="346"/>
                  <a:pt x="1276" y="345"/>
                </a:cubicBezTo>
                <a:cubicBezTo>
                  <a:pt x="1278" y="345"/>
                  <a:pt x="1279" y="345"/>
                  <a:pt x="1280" y="345"/>
                </a:cubicBezTo>
                <a:cubicBezTo>
                  <a:pt x="1281" y="345"/>
                  <a:pt x="1281" y="345"/>
                  <a:pt x="1281" y="344"/>
                </a:cubicBezTo>
                <a:cubicBezTo>
                  <a:pt x="1279" y="342"/>
                  <a:pt x="1276" y="340"/>
                  <a:pt x="1273" y="338"/>
                </a:cubicBezTo>
                <a:cubicBezTo>
                  <a:pt x="1272" y="340"/>
                  <a:pt x="1271" y="340"/>
                  <a:pt x="1270" y="342"/>
                </a:cubicBezTo>
                <a:close/>
                <a:moveTo>
                  <a:pt x="1263" y="353"/>
                </a:moveTo>
                <a:cubicBezTo>
                  <a:pt x="1263" y="354"/>
                  <a:pt x="1262" y="355"/>
                  <a:pt x="1262" y="355"/>
                </a:cubicBezTo>
                <a:cubicBezTo>
                  <a:pt x="1265" y="355"/>
                  <a:pt x="1265" y="356"/>
                  <a:pt x="1267" y="355"/>
                </a:cubicBezTo>
                <a:cubicBezTo>
                  <a:pt x="1267" y="355"/>
                  <a:pt x="1267" y="355"/>
                  <a:pt x="1268" y="355"/>
                </a:cubicBezTo>
                <a:cubicBezTo>
                  <a:pt x="1267" y="352"/>
                  <a:pt x="1268" y="354"/>
                  <a:pt x="1265" y="353"/>
                </a:cubicBezTo>
                <a:cubicBezTo>
                  <a:pt x="1264" y="353"/>
                  <a:pt x="1265" y="353"/>
                  <a:pt x="1263" y="353"/>
                </a:cubicBezTo>
                <a:close/>
                <a:moveTo>
                  <a:pt x="1062" y="321"/>
                </a:moveTo>
                <a:cubicBezTo>
                  <a:pt x="1060" y="323"/>
                  <a:pt x="1058" y="323"/>
                  <a:pt x="1054" y="322"/>
                </a:cubicBezTo>
                <a:cubicBezTo>
                  <a:pt x="1054" y="323"/>
                  <a:pt x="1053" y="324"/>
                  <a:pt x="1053" y="325"/>
                </a:cubicBezTo>
                <a:cubicBezTo>
                  <a:pt x="1056" y="324"/>
                  <a:pt x="1060" y="324"/>
                  <a:pt x="1062" y="323"/>
                </a:cubicBezTo>
                <a:cubicBezTo>
                  <a:pt x="1063" y="322"/>
                  <a:pt x="1063" y="323"/>
                  <a:pt x="1062" y="321"/>
                </a:cubicBezTo>
                <a:close/>
                <a:moveTo>
                  <a:pt x="81" y="130"/>
                </a:moveTo>
                <a:cubicBezTo>
                  <a:pt x="81" y="130"/>
                  <a:pt x="82" y="130"/>
                  <a:pt x="82" y="130"/>
                </a:cubicBezTo>
                <a:cubicBezTo>
                  <a:pt x="82" y="130"/>
                  <a:pt x="82" y="129"/>
                  <a:pt x="82" y="129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0" y="130"/>
                  <a:pt x="79" y="130"/>
                  <a:pt x="81" y="130"/>
                </a:cubicBezTo>
                <a:close/>
                <a:moveTo>
                  <a:pt x="1251" y="373"/>
                </a:moveTo>
                <a:cubicBezTo>
                  <a:pt x="1250" y="373"/>
                  <a:pt x="1249" y="373"/>
                  <a:pt x="1248" y="372"/>
                </a:cubicBezTo>
                <a:cubicBezTo>
                  <a:pt x="1248" y="373"/>
                  <a:pt x="1248" y="373"/>
                  <a:pt x="1248" y="373"/>
                </a:cubicBezTo>
                <a:cubicBezTo>
                  <a:pt x="1247" y="374"/>
                  <a:pt x="1247" y="374"/>
                  <a:pt x="1246" y="376"/>
                </a:cubicBezTo>
                <a:cubicBezTo>
                  <a:pt x="1247" y="376"/>
                  <a:pt x="1248" y="377"/>
                  <a:pt x="1250" y="377"/>
                </a:cubicBezTo>
                <a:cubicBezTo>
                  <a:pt x="1250" y="377"/>
                  <a:pt x="1250" y="376"/>
                  <a:pt x="1250" y="376"/>
                </a:cubicBezTo>
                <a:cubicBezTo>
                  <a:pt x="1251" y="375"/>
                  <a:pt x="1251" y="375"/>
                  <a:pt x="1251" y="373"/>
                </a:cubicBezTo>
                <a:close/>
                <a:moveTo>
                  <a:pt x="1246" y="375"/>
                </a:moveTo>
                <a:cubicBezTo>
                  <a:pt x="1244" y="375"/>
                  <a:pt x="1242" y="374"/>
                  <a:pt x="1240" y="374"/>
                </a:cubicBezTo>
                <a:cubicBezTo>
                  <a:pt x="1239" y="375"/>
                  <a:pt x="1239" y="375"/>
                  <a:pt x="1238" y="376"/>
                </a:cubicBezTo>
                <a:cubicBezTo>
                  <a:pt x="1238" y="378"/>
                  <a:pt x="1238" y="379"/>
                  <a:pt x="1238" y="380"/>
                </a:cubicBezTo>
                <a:cubicBezTo>
                  <a:pt x="1239" y="381"/>
                  <a:pt x="1239" y="380"/>
                  <a:pt x="1240" y="381"/>
                </a:cubicBezTo>
                <a:cubicBezTo>
                  <a:pt x="1242" y="380"/>
                  <a:pt x="1242" y="380"/>
                  <a:pt x="1245" y="380"/>
                </a:cubicBezTo>
                <a:cubicBezTo>
                  <a:pt x="1245" y="378"/>
                  <a:pt x="1245" y="377"/>
                  <a:pt x="1246" y="375"/>
                </a:cubicBezTo>
                <a:close/>
                <a:moveTo>
                  <a:pt x="1015" y="333"/>
                </a:moveTo>
                <a:cubicBezTo>
                  <a:pt x="1014" y="333"/>
                  <a:pt x="1014" y="333"/>
                  <a:pt x="1012" y="333"/>
                </a:cubicBezTo>
                <a:cubicBezTo>
                  <a:pt x="1012" y="333"/>
                  <a:pt x="1012" y="334"/>
                  <a:pt x="1012" y="334"/>
                </a:cubicBezTo>
                <a:cubicBezTo>
                  <a:pt x="1013" y="335"/>
                  <a:pt x="1013" y="335"/>
                  <a:pt x="1014" y="336"/>
                </a:cubicBezTo>
                <a:cubicBezTo>
                  <a:pt x="1015" y="335"/>
                  <a:pt x="1016" y="334"/>
                  <a:pt x="1017" y="334"/>
                </a:cubicBezTo>
                <a:cubicBezTo>
                  <a:pt x="1017" y="334"/>
                  <a:pt x="1017" y="334"/>
                  <a:pt x="1018" y="334"/>
                </a:cubicBezTo>
                <a:cubicBezTo>
                  <a:pt x="1017" y="333"/>
                  <a:pt x="1017" y="333"/>
                  <a:pt x="1015" y="333"/>
                </a:cubicBezTo>
                <a:close/>
                <a:moveTo>
                  <a:pt x="1287" y="393"/>
                </a:moveTo>
                <a:cubicBezTo>
                  <a:pt x="1288" y="392"/>
                  <a:pt x="1288" y="393"/>
                  <a:pt x="1289" y="391"/>
                </a:cubicBezTo>
                <a:cubicBezTo>
                  <a:pt x="1287" y="390"/>
                  <a:pt x="1287" y="390"/>
                  <a:pt x="1285" y="389"/>
                </a:cubicBezTo>
                <a:cubicBezTo>
                  <a:pt x="1282" y="391"/>
                  <a:pt x="1279" y="390"/>
                  <a:pt x="1276" y="392"/>
                </a:cubicBezTo>
                <a:cubicBezTo>
                  <a:pt x="1276" y="392"/>
                  <a:pt x="1275" y="392"/>
                  <a:pt x="1275" y="392"/>
                </a:cubicBezTo>
                <a:cubicBezTo>
                  <a:pt x="1275" y="392"/>
                  <a:pt x="1275" y="392"/>
                  <a:pt x="1275" y="393"/>
                </a:cubicBezTo>
                <a:cubicBezTo>
                  <a:pt x="1278" y="393"/>
                  <a:pt x="1285" y="394"/>
                  <a:pt x="1287" y="393"/>
                </a:cubicBezTo>
                <a:close/>
                <a:moveTo>
                  <a:pt x="1229" y="382"/>
                </a:moveTo>
                <a:cubicBezTo>
                  <a:pt x="1229" y="383"/>
                  <a:pt x="1228" y="383"/>
                  <a:pt x="1227" y="384"/>
                </a:cubicBezTo>
                <a:cubicBezTo>
                  <a:pt x="1227" y="384"/>
                  <a:pt x="1226" y="384"/>
                  <a:pt x="1226" y="384"/>
                </a:cubicBezTo>
                <a:cubicBezTo>
                  <a:pt x="1226" y="384"/>
                  <a:pt x="1226" y="384"/>
                  <a:pt x="1226" y="385"/>
                </a:cubicBezTo>
                <a:cubicBezTo>
                  <a:pt x="1228" y="385"/>
                  <a:pt x="1229" y="385"/>
                  <a:pt x="1230" y="385"/>
                </a:cubicBezTo>
                <a:cubicBezTo>
                  <a:pt x="1230" y="385"/>
                  <a:pt x="1231" y="385"/>
                  <a:pt x="1231" y="385"/>
                </a:cubicBezTo>
                <a:cubicBezTo>
                  <a:pt x="1230" y="382"/>
                  <a:pt x="1232" y="384"/>
                  <a:pt x="1229" y="382"/>
                </a:cubicBezTo>
                <a:close/>
                <a:moveTo>
                  <a:pt x="1239" y="387"/>
                </a:moveTo>
                <a:cubicBezTo>
                  <a:pt x="1243" y="388"/>
                  <a:pt x="1243" y="388"/>
                  <a:pt x="1243" y="388"/>
                </a:cubicBezTo>
                <a:cubicBezTo>
                  <a:pt x="1243" y="387"/>
                  <a:pt x="1243" y="386"/>
                  <a:pt x="1244" y="385"/>
                </a:cubicBezTo>
                <a:cubicBezTo>
                  <a:pt x="1242" y="385"/>
                  <a:pt x="1242" y="386"/>
                  <a:pt x="1239" y="385"/>
                </a:cubicBezTo>
                <a:cubicBezTo>
                  <a:pt x="1239" y="386"/>
                  <a:pt x="1239" y="387"/>
                  <a:pt x="1239" y="387"/>
                </a:cubicBezTo>
                <a:close/>
                <a:moveTo>
                  <a:pt x="1286" y="403"/>
                </a:moveTo>
                <a:cubicBezTo>
                  <a:pt x="1286" y="406"/>
                  <a:pt x="1286" y="407"/>
                  <a:pt x="1286" y="409"/>
                </a:cubicBezTo>
                <a:cubicBezTo>
                  <a:pt x="1287" y="409"/>
                  <a:pt x="1287" y="409"/>
                  <a:pt x="1287" y="410"/>
                </a:cubicBezTo>
                <a:cubicBezTo>
                  <a:pt x="1288" y="410"/>
                  <a:pt x="1288" y="409"/>
                  <a:pt x="1288" y="409"/>
                </a:cubicBezTo>
                <a:cubicBezTo>
                  <a:pt x="1289" y="407"/>
                  <a:pt x="1289" y="404"/>
                  <a:pt x="1290" y="402"/>
                </a:cubicBezTo>
                <a:cubicBezTo>
                  <a:pt x="1289" y="402"/>
                  <a:pt x="1288" y="402"/>
                  <a:pt x="1288" y="402"/>
                </a:cubicBezTo>
                <a:cubicBezTo>
                  <a:pt x="1287" y="403"/>
                  <a:pt x="1287" y="402"/>
                  <a:pt x="1286" y="403"/>
                </a:cubicBezTo>
                <a:close/>
                <a:moveTo>
                  <a:pt x="1187" y="405"/>
                </a:moveTo>
                <a:cubicBezTo>
                  <a:pt x="1190" y="406"/>
                  <a:pt x="1193" y="407"/>
                  <a:pt x="1194" y="407"/>
                </a:cubicBezTo>
                <a:cubicBezTo>
                  <a:pt x="1195" y="407"/>
                  <a:pt x="1195" y="407"/>
                  <a:pt x="1196" y="407"/>
                </a:cubicBezTo>
                <a:cubicBezTo>
                  <a:pt x="1196" y="403"/>
                  <a:pt x="1194" y="403"/>
                  <a:pt x="1193" y="400"/>
                </a:cubicBezTo>
                <a:cubicBezTo>
                  <a:pt x="1196" y="400"/>
                  <a:pt x="1202" y="399"/>
                  <a:pt x="1204" y="399"/>
                </a:cubicBezTo>
                <a:cubicBezTo>
                  <a:pt x="1205" y="399"/>
                  <a:pt x="1205" y="400"/>
                  <a:pt x="1206" y="400"/>
                </a:cubicBezTo>
                <a:cubicBezTo>
                  <a:pt x="1206" y="401"/>
                  <a:pt x="1205" y="402"/>
                  <a:pt x="1205" y="403"/>
                </a:cubicBezTo>
                <a:cubicBezTo>
                  <a:pt x="1209" y="403"/>
                  <a:pt x="1208" y="403"/>
                  <a:pt x="1210" y="401"/>
                </a:cubicBezTo>
                <a:cubicBezTo>
                  <a:pt x="1212" y="402"/>
                  <a:pt x="1213" y="404"/>
                  <a:pt x="1215" y="405"/>
                </a:cubicBezTo>
                <a:cubicBezTo>
                  <a:pt x="1220" y="407"/>
                  <a:pt x="1234" y="407"/>
                  <a:pt x="1239" y="408"/>
                </a:cubicBezTo>
                <a:cubicBezTo>
                  <a:pt x="1244" y="408"/>
                  <a:pt x="1248" y="412"/>
                  <a:pt x="1252" y="410"/>
                </a:cubicBezTo>
                <a:cubicBezTo>
                  <a:pt x="1255" y="409"/>
                  <a:pt x="1255" y="408"/>
                  <a:pt x="1256" y="406"/>
                </a:cubicBezTo>
                <a:cubicBezTo>
                  <a:pt x="1254" y="404"/>
                  <a:pt x="1246" y="403"/>
                  <a:pt x="1244" y="401"/>
                </a:cubicBezTo>
                <a:cubicBezTo>
                  <a:pt x="1242" y="400"/>
                  <a:pt x="1244" y="401"/>
                  <a:pt x="1245" y="398"/>
                </a:cubicBezTo>
                <a:cubicBezTo>
                  <a:pt x="1252" y="399"/>
                  <a:pt x="1265" y="400"/>
                  <a:pt x="1269" y="403"/>
                </a:cubicBezTo>
                <a:cubicBezTo>
                  <a:pt x="1273" y="404"/>
                  <a:pt x="1273" y="403"/>
                  <a:pt x="1276" y="402"/>
                </a:cubicBezTo>
                <a:cubicBezTo>
                  <a:pt x="1275" y="398"/>
                  <a:pt x="1233" y="392"/>
                  <a:pt x="1230" y="392"/>
                </a:cubicBezTo>
                <a:cubicBezTo>
                  <a:pt x="1226" y="392"/>
                  <a:pt x="1223" y="390"/>
                  <a:pt x="1220" y="391"/>
                </a:cubicBezTo>
                <a:cubicBezTo>
                  <a:pt x="1217" y="392"/>
                  <a:pt x="1218" y="393"/>
                  <a:pt x="1218" y="397"/>
                </a:cubicBezTo>
                <a:cubicBezTo>
                  <a:pt x="1210" y="396"/>
                  <a:pt x="1206" y="397"/>
                  <a:pt x="1202" y="394"/>
                </a:cubicBezTo>
                <a:cubicBezTo>
                  <a:pt x="1202" y="393"/>
                  <a:pt x="1202" y="392"/>
                  <a:pt x="1202" y="391"/>
                </a:cubicBezTo>
                <a:cubicBezTo>
                  <a:pt x="1199" y="390"/>
                  <a:pt x="1198" y="390"/>
                  <a:pt x="1197" y="390"/>
                </a:cubicBezTo>
                <a:cubicBezTo>
                  <a:pt x="1194" y="389"/>
                  <a:pt x="1193" y="389"/>
                  <a:pt x="1191" y="389"/>
                </a:cubicBezTo>
                <a:cubicBezTo>
                  <a:pt x="1190" y="394"/>
                  <a:pt x="1192" y="398"/>
                  <a:pt x="1191" y="400"/>
                </a:cubicBezTo>
                <a:cubicBezTo>
                  <a:pt x="1190" y="402"/>
                  <a:pt x="1188" y="401"/>
                  <a:pt x="1187" y="405"/>
                </a:cubicBezTo>
                <a:close/>
                <a:moveTo>
                  <a:pt x="1234" y="398"/>
                </a:moveTo>
                <a:cubicBezTo>
                  <a:pt x="1239" y="399"/>
                  <a:pt x="1239" y="399"/>
                  <a:pt x="1239" y="399"/>
                </a:cubicBezTo>
                <a:cubicBezTo>
                  <a:pt x="1236" y="402"/>
                  <a:pt x="1233" y="400"/>
                  <a:pt x="1228" y="399"/>
                </a:cubicBezTo>
                <a:cubicBezTo>
                  <a:pt x="1229" y="398"/>
                  <a:pt x="1232" y="398"/>
                  <a:pt x="1234" y="398"/>
                </a:cubicBezTo>
                <a:close/>
                <a:moveTo>
                  <a:pt x="113" y="173"/>
                </a:moveTo>
                <a:cubicBezTo>
                  <a:pt x="112" y="170"/>
                  <a:pt x="114" y="172"/>
                  <a:pt x="111" y="171"/>
                </a:cubicBezTo>
                <a:cubicBezTo>
                  <a:pt x="110" y="171"/>
                  <a:pt x="110" y="171"/>
                  <a:pt x="108" y="171"/>
                </a:cubicBezTo>
                <a:cubicBezTo>
                  <a:pt x="107" y="171"/>
                  <a:pt x="107" y="171"/>
                  <a:pt x="106" y="172"/>
                </a:cubicBezTo>
                <a:cubicBezTo>
                  <a:pt x="107" y="172"/>
                  <a:pt x="107" y="173"/>
                  <a:pt x="107" y="174"/>
                </a:cubicBezTo>
                <a:cubicBezTo>
                  <a:pt x="111" y="174"/>
                  <a:pt x="110" y="173"/>
                  <a:pt x="113" y="173"/>
                </a:cubicBezTo>
                <a:close/>
                <a:moveTo>
                  <a:pt x="1159" y="385"/>
                </a:moveTo>
                <a:cubicBezTo>
                  <a:pt x="1158" y="384"/>
                  <a:pt x="1158" y="384"/>
                  <a:pt x="1156" y="383"/>
                </a:cubicBezTo>
                <a:cubicBezTo>
                  <a:pt x="1156" y="385"/>
                  <a:pt x="1156" y="386"/>
                  <a:pt x="1156" y="387"/>
                </a:cubicBezTo>
                <a:cubicBezTo>
                  <a:pt x="1157" y="388"/>
                  <a:pt x="1158" y="388"/>
                  <a:pt x="1160" y="388"/>
                </a:cubicBezTo>
                <a:cubicBezTo>
                  <a:pt x="1160" y="387"/>
                  <a:pt x="1160" y="386"/>
                  <a:pt x="1160" y="385"/>
                </a:cubicBezTo>
                <a:cubicBezTo>
                  <a:pt x="1160" y="385"/>
                  <a:pt x="1160" y="385"/>
                  <a:pt x="1159" y="385"/>
                </a:cubicBezTo>
                <a:close/>
                <a:moveTo>
                  <a:pt x="1266" y="412"/>
                </a:moveTo>
                <a:cubicBezTo>
                  <a:pt x="1268" y="414"/>
                  <a:pt x="1269" y="412"/>
                  <a:pt x="1271" y="416"/>
                </a:cubicBezTo>
                <a:cubicBezTo>
                  <a:pt x="1274" y="415"/>
                  <a:pt x="1273" y="415"/>
                  <a:pt x="1275" y="414"/>
                </a:cubicBezTo>
                <a:cubicBezTo>
                  <a:pt x="1274" y="406"/>
                  <a:pt x="1267" y="406"/>
                  <a:pt x="1260" y="405"/>
                </a:cubicBezTo>
                <a:cubicBezTo>
                  <a:pt x="1259" y="406"/>
                  <a:pt x="1259" y="407"/>
                  <a:pt x="1259" y="407"/>
                </a:cubicBezTo>
                <a:cubicBezTo>
                  <a:pt x="1261" y="408"/>
                  <a:pt x="1263" y="408"/>
                  <a:pt x="1265" y="409"/>
                </a:cubicBezTo>
                <a:cubicBezTo>
                  <a:pt x="1265" y="411"/>
                  <a:pt x="1265" y="411"/>
                  <a:pt x="1266" y="412"/>
                </a:cubicBezTo>
                <a:close/>
                <a:moveTo>
                  <a:pt x="1150" y="384"/>
                </a:moveTo>
                <a:cubicBezTo>
                  <a:pt x="1149" y="385"/>
                  <a:pt x="1148" y="386"/>
                  <a:pt x="1147" y="387"/>
                </a:cubicBezTo>
                <a:cubicBezTo>
                  <a:pt x="1147" y="387"/>
                  <a:pt x="1147" y="388"/>
                  <a:pt x="1147" y="389"/>
                </a:cubicBezTo>
                <a:cubicBezTo>
                  <a:pt x="1149" y="389"/>
                  <a:pt x="1149" y="388"/>
                  <a:pt x="1151" y="388"/>
                </a:cubicBezTo>
                <a:cubicBezTo>
                  <a:pt x="1151" y="384"/>
                  <a:pt x="1152" y="386"/>
                  <a:pt x="1150" y="384"/>
                </a:cubicBezTo>
                <a:close/>
                <a:moveTo>
                  <a:pt x="1127" y="385"/>
                </a:moveTo>
                <a:cubicBezTo>
                  <a:pt x="1126" y="386"/>
                  <a:pt x="1125" y="388"/>
                  <a:pt x="1124" y="389"/>
                </a:cubicBezTo>
                <a:cubicBezTo>
                  <a:pt x="1124" y="390"/>
                  <a:pt x="1124" y="390"/>
                  <a:pt x="1124" y="391"/>
                </a:cubicBezTo>
                <a:cubicBezTo>
                  <a:pt x="1126" y="391"/>
                  <a:pt x="1128" y="391"/>
                  <a:pt x="1130" y="392"/>
                </a:cubicBezTo>
                <a:cubicBezTo>
                  <a:pt x="1130" y="388"/>
                  <a:pt x="1130" y="387"/>
                  <a:pt x="1127" y="385"/>
                </a:cubicBezTo>
                <a:close/>
                <a:moveTo>
                  <a:pt x="1139" y="390"/>
                </a:moveTo>
                <a:cubicBezTo>
                  <a:pt x="1139" y="389"/>
                  <a:pt x="1139" y="389"/>
                  <a:pt x="1139" y="388"/>
                </a:cubicBezTo>
                <a:cubicBezTo>
                  <a:pt x="1137" y="387"/>
                  <a:pt x="1136" y="387"/>
                  <a:pt x="1132" y="387"/>
                </a:cubicBezTo>
                <a:cubicBezTo>
                  <a:pt x="1132" y="391"/>
                  <a:pt x="1132" y="391"/>
                  <a:pt x="1132" y="391"/>
                </a:cubicBezTo>
                <a:cubicBezTo>
                  <a:pt x="1134" y="391"/>
                  <a:pt x="1136" y="391"/>
                  <a:pt x="1137" y="390"/>
                </a:cubicBezTo>
                <a:cubicBezTo>
                  <a:pt x="1138" y="390"/>
                  <a:pt x="1138" y="390"/>
                  <a:pt x="1139" y="390"/>
                </a:cubicBezTo>
                <a:close/>
                <a:moveTo>
                  <a:pt x="1166" y="399"/>
                </a:moveTo>
                <a:cubicBezTo>
                  <a:pt x="1172" y="401"/>
                  <a:pt x="1174" y="402"/>
                  <a:pt x="1181" y="403"/>
                </a:cubicBezTo>
                <a:cubicBezTo>
                  <a:pt x="1181" y="402"/>
                  <a:pt x="1181" y="401"/>
                  <a:pt x="1182" y="400"/>
                </a:cubicBezTo>
                <a:cubicBezTo>
                  <a:pt x="1176" y="398"/>
                  <a:pt x="1172" y="398"/>
                  <a:pt x="1166" y="397"/>
                </a:cubicBezTo>
                <a:cubicBezTo>
                  <a:pt x="1166" y="398"/>
                  <a:pt x="1166" y="398"/>
                  <a:pt x="1166" y="399"/>
                </a:cubicBezTo>
                <a:close/>
                <a:moveTo>
                  <a:pt x="1217" y="412"/>
                </a:moveTo>
                <a:cubicBezTo>
                  <a:pt x="1218" y="412"/>
                  <a:pt x="1218" y="412"/>
                  <a:pt x="1218" y="412"/>
                </a:cubicBezTo>
                <a:cubicBezTo>
                  <a:pt x="1218" y="409"/>
                  <a:pt x="1217" y="409"/>
                  <a:pt x="1216" y="407"/>
                </a:cubicBezTo>
                <a:cubicBezTo>
                  <a:pt x="1215" y="407"/>
                  <a:pt x="1214" y="407"/>
                  <a:pt x="1213" y="406"/>
                </a:cubicBezTo>
                <a:cubicBezTo>
                  <a:pt x="1211" y="407"/>
                  <a:pt x="1205" y="406"/>
                  <a:pt x="1202" y="406"/>
                </a:cubicBezTo>
                <a:cubicBezTo>
                  <a:pt x="1202" y="409"/>
                  <a:pt x="1202" y="409"/>
                  <a:pt x="1203" y="411"/>
                </a:cubicBezTo>
                <a:cubicBezTo>
                  <a:pt x="1206" y="411"/>
                  <a:pt x="1216" y="412"/>
                  <a:pt x="1217" y="412"/>
                </a:cubicBezTo>
                <a:close/>
                <a:moveTo>
                  <a:pt x="1223" y="409"/>
                </a:moveTo>
                <a:cubicBezTo>
                  <a:pt x="1222" y="412"/>
                  <a:pt x="1221" y="411"/>
                  <a:pt x="1224" y="413"/>
                </a:cubicBezTo>
                <a:cubicBezTo>
                  <a:pt x="1225" y="413"/>
                  <a:pt x="1225" y="412"/>
                  <a:pt x="1225" y="412"/>
                </a:cubicBezTo>
                <a:cubicBezTo>
                  <a:pt x="1225" y="409"/>
                  <a:pt x="1226" y="411"/>
                  <a:pt x="1223" y="409"/>
                </a:cubicBezTo>
                <a:close/>
                <a:moveTo>
                  <a:pt x="1112" y="389"/>
                </a:moveTo>
                <a:cubicBezTo>
                  <a:pt x="1111" y="390"/>
                  <a:pt x="1111" y="391"/>
                  <a:pt x="1110" y="392"/>
                </a:cubicBezTo>
                <a:cubicBezTo>
                  <a:pt x="1112" y="392"/>
                  <a:pt x="1111" y="392"/>
                  <a:pt x="1113" y="391"/>
                </a:cubicBezTo>
                <a:cubicBezTo>
                  <a:pt x="1113" y="391"/>
                  <a:pt x="1113" y="392"/>
                  <a:pt x="1114" y="392"/>
                </a:cubicBezTo>
                <a:cubicBezTo>
                  <a:pt x="1113" y="389"/>
                  <a:pt x="1114" y="391"/>
                  <a:pt x="1112" y="389"/>
                </a:cubicBezTo>
                <a:close/>
                <a:moveTo>
                  <a:pt x="1273" y="433"/>
                </a:moveTo>
                <a:cubicBezTo>
                  <a:pt x="1272" y="432"/>
                  <a:pt x="1273" y="429"/>
                  <a:pt x="1272" y="428"/>
                </a:cubicBezTo>
                <a:cubicBezTo>
                  <a:pt x="1269" y="425"/>
                  <a:pt x="1243" y="416"/>
                  <a:pt x="1233" y="415"/>
                </a:cubicBezTo>
                <a:cubicBezTo>
                  <a:pt x="1232" y="416"/>
                  <a:pt x="1232" y="416"/>
                  <a:pt x="1231" y="418"/>
                </a:cubicBezTo>
                <a:cubicBezTo>
                  <a:pt x="1240" y="420"/>
                  <a:pt x="1255" y="423"/>
                  <a:pt x="1260" y="429"/>
                </a:cubicBezTo>
                <a:cubicBezTo>
                  <a:pt x="1268" y="430"/>
                  <a:pt x="1269" y="433"/>
                  <a:pt x="1271" y="439"/>
                </a:cubicBezTo>
                <a:cubicBezTo>
                  <a:pt x="1274" y="439"/>
                  <a:pt x="1278" y="439"/>
                  <a:pt x="1279" y="440"/>
                </a:cubicBezTo>
                <a:cubicBezTo>
                  <a:pt x="1281" y="440"/>
                  <a:pt x="1284" y="441"/>
                  <a:pt x="1286" y="441"/>
                </a:cubicBezTo>
                <a:cubicBezTo>
                  <a:pt x="1284" y="434"/>
                  <a:pt x="1277" y="438"/>
                  <a:pt x="1273" y="433"/>
                </a:cubicBezTo>
                <a:close/>
                <a:moveTo>
                  <a:pt x="59" y="178"/>
                </a:moveTo>
                <a:cubicBezTo>
                  <a:pt x="56" y="179"/>
                  <a:pt x="52" y="178"/>
                  <a:pt x="49" y="179"/>
                </a:cubicBezTo>
                <a:cubicBezTo>
                  <a:pt x="49" y="179"/>
                  <a:pt x="48" y="179"/>
                  <a:pt x="48" y="179"/>
                </a:cubicBezTo>
                <a:cubicBezTo>
                  <a:pt x="48" y="179"/>
                  <a:pt x="48" y="180"/>
                  <a:pt x="48" y="180"/>
                </a:cubicBezTo>
                <a:cubicBezTo>
                  <a:pt x="52" y="181"/>
                  <a:pt x="56" y="181"/>
                  <a:pt x="58" y="180"/>
                </a:cubicBezTo>
                <a:cubicBezTo>
                  <a:pt x="59" y="180"/>
                  <a:pt x="60" y="180"/>
                  <a:pt x="60" y="180"/>
                </a:cubicBezTo>
                <a:cubicBezTo>
                  <a:pt x="59" y="178"/>
                  <a:pt x="61" y="180"/>
                  <a:pt x="59" y="178"/>
                </a:cubicBezTo>
                <a:close/>
                <a:moveTo>
                  <a:pt x="1136" y="404"/>
                </a:moveTo>
                <a:cubicBezTo>
                  <a:pt x="1137" y="403"/>
                  <a:pt x="1137" y="402"/>
                  <a:pt x="1137" y="402"/>
                </a:cubicBezTo>
                <a:cubicBezTo>
                  <a:pt x="1135" y="399"/>
                  <a:pt x="1134" y="397"/>
                  <a:pt x="1131" y="395"/>
                </a:cubicBezTo>
                <a:cubicBezTo>
                  <a:pt x="1130" y="399"/>
                  <a:pt x="1131" y="398"/>
                  <a:pt x="1128" y="399"/>
                </a:cubicBezTo>
                <a:cubicBezTo>
                  <a:pt x="1128" y="399"/>
                  <a:pt x="1128" y="400"/>
                  <a:pt x="1128" y="401"/>
                </a:cubicBezTo>
                <a:cubicBezTo>
                  <a:pt x="1130" y="401"/>
                  <a:pt x="1132" y="402"/>
                  <a:pt x="1133" y="403"/>
                </a:cubicBezTo>
                <a:cubicBezTo>
                  <a:pt x="1134" y="403"/>
                  <a:pt x="1135" y="403"/>
                  <a:pt x="1136" y="404"/>
                </a:cubicBezTo>
                <a:close/>
                <a:moveTo>
                  <a:pt x="1234" y="426"/>
                </a:moveTo>
                <a:cubicBezTo>
                  <a:pt x="1235" y="425"/>
                  <a:pt x="1235" y="425"/>
                  <a:pt x="1236" y="425"/>
                </a:cubicBezTo>
                <a:cubicBezTo>
                  <a:pt x="1234" y="424"/>
                  <a:pt x="1233" y="423"/>
                  <a:pt x="1231" y="423"/>
                </a:cubicBezTo>
                <a:cubicBezTo>
                  <a:pt x="1230" y="425"/>
                  <a:pt x="1230" y="427"/>
                  <a:pt x="1234" y="426"/>
                </a:cubicBezTo>
                <a:close/>
                <a:moveTo>
                  <a:pt x="1242" y="430"/>
                </a:moveTo>
                <a:cubicBezTo>
                  <a:pt x="1242" y="429"/>
                  <a:pt x="1242" y="428"/>
                  <a:pt x="1242" y="427"/>
                </a:cubicBezTo>
                <a:cubicBezTo>
                  <a:pt x="1239" y="427"/>
                  <a:pt x="1239" y="427"/>
                  <a:pt x="1237" y="428"/>
                </a:cubicBezTo>
                <a:cubicBezTo>
                  <a:pt x="1237" y="429"/>
                  <a:pt x="1237" y="430"/>
                  <a:pt x="1237" y="430"/>
                </a:cubicBezTo>
                <a:cubicBezTo>
                  <a:pt x="1238" y="430"/>
                  <a:pt x="1239" y="430"/>
                  <a:pt x="1242" y="430"/>
                </a:cubicBezTo>
                <a:close/>
                <a:moveTo>
                  <a:pt x="1251" y="432"/>
                </a:moveTo>
                <a:cubicBezTo>
                  <a:pt x="1252" y="431"/>
                  <a:pt x="1251" y="432"/>
                  <a:pt x="1252" y="430"/>
                </a:cubicBezTo>
                <a:cubicBezTo>
                  <a:pt x="1251" y="429"/>
                  <a:pt x="1251" y="429"/>
                  <a:pt x="1249" y="428"/>
                </a:cubicBezTo>
                <a:cubicBezTo>
                  <a:pt x="1247" y="431"/>
                  <a:pt x="1248" y="430"/>
                  <a:pt x="1248" y="432"/>
                </a:cubicBezTo>
                <a:cubicBezTo>
                  <a:pt x="1250" y="432"/>
                  <a:pt x="1250" y="433"/>
                  <a:pt x="1251" y="432"/>
                </a:cubicBezTo>
                <a:close/>
                <a:moveTo>
                  <a:pt x="1259" y="430"/>
                </a:moveTo>
                <a:cubicBezTo>
                  <a:pt x="1258" y="431"/>
                  <a:pt x="1257" y="431"/>
                  <a:pt x="1255" y="432"/>
                </a:cubicBezTo>
                <a:cubicBezTo>
                  <a:pt x="1255" y="433"/>
                  <a:pt x="1255" y="433"/>
                  <a:pt x="1255" y="434"/>
                </a:cubicBezTo>
                <a:cubicBezTo>
                  <a:pt x="1258" y="434"/>
                  <a:pt x="1258" y="434"/>
                  <a:pt x="1260" y="434"/>
                </a:cubicBezTo>
                <a:cubicBezTo>
                  <a:pt x="1260" y="430"/>
                  <a:pt x="1261" y="432"/>
                  <a:pt x="1259" y="430"/>
                </a:cubicBezTo>
                <a:close/>
                <a:moveTo>
                  <a:pt x="1208" y="423"/>
                </a:moveTo>
                <a:cubicBezTo>
                  <a:pt x="1209" y="423"/>
                  <a:pt x="1209" y="422"/>
                  <a:pt x="1209" y="421"/>
                </a:cubicBezTo>
                <a:cubicBezTo>
                  <a:pt x="1204" y="421"/>
                  <a:pt x="1204" y="422"/>
                  <a:pt x="1201" y="423"/>
                </a:cubicBezTo>
                <a:cubicBezTo>
                  <a:pt x="1201" y="424"/>
                  <a:pt x="1201" y="425"/>
                  <a:pt x="1201" y="426"/>
                </a:cubicBezTo>
                <a:cubicBezTo>
                  <a:pt x="1202" y="426"/>
                  <a:pt x="1203" y="426"/>
                  <a:pt x="1204" y="427"/>
                </a:cubicBezTo>
                <a:cubicBezTo>
                  <a:pt x="1205" y="424"/>
                  <a:pt x="1205" y="424"/>
                  <a:pt x="1208" y="423"/>
                </a:cubicBezTo>
                <a:close/>
                <a:moveTo>
                  <a:pt x="1198" y="423"/>
                </a:moveTo>
                <a:cubicBezTo>
                  <a:pt x="1196" y="422"/>
                  <a:pt x="1195" y="422"/>
                  <a:pt x="1192" y="421"/>
                </a:cubicBezTo>
                <a:cubicBezTo>
                  <a:pt x="1191" y="422"/>
                  <a:pt x="1192" y="422"/>
                  <a:pt x="1190" y="422"/>
                </a:cubicBezTo>
                <a:cubicBezTo>
                  <a:pt x="1190" y="422"/>
                  <a:pt x="1190" y="423"/>
                  <a:pt x="1189" y="424"/>
                </a:cubicBezTo>
                <a:cubicBezTo>
                  <a:pt x="1190" y="425"/>
                  <a:pt x="1190" y="424"/>
                  <a:pt x="1190" y="426"/>
                </a:cubicBezTo>
                <a:cubicBezTo>
                  <a:pt x="1195" y="427"/>
                  <a:pt x="1195" y="426"/>
                  <a:pt x="1198" y="423"/>
                </a:cubicBezTo>
                <a:close/>
                <a:moveTo>
                  <a:pt x="1210" y="425"/>
                </a:moveTo>
                <a:cubicBezTo>
                  <a:pt x="1209" y="425"/>
                  <a:pt x="1209" y="425"/>
                  <a:pt x="1207" y="425"/>
                </a:cubicBezTo>
                <a:cubicBezTo>
                  <a:pt x="1206" y="426"/>
                  <a:pt x="1205" y="427"/>
                  <a:pt x="1204" y="428"/>
                </a:cubicBezTo>
                <a:cubicBezTo>
                  <a:pt x="1204" y="429"/>
                  <a:pt x="1204" y="431"/>
                  <a:pt x="1204" y="432"/>
                </a:cubicBezTo>
                <a:cubicBezTo>
                  <a:pt x="1204" y="432"/>
                  <a:pt x="1205" y="432"/>
                  <a:pt x="1206" y="432"/>
                </a:cubicBezTo>
                <a:cubicBezTo>
                  <a:pt x="1208" y="430"/>
                  <a:pt x="1211" y="427"/>
                  <a:pt x="1210" y="425"/>
                </a:cubicBezTo>
                <a:close/>
                <a:moveTo>
                  <a:pt x="1186" y="423"/>
                </a:moveTo>
                <a:cubicBezTo>
                  <a:pt x="1186" y="423"/>
                  <a:pt x="1187" y="422"/>
                  <a:pt x="1187" y="421"/>
                </a:cubicBezTo>
                <a:cubicBezTo>
                  <a:pt x="1185" y="421"/>
                  <a:pt x="1184" y="421"/>
                  <a:pt x="1183" y="420"/>
                </a:cubicBezTo>
                <a:cubicBezTo>
                  <a:pt x="1183" y="423"/>
                  <a:pt x="1183" y="422"/>
                  <a:pt x="1185" y="424"/>
                </a:cubicBezTo>
                <a:cubicBezTo>
                  <a:pt x="1186" y="424"/>
                  <a:pt x="1186" y="423"/>
                  <a:pt x="1186" y="423"/>
                </a:cubicBezTo>
                <a:close/>
                <a:moveTo>
                  <a:pt x="1266" y="447"/>
                </a:moveTo>
                <a:cubicBezTo>
                  <a:pt x="1265" y="447"/>
                  <a:pt x="1264" y="450"/>
                  <a:pt x="1263" y="450"/>
                </a:cubicBezTo>
                <a:cubicBezTo>
                  <a:pt x="1263" y="451"/>
                  <a:pt x="1248" y="447"/>
                  <a:pt x="1248" y="447"/>
                </a:cubicBezTo>
                <a:cubicBezTo>
                  <a:pt x="1243" y="447"/>
                  <a:pt x="1244" y="448"/>
                  <a:pt x="1240" y="449"/>
                </a:cubicBezTo>
                <a:cubicBezTo>
                  <a:pt x="1241" y="451"/>
                  <a:pt x="1242" y="451"/>
                  <a:pt x="1244" y="453"/>
                </a:cubicBezTo>
                <a:cubicBezTo>
                  <a:pt x="1244" y="453"/>
                  <a:pt x="1244" y="453"/>
                  <a:pt x="1243" y="454"/>
                </a:cubicBezTo>
                <a:cubicBezTo>
                  <a:pt x="1238" y="453"/>
                  <a:pt x="1233" y="452"/>
                  <a:pt x="1228" y="452"/>
                </a:cubicBezTo>
                <a:cubicBezTo>
                  <a:pt x="1227" y="454"/>
                  <a:pt x="1227" y="454"/>
                  <a:pt x="1226" y="455"/>
                </a:cubicBezTo>
                <a:cubicBezTo>
                  <a:pt x="1226" y="455"/>
                  <a:pt x="1226" y="456"/>
                  <a:pt x="1226" y="457"/>
                </a:cubicBezTo>
                <a:cubicBezTo>
                  <a:pt x="1225" y="456"/>
                  <a:pt x="1225" y="456"/>
                  <a:pt x="1224" y="456"/>
                </a:cubicBezTo>
                <a:cubicBezTo>
                  <a:pt x="1225" y="454"/>
                  <a:pt x="1225" y="455"/>
                  <a:pt x="1227" y="454"/>
                </a:cubicBezTo>
                <a:cubicBezTo>
                  <a:pt x="1227" y="453"/>
                  <a:pt x="1227" y="452"/>
                  <a:pt x="1227" y="451"/>
                </a:cubicBezTo>
                <a:cubicBezTo>
                  <a:pt x="1222" y="451"/>
                  <a:pt x="1221" y="452"/>
                  <a:pt x="1216" y="451"/>
                </a:cubicBezTo>
                <a:cubicBezTo>
                  <a:pt x="1215" y="455"/>
                  <a:pt x="1215" y="455"/>
                  <a:pt x="1215" y="459"/>
                </a:cubicBezTo>
                <a:cubicBezTo>
                  <a:pt x="1210" y="460"/>
                  <a:pt x="1207" y="462"/>
                  <a:pt x="1202" y="458"/>
                </a:cubicBezTo>
                <a:cubicBezTo>
                  <a:pt x="1202" y="458"/>
                  <a:pt x="1202" y="457"/>
                  <a:pt x="1202" y="457"/>
                </a:cubicBezTo>
                <a:cubicBezTo>
                  <a:pt x="1202" y="457"/>
                  <a:pt x="1202" y="457"/>
                  <a:pt x="1203" y="457"/>
                </a:cubicBezTo>
                <a:cubicBezTo>
                  <a:pt x="1203" y="455"/>
                  <a:pt x="1203" y="455"/>
                  <a:pt x="1203" y="455"/>
                </a:cubicBezTo>
                <a:cubicBezTo>
                  <a:pt x="1197" y="454"/>
                  <a:pt x="1191" y="452"/>
                  <a:pt x="1188" y="449"/>
                </a:cubicBezTo>
                <a:cubicBezTo>
                  <a:pt x="1185" y="448"/>
                  <a:pt x="1182" y="448"/>
                  <a:pt x="1180" y="448"/>
                </a:cubicBezTo>
                <a:cubicBezTo>
                  <a:pt x="1181" y="451"/>
                  <a:pt x="1180" y="449"/>
                  <a:pt x="1183" y="451"/>
                </a:cubicBezTo>
                <a:cubicBezTo>
                  <a:pt x="1183" y="452"/>
                  <a:pt x="1182" y="453"/>
                  <a:pt x="1182" y="454"/>
                </a:cubicBezTo>
                <a:cubicBezTo>
                  <a:pt x="1184" y="454"/>
                  <a:pt x="1184" y="454"/>
                  <a:pt x="1185" y="454"/>
                </a:cubicBezTo>
                <a:cubicBezTo>
                  <a:pt x="1189" y="456"/>
                  <a:pt x="1187" y="458"/>
                  <a:pt x="1193" y="459"/>
                </a:cubicBezTo>
                <a:cubicBezTo>
                  <a:pt x="1192" y="461"/>
                  <a:pt x="1191" y="462"/>
                  <a:pt x="1190" y="463"/>
                </a:cubicBezTo>
                <a:cubicBezTo>
                  <a:pt x="1174" y="459"/>
                  <a:pt x="1170" y="463"/>
                  <a:pt x="1154" y="460"/>
                </a:cubicBezTo>
                <a:cubicBezTo>
                  <a:pt x="1155" y="456"/>
                  <a:pt x="1160" y="451"/>
                  <a:pt x="1161" y="451"/>
                </a:cubicBezTo>
                <a:cubicBezTo>
                  <a:pt x="1162" y="449"/>
                  <a:pt x="1164" y="450"/>
                  <a:pt x="1166" y="449"/>
                </a:cubicBezTo>
                <a:cubicBezTo>
                  <a:pt x="1167" y="448"/>
                  <a:pt x="1167" y="448"/>
                  <a:pt x="1168" y="446"/>
                </a:cubicBezTo>
                <a:cubicBezTo>
                  <a:pt x="1165" y="445"/>
                  <a:pt x="1164" y="445"/>
                  <a:pt x="1163" y="444"/>
                </a:cubicBezTo>
                <a:cubicBezTo>
                  <a:pt x="1160" y="443"/>
                  <a:pt x="1158" y="443"/>
                  <a:pt x="1155" y="442"/>
                </a:cubicBezTo>
                <a:cubicBezTo>
                  <a:pt x="1153" y="440"/>
                  <a:pt x="1154" y="434"/>
                  <a:pt x="1153" y="431"/>
                </a:cubicBezTo>
                <a:cubicBezTo>
                  <a:pt x="1150" y="425"/>
                  <a:pt x="1144" y="420"/>
                  <a:pt x="1141" y="414"/>
                </a:cubicBezTo>
                <a:cubicBezTo>
                  <a:pt x="1140" y="414"/>
                  <a:pt x="1139" y="414"/>
                  <a:pt x="1138" y="413"/>
                </a:cubicBezTo>
                <a:cubicBezTo>
                  <a:pt x="1138" y="417"/>
                  <a:pt x="1144" y="444"/>
                  <a:pt x="1146" y="447"/>
                </a:cubicBezTo>
                <a:cubicBezTo>
                  <a:pt x="1144" y="450"/>
                  <a:pt x="1143" y="450"/>
                  <a:pt x="1139" y="449"/>
                </a:cubicBezTo>
                <a:cubicBezTo>
                  <a:pt x="1139" y="450"/>
                  <a:pt x="1139" y="451"/>
                  <a:pt x="1138" y="451"/>
                </a:cubicBezTo>
                <a:cubicBezTo>
                  <a:pt x="1141" y="452"/>
                  <a:pt x="1140" y="453"/>
                  <a:pt x="1142" y="452"/>
                </a:cubicBezTo>
                <a:cubicBezTo>
                  <a:pt x="1146" y="456"/>
                  <a:pt x="1143" y="467"/>
                  <a:pt x="1147" y="474"/>
                </a:cubicBezTo>
                <a:cubicBezTo>
                  <a:pt x="1148" y="475"/>
                  <a:pt x="1148" y="475"/>
                  <a:pt x="1149" y="476"/>
                </a:cubicBezTo>
                <a:cubicBezTo>
                  <a:pt x="1152" y="475"/>
                  <a:pt x="1155" y="473"/>
                  <a:pt x="1157" y="472"/>
                </a:cubicBezTo>
                <a:cubicBezTo>
                  <a:pt x="1157" y="468"/>
                  <a:pt x="1156" y="468"/>
                  <a:pt x="1155" y="465"/>
                </a:cubicBezTo>
                <a:cubicBezTo>
                  <a:pt x="1154" y="465"/>
                  <a:pt x="1154" y="464"/>
                  <a:pt x="1154" y="464"/>
                </a:cubicBezTo>
                <a:cubicBezTo>
                  <a:pt x="1164" y="462"/>
                  <a:pt x="1182" y="464"/>
                  <a:pt x="1194" y="466"/>
                </a:cubicBezTo>
                <a:cubicBezTo>
                  <a:pt x="1194" y="464"/>
                  <a:pt x="1194" y="464"/>
                  <a:pt x="1195" y="463"/>
                </a:cubicBezTo>
                <a:cubicBezTo>
                  <a:pt x="1197" y="463"/>
                  <a:pt x="1211" y="467"/>
                  <a:pt x="1215" y="466"/>
                </a:cubicBezTo>
                <a:cubicBezTo>
                  <a:pt x="1217" y="467"/>
                  <a:pt x="1217" y="466"/>
                  <a:pt x="1217" y="467"/>
                </a:cubicBezTo>
                <a:cubicBezTo>
                  <a:pt x="1218" y="469"/>
                  <a:pt x="1217" y="468"/>
                  <a:pt x="1217" y="471"/>
                </a:cubicBezTo>
                <a:cubicBezTo>
                  <a:pt x="1225" y="472"/>
                  <a:pt x="1228" y="473"/>
                  <a:pt x="1236" y="475"/>
                </a:cubicBezTo>
                <a:cubicBezTo>
                  <a:pt x="1234" y="476"/>
                  <a:pt x="1232" y="476"/>
                  <a:pt x="1230" y="477"/>
                </a:cubicBezTo>
                <a:cubicBezTo>
                  <a:pt x="1230" y="477"/>
                  <a:pt x="1230" y="477"/>
                  <a:pt x="1229" y="477"/>
                </a:cubicBezTo>
                <a:cubicBezTo>
                  <a:pt x="1229" y="478"/>
                  <a:pt x="1229" y="478"/>
                  <a:pt x="1229" y="478"/>
                </a:cubicBezTo>
                <a:cubicBezTo>
                  <a:pt x="1235" y="479"/>
                  <a:pt x="1243" y="477"/>
                  <a:pt x="1244" y="479"/>
                </a:cubicBezTo>
                <a:cubicBezTo>
                  <a:pt x="1245" y="479"/>
                  <a:pt x="1247" y="480"/>
                  <a:pt x="1249" y="480"/>
                </a:cubicBezTo>
                <a:cubicBezTo>
                  <a:pt x="1249" y="479"/>
                  <a:pt x="1249" y="477"/>
                  <a:pt x="1248" y="476"/>
                </a:cubicBezTo>
                <a:cubicBezTo>
                  <a:pt x="1250" y="474"/>
                  <a:pt x="1251" y="476"/>
                  <a:pt x="1252" y="473"/>
                </a:cubicBezTo>
                <a:cubicBezTo>
                  <a:pt x="1253" y="472"/>
                  <a:pt x="1253" y="468"/>
                  <a:pt x="1252" y="466"/>
                </a:cubicBezTo>
                <a:cubicBezTo>
                  <a:pt x="1252" y="465"/>
                  <a:pt x="1252" y="463"/>
                  <a:pt x="1252" y="462"/>
                </a:cubicBezTo>
                <a:cubicBezTo>
                  <a:pt x="1257" y="464"/>
                  <a:pt x="1258" y="467"/>
                  <a:pt x="1262" y="469"/>
                </a:cubicBezTo>
                <a:cubicBezTo>
                  <a:pt x="1264" y="466"/>
                  <a:pt x="1268" y="457"/>
                  <a:pt x="1265" y="455"/>
                </a:cubicBezTo>
                <a:cubicBezTo>
                  <a:pt x="1265" y="455"/>
                  <a:pt x="1265" y="454"/>
                  <a:pt x="1266" y="454"/>
                </a:cubicBezTo>
                <a:cubicBezTo>
                  <a:pt x="1267" y="455"/>
                  <a:pt x="1266" y="454"/>
                  <a:pt x="1267" y="455"/>
                </a:cubicBezTo>
                <a:cubicBezTo>
                  <a:pt x="1274" y="456"/>
                  <a:pt x="1272" y="452"/>
                  <a:pt x="1278" y="451"/>
                </a:cubicBezTo>
                <a:cubicBezTo>
                  <a:pt x="1278" y="451"/>
                  <a:pt x="1278" y="450"/>
                  <a:pt x="1278" y="449"/>
                </a:cubicBezTo>
                <a:cubicBezTo>
                  <a:pt x="1278" y="449"/>
                  <a:pt x="1278" y="448"/>
                  <a:pt x="1277" y="448"/>
                </a:cubicBezTo>
                <a:cubicBezTo>
                  <a:pt x="1274" y="448"/>
                  <a:pt x="1270" y="447"/>
                  <a:pt x="1266" y="447"/>
                </a:cubicBezTo>
                <a:close/>
                <a:moveTo>
                  <a:pt x="1217" y="441"/>
                </a:moveTo>
                <a:cubicBezTo>
                  <a:pt x="1220" y="440"/>
                  <a:pt x="1221" y="435"/>
                  <a:pt x="1223" y="432"/>
                </a:cubicBezTo>
                <a:cubicBezTo>
                  <a:pt x="1221" y="431"/>
                  <a:pt x="1221" y="431"/>
                  <a:pt x="1219" y="430"/>
                </a:cubicBezTo>
                <a:cubicBezTo>
                  <a:pt x="1218" y="433"/>
                  <a:pt x="1218" y="434"/>
                  <a:pt x="1219" y="436"/>
                </a:cubicBezTo>
                <a:cubicBezTo>
                  <a:pt x="1217" y="437"/>
                  <a:pt x="1217" y="436"/>
                  <a:pt x="1215" y="436"/>
                </a:cubicBezTo>
                <a:cubicBezTo>
                  <a:pt x="1215" y="437"/>
                  <a:pt x="1215" y="438"/>
                  <a:pt x="1215" y="439"/>
                </a:cubicBezTo>
                <a:cubicBezTo>
                  <a:pt x="1216" y="440"/>
                  <a:pt x="1216" y="440"/>
                  <a:pt x="1217" y="441"/>
                </a:cubicBezTo>
                <a:close/>
                <a:moveTo>
                  <a:pt x="1250" y="439"/>
                </a:moveTo>
                <a:cubicBezTo>
                  <a:pt x="1250" y="439"/>
                  <a:pt x="1251" y="439"/>
                  <a:pt x="1252" y="440"/>
                </a:cubicBezTo>
                <a:cubicBezTo>
                  <a:pt x="1252" y="439"/>
                  <a:pt x="1252" y="438"/>
                  <a:pt x="1252" y="438"/>
                </a:cubicBezTo>
                <a:cubicBezTo>
                  <a:pt x="1252" y="437"/>
                  <a:pt x="1251" y="437"/>
                  <a:pt x="1251" y="436"/>
                </a:cubicBezTo>
                <a:cubicBezTo>
                  <a:pt x="1250" y="436"/>
                  <a:pt x="1248" y="436"/>
                  <a:pt x="1246" y="435"/>
                </a:cubicBezTo>
                <a:cubicBezTo>
                  <a:pt x="1245" y="438"/>
                  <a:pt x="1245" y="437"/>
                  <a:pt x="1245" y="439"/>
                </a:cubicBezTo>
                <a:cubicBezTo>
                  <a:pt x="1248" y="440"/>
                  <a:pt x="1248" y="440"/>
                  <a:pt x="1250" y="439"/>
                </a:cubicBezTo>
                <a:close/>
                <a:moveTo>
                  <a:pt x="1228" y="440"/>
                </a:move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29" y="441"/>
                </a:cubicBezTo>
                <a:cubicBezTo>
                  <a:pt x="1230" y="441"/>
                  <a:pt x="1230" y="442"/>
                  <a:pt x="1231" y="442"/>
                </a:cubicBezTo>
                <a:cubicBezTo>
                  <a:pt x="1232" y="441"/>
                  <a:pt x="1232" y="440"/>
                  <a:pt x="1233" y="439"/>
                </a:cubicBezTo>
                <a:cubicBezTo>
                  <a:pt x="1232" y="438"/>
                  <a:pt x="1231" y="438"/>
                  <a:pt x="1230" y="437"/>
                </a:cubicBezTo>
                <a:cubicBezTo>
                  <a:pt x="1229" y="438"/>
                  <a:pt x="1229" y="439"/>
                  <a:pt x="1228" y="440"/>
                </a:cubicBezTo>
                <a:close/>
                <a:moveTo>
                  <a:pt x="1199" y="434"/>
                </a:moveTo>
                <a:cubicBezTo>
                  <a:pt x="1199" y="435"/>
                  <a:pt x="1198" y="436"/>
                  <a:pt x="1198" y="437"/>
                </a:cubicBezTo>
                <a:cubicBezTo>
                  <a:pt x="1201" y="438"/>
                  <a:pt x="1201" y="438"/>
                  <a:pt x="1202" y="439"/>
                </a:cubicBezTo>
                <a:cubicBezTo>
                  <a:pt x="1203" y="438"/>
                  <a:pt x="1203" y="438"/>
                  <a:pt x="1204" y="437"/>
                </a:cubicBezTo>
                <a:cubicBezTo>
                  <a:pt x="1205" y="435"/>
                  <a:pt x="1204" y="437"/>
                  <a:pt x="1204" y="434"/>
                </a:cubicBezTo>
                <a:cubicBezTo>
                  <a:pt x="1205" y="434"/>
                  <a:pt x="1205" y="434"/>
                  <a:pt x="1205" y="433"/>
                </a:cubicBezTo>
                <a:cubicBezTo>
                  <a:pt x="1201" y="433"/>
                  <a:pt x="1201" y="433"/>
                  <a:pt x="1199" y="434"/>
                </a:cubicBezTo>
                <a:close/>
                <a:moveTo>
                  <a:pt x="1223" y="441"/>
                </a:moveTo>
                <a:cubicBezTo>
                  <a:pt x="1224" y="442"/>
                  <a:pt x="1223" y="442"/>
                  <a:pt x="1225" y="443"/>
                </a:cubicBezTo>
                <a:cubicBezTo>
                  <a:pt x="1225" y="442"/>
                  <a:pt x="1225" y="442"/>
                  <a:pt x="1225" y="442"/>
                </a:cubicBezTo>
                <a:cubicBezTo>
                  <a:pt x="1225" y="442"/>
                  <a:pt x="1225" y="442"/>
                  <a:pt x="1226" y="442"/>
                </a:cubicBezTo>
                <a:cubicBezTo>
                  <a:pt x="1225" y="438"/>
                  <a:pt x="1226" y="439"/>
                  <a:pt x="1223" y="437"/>
                </a:cubicBezTo>
                <a:cubicBezTo>
                  <a:pt x="1222" y="439"/>
                  <a:pt x="1222" y="440"/>
                  <a:pt x="1223" y="441"/>
                </a:cubicBezTo>
                <a:close/>
                <a:moveTo>
                  <a:pt x="1196" y="437"/>
                </a:moveTo>
                <a:cubicBezTo>
                  <a:pt x="1196" y="436"/>
                  <a:pt x="1197" y="435"/>
                  <a:pt x="1197" y="434"/>
                </a:cubicBezTo>
                <a:cubicBezTo>
                  <a:pt x="1196" y="434"/>
                  <a:pt x="1195" y="433"/>
                  <a:pt x="1195" y="433"/>
                </a:cubicBezTo>
                <a:cubicBezTo>
                  <a:pt x="1194" y="434"/>
                  <a:pt x="1194" y="434"/>
                  <a:pt x="1194" y="434"/>
                </a:cubicBezTo>
                <a:cubicBezTo>
                  <a:pt x="1195" y="437"/>
                  <a:pt x="1193" y="435"/>
                  <a:pt x="1196" y="437"/>
                </a:cubicBezTo>
                <a:close/>
                <a:moveTo>
                  <a:pt x="1180" y="431"/>
                </a:moveTo>
                <a:cubicBezTo>
                  <a:pt x="1179" y="432"/>
                  <a:pt x="1176" y="432"/>
                  <a:pt x="1175" y="432"/>
                </a:cubicBezTo>
                <a:cubicBezTo>
                  <a:pt x="1175" y="432"/>
                  <a:pt x="1174" y="432"/>
                  <a:pt x="1174" y="432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6" y="434"/>
                  <a:pt x="1179" y="434"/>
                  <a:pt x="1182" y="435"/>
                </a:cubicBezTo>
                <a:cubicBezTo>
                  <a:pt x="1181" y="432"/>
                  <a:pt x="1182" y="433"/>
                  <a:pt x="1180" y="431"/>
                </a:cubicBezTo>
                <a:close/>
                <a:moveTo>
                  <a:pt x="1169" y="430"/>
                </a:moveTo>
                <a:cubicBezTo>
                  <a:pt x="1169" y="433"/>
                  <a:pt x="1168" y="431"/>
                  <a:pt x="1171" y="433"/>
                </a:cubicBezTo>
                <a:cubicBezTo>
                  <a:pt x="1171" y="432"/>
                  <a:pt x="1171" y="431"/>
                  <a:pt x="1171" y="431"/>
                </a:cubicBezTo>
                <a:lnTo>
                  <a:pt x="1169" y="430"/>
                </a:lnTo>
                <a:close/>
                <a:moveTo>
                  <a:pt x="1219" y="445"/>
                </a:moveTo>
                <a:cubicBezTo>
                  <a:pt x="1219" y="445"/>
                  <a:pt x="1219" y="446"/>
                  <a:pt x="1219" y="447"/>
                </a:cubicBezTo>
                <a:cubicBezTo>
                  <a:pt x="1226" y="448"/>
                  <a:pt x="1230" y="449"/>
                  <a:pt x="1235" y="451"/>
                </a:cubicBezTo>
                <a:cubicBezTo>
                  <a:pt x="1235" y="450"/>
                  <a:pt x="1236" y="449"/>
                  <a:pt x="1237" y="448"/>
                </a:cubicBezTo>
                <a:cubicBezTo>
                  <a:pt x="1235" y="447"/>
                  <a:pt x="1233" y="446"/>
                  <a:pt x="1229" y="446"/>
                </a:cubicBezTo>
                <a:cubicBezTo>
                  <a:pt x="1227" y="447"/>
                  <a:pt x="1222" y="445"/>
                  <a:pt x="1219" y="445"/>
                </a:cubicBezTo>
                <a:close/>
                <a:moveTo>
                  <a:pt x="1175" y="445"/>
                </a:moveTo>
                <a:cubicBezTo>
                  <a:pt x="1175" y="444"/>
                  <a:pt x="1175" y="444"/>
                  <a:pt x="1175" y="443"/>
                </a:cubicBezTo>
                <a:cubicBezTo>
                  <a:pt x="1173" y="443"/>
                  <a:pt x="1172" y="442"/>
                  <a:pt x="1170" y="442"/>
                </a:cubicBezTo>
                <a:cubicBezTo>
                  <a:pt x="1171" y="444"/>
                  <a:pt x="1171" y="444"/>
                  <a:pt x="1175" y="445"/>
                </a:cubicBezTo>
                <a:close/>
                <a:moveTo>
                  <a:pt x="1213" y="454"/>
                </a:moveTo>
                <a:cubicBezTo>
                  <a:pt x="1212" y="453"/>
                  <a:pt x="1211" y="453"/>
                  <a:pt x="1210" y="452"/>
                </a:cubicBezTo>
                <a:cubicBezTo>
                  <a:pt x="1209" y="454"/>
                  <a:pt x="1209" y="454"/>
                  <a:pt x="1208" y="457"/>
                </a:cubicBezTo>
                <a:cubicBezTo>
                  <a:pt x="1209" y="457"/>
                  <a:pt x="1209" y="457"/>
                  <a:pt x="1210" y="458"/>
                </a:cubicBezTo>
                <a:cubicBezTo>
                  <a:pt x="1211" y="456"/>
                  <a:pt x="1212" y="455"/>
                  <a:pt x="1213" y="454"/>
                </a:cubicBezTo>
                <a:close/>
                <a:moveTo>
                  <a:pt x="1177" y="453"/>
                </a:moveTo>
                <a:cubicBezTo>
                  <a:pt x="1178" y="453"/>
                  <a:pt x="1178" y="453"/>
                  <a:pt x="1179" y="453"/>
                </a:cubicBezTo>
                <a:cubicBezTo>
                  <a:pt x="1179" y="453"/>
                  <a:pt x="1179" y="452"/>
                  <a:pt x="1180" y="451"/>
                </a:cubicBezTo>
                <a:cubicBezTo>
                  <a:pt x="1177" y="451"/>
                  <a:pt x="1175" y="450"/>
                  <a:pt x="1172" y="450"/>
                </a:cubicBezTo>
                <a:cubicBezTo>
                  <a:pt x="1171" y="451"/>
                  <a:pt x="1172" y="450"/>
                  <a:pt x="1170" y="451"/>
                </a:cubicBezTo>
                <a:cubicBezTo>
                  <a:pt x="1172" y="453"/>
                  <a:pt x="1174" y="454"/>
                  <a:pt x="1177" y="453"/>
                </a:cubicBezTo>
                <a:close/>
                <a:moveTo>
                  <a:pt x="25" y="226"/>
                </a:moveTo>
                <a:cubicBezTo>
                  <a:pt x="25" y="226"/>
                  <a:pt x="25" y="225"/>
                  <a:pt x="26" y="225"/>
                </a:cubicBezTo>
                <a:cubicBezTo>
                  <a:pt x="24" y="224"/>
                  <a:pt x="24" y="224"/>
                  <a:pt x="23" y="222"/>
                </a:cubicBezTo>
                <a:cubicBezTo>
                  <a:pt x="22" y="222"/>
                  <a:pt x="21" y="222"/>
                  <a:pt x="20" y="222"/>
                </a:cubicBezTo>
                <a:cubicBezTo>
                  <a:pt x="18" y="223"/>
                  <a:pt x="14" y="223"/>
                  <a:pt x="12" y="222"/>
                </a:cubicBezTo>
                <a:cubicBezTo>
                  <a:pt x="12" y="223"/>
                  <a:pt x="11" y="224"/>
                  <a:pt x="11" y="224"/>
                </a:cubicBezTo>
                <a:cubicBezTo>
                  <a:pt x="15" y="225"/>
                  <a:pt x="22" y="227"/>
                  <a:pt x="25" y="226"/>
                </a:cubicBezTo>
                <a:close/>
                <a:moveTo>
                  <a:pt x="49" y="228"/>
                </a:moveTo>
                <a:cubicBezTo>
                  <a:pt x="47" y="228"/>
                  <a:pt x="48" y="228"/>
                  <a:pt x="46" y="228"/>
                </a:cubicBezTo>
                <a:cubicBezTo>
                  <a:pt x="46" y="229"/>
                  <a:pt x="46" y="229"/>
                  <a:pt x="46" y="230"/>
                </a:cubicBezTo>
                <a:cubicBezTo>
                  <a:pt x="47" y="230"/>
                  <a:pt x="49" y="230"/>
                  <a:pt x="50" y="230"/>
                </a:cubicBezTo>
                <a:cubicBezTo>
                  <a:pt x="49" y="227"/>
                  <a:pt x="51" y="229"/>
                  <a:pt x="49" y="228"/>
                </a:cubicBezTo>
                <a:close/>
                <a:moveTo>
                  <a:pt x="61" y="241"/>
                </a:moveTo>
                <a:cubicBezTo>
                  <a:pt x="60" y="240"/>
                  <a:pt x="60" y="240"/>
                  <a:pt x="60" y="240"/>
                </a:cubicBezTo>
                <a:cubicBezTo>
                  <a:pt x="60" y="241"/>
                  <a:pt x="60" y="241"/>
                  <a:pt x="59" y="241"/>
                </a:cubicBezTo>
                <a:cubicBezTo>
                  <a:pt x="64" y="242"/>
                  <a:pt x="68" y="241"/>
                  <a:pt x="71" y="240"/>
                </a:cubicBezTo>
                <a:cubicBezTo>
                  <a:pt x="72" y="240"/>
                  <a:pt x="73" y="240"/>
                  <a:pt x="73" y="240"/>
                </a:cubicBezTo>
                <a:cubicBezTo>
                  <a:pt x="74" y="239"/>
                  <a:pt x="74" y="239"/>
                  <a:pt x="74" y="238"/>
                </a:cubicBezTo>
                <a:cubicBezTo>
                  <a:pt x="73" y="238"/>
                  <a:pt x="71" y="237"/>
                  <a:pt x="70" y="237"/>
                </a:cubicBezTo>
                <a:cubicBezTo>
                  <a:pt x="67" y="239"/>
                  <a:pt x="63" y="239"/>
                  <a:pt x="61" y="241"/>
                </a:cubicBezTo>
                <a:close/>
                <a:moveTo>
                  <a:pt x="1228" y="477"/>
                </a:moveTo>
                <a:cubicBezTo>
                  <a:pt x="1227" y="475"/>
                  <a:pt x="1225" y="475"/>
                  <a:pt x="1221" y="474"/>
                </a:cubicBezTo>
                <a:cubicBezTo>
                  <a:pt x="1220" y="474"/>
                  <a:pt x="1217" y="474"/>
                  <a:pt x="1216" y="475"/>
                </a:cubicBezTo>
                <a:cubicBezTo>
                  <a:pt x="1215" y="474"/>
                  <a:pt x="1215" y="474"/>
                  <a:pt x="1214" y="474"/>
                </a:cubicBezTo>
                <a:cubicBezTo>
                  <a:pt x="1217" y="477"/>
                  <a:pt x="1224" y="477"/>
                  <a:pt x="1227" y="478"/>
                </a:cubicBezTo>
                <a:cubicBezTo>
                  <a:pt x="1227" y="478"/>
                  <a:pt x="1228" y="477"/>
                  <a:pt x="1228" y="477"/>
                </a:cubicBezTo>
                <a:close/>
                <a:moveTo>
                  <a:pt x="1285" y="490"/>
                </a:moveTo>
                <a:cubicBezTo>
                  <a:pt x="1285" y="490"/>
                  <a:pt x="1285" y="490"/>
                  <a:pt x="1285" y="491"/>
                </a:cubicBezTo>
                <a:cubicBezTo>
                  <a:pt x="1285" y="491"/>
                  <a:pt x="1286" y="491"/>
                  <a:pt x="1287" y="491"/>
                </a:cubicBezTo>
                <a:cubicBezTo>
                  <a:pt x="1287" y="488"/>
                  <a:pt x="1287" y="488"/>
                  <a:pt x="1285" y="487"/>
                </a:cubicBezTo>
                <a:cubicBezTo>
                  <a:pt x="1284" y="489"/>
                  <a:pt x="1284" y="487"/>
                  <a:pt x="1285" y="490"/>
                </a:cubicBezTo>
                <a:close/>
                <a:moveTo>
                  <a:pt x="1212" y="476"/>
                </a:moveTo>
                <a:cubicBezTo>
                  <a:pt x="1212" y="476"/>
                  <a:pt x="1212" y="476"/>
                  <a:pt x="1213" y="476"/>
                </a:cubicBezTo>
                <a:cubicBezTo>
                  <a:pt x="1213" y="475"/>
                  <a:pt x="1213" y="475"/>
                  <a:pt x="1213" y="474"/>
                </a:cubicBezTo>
                <a:cubicBezTo>
                  <a:pt x="1211" y="474"/>
                  <a:pt x="1210" y="473"/>
                  <a:pt x="1208" y="473"/>
                </a:cubicBezTo>
                <a:cubicBezTo>
                  <a:pt x="1206" y="474"/>
                  <a:pt x="1187" y="472"/>
                  <a:pt x="1184" y="471"/>
                </a:cubicBezTo>
                <a:cubicBezTo>
                  <a:pt x="1184" y="472"/>
                  <a:pt x="1183" y="472"/>
                  <a:pt x="1183" y="472"/>
                </a:cubicBezTo>
                <a:cubicBezTo>
                  <a:pt x="1183" y="473"/>
                  <a:pt x="1183" y="474"/>
                  <a:pt x="1183" y="475"/>
                </a:cubicBezTo>
                <a:cubicBezTo>
                  <a:pt x="1192" y="477"/>
                  <a:pt x="1206" y="479"/>
                  <a:pt x="1212" y="476"/>
                </a:cubicBezTo>
                <a:close/>
                <a:moveTo>
                  <a:pt x="1230" y="494"/>
                </a:moveTo>
                <a:cubicBezTo>
                  <a:pt x="1232" y="497"/>
                  <a:pt x="1237" y="497"/>
                  <a:pt x="1241" y="499"/>
                </a:cubicBezTo>
                <a:cubicBezTo>
                  <a:pt x="1243" y="494"/>
                  <a:pt x="1243" y="492"/>
                  <a:pt x="1249" y="493"/>
                </a:cubicBezTo>
                <a:cubicBezTo>
                  <a:pt x="1249" y="492"/>
                  <a:pt x="1249" y="492"/>
                  <a:pt x="1248" y="492"/>
                </a:cubicBezTo>
                <a:cubicBezTo>
                  <a:pt x="1247" y="489"/>
                  <a:pt x="1246" y="489"/>
                  <a:pt x="1243" y="487"/>
                </a:cubicBezTo>
                <a:cubicBezTo>
                  <a:pt x="1244" y="484"/>
                  <a:pt x="1244" y="484"/>
                  <a:pt x="1247" y="483"/>
                </a:cubicBezTo>
                <a:cubicBezTo>
                  <a:pt x="1247" y="482"/>
                  <a:pt x="1247" y="482"/>
                  <a:pt x="1247" y="481"/>
                </a:cubicBezTo>
                <a:cubicBezTo>
                  <a:pt x="1242" y="480"/>
                  <a:pt x="1241" y="482"/>
                  <a:pt x="1237" y="483"/>
                </a:cubicBezTo>
                <a:cubicBezTo>
                  <a:pt x="1234" y="481"/>
                  <a:pt x="1216" y="479"/>
                  <a:pt x="1212" y="481"/>
                </a:cubicBezTo>
                <a:cubicBezTo>
                  <a:pt x="1210" y="481"/>
                  <a:pt x="1209" y="481"/>
                  <a:pt x="1208" y="481"/>
                </a:cubicBezTo>
                <a:cubicBezTo>
                  <a:pt x="1207" y="488"/>
                  <a:pt x="1209" y="488"/>
                  <a:pt x="1213" y="488"/>
                </a:cubicBezTo>
                <a:cubicBezTo>
                  <a:pt x="1213" y="489"/>
                  <a:pt x="1212" y="490"/>
                  <a:pt x="1212" y="491"/>
                </a:cubicBezTo>
                <a:cubicBezTo>
                  <a:pt x="1208" y="490"/>
                  <a:pt x="1203" y="489"/>
                  <a:pt x="1201" y="487"/>
                </a:cubicBezTo>
                <a:cubicBezTo>
                  <a:pt x="1201" y="486"/>
                  <a:pt x="1201" y="487"/>
                  <a:pt x="1202" y="486"/>
                </a:cubicBezTo>
                <a:cubicBezTo>
                  <a:pt x="1202" y="484"/>
                  <a:pt x="1202" y="484"/>
                  <a:pt x="1202" y="483"/>
                </a:cubicBezTo>
                <a:cubicBezTo>
                  <a:pt x="1201" y="483"/>
                  <a:pt x="1201" y="482"/>
                  <a:pt x="1201" y="482"/>
                </a:cubicBezTo>
                <a:cubicBezTo>
                  <a:pt x="1201" y="482"/>
                  <a:pt x="1201" y="483"/>
                  <a:pt x="1201" y="483"/>
                </a:cubicBezTo>
                <a:cubicBezTo>
                  <a:pt x="1197" y="484"/>
                  <a:pt x="1198" y="483"/>
                  <a:pt x="1198" y="487"/>
                </a:cubicBezTo>
                <a:cubicBezTo>
                  <a:pt x="1195" y="486"/>
                  <a:pt x="1193" y="483"/>
                  <a:pt x="1191" y="483"/>
                </a:cubicBezTo>
                <a:cubicBezTo>
                  <a:pt x="1190" y="483"/>
                  <a:pt x="1188" y="486"/>
                  <a:pt x="1187" y="487"/>
                </a:cubicBezTo>
                <a:cubicBezTo>
                  <a:pt x="1184" y="487"/>
                  <a:pt x="1174" y="486"/>
                  <a:pt x="1172" y="486"/>
                </a:cubicBezTo>
                <a:cubicBezTo>
                  <a:pt x="1169" y="485"/>
                  <a:pt x="1164" y="482"/>
                  <a:pt x="1160" y="483"/>
                </a:cubicBezTo>
                <a:cubicBezTo>
                  <a:pt x="1152" y="482"/>
                  <a:pt x="1151" y="485"/>
                  <a:pt x="1145" y="487"/>
                </a:cubicBezTo>
                <a:cubicBezTo>
                  <a:pt x="1147" y="491"/>
                  <a:pt x="1151" y="491"/>
                  <a:pt x="1152" y="497"/>
                </a:cubicBezTo>
                <a:cubicBezTo>
                  <a:pt x="1155" y="497"/>
                  <a:pt x="1156" y="497"/>
                  <a:pt x="1158" y="497"/>
                </a:cubicBezTo>
                <a:cubicBezTo>
                  <a:pt x="1158" y="497"/>
                  <a:pt x="1158" y="497"/>
                  <a:pt x="1159" y="497"/>
                </a:cubicBezTo>
                <a:cubicBezTo>
                  <a:pt x="1158" y="496"/>
                  <a:pt x="1157" y="495"/>
                  <a:pt x="1156" y="494"/>
                </a:cubicBezTo>
                <a:cubicBezTo>
                  <a:pt x="1156" y="493"/>
                  <a:pt x="1156" y="494"/>
                  <a:pt x="1156" y="492"/>
                </a:cubicBezTo>
                <a:cubicBezTo>
                  <a:pt x="1160" y="491"/>
                  <a:pt x="1166" y="491"/>
                  <a:pt x="1170" y="490"/>
                </a:cubicBezTo>
                <a:cubicBezTo>
                  <a:pt x="1174" y="492"/>
                  <a:pt x="1178" y="493"/>
                  <a:pt x="1181" y="494"/>
                </a:cubicBezTo>
                <a:cubicBezTo>
                  <a:pt x="1182" y="493"/>
                  <a:pt x="1183" y="492"/>
                  <a:pt x="1184" y="491"/>
                </a:cubicBezTo>
                <a:cubicBezTo>
                  <a:pt x="1190" y="490"/>
                  <a:pt x="1195" y="494"/>
                  <a:pt x="1199" y="494"/>
                </a:cubicBezTo>
                <a:cubicBezTo>
                  <a:pt x="1206" y="494"/>
                  <a:pt x="1218" y="494"/>
                  <a:pt x="1227" y="496"/>
                </a:cubicBezTo>
                <a:cubicBezTo>
                  <a:pt x="1227" y="493"/>
                  <a:pt x="1227" y="493"/>
                  <a:pt x="1228" y="492"/>
                </a:cubicBezTo>
                <a:cubicBezTo>
                  <a:pt x="1230" y="491"/>
                  <a:pt x="1233" y="491"/>
                  <a:pt x="1234" y="491"/>
                </a:cubicBezTo>
                <a:cubicBezTo>
                  <a:pt x="1236" y="492"/>
                  <a:pt x="1237" y="492"/>
                  <a:pt x="1239" y="493"/>
                </a:cubicBezTo>
                <a:cubicBezTo>
                  <a:pt x="1237" y="495"/>
                  <a:pt x="1234" y="495"/>
                  <a:pt x="1230" y="494"/>
                </a:cubicBezTo>
                <a:close/>
                <a:moveTo>
                  <a:pt x="1239" y="483"/>
                </a:moveTo>
                <a:cubicBezTo>
                  <a:pt x="1239" y="483"/>
                  <a:pt x="1239" y="483"/>
                  <a:pt x="1240" y="483"/>
                </a:cubicBezTo>
                <a:cubicBezTo>
                  <a:pt x="1241" y="484"/>
                  <a:pt x="1241" y="483"/>
                  <a:pt x="1242" y="484"/>
                </a:cubicBezTo>
                <a:cubicBezTo>
                  <a:pt x="1241" y="484"/>
                  <a:pt x="1241" y="484"/>
                  <a:pt x="1240" y="485"/>
                </a:cubicBezTo>
                <a:cubicBezTo>
                  <a:pt x="1240" y="485"/>
                  <a:pt x="1236" y="484"/>
                  <a:pt x="1239" y="483"/>
                </a:cubicBezTo>
                <a:close/>
                <a:moveTo>
                  <a:pt x="48" y="243"/>
                </a:moveTo>
                <a:cubicBezTo>
                  <a:pt x="50" y="246"/>
                  <a:pt x="55" y="242"/>
                  <a:pt x="56" y="242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5" y="240"/>
                  <a:pt x="53" y="240"/>
                  <a:pt x="51" y="240"/>
                </a:cubicBezTo>
                <a:cubicBezTo>
                  <a:pt x="50" y="241"/>
                  <a:pt x="49" y="242"/>
                  <a:pt x="48" y="243"/>
                </a:cubicBezTo>
                <a:close/>
                <a:moveTo>
                  <a:pt x="1258" y="487"/>
                </a:moveTo>
                <a:cubicBezTo>
                  <a:pt x="1258" y="487"/>
                  <a:pt x="1258" y="487"/>
                  <a:pt x="1259" y="487"/>
                </a:cubicBezTo>
                <a:cubicBezTo>
                  <a:pt x="1257" y="485"/>
                  <a:pt x="1253" y="484"/>
                  <a:pt x="1248" y="483"/>
                </a:cubicBezTo>
                <a:cubicBezTo>
                  <a:pt x="1247" y="485"/>
                  <a:pt x="1246" y="485"/>
                  <a:pt x="1245" y="487"/>
                </a:cubicBezTo>
                <a:cubicBezTo>
                  <a:pt x="1249" y="487"/>
                  <a:pt x="1255" y="488"/>
                  <a:pt x="1258" y="487"/>
                </a:cubicBezTo>
                <a:close/>
                <a:moveTo>
                  <a:pt x="1273" y="488"/>
                </a:moveTo>
                <a:cubicBezTo>
                  <a:pt x="1273" y="489"/>
                  <a:pt x="1273" y="489"/>
                  <a:pt x="1272" y="489"/>
                </a:cubicBezTo>
                <a:cubicBezTo>
                  <a:pt x="1272" y="493"/>
                  <a:pt x="1273" y="494"/>
                  <a:pt x="1274" y="497"/>
                </a:cubicBezTo>
                <a:cubicBezTo>
                  <a:pt x="1275" y="497"/>
                  <a:pt x="1276" y="497"/>
                  <a:pt x="1278" y="498"/>
                </a:cubicBezTo>
                <a:cubicBezTo>
                  <a:pt x="1278" y="493"/>
                  <a:pt x="1277" y="492"/>
                  <a:pt x="1275" y="490"/>
                </a:cubicBezTo>
                <a:cubicBezTo>
                  <a:pt x="1274" y="489"/>
                  <a:pt x="1275" y="489"/>
                  <a:pt x="1273" y="488"/>
                </a:cubicBezTo>
                <a:close/>
                <a:moveTo>
                  <a:pt x="42" y="240"/>
                </a:moveTo>
                <a:cubicBezTo>
                  <a:pt x="38" y="244"/>
                  <a:pt x="33" y="240"/>
                  <a:pt x="29" y="242"/>
                </a:cubicBezTo>
                <a:cubicBezTo>
                  <a:pt x="28" y="243"/>
                  <a:pt x="28" y="246"/>
                  <a:pt x="27" y="246"/>
                </a:cubicBezTo>
                <a:cubicBezTo>
                  <a:pt x="24" y="246"/>
                  <a:pt x="20" y="246"/>
                  <a:pt x="17" y="247"/>
                </a:cubicBezTo>
                <a:cubicBezTo>
                  <a:pt x="12" y="248"/>
                  <a:pt x="6" y="250"/>
                  <a:pt x="1" y="251"/>
                </a:cubicBezTo>
                <a:cubicBezTo>
                  <a:pt x="1" y="251"/>
                  <a:pt x="0" y="252"/>
                  <a:pt x="0" y="253"/>
                </a:cubicBezTo>
                <a:cubicBezTo>
                  <a:pt x="10" y="251"/>
                  <a:pt x="20" y="250"/>
                  <a:pt x="29" y="249"/>
                </a:cubicBezTo>
                <a:cubicBezTo>
                  <a:pt x="31" y="248"/>
                  <a:pt x="32" y="247"/>
                  <a:pt x="33" y="246"/>
                </a:cubicBezTo>
                <a:cubicBezTo>
                  <a:pt x="39" y="244"/>
                  <a:pt x="42" y="248"/>
                  <a:pt x="45" y="244"/>
                </a:cubicBezTo>
                <a:cubicBezTo>
                  <a:pt x="46" y="243"/>
                  <a:pt x="46" y="244"/>
                  <a:pt x="47" y="242"/>
                </a:cubicBezTo>
                <a:cubicBezTo>
                  <a:pt x="46" y="242"/>
                  <a:pt x="46" y="241"/>
                  <a:pt x="46" y="241"/>
                </a:cubicBezTo>
                <a:cubicBezTo>
                  <a:pt x="45" y="240"/>
                  <a:pt x="43" y="240"/>
                  <a:pt x="42" y="240"/>
                </a:cubicBezTo>
                <a:close/>
                <a:moveTo>
                  <a:pt x="1181" y="476"/>
                </a:moveTo>
                <a:cubicBezTo>
                  <a:pt x="1181" y="475"/>
                  <a:pt x="1181" y="473"/>
                  <a:pt x="1182" y="472"/>
                </a:cubicBezTo>
                <a:cubicBezTo>
                  <a:pt x="1178" y="472"/>
                  <a:pt x="1179" y="472"/>
                  <a:pt x="1176" y="473"/>
                </a:cubicBezTo>
                <a:cubicBezTo>
                  <a:pt x="1176" y="474"/>
                  <a:pt x="1177" y="475"/>
                  <a:pt x="1177" y="476"/>
                </a:cubicBezTo>
                <a:cubicBezTo>
                  <a:pt x="1179" y="476"/>
                  <a:pt x="1179" y="476"/>
                  <a:pt x="1181" y="476"/>
                </a:cubicBezTo>
                <a:close/>
                <a:moveTo>
                  <a:pt x="1266" y="498"/>
                </a:moveTo>
                <a:cubicBezTo>
                  <a:pt x="1265" y="499"/>
                  <a:pt x="1265" y="500"/>
                  <a:pt x="1264" y="502"/>
                </a:cubicBezTo>
                <a:cubicBezTo>
                  <a:pt x="1266" y="503"/>
                  <a:pt x="1266" y="503"/>
                  <a:pt x="1268" y="504"/>
                </a:cubicBezTo>
                <a:cubicBezTo>
                  <a:pt x="1265" y="505"/>
                  <a:pt x="1260" y="505"/>
                  <a:pt x="1256" y="505"/>
                </a:cubicBezTo>
                <a:cubicBezTo>
                  <a:pt x="1256" y="506"/>
                  <a:pt x="1256" y="506"/>
                  <a:pt x="1256" y="507"/>
                </a:cubicBezTo>
                <a:cubicBezTo>
                  <a:pt x="1260" y="507"/>
                  <a:pt x="1263" y="508"/>
                  <a:pt x="1267" y="508"/>
                </a:cubicBezTo>
                <a:cubicBezTo>
                  <a:pt x="1270" y="505"/>
                  <a:pt x="1272" y="504"/>
                  <a:pt x="1273" y="500"/>
                </a:cubicBezTo>
                <a:cubicBezTo>
                  <a:pt x="1271" y="499"/>
                  <a:pt x="1271" y="499"/>
                  <a:pt x="1270" y="498"/>
                </a:cubicBezTo>
                <a:cubicBezTo>
                  <a:pt x="1268" y="498"/>
                  <a:pt x="1267" y="498"/>
                  <a:pt x="1266" y="498"/>
                </a:cubicBezTo>
                <a:close/>
                <a:moveTo>
                  <a:pt x="1040" y="455"/>
                </a:moveTo>
                <a:cubicBezTo>
                  <a:pt x="1042" y="454"/>
                  <a:pt x="1041" y="455"/>
                  <a:pt x="1042" y="454"/>
                </a:cubicBezTo>
                <a:cubicBezTo>
                  <a:pt x="1042" y="454"/>
                  <a:pt x="1043" y="454"/>
                  <a:pt x="1043" y="454"/>
                </a:cubicBezTo>
                <a:cubicBezTo>
                  <a:pt x="1042" y="453"/>
                  <a:pt x="1042" y="453"/>
                  <a:pt x="1040" y="453"/>
                </a:cubicBezTo>
                <a:cubicBezTo>
                  <a:pt x="1040" y="453"/>
                  <a:pt x="1040" y="454"/>
                  <a:pt x="1040" y="455"/>
                </a:cubicBezTo>
                <a:close/>
                <a:moveTo>
                  <a:pt x="1248" y="506"/>
                </a:moveTo>
                <a:cubicBezTo>
                  <a:pt x="1253" y="507"/>
                  <a:pt x="1252" y="505"/>
                  <a:pt x="1256" y="503"/>
                </a:cubicBezTo>
                <a:cubicBezTo>
                  <a:pt x="1256" y="502"/>
                  <a:pt x="1256" y="502"/>
                  <a:pt x="1256" y="502"/>
                </a:cubicBezTo>
                <a:cubicBezTo>
                  <a:pt x="1251" y="501"/>
                  <a:pt x="1247" y="501"/>
                  <a:pt x="1243" y="500"/>
                </a:cubicBezTo>
                <a:cubicBezTo>
                  <a:pt x="1243" y="503"/>
                  <a:pt x="1242" y="501"/>
                  <a:pt x="1244" y="502"/>
                </a:cubicBezTo>
                <a:cubicBezTo>
                  <a:pt x="1241" y="504"/>
                  <a:pt x="1240" y="501"/>
                  <a:pt x="1236" y="500"/>
                </a:cubicBezTo>
                <a:cubicBezTo>
                  <a:pt x="1236" y="501"/>
                  <a:pt x="1236" y="503"/>
                  <a:pt x="1235" y="505"/>
                </a:cubicBezTo>
                <a:cubicBezTo>
                  <a:pt x="1241" y="505"/>
                  <a:pt x="1245" y="504"/>
                  <a:pt x="1248" y="506"/>
                </a:cubicBezTo>
                <a:close/>
                <a:moveTo>
                  <a:pt x="1077" y="470"/>
                </a:moveTo>
                <a:cubicBezTo>
                  <a:pt x="1078" y="472"/>
                  <a:pt x="1085" y="472"/>
                  <a:pt x="1086" y="471"/>
                </a:cubicBezTo>
                <a:cubicBezTo>
                  <a:pt x="1088" y="472"/>
                  <a:pt x="1088" y="472"/>
                  <a:pt x="1088" y="472"/>
                </a:cubicBezTo>
                <a:cubicBezTo>
                  <a:pt x="1088" y="471"/>
                  <a:pt x="1088" y="470"/>
                  <a:pt x="1088" y="470"/>
                </a:cubicBezTo>
                <a:cubicBezTo>
                  <a:pt x="1086" y="469"/>
                  <a:pt x="1083" y="468"/>
                  <a:pt x="1079" y="467"/>
                </a:cubicBezTo>
                <a:cubicBezTo>
                  <a:pt x="1078" y="468"/>
                  <a:pt x="1078" y="469"/>
                  <a:pt x="1077" y="470"/>
                </a:cubicBezTo>
                <a:close/>
                <a:moveTo>
                  <a:pt x="1219" y="502"/>
                </a:moveTo>
                <a:cubicBezTo>
                  <a:pt x="1220" y="502"/>
                  <a:pt x="1220" y="503"/>
                  <a:pt x="1221" y="504"/>
                </a:cubicBezTo>
                <a:cubicBezTo>
                  <a:pt x="1223" y="504"/>
                  <a:pt x="1223" y="504"/>
                  <a:pt x="1224" y="504"/>
                </a:cubicBezTo>
                <a:cubicBezTo>
                  <a:pt x="1226" y="504"/>
                  <a:pt x="1226" y="504"/>
                  <a:pt x="1226" y="504"/>
                </a:cubicBezTo>
                <a:cubicBezTo>
                  <a:pt x="1226" y="503"/>
                  <a:pt x="1226" y="503"/>
                  <a:pt x="1226" y="502"/>
                </a:cubicBezTo>
                <a:cubicBezTo>
                  <a:pt x="1225" y="501"/>
                  <a:pt x="1224" y="501"/>
                  <a:pt x="1223" y="500"/>
                </a:cubicBezTo>
                <a:cubicBezTo>
                  <a:pt x="1223" y="501"/>
                  <a:pt x="1222" y="501"/>
                  <a:pt x="1221" y="502"/>
                </a:cubicBezTo>
                <a:cubicBezTo>
                  <a:pt x="1220" y="502"/>
                  <a:pt x="1220" y="502"/>
                  <a:pt x="1219" y="502"/>
                </a:cubicBezTo>
                <a:close/>
                <a:moveTo>
                  <a:pt x="1205" y="506"/>
                </a:moveTo>
                <a:cubicBezTo>
                  <a:pt x="1207" y="506"/>
                  <a:pt x="1208" y="507"/>
                  <a:pt x="1209" y="507"/>
                </a:cubicBezTo>
                <a:cubicBezTo>
                  <a:pt x="1210" y="507"/>
                  <a:pt x="1210" y="506"/>
                  <a:pt x="1210" y="506"/>
                </a:cubicBezTo>
                <a:cubicBezTo>
                  <a:pt x="1206" y="503"/>
                  <a:pt x="1200" y="501"/>
                  <a:pt x="1194" y="500"/>
                </a:cubicBezTo>
                <a:cubicBezTo>
                  <a:pt x="1192" y="506"/>
                  <a:pt x="1202" y="503"/>
                  <a:pt x="1205" y="506"/>
                </a:cubicBezTo>
                <a:close/>
                <a:moveTo>
                  <a:pt x="1167" y="497"/>
                </a:moveTo>
                <a:cubicBezTo>
                  <a:pt x="1167" y="497"/>
                  <a:pt x="1168" y="497"/>
                  <a:pt x="1168" y="498"/>
                </a:cubicBezTo>
                <a:cubicBezTo>
                  <a:pt x="1168" y="497"/>
                  <a:pt x="1168" y="496"/>
                  <a:pt x="1169" y="496"/>
                </a:cubicBezTo>
                <a:cubicBezTo>
                  <a:pt x="1166" y="495"/>
                  <a:pt x="1164" y="495"/>
                  <a:pt x="1162" y="494"/>
                </a:cubicBezTo>
                <a:cubicBezTo>
                  <a:pt x="1162" y="496"/>
                  <a:pt x="1161" y="496"/>
                  <a:pt x="1161" y="498"/>
                </a:cubicBezTo>
                <a:cubicBezTo>
                  <a:pt x="1162" y="498"/>
                  <a:pt x="1166" y="498"/>
                  <a:pt x="1167" y="497"/>
                </a:cubicBezTo>
                <a:close/>
                <a:moveTo>
                  <a:pt x="1252" y="524"/>
                </a:moveTo>
                <a:cubicBezTo>
                  <a:pt x="1252" y="524"/>
                  <a:pt x="1252" y="525"/>
                  <a:pt x="1252" y="525"/>
                </a:cubicBezTo>
                <a:cubicBezTo>
                  <a:pt x="1255" y="526"/>
                  <a:pt x="1257" y="526"/>
                  <a:pt x="1258" y="527"/>
                </a:cubicBezTo>
                <a:cubicBezTo>
                  <a:pt x="1259" y="528"/>
                  <a:pt x="1259" y="528"/>
                  <a:pt x="1260" y="528"/>
                </a:cubicBezTo>
                <a:cubicBezTo>
                  <a:pt x="1260" y="526"/>
                  <a:pt x="1261" y="525"/>
                  <a:pt x="1261" y="524"/>
                </a:cubicBezTo>
                <a:cubicBezTo>
                  <a:pt x="1259" y="523"/>
                  <a:pt x="1258" y="522"/>
                  <a:pt x="1256" y="522"/>
                </a:cubicBezTo>
                <a:cubicBezTo>
                  <a:pt x="1255" y="522"/>
                  <a:pt x="1256" y="522"/>
                  <a:pt x="1254" y="522"/>
                </a:cubicBezTo>
                <a:cubicBezTo>
                  <a:pt x="1253" y="524"/>
                  <a:pt x="1253" y="523"/>
                  <a:pt x="1252" y="524"/>
                </a:cubicBezTo>
                <a:close/>
                <a:moveTo>
                  <a:pt x="1250" y="521"/>
                </a:moveTo>
                <a:cubicBezTo>
                  <a:pt x="1249" y="522"/>
                  <a:pt x="1249" y="523"/>
                  <a:pt x="1248" y="524"/>
                </a:cubicBezTo>
                <a:cubicBezTo>
                  <a:pt x="1249" y="525"/>
                  <a:pt x="1250" y="525"/>
                  <a:pt x="1251" y="525"/>
                </a:cubicBezTo>
                <a:cubicBezTo>
                  <a:pt x="1251" y="522"/>
                  <a:pt x="1251" y="523"/>
                  <a:pt x="1250" y="521"/>
                </a:cubicBezTo>
                <a:close/>
                <a:moveTo>
                  <a:pt x="349" y="345"/>
                </a:moveTo>
                <a:cubicBezTo>
                  <a:pt x="347" y="346"/>
                  <a:pt x="348" y="346"/>
                  <a:pt x="346" y="346"/>
                </a:cubicBezTo>
                <a:cubicBezTo>
                  <a:pt x="346" y="347"/>
                  <a:pt x="346" y="347"/>
                  <a:pt x="346" y="348"/>
                </a:cubicBezTo>
                <a:cubicBezTo>
                  <a:pt x="348" y="348"/>
                  <a:pt x="348" y="348"/>
                  <a:pt x="349" y="348"/>
                </a:cubicBezTo>
                <a:cubicBezTo>
                  <a:pt x="350" y="348"/>
                  <a:pt x="350" y="348"/>
                  <a:pt x="350" y="348"/>
                </a:cubicBezTo>
                <a:cubicBezTo>
                  <a:pt x="349" y="345"/>
                  <a:pt x="351" y="347"/>
                  <a:pt x="349" y="345"/>
                </a:cubicBezTo>
                <a:close/>
                <a:moveTo>
                  <a:pt x="1125" y="504"/>
                </a:moveTo>
                <a:cubicBezTo>
                  <a:pt x="1124" y="503"/>
                  <a:pt x="1124" y="503"/>
                  <a:pt x="1122" y="502"/>
                </a:cubicBezTo>
                <a:cubicBezTo>
                  <a:pt x="1123" y="503"/>
                  <a:pt x="1123" y="503"/>
                  <a:pt x="1125" y="504"/>
                </a:cubicBezTo>
                <a:close/>
                <a:moveTo>
                  <a:pt x="1270" y="532"/>
                </a:moveTo>
                <a:cubicBezTo>
                  <a:pt x="1270" y="533"/>
                  <a:pt x="1270" y="533"/>
                  <a:pt x="1269" y="534"/>
                </a:cubicBezTo>
                <a:cubicBezTo>
                  <a:pt x="1271" y="534"/>
                  <a:pt x="1270" y="534"/>
                  <a:pt x="1272" y="533"/>
                </a:cubicBezTo>
                <a:cubicBezTo>
                  <a:pt x="1272" y="533"/>
                  <a:pt x="1272" y="533"/>
                  <a:pt x="1273" y="534"/>
                </a:cubicBezTo>
                <a:cubicBezTo>
                  <a:pt x="1272" y="533"/>
                  <a:pt x="1272" y="533"/>
                  <a:pt x="1270" y="532"/>
                </a:cubicBezTo>
                <a:close/>
                <a:moveTo>
                  <a:pt x="332" y="353"/>
                </a:moveTo>
                <a:cubicBezTo>
                  <a:pt x="334" y="352"/>
                  <a:pt x="336" y="352"/>
                  <a:pt x="338" y="351"/>
                </a:cubicBezTo>
                <a:cubicBezTo>
                  <a:pt x="338" y="350"/>
                  <a:pt x="339" y="350"/>
                  <a:pt x="339" y="350"/>
                </a:cubicBezTo>
                <a:cubicBezTo>
                  <a:pt x="338" y="349"/>
                  <a:pt x="337" y="349"/>
                  <a:pt x="336" y="348"/>
                </a:cubicBezTo>
                <a:cubicBezTo>
                  <a:pt x="335" y="350"/>
                  <a:pt x="334" y="350"/>
                  <a:pt x="332" y="353"/>
                </a:cubicBezTo>
                <a:close/>
                <a:moveTo>
                  <a:pt x="1097" y="506"/>
                </a:moveTo>
                <a:cubicBezTo>
                  <a:pt x="1097" y="506"/>
                  <a:pt x="1098" y="506"/>
                  <a:pt x="1098" y="506"/>
                </a:cubicBezTo>
                <a:cubicBezTo>
                  <a:pt x="1096" y="505"/>
                  <a:pt x="1095" y="504"/>
                  <a:pt x="1092" y="503"/>
                </a:cubicBezTo>
                <a:cubicBezTo>
                  <a:pt x="1092" y="504"/>
                  <a:pt x="1092" y="505"/>
                  <a:pt x="1092" y="507"/>
                </a:cubicBezTo>
                <a:cubicBezTo>
                  <a:pt x="1095" y="507"/>
                  <a:pt x="1095" y="507"/>
                  <a:pt x="1097" y="506"/>
                </a:cubicBezTo>
                <a:close/>
                <a:moveTo>
                  <a:pt x="197" y="323"/>
                </a:moveTo>
                <a:cubicBezTo>
                  <a:pt x="195" y="323"/>
                  <a:pt x="192" y="322"/>
                  <a:pt x="190" y="322"/>
                </a:cubicBezTo>
                <a:cubicBezTo>
                  <a:pt x="187" y="322"/>
                  <a:pt x="183" y="322"/>
                  <a:pt x="180" y="323"/>
                </a:cubicBezTo>
                <a:cubicBezTo>
                  <a:pt x="180" y="323"/>
                  <a:pt x="180" y="324"/>
                  <a:pt x="180" y="325"/>
                </a:cubicBezTo>
                <a:cubicBezTo>
                  <a:pt x="185" y="325"/>
                  <a:pt x="191" y="325"/>
                  <a:pt x="197" y="325"/>
                </a:cubicBezTo>
                <a:cubicBezTo>
                  <a:pt x="197" y="324"/>
                  <a:pt x="197" y="324"/>
                  <a:pt x="197" y="323"/>
                </a:cubicBezTo>
                <a:close/>
                <a:moveTo>
                  <a:pt x="1157" y="524"/>
                </a:moveTo>
                <a:cubicBezTo>
                  <a:pt x="1157" y="526"/>
                  <a:pt x="1156" y="527"/>
                  <a:pt x="1155" y="529"/>
                </a:cubicBezTo>
                <a:cubicBezTo>
                  <a:pt x="1158" y="529"/>
                  <a:pt x="1158" y="529"/>
                  <a:pt x="1160" y="529"/>
                </a:cubicBezTo>
                <a:cubicBezTo>
                  <a:pt x="1161" y="528"/>
                  <a:pt x="1162" y="526"/>
                  <a:pt x="1163" y="525"/>
                </a:cubicBezTo>
                <a:cubicBezTo>
                  <a:pt x="1162" y="524"/>
                  <a:pt x="1161" y="524"/>
                  <a:pt x="1160" y="523"/>
                </a:cubicBezTo>
                <a:cubicBezTo>
                  <a:pt x="1159" y="524"/>
                  <a:pt x="1159" y="524"/>
                  <a:pt x="1157" y="524"/>
                </a:cubicBezTo>
                <a:close/>
                <a:moveTo>
                  <a:pt x="188" y="330"/>
                </a:moveTo>
                <a:cubicBezTo>
                  <a:pt x="190" y="329"/>
                  <a:pt x="189" y="330"/>
                  <a:pt x="190" y="329"/>
                </a:cubicBezTo>
                <a:cubicBezTo>
                  <a:pt x="191" y="329"/>
                  <a:pt x="191" y="329"/>
                  <a:pt x="191" y="329"/>
                </a:cubicBezTo>
                <a:cubicBezTo>
                  <a:pt x="191" y="328"/>
                  <a:pt x="191" y="328"/>
                  <a:pt x="189" y="328"/>
                </a:cubicBezTo>
                <a:cubicBezTo>
                  <a:pt x="189" y="328"/>
                  <a:pt x="188" y="329"/>
                  <a:pt x="188" y="330"/>
                </a:cubicBezTo>
                <a:close/>
                <a:moveTo>
                  <a:pt x="1264" y="552"/>
                </a:moveTo>
                <a:cubicBezTo>
                  <a:pt x="1263" y="554"/>
                  <a:pt x="1263" y="554"/>
                  <a:pt x="1263" y="554"/>
                </a:cubicBezTo>
                <a:cubicBezTo>
                  <a:pt x="1266" y="554"/>
                  <a:pt x="1266" y="554"/>
                  <a:pt x="1268" y="553"/>
                </a:cubicBezTo>
                <a:cubicBezTo>
                  <a:pt x="1269" y="552"/>
                  <a:pt x="1269" y="552"/>
                  <a:pt x="1269" y="550"/>
                </a:cubicBezTo>
                <a:cubicBezTo>
                  <a:pt x="1268" y="549"/>
                  <a:pt x="1266" y="549"/>
                  <a:pt x="1264" y="549"/>
                </a:cubicBezTo>
                <a:cubicBezTo>
                  <a:pt x="1264" y="551"/>
                  <a:pt x="1265" y="550"/>
                  <a:pt x="1264" y="552"/>
                </a:cubicBezTo>
                <a:close/>
                <a:moveTo>
                  <a:pt x="1178" y="539"/>
                </a:moveTo>
                <a:cubicBezTo>
                  <a:pt x="1178" y="535"/>
                  <a:pt x="1178" y="536"/>
                  <a:pt x="1177" y="534"/>
                </a:cubicBezTo>
                <a:cubicBezTo>
                  <a:pt x="1176" y="533"/>
                  <a:pt x="1176" y="534"/>
                  <a:pt x="1175" y="533"/>
                </a:cubicBezTo>
                <a:cubicBezTo>
                  <a:pt x="1173" y="533"/>
                  <a:pt x="1174" y="533"/>
                  <a:pt x="1172" y="533"/>
                </a:cubicBezTo>
                <a:cubicBezTo>
                  <a:pt x="1173" y="534"/>
                  <a:pt x="1173" y="535"/>
                  <a:pt x="1173" y="537"/>
                </a:cubicBezTo>
                <a:cubicBezTo>
                  <a:pt x="1174" y="537"/>
                  <a:pt x="1176" y="538"/>
                  <a:pt x="1178" y="539"/>
                </a:cubicBezTo>
                <a:close/>
                <a:moveTo>
                  <a:pt x="1230" y="546"/>
                </a:moveTo>
                <a:cubicBezTo>
                  <a:pt x="1230" y="547"/>
                  <a:pt x="1230" y="547"/>
                  <a:pt x="1230" y="548"/>
                </a:cubicBezTo>
                <a:cubicBezTo>
                  <a:pt x="1231" y="548"/>
                  <a:pt x="1232" y="548"/>
                  <a:pt x="1233" y="549"/>
                </a:cubicBezTo>
                <a:cubicBezTo>
                  <a:pt x="1232" y="546"/>
                  <a:pt x="1233" y="547"/>
                  <a:pt x="1230" y="546"/>
                </a:cubicBezTo>
                <a:close/>
                <a:moveTo>
                  <a:pt x="1149" y="534"/>
                </a:moveTo>
                <a:cubicBezTo>
                  <a:pt x="1149" y="535"/>
                  <a:pt x="1149" y="536"/>
                  <a:pt x="1150" y="537"/>
                </a:cubicBezTo>
                <a:cubicBezTo>
                  <a:pt x="1151" y="537"/>
                  <a:pt x="1152" y="537"/>
                  <a:pt x="1153" y="538"/>
                </a:cubicBezTo>
                <a:cubicBezTo>
                  <a:pt x="1153" y="537"/>
                  <a:pt x="1154" y="536"/>
                  <a:pt x="1154" y="535"/>
                </a:cubicBezTo>
                <a:cubicBezTo>
                  <a:pt x="1152" y="534"/>
                  <a:pt x="1150" y="533"/>
                  <a:pt x="1149" y="532"/>
                </a:cubicBezTo>
                <a:cubicBezTo>
                  <a:pt x="1149" y="533"/>
                  <a:pt x="1149" y="533"/>
                  <a:pt x="1149" y="534"/>
                </a:cubicBezTo>
                <a:close/>
                <a:moveTo>
                  <a:pt x="1161" y="537"/>
                </a:moveTo>
                <a:cubicBezTo>
                  <a:pt x="1162" y="537"/>
                  <a:pt x="1162" y="537"/>
                  <a:pt x="1162" y="536"/>
                </a:cubicBezTo>
                <a:cubicBezTo>
                  <a:pt x="1162" y="536"/>
                  <a:pt x="1163" y="535"/>
                  <a:pt x="1163" y="534"/>
                </a:cubicBezTo>
                <a:cubicBezTo>
                  <a:pt x="1161" y="534"/>
                  <a:pt x="1160" y="534"/>
                  <a:pt x="1159" y="534"/>
                </a:cubicBezTo>
                <a:cubicBezTo>
                  <a:pt x="1159" y="536"/>
                  <a:pt x="1159" y="536"/>
                  <a:pt x="1161" y="537"/>
                </a:cubicBezTo>
                <a:close/>
                <a:moveTo>
                  <a:pt x="1140" y="536"/>
                </a:moveTo>
                <a:cubicBezTo>
                  <a:pt x="1140" y="533"/>
                  <a:pt x="1140" y="533"/>
                  <a:pt x="1139" y="531"/>
                </a:cubicBezTo>
                <a:cubicBezTo>
                  <a:pt x="1136" y="531"/>
                  <a:pt x="1138" y="530"/>
                  <a:pt x="1136" y="532"/>
                </a:cubicBezTo>
                <a:cubicBezTo>
                  <a:pt x="1135" y="532"/>
                  <a:pt x="1135" y="532"/>
                  <a:pt x="1135" y="532"/>
                </a:cubicBezTo>
                <a:cubicBezTo>
                  <a:pt x="1135" y="533"/>
                  <a:pt x="1135" y="534"/>
                  <a:pt x="1135" y="535"/>
                </a:cubicBezTo>
                <a:lnTo>
                  <a:pt x="1140" y="536"/>
                </a:lnTo>
                <a:close/>
                <a:moveTo>
                  <a:pt x="1244" y="554"/>
                </a:moveTo>
                <a:cubicBezTo>
                  <a:pt x="1244" y="555"/>
                  <a:pt x="1244" y="555"/>
                  <a:pt x="1244" y="556"/>
                </a:cubicBezTo>
                <a:cubicBezTo>
                  <a:pt x="1250" y="558"/>
                  <a:pt x="1258" y="561"/>
                  <a:pt x="1262" y="564"/>
                </a:cubicBezTo>
                <a:cubicBezTo>
                  <a:pt x="1262" y="564"/>
                  <a:pt x="1262" y="563"/>
                  <a:pt x="1262" y="563"/>
                </a:cubicBezTo>
                <a:cubicBezTo>
                  <a:pt x="1263" y="563"/>
                  <a:pt x="1263" y="563"/>
                  <a:pt x="1264" y="562"/>
                </a:cubicBezTo>
                <a:cubicBezTo>
                  <a:pt x="1259" y="559"/>
                  <a:pt x="1254" y="555"/>
                  <a:pt x="1246" y="554"/>
                </a:cubicBezTo>
                <a:cubicBezTo>
                  <a:pt x="1245" y="554"/>
                  <a:pt x="1246" y="554"/>
                  <a:pt x="1244" y="554"/>
                </a:cubicBezTo>
                <a:close/>
                <a:moveTo>
                  <a:pt x="1216" y="555"/>
                </a:moveTo>
                <a:cubicBezTo>
                  <a:pt x="1217" y="556"/>
                  <a:pt x="1217" y="555"/>
                  <a:pt x="1219" y="554"/>
                </a:cubicBezTo>
                <a:cubicBezTo>
                  <a:pt x="1219" y="554"/>
                  <a:pt x="1220" y="554"/>
                  <a:pt x="1220" y="553"/>
                </a:cubicBezTo>
                <a:cubicBezTo>
                  <a:pt x="1218" y="552"/>
                  <a:pt x="1218" y="551"/>
                  <a:pt x="1215" y="550"/>
                </a:cubicBezTo>
                <a:cubicBezTo>
                  <a:pt x="1215" y="553"/>
                  <a:pt x="1214" y="552"/>
                  <a:pt x="1216" y="555"/>
                </a:cubicBezTo>
                <a:close/>
                <a:moveTo>
                  <a:pt x="174" y="345"/>
                </a:moveTo>
                <a:cubicBezTo>
                  <a:pt x="174" y="345"/>
                  <a:pt x="173" y="345"/>
                  <a:pt x="173" y="346"/>
                </a:cubicBezTo>
                <a:cubicBezTo>
                  <a:pt x="179" y="347"/>
                  <a:pt x="187" y="348"/>
                  <a:pt x="191" y="346"/>
                </a:cubicBezTo>
                <a:cubicBezTo>
                  <a:pt x="192" y="346"/>
                  <a:pt x="193" y="346"/>
                  <a:pt x="193" y="347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82" y="343"/>
                  <a:pt x="182" y="343"/>
                  <a:pt x="182" y="343"/>
                </a:cubicBezTo>
                <a:cubicBezTo>
                  <a:pt x="180" y="344"/>
                  <a:pt x="177" y="344"/>
                  <a:pt x="175" y="345"/>
                </a:cubicBezTo>
                <a:cubicBezTo>
                  <a:pt x="174" y="345"/>
                  <a:pt x="174" y="345"/>
                  <a:pt x="174" y="345"/>
                </a:cubicBezTo>
                <a:close/>
                <a:moveTo>
                  <a:pt x="1226" y="558"/>
                </a:moveTo>
                <a:cubicBezTo>
                  <a:pt x="1225" y="558"/>
                  <a:pt x="1225" y="559"/>
                  <a:pt x="1225" y="560"/>
                </a:cubicBezTo>
                <a:cubicBezTo>
                  <a:pt x="1228" y="560"/>
                  <a:pt x="1231" y="561"/>
                  <a:pt x="1233" y="561"/>
                </a:cubicBezTo>
                <a:cubicBezTo>
                  <a:pt x="1232" y="559"/>
                  <a:pt x="1232" y="559"/>
                  <a:pt x="1229" y="557"/>
                </a:cubicBezTo>
                <a:cubicBezTo>
                  <a:pt x="1228" y="558"/>
                  <a:pt x="1228" y="558"/>
                  <a:pt x="1226" y="558"/>
                </a:cubicBezTo>
                <a:close/>
                <a:moveTo>
                  <a:pt x="1224" y="562"/>
                </a:moveTo>
                <a:cubicBezTo>
                  <a:pt x="1222" y="560"/>
                  <a:pt x="1222" y="559"/>
                  <a:pt x="1220" y="558"/>
                </a:cubicBezTo>
                <a:cubicBezTo>
                  <a:pt x="1219" y="559"/>
                  <a:pt x="1217" y="559"/>
                  <a:pt x="1216" y="560"/>
                </a:cubicBezTo>
                <a:cubicBezTo>
                  <a:pt x="1217" y="564"/>
                  <a:pt x="1219" y="563"/>
                  <a:pt x="1223" y="564"/>
                </a:cubicBezTo>
                <a:cubicBezTo>
                  <a:pt x="1223" y="563"/>
                  <a:pt x="1224" y="562"/>
                  <a:pt x="1224" y="562"/>
                </a:cubicBezTo>
                <a:close/>
                <a:moveTo>
                  <a:pt x="189" y="354"/>
                </a:moveTo>
                <a:cubicBezTo>
                  <a:pt x="188" y="354"/>
                  <a:pt x="188" y="354"/>
                  <a:pt x="188" y="354"/>
                </a:cubicBezTo>
                <a:cubicBezTo>
                  <a:pt x="188" y="354"/>
                  <a:pt x="187" y="354"/>
                  <a:pt x="187" y="355"/>
                </a:cubicBezTo>
                <a:cubicBezTo>
                  <a:pt x="190" y="355"/>
                  <a:pt x="190" y="355"/>
                  <a:pt x="192" y="355"/>
                </a:cubicBezTo>
                <a:cubicBezTo>
                  <a:pt x="192" y="354"/>
                  <a:pt x="193" y="353"/>
                  <a:pt x="193" y="353"/>
                </a:cubicBezTo>
                <a:cubicBezTo>
                  <a:pt x="192" y="353"/>
                  <a:pt x="192" y="353"/>
                  <a:pt x="191" y="352"/>
                </a:cubicBezTo>
                <a:cubicBezTo>
                  <a:pt x="190" y="353"/>
                  <a:pt x="189" y="353"/>
                  <a:pt x="189" y="354"/>
                </a:cubicBezTo>
                <a:close/>
                <a:moveTo>
                  <a:pt x="1246" y="569"/>
                </a:moveTo>
                <a:cubicBezTo>
                  <a:pt x="1245" y="571"/>
                  <a:pt x="1244" y="572"/>
                  <a:pt x="1243" y="573"/>
                </a:cubicBezTo>
                <a:cubicBezTo>
                  <a:pt x="1244" y="575"/>
                  <a:pt x="1243" y="574"/>
                  <a:pt x="1245" y="575"/>
                </a:cubicBezTo>
                <a:cubicBezTo>
                  <a:pt x="1246" y="576"/>
                  <a:pt x="1245" y="576"/>
                  <a:pt x="1247" y="577"/>
                </a:cubicBezTo>
                <a:cubicBezTo>
                  <a:pt x="1247" y="577"/>
                  <a:pt x="1248" y="576"/>
                  <a:pt x="1248" y="576"/>
                </a:cubicBezTo>
                <a:cubicBezTo>
                  <a:pt x="1249" y="572"/>
                  <a:pt x="1249" y="572"/>
                  <a:pt x="1246" y="569"/>
                </a:cubicBezTo>
                <a:close/>
                <a:moveTo>
                  <a:pt x="1239" y="577"/>
                </a:moveTo>
                <a:cubicBezTo>
                  <a:pt x="1239" y="574"/>
                  <a:pt x="1239" y="575"/>
                  <a:pt x="1238" y="572"/>
                </a:cubicBezTo>
                <a:cubicBezTo>
                  <a:pt x="1237" y="572"/>
                  <a:pt x="1235" y="571"/>
                  <a:pt x="1233" y="571"/>
                </a:cubicBezTo>
                <a:cubicBezTo>
                  <a:pt x="1233" y="573"/>
                  <a:pt x="1233" y="573"/>
                  <a:pt x="1234" y="574"/>
                </a:cubicBezTo>
                <a:cubicBezTo>
                  <a:pt x="1234" y="575"/>
                  <a:pt x="1234" y="576"/>
                  <a:pt x="1234" y="577"/>
                </a:cubicBezTo>
                <a:cubicBezTo>
                  <a:pt x="1237" y="578"/>
                  <a:pt x="1238" y="578"/>
                  <a:pt x="1239" y="577"/>
                </a:cubicBezTo>
                <a:close/>
                <a:moveTo>
                  <a:pt x="1101" y="554"/>
                </a:moveTo>
                <a:cubicBezTo>
                  <a:pt x="1101" y="548"/>
                  <a:pt x="1097" y="547"/>
                  <a:pt x="1092" y="546"/>
                </a:cubicBezTo>
                <a:cubicBezTo>
                  <a:pt x="1089" y="549"/>
                  <a:pt x="1088" y="549"/>
                  <a:pt x="1088" y="553"/>
                </a:cubicBezTo>
                <a:cubicBezTo>
                  <a:pt x="1091" y="553"/>
                  <a:pt x="1091" y="554"/>
                  <a:pt x="1093" y="553"/>
                </a:cubicBezTo>
                <a:cubicBezTo>
                  <a:pt x="1096" y="554"/>
                  <a:pt x="1099" y="554"/>
                  <a:pt x="1101" y="554"/>
                </a:cubicBezTo>
                <a:close/>
                <a:moveTo>
                  <a:pt x="1129" y="556"/>
                </a:moveTo>
                <a:cubicBezTo>
                  <a:pt x="1127" y="555"/>
                  <a:pt x="1125" y="556"/>
                  <a:pt x="1123" y="554"/>
                </a:cubicBezTo>
                <a:cubicBezTo>
                  <a:pt x="1121" y="554"/>
                  <a:pt x="1120" y="554"/>
                  <a:pt x="1119" y="554"/>
                </a:cubicBezTo>
                <a:cubicBezTo>
                  <a:pt x="1118" y="557"/>
                  <a:pt x="1118" y="558"/>
                  <a:pt x="1119" y="559"/>
                </a:cubicBezTo>
                <a:cubicBezTo>
                  <a:pt x="1122" y="560"/>
                  <a:pt x="1125" y="561"/>
                  <a:pt x="1129" y="561"/>
                </a:cubicBezTo>
                <a:cubicBezTo>
                  <a:pt x="1129" y="559"/>
                  <a:pt x="1129" y="558"/>
                  <a:pt x="1129" y="556"/>
                </a:cubicBezTo>
                <a:close/>
                <a:moveTo>
                  <a:pt x="1117" y="554"/>
                </a:moveTo>
                <a:cubicBezTo>
                  <a:pt x="1115" y="553"/>
                  <a:pt x="1114" y="553"/>
                  <a:pt x="1113" y="553"/>
                </a:cubicBezTo>
                <a:cubicBezTo>
                  <a:pt x="1111" y="553"/>
                  <a:pt x="1111" y="553"/>
                  <a:pt x="1108" y="553"/>
                </a:cubicBezTo>
                <a:cubicBezTo>
                  <a:pt x="1108" y="555"/>
                  <a:pt x="1109" y="557"/>
                  <a:pt x="1109" y="558"/>
                </a:cubicBezTo>
                <a:cubicBezTo>
                  <a:pt x="1110" y="559"/>
                  <a:pt x="1112" y="560"/>
                  <a:pt x="1114" y="562"/>
                </a:cubicBezTo>
                <a:cubicBezTo>
                  <a:pt x="1115" y="559"/>
                  <a:pt x="1116" y="557"/>
                  <a:pt x="1117" y="555"/>
                </a:cubicBezTo>
                <a:cubicBezTo>
                  <a:pt x="1117" y="554"/>
                  <a:pt x="1117" y="554"/>
                  <a:pt x="1117" y="554"/>
                </a:cubicBezTo>
                <a:close/>
                <a:moveTo>
                  <a:pt x="1145" y="565"/>
                </a:moveTo>
                <a:cubicBezTo>
                  <a:pt x="1148" y="565"/>
                  <a:pt x="1149" y="565"/>
                  <a:pt x="1150" y="565"/>
                </a:cubicBezTo>
                <a:cubicBezTo>
                  <a:pt x="1150" y="562"/>
                  <a:pt x="1150" y="562"/>
                  <a:pt x="1150" y="560"/>
                </a:cubicBezTo>
                <a:cubicBezTo>
                  <a:pt x="1148" y="560"/>
                  <a:pt x="1147" y="560"/>
                  <a:pt x="1145" y="559"/>
                </a:cubicBezTo>
                <a:cubicBezTo>
                  <a:pt x="1144" y="562"/>
                  <a:pt x="1144" y="561"/>
                  <a:pt x="1145" y="565"/>
                </a:cubicBezTo>
                <a:close/>
                <a:moveTo>
                  <a:pt x="1152" y="565"/>
                </a:moveTo>
                <a:cubicBezTo>
                  <a:pt x="1156" y="566"/>
                  <a:pt x="1160" y="566"/>
                  <a:pt x="1163" y="565"/>
                </a:cubicBezTo>
                <a:cubicBezTo>
                  <a:pt x="1163" y="565"/>
                  <a:pt x="1164" y="565"/>
                  <a:pt x="1164" y="564"/>
                </a:cubicBezTo>
                <a:cubicBezTo>
                  <a:pt x="1164" y="564"/>
                  <a:pt x="1164" y="563"/>
                  <a:pt x="1163" y="563"/>
                </a:cubicBezTo>
                <a:cubicBezTo>
                  <a:pt x="1160" y="562"/>
                  <a:pt x="1156" y="561"/>
                  <a:pt x="1154" y="562"/>
                </a:cubicBezTo>
                <a:cubicBezTo>
                  <a:pt x="1153" y="563"/>
                  <a:pt x="1153" y="563"/>
                  <a:pt x="1152" y="565"/>
                </a:cubicBezTo>
                <a:close/>
                <a:moveTo>
                  <a:pt x="1246" y="582"/>
                </a:moveTo>
                <a:cubicBezTo>
                  <a:pt x="1246" y="582"/>
                  <a:pt x="1246" y="581"/>
                  <a:pt x="1246" y="581"/>
                </a:cubicBezTo>
                <a:cubicBezTo>
                  <a:pt x="1247" y="581"/>
                  <a:pt x="1247" y="580"/>
                  <a:pt x="1247" y="580"/>
                </a:cubicBezTo>
                <a:cubicBezTo>
                  <a:pt x="1247" y="580"/>
                  <a:pt x="1246" y="580"/>
                  <a:pt x="1245" y="580"/>
                </a:cubicBezTo>
                <a:cubicBezTo>
                  <a:pt x="1246" y="582"/>
                  <a:pt x="1245" y="581"/>
                  <a:pt x="1246" y="582"/>
                </a:cubicBezTo>
                <a:close/>
                <a:moveTo>
                  <a:pt x="1131" y="563"/>
                </a:moveTo>
                <a:cubicBezTo>
                  <a:pt x="1132" y="564"/>
                  <a:pt x="1131" y="563"/>
                  <a:pt x="1132" y="564"/>
                </a:cubicBezTo>
                <a:cubicBezTo>
                  <a:pt x="1135" y="563"/>
                  <a:pt x="1135" y="563"/>
                  <a:pt x="1135" y="563"/>
                </a:cubicBezTo>
                <a:cubicBezTo>
                  <a:pt x="1135" y="563"/>
                  <a:pt x="1136" y="563"/>
                  <a:pt x="1136" y="563"/>
                </a:cubicBezTo>
                <a:cubicBezTo>
                  <a:pt x="1135" y="560"/>
                  <a:pt x="1134" y="560"/>
                  <a:pt x="1131" y="559"/>
                </a:cubicBezTo>
                <a:cubicBezTo>
                  <a:pt x="1130" y="561"/>
                  <a:pt x="1130" y="561"/>
                  <a:pt x="1131" y="563"/>
                </a:cubicBezTo>
                <a:close/>
                <a:moveTo>
                  <a:pt x="1066" y="550"/>
                </a:moveTo>
                <a:cubicBezTo>
                  <a:pt x="1067" y="551"/>
                  <a:pt x="1066" y="551"/>
                  <a:pt x="1068" y="550"/>
                </a:cubicBezTo>
                <a:cubicBezTo>
                  <a:pt x="1068" y="550"/>
                  <a:pt x="1069" y="550"/>
                  <a:pt x="1069" y="549"/>
                </a:cubicBezTo>
                <a:cubicBezTo>
                  <a:pt x="1068" y="548"/>
                  <a:pt x="1067" y="547"/>
                  <a:pt x="1065" y="546"/>
                </a:cubicBezTo>
                <a:cubicBezTo>
                  <a:pt x="1065" y="549"/>
                  <a:pt x="1065" y="548"/>
                  <a:pt x="1066" y="550"/>
                </a:cubicBezTo>
                <a:close/>
                <a:moveTo>
                  <a:pt x="1074" y="550"/>
                </a:moveTo>
                <a:cubicBezTo>
                  <a:pt x="1074" y="550"/>
                  <a:pt x="1075" y="550"/>
                  <a:pt x="1075" y="549"/>
                </a:cubicBezTo>
                <a:cubicBezTo>
                  <a:pt x="1074" y="549"/>
                  <a:pt x="1073" y="548"/>
                  <a:pt x="1072" y="548"/>
                </a:cubicBezTo>
                <a:cubicBezTo>
                  <a:pt x="1072" y="549"/>
                  <a:pt x="1071" y="550"/>
                  <a:pt x="1071" y="551"/>
                </a:cubicBezTo>
                <a:cubicBezTo>
                  <a:pt x="1073" y="551"/>
                  <a:pt x="1073" y="551"/>
                  <a:pt x="1074" y="550"/>
                </a:cubicBezTo>
                <a:close/>
                <a:moveTo>
                  <a:pt x="1090" y="555"/>
                </a:moveTo>
                <a:cubicBezTo>
                  <a:pt x="1090" y="556"/>
                  <a:pt x="1090" y="555"/>
                  <a:pt x="1091" y="556"/>
                </a:cubicBezTo>
                <a:cubicBezTo>
                  <a:pt x="1092" y="556"/>
                  <a:pt x="1092" y="556"/>
                  <a:pt x="1093" y="556"/>
                </a:cubicBezTo>
                <a:cubicBezTo>
                  <a:pt x="1092" y="555"/>
                  <a:pt x="1092" y="555"/>
                  <a:pt x="1090" y="555"/>
                </a:cubicBezTo>
                <a:close/>
                <a:moveTo>
                  <a:pt x="1246" y="591"/>
                </a:moveTo>
                <a:cubicBezTo>
                  <a:pt x="1246" y="590"/>
                  <a:pt x="1246" y="588"/>
                  <a:pt x="1246" y="586"/>
                </a:cubicBezTo>
                <a:cubicBezTo>
                  <a:pt x="1241" y="586"/>
                  <a:pt x="1241" y="587"/>
                  <a:pt x="1237" y="586"/>
                </a:cubicBezTo>
                <a:cubicBezTo>
                  <a:pt x="1235" y="590"/>
                  <a:pt x="1237" y="594"/>
                  <a:pt x="1232" y="595"/>
                </a:cubicBezTo>
                <a:cubicBezTo>
                  <a:pt x="1232" y="595"/>
                  <a:pt x="1232" y="596"/>
                  <a:pt x="1233" y="596"/>
                </a:cubicBezTo>
                <a:cubicBezTo>
                  <a:pt x="1233" y="597"/>
                  <a:pt x="1233" y="596"/>
                  <a:pt x="1234" y="598"/>
                </a:cubicBezTo>
                <a:cubicBezTo>
                  <a:pt x="1236" y="596"/>
                  <a:pt x="1238" y="595"/>
                  <a:pt x="1239" y="593"/>
                </a:cubicBezTo>
                <a:cubicBezTo>
                  <a:pt x="1242" y="594"/>
                  <a:pt x="1244" y="595"/>
                  <a:pt x="1245" y="597"/>
                </a:cubicBezTo>
                <a:cubicBezTo>
                  <a:pt x="1247" y="597"/>
                  <a:pt x="1247" y="597"/>
                  <a:pt x="1248" y="596"/>
                </a:cubicBezTo>
                <a:cubicBezTo>
                  <a:pt x="1249" y="595"/>
                  <a:pt x="1249" y="595"/>
                  <a:pt x="1250" y="593"/>
                </a:cubicBezTo>
                <a:cubicBezTo>
                  <a:pt x="1249" y="593"/>
                  <a:pt x="1248" y="593"/>
                  <a:pt x="1247" y="593"/>
                </a:cubicBezTo>
                <a:cubicBezTo>
                  <a:pt x="1247" y="592"/>
                  <a:pt x="1246" y="592"/>
                  <a:pt x="1246" y="591"/>
                </a:cubicBezTo>
                <a:close/>
                <a:moveTo>
                  <a:pt x="1150" y="576"/>
                </a:moveTo>
                <a:cubicBezTo>
                  <a:pt x="1154" y="576"/>
                  <a:pt x="1154" y="576"/>
                  <a:pt x="1156" y="573"/>
                </a:cubicBezTo>
                <a:cubicBezTo>
                  <a:pt x="1156" y="573"/>
                  <a:pt x="1157" y="573"/>
                  <a:pt x="1157" y="572"/>
                </a:cubicBezTo>
                <a:cubicBezTo>
                  <a:pt x="1155" y="571"/>
                  <a:pt x="1152" y="570"/>
                  <a:pt x="1148" y="570"/>
                </a:cubicBezTo>
                <a:cubicBezTo>
                  <a:pt x="1145" y="571"/>
                  <a:pt x="1139" y="569"/>
                  <a:pt x="1136" y="570"/>
                </a:cubicBezTo>
                <a:cubicBezTo>
                  <a:pt x="1136" y="570"/>
                  <a:pt x="1135" y="570"/>
                  <a:pt x="1134" y="570"/>
                </a:cubicBezTo>
                <a:cubicBezTo>
                  <a:pt x="1134" y="573"/>
                  <a:pt x="1134" y="572"/>
                  <a:pt x="1134" y="574"/>
                </a:cubicBezTo>
                <a:cubicBezTo>
                  <a:pt x="1138" y="574"/>
                  <a:pt x="1146" y="572"/>
                  <a:pt x="1150" y="576"/>
                </a:cubicBezTo>
                <a:close/>
                <a:moveTo>
                  <a:pt x="1158" y="575"/>
                </a:moveTo>
                <a:cubicBezTo>
                  <a:pt x="1158" y="575"/>
                  <a:pt x="1158" y="575"/>
                  <a:pt x="1158" y="576"/>
                </a:cubicBezTo>
                <a:cubicBezTo>
                  <a:pt x="1164" y="577"/>
                  <a:pt x="1165" y="575"/>
                  <a:pt x="1171" y="576"/>
                </a:cubicBezTo>
                <a:cubicBezTo>
                  <a:pt x="1171" y="576"/>
                  <a:pt x="1171" y="575"/>
                  <a:pt x="1172" y="574"/>
                </a:cubicBezTo>
                <a:cubicBezTo>
                  <a:pt x="1168" y="573"/>
                  <a:pt x="1164" y="573"/>
                  <a:pt x="1160" y="572"/>
                </a:cubicBezTo>
                <a:cubicBezTo>
                  <a:pt x="1159" y="573"/>
                  <a:pt x="1159" y="574"/>
                  <a:pt x="1158" y="575"/>
                </a:cubicBezTo>
                <a:close/>
                <a:moveTo>
                  <a:pt x="1176" y="577"/>
                </a:moveTo>
                <a:cubicBezTo>
                  <a:pt x="1177" y="575"/>
                  <a:pt x="1177" y="575"/>
                  <a:pt x="1177" y="575"/>
                </a:cubicBezTo>
                <a:cubicBezTo>
                  <a:pt x="1175" y="575"/>
                  <a:pt x="1174" y="575"/>
                  <a:pt x="1173" y="574"/>
                </a:cubicBezTo>
                <a:cubicBezTo>
                  <a:pt x="1172" y="576"/>
                  <a:pt x="1172" y="576"/>
                  <a:pt x="1172" y="576"/>
                </a:cubicBezTo>
                <a:cubicBezTo>
                  <a:pt x="1174" y="577"/>
                  <a:pt x="1175" y="577"/>
                  <a:pt x="1176" y="577"/>
                </a:cubicBezTo>
                <a:close/>
                <a:moveTo>
                  <a:pt x="1201" y="582"/>
                </a:moveTo>
                <a:cubicBezTo>
                  <a:pt x="1200" y="581"/>
                  <a:pt x="1200" y="581"/>
                  <a:pt x="1198" y="581"/>
                </a:cubicBezTo>
                <a:cubicBezTo>
                  <a:pt x="1198" y="581"/>
                  <a:pt x="1197" y="582"/>
                  <a:pt x="1197" y="583"/>
                </a:cubicBezTo>
                <a:cubicBezTo>
                  <a:pt x="1199" y="582"/>
                  <a:pt x="1198" y="583"/>
                  <a:pt x="1200" y="582"/>
                </a:cubicBezTo>
                <a:cubicBezTo>
                  <a:pt x="1200" y="582"/>
                  <a:pt x="1200" y="582"/>
                  <a:pt x="1201" y="582"/>
                </a:cubicBezTo>
                <a:close/>
                <a:moveTo>
                  <a:pt x="1119" y="569"/>
                </a:moveTo>
                <a:cubicBezTo>
                  <a:pt x="1119" y="569"/>
                  <a:pt x="1120" y="568"/>
                  <a:pt x="1120" y="568"/>
                </a:cubicBezTo>
                <a:cubicBezTo>
                  <a:pt x="1119" y="567"/>
                  <a:pt x="1118" y="567"/>
                  <a:pt x="1117" y="566"/>
                </a:cubicBezTo>
                <a:cubicBezTo>
                  <a:pt x="1117" y="567"/>
                  <a:pt x="1116" y="568"/>
                  <a:pt x="1116" y="569"/>
                </a:cubicBezTo>
                <a:cubicBezTo>
                  <a:pt x="1118" y="569"/>
                  <a:pt x="1118" y="569"/>
                  <a:pt x="1119" y="569"/>
                </a:cubicBezTo>
                <a:close/>
                <a:moveTo>
                  <a:pt x="1196" y="591"/>
                </a:moveTo>
                <a:cubicBezTo>
                  <a:pt x="1196" y="591"/>
                  <a:pt x="1197" y="591"/>
                  <a:pt x="1198" y="591"/>
                </a:cubicBezTo>
                <a:cubicBezTo>
                  <a:pt x="1198" y="587"/>
                  <a:pt x="1199" y="587"/>
                  <a:pt x="1196" y="585"/>
                </a:cubicBezTo>
                <a:cubicBezTo>
                  <a:pt x="1194" y="588"/>
                  <a:pt x="1195" y="588"/>
                  <a:pt x="1196" y="591"/>
                </a:cubicBezTo>
                <a:close/>
                <a:moveTo>
                  <a:pt x="1216" y="594"/>
                </a:moveTo>
                <a:cubicBezTo>
                  <a:pt x="1217" y="595"/>
                  <a:pt x="1216" y="594"/>
                  <a:pt x="1218" y="595"/>
                </a:cubicBezTo>
                <a:cubicBezTo>
                  <a:pt x="1219" y="595"/>
                  <a:pt x="1220" y="594"/>
                  <a:pt x="1220" y="594"/>
                </a:cubicBezTo>
                <a:cubicBezTo>
                  <a:pt x="1221" y="594"/>
                  <a:pt x="1221" y="594"/>
                  <a:pt x="1221" y="594"/>
                </a:cubicBezTo>
                <a:cubicBezTo>
                  <a:pt x="1222" y="593"/>
                  <a:pt x="1222" y="592"/>
                  <a:pt x="1222" y="592"/>
                </a:cubicBezTo>
                <a:cubicBezTo>
                  <a:pt x="1220" y="591"/>
                  <a:pt x="1218" y="591"/>
                  <a:pt x="1217" y="591"/>
                </a:cubicBezTo>
                <a:cubicBezTo>
                  <a:pt x="1216" y="593"/>
                  <a:pt x="1216" y="592"/>
                  <a:pt x="1216" y="594"/>
                </a:cubicBezTo>
                <a:close/>
                <a:moveTo>
                  <a:pt x="1210" y="597"/>
                </a:moveTo>
                <a:cubicBezTo>
                  <a:pt x="1207" y="596"/>
                  <a:pt x="1203" y="596"/>
                  <a:pt x="1201" y="596"/>
                </a:cubicBezTo>
                <a:cubicBezTo>
                  <a:pt x="1201" y="598"/>
                  <a:pt x="1201" y="597"/>
                  <a:pt x="1202" y="598"/>
                </a:cubicBezTo>
                <a:cubicBezTo>
                  <a:pt x="1204" y="601"/>
                  <a:pt x="1207" y="600"/>
                  <a:pt x="1211" y="598"/>
                </a:cubicBezTo>
                <a:cubicBezTo>
                  <a:pt x="1212" y="600"/>
                  <a:pt x="1211" y="601"/>
                  <a:pt x="1211" y="603"/>
                </a:cubicBezTo>
                <a:cubicBezTo>
                  <a:pt x="1218" y="604"/>
                  <a:pt x="1240" y="607"/>
                  <a:pt x="1245" y="604"/>
                </a:cubicBezTo>
                <a:cubicBezTo>
                  <a:pt x="1246" y="602"/>
                  <a:pt x="1246" y="604"/>
                  <a:pt x="1245" y="602"/>
                </a:cubicBezTo>
                <a:cubicBezTo>
                  <a:pt x="1234" y="606"/>
                  <a:pt x="1219" y="594"/>
                  <a:pt x="1210" y="597"/>
                </a:cubicBezTo>
                <a:close/>
                <a:moveTo>
                  <a:pt x="1192" y="597"/>
                </a:moveTo>
                <a:cubicBezTo>
                  <a:pt x="1195" y="598"/>
                  <a:pt x="1196" y="598"/>
                  <a:pt x="1197" y="597"/>
                </a:cubicBezTo>
                <a:cubicBezTo>
                  <a:pt x="1198" y="597"/>
                  <a:pt x="1198" y="597"/>
                  <a:pt x="1199" y="597"/>
                </a:cubicBezTo>
                <a:cubicBezTo>
                  <a:pt x="1197" y="596"/>
                  <a:pt x="1195" y="595"/>
                  <a:pt x="1194" y="595"/>
                </a:cubicBezTo>
                <a:cubicBezTo>
                  <a:pt x="1193" y="596"/>
                  <a:pt x="1193" y="596"/>
                  <a:pt x="1192" y="597"/>
                </a:cubicBezTo>
                <a:close/>
                <a:moveTo>
                  <a:pt x="1189" y="597"/>
                </a:moveTo>
                <a:cubicBezTo>
                  <a:pt x="1189" y="596"/>
                  <a:pt x="1189" y="595"/>
                  <a:pt x="1190" y="595"/>
                </a:cubicBezTo>
                <a:cubicBezTo>
                  <a:pt x="1188" y="594"/>
                  <a:pt x="1186" y="594"/>
                  <a:pt x="1183" y="594"/>
                </a:cubicBezTo>
                <a:cubicBezTo>
                  <a:pt x="1183" y="595"/>
                  <a:pt x="1182" y="595"/>
                  <a:pt x="1182" y="597"/>
                </a:cubicBezTo>
                <a:cubicBezTo>
                  <a:pt x="1184" y="597"/>
                  <a:pt x="1186" y="597"/>
                  <a:pt x="1188" y="597"/>
                </a:cubicBezTo>
                <a:cubicBezTo>
                  <a:pt x="1188" y="597"/>
                  <a:pt x="1189" y="597"/>
                  <a:pt x="1189" y="597"/>
                </a:cubicBezTo>
                <a:close/>
                <a:moveTo>
                  <a:pt x="1237" y="611"/>
                </a:moveTo>
                <a:cubicBezTo>
                  <a:pt x="1237" y="612"/>
                  <a:pt x="1237" y="613"/>
                  <a:pt x="1236" y="614"/>
                </a:cubicBezTo>
                <a:cubicBezTo>
                  <a:pt x="1239" y="614"/>
                  <a:pt x="1241" y="614"/>
                  <a:pt x="1244" y="614"/>
                </a:cubicBezTo>
                <a:cubicBezTo>
                  <a:pt x="1245" y="613"/>
                  <a:pt x="1245" y="613"/>
                  <a:pt x="1245" y="613"/>
                </a:cubicBezTo>
                <a:cubicBezTo>
                  <a:pt x="1245" y="610"/>
                  <a:pt x="1245" y="610"/>
                  <a:pt x="1244" y="608"/>
                </a:cubicBezTo>
                <a:cubicBezTo>
                  <a:pt x="1242" y="610"/>
                  <a:pt x="1240" y="610"/>
                  <a:pt x="1237" y="611"/>
                </a:cubicBezTo>
                <a:close/>
                <a:moveTo>
                  <a:pt x="1210" y="608"/>
                </a:moveTo>
                <a:cubicBezTo>
                  <a:pt x="1209" y="609"/>
                  <a:pt x="1209" y="610"/>
                  <a:pt x="1208" y="611"/>
                </a:cubicBezTo>
                <a:cubicBezTo>
                  <a:pt x="1205" y="612"/>
                  <a:pt x="1204" y="608"/>
                  <a:pt x="1204" y="608"/>
                </a:cubicBezTo>
                <a:cubicBezTo>
                  <a:pt x="1201" y="607"/>
                  <a:pt x="1193" y="608"/>
                  <a:pt x="1190" y="610"/>
                </a:cubicBezTo>
                <a:cubicBezTo>
                  <a:pt x="1189" y="609"/>
                  <a:pt x="1188" y="609"/>
                  <a:pt x="1188" y="609"/>
                </a:cubicBezTo>
                <a:cubicBezTo>
                  <a:pt x="1189" y="609"/>
                  <a:pt x="1188" y="609"/>
                  <a:pt x="1190" y="609"/>
                </a:cubicBezTo>
                <a:cubicBezTo>
                  <a:pt x="1190" y="608"/>
                  <a:pt x="1190" y="607"/>
                  <a:pt x="1190" y="607"/>
                </a:cubicBezTo>
                <a:cubicBezTo>
                  <a:pt x="1188" y="607"/>
                  <a:pt x="1188" y="607"/>
                  <a:pt x="1186" y="608"/>
                </a:cubicBezTo>
                <a:cubicBezTo>
                  <a:pt x="1183" y="605"/>
                  <a:pt x="1185" y="608"/>
                  <a:pt x="1185" y="604"/>
                </a:cubicBezTo>
                <a:cubicBezTo>
                  <a:pt x="1182" y="604"/>
                  <a:pt x="1177" y="602"/>
                  <a:pt x="1175" y="603"/>
                </a:cubicBezTo>
                <a:cubicBezTo>
                  <a:pt x="1172" y="604"/>
                  <a:pt x="1174" y="603"/>
                  <a:pt x="1172" y="606"/>
                </a:cubicBezTo>
                <a:cubicBezTo>
                  <a:pt x="1167" y="600"/>
                  <a:pt x="1157" y="604"/>
                  <a:pt x="1150" y="602"/>
                </a:cubicBezTo>
                <a:cubicBezTo>
                  <a:pt x="1150" y="602"/>
                  <a:pt x="1149" y="602"/>
                  <a:pt x="1149" y="602"/>
                </a:cubicBezTo>
                <a:cubicBezTo>
                  <a:pt x="1149" y="607"/>
                  <a:pt x="1151" y="608"/>
                  <a:pt x="1152" y="611"/>
                </a:cubicBezTo>
                <a:cubicBezTo>
                  <a:pt x="1147" y="612"/>
                  <a:pt x="1147" y="611"/>
                  <a:pt x="1140" y="609"/>
                </a:cubicBezTo>
                <a:cubicBezTo>
                  <a:pt x="1139" y="613"/>
                  <a:pt x="1139" y="613"/>
                  <a:pt x="1135" y="613"/>
                </a:cubicBezTo>
                <a:cubicBezTo>
                  <a:pt x="1135" y="614"/>
                  <a:pt x="1135" y="615"/>
                  <a:pt x="1135" y="615"/>
                </a:cubicBezTo>
                <a:cubicBezTo>
                  <a:pt x="1140" y="616"/>
                  <a:pt x="1149" y="616"/>
                  <a:pt x="1154" y="614"/>
                </a:cubicBezTo>
                <a:cubicBezTo>
                  <a:pt x="1155" y="612"/>
                  <a:pt x="1155" y="609"/>
                  <a:pt x="1155" y="606"/>
                </a:cubicBezTo>
                <a:cubicBezTo>
                  <a:pt x="1155" y="605"/>
                  <a:pt x="1155" y="605"/>
                  <a:pt x="1156" y="605"/>
                </a:cubicBezTo>
                <a:cubicBezTo>
                  <a:pt x="1158" y="606"/>
                  <a:pt x="1159" y="606"/>
                  <a:pt x="1160" y="607"/>
                </a:cubicBezTo>
                <a:cubicBezTo>
                  <a:pt x="1160" y="607"/>
                  <a:pt x="1160" y="610"/>
                  <a:pt x="1160" y="613"/>
                </a:cubicBezTo>
                <a:cubicBezTo>
                  <a:pt x="1163" y="614"/>
                  <a:pt x="1166" y="614"/>
                  <a:pt x="1169" y="615"/>
                </a:cubicBezTo>
                <a:cubicBezTo>
                  <a:pt x="1170" y="610"/>
                  <a:pt x="1171" y="609"/>
                  <a:pt x="1173" y="607"/>
                </a:cubicBezTo>
                <a:cubicBezTo>
                  <a:pt x="1175" y="607"/>
                  <a:pt x="1178" y="608"/>
                  <a:pt x="1181" y="607"/>
                </a:cubicBezTo>
                <a:cubicBezTo>
                  <a:pt x="1181" y="610"/>
                  <a:pt x="1183" y="611"/>
                  <a:pt x="1184" y="614"/>
                </a:cubicBezTo>
                <a:cubicBezTo>
                  <a:pt x="1198" y="613"/>
                  <a:pt x="1210" y="613"/>
                  <a:pt x="1225" y="616"/>
                </a:cubicBezTo>
                <a:cubicBezTo>
                  <a:pt x="1226" y="615"/>
                  <a:pt x="1227" y="613"/>
                  <a:pt x="1228" y="612"/>
                </a:cubicBezTo>
                <a:cubicBezTo>
                  <a:pt x="1230" y="612"/>
                  <a:pt x="1229" y="612"/>
                  <a:pt x="1232" y="613"/>
                </a:cubicBezTo>
                <a:cubicBezTo>
                  <a:pt x="1233" y="612"/>
                  <a:pt x="1233" y="611"/>
                  <a:pt x="1233" y="610"/>
                </a:cubicBezTo>
                <a:cubicBezTo>
                  <a:pt x="1229" y="610"/>
                  <a:pt x="1225" y="611"/>
                  <a:pt x="1223" y="611"/>
                </a:cubicBezTo>
                <a:cubicBezTo>
                  <a:pt x="1219" y="611"/>
                  <a:pt x="1215" y="607"/>
                  <a:pt x="1210" y="608"/>
                </a:cubicBezTo>
                <a:close/>
                <a:moveTo>
                  <a:pt x="1162" y="609"/>
                </a:moveTo>
                <a:cubicBezTo>
                  <a:pt x="1166" y="610"/>
                  <a:pt x="1166" y="610"/>
                  <a:pt x="1166" y="610"/>
                </a:cubicBezTo>
                <a:cubicBezTo>
                  <a:pt x="1164" y="611"/>
                  <a:pt x="1164" y="611"/>
                  <a:pt x="1162" y="609"/>
                </a:cubicBezTo>
                <a:close/>
                <a:moveTo>
                  <a:pt x="1165" y="606"/>
                </a:moveTo>
                <a:cubicBezTo>
                  <a:pt x="1167" y="607"/>
                  <a:pt x="1166" y="606"/>
                  <a:pt x="1167" y="607"/>
                </a:cubicBezTo>
                <a:cubicBezTo>
                  <a:pt x="1165" y="606"/>
                  <a:pt x="1166" y="607"/>
                  <a:pt x="1165" y="606"/>
                </a:cubicBezTo>
                <a:close/>
                <a:moveTo>
                  <a:pt x="1104" y="589"/>
                </a:moveTo>
                <a:cubicBezTo>
                  <a:pt x="1104" y="588"/>
                  <a:pt x="1104" y="588"/>
                  <a:pt x="1105" y="587"/>
                </a:cubicBezTo>
                <a:cubicBezTo>
                  <a:pt x="1104" y="587"/>
                  <a:pt x="1103" y="587"/>
                  <a:pt x="1103" y="587"/>
                </a:cubicBezTo>
                <a:cubicBezTo>
                  <a:pt x="1102" y="589"/>
                  <a:pt x="1102" y="588"/>
                  <a:pt x="1104" y="589"/>
                </a:cubicBezTo>
                <a:close/>
                <a:moveTo>
                  <a:pt x="1132" y="608"/>
                </a:moveTo>
                <a:cubicBezTo>
                  <a:pt x="1131" y="611"/>
                  <a:pt x="1130" y="610"/>
                  <a:pt x="1134" y="612"/>
                </a:cubicBezTo>
                <a:cubicBezTo>
                  <a:pt x="1134" y="611"/>
                  <a:pt x="1135" y="611"/>
                  <a:pt x="1135" y="610"/>
                </a:cubicBezTo>
                <a:cubicBezTo>
                  <a:pt x="1134" y="609"/>
                  <a:pt x="1133" y="609"/>
                  <a:pt x="1132" y="608"/>
                </a:cubicBezTo>
                <a:close/>
                <a:moveTo>
                  <a:pt x="1077" y="602"/>
                </a:moveTo>
                <a:cubicBezTo>
                  <a:pt x="1078" y="603"/>
                  <a:pt x="1078" y="606"/>
                  <a:pt x="1078" y="607"/>
                </a:cubicBezTo>
                <a:cubicBezTo>
                  <a:pt x="1079" y="608"/>
                  <a:pt x="1079" y="607"/>
                  <a:pt x="1080" y="608"/>
                </a:cubicBezTo>
                <a:cubicBezTo>
                  <a:pt x="1081" y="608"/>
                  <a:pt x="1081" y="608"/>
                  <a:pt x="1081" y="608"/>
                </a:cubicBezTo>
                <a:cubicBezTo>
                  <a:pt x="1082" y="604"/>
                  <a:pt x="1082" y="603"/>
                  <a:pt x="1081" y="601"/>
                </a:cubicBezTo>
                <a:cubicBezTo>
                  <a:pt x="1079" y="602"/>
                  <a:pt x="1080" y="602"/>
                  <a:pt x="1077" y="602"/>
                </a:cubicBezTo>
                <a:close/>
                <a:moveTo>
                  <a:pt x="1071" y="603"/>
                </a:moveTo>
                <a:cubicBezTo>
                  <a:pt x="1071" y="603"/>
                  <a:pt x="1071" y="604"/>
                  <a:pt x="1072" y="604"/>
                </a:cubicBezTo>
                <a:cubicBezTo>
                  <a:pt x="1072" y="603"/>
                  <a:pt x="1072" y="603"/>
                  <a:pt x="1072" y="603"/>
                </a:cubicBezTo>
                <a:cubicBezTo>
                  <a:pt x="1071" y="602"/>
                  <a:pt x="1069" y="602"/>
                  <a:pt x="1068" y="602"/>
                </a:cubicBezTo>
                <a:cubicBezTo>
                  <a:pt x="1069" y="605"/>
                  <a:pt x="1068" y="603"/>
                  <a:pt x="1071" y="603"/>
                </a:cubicBezTo>
                <a:close/>
                <a:moveTo>
                  <a:pt x="1106" y="614"/>
                </a:moveTo>
                <a:cubicBezTo>
                  <a:pt x="1105" y="614"/>
                  <a:pt x="1105" y="614"/>
                  <a:pt x="1105" y="615"/>
                </a:cubicBezTo>
                <a:cubicBezTo>
                  <a:pt x="1108" y="615"/>
                  <a:pt x="1108" y="614"/>
                  <a:pt x="1109" y="615"/>
                </a:cubicBezTo>
                <a:cubicBezTo>
                  <a:pt x="1110" y="616"/>
                  <a:pt x="1111" y="616"/>
                  <a:pt x="1112" y="616"/>
                </a:cubicBezTo>
                <a:cubicBezTo>
                  <a:pt x="1113" y="615"/>
                  <a:pt x="1113" y="615"/>
                  <a:pt x="1113" y="614"/>
                </a:cubicBezTo>
                <a:cubicBezTo>
                  <a:pt x="1111" y="613"/>
                  <a:pt x="1110" y="612"/>
                  <a:pt x="1108" y="611"/>
                </a:cubicBezTo>
                <a:cubicBezTo>
                  <a:pt x="1107" y="612"/>
                  <a:pt x="1107" y="613"/>
                  <a:pt x="1106" y="614"/>
                </a:cubicBezTo>
                <a:close/>
                <a:moveTo>
                  <a:pt x="1047" y="603"/>
                </a:moveTo>
                <a:cubicBezTo>
                  <a:pt x="1047" y="604"/>
                  <a:pt x="1047" y="605"/>
                  <a:pt x="1047" y="606"/>
                </a:cubicBezTo>
                <a:cubicBezTo>
                  <a:pt x="1050" y="606"/>
                  <a:pt x="1050" y="606"/>
                  <a:pt x="1052" y="605"/>
                </a:cubicBezTo>
                <a:cubicBezTo>
                  <a:pt x="1053" y="605"/>
                  <a:pt x="1053" y="604"/>
                  <a:pt x="1054" y="604"/>
                </a:cubicBezTo>
                <a:cubicBezTo>
                  <a:pt x="1053" y="604"/>
                  <a:pt x="1052" y="603"/>
                  <a:pt x="1051" y="603"/>
                </a:cubicBezTo>
                <a:cubicBezTo>
                  <a:pt x="1049" y="603"/>
                  <a:pt x="1049" y="603"/>
                  <a:pt x="1047" y="603"/>
                </a:cubicBezTo>
                <a:close/>
                <a:moveTo>
                  <a:pt x="1031" y="603"/>
                </a:moveTo>
                <a:cubicBezTo>
                  <a:pt x="1030" y="603"/>
                  <a:pt x="1030" y="603"/>
                  <a:pt x="1029" y="603"/>
                </a:cubicBezTo>
                <a:cubicBezTo>
                  <a:pt x="1028" y="605"/>
                  <a:pt x="1028" y="604"/>
                  <a:pt x="1027" y="605"/>
                </a:cubicBezTo>
                <a:cubicBezTo>
                  <a:pt x="1027" y="606"/>
                  <a:pt x="1027" y="607"/>
                  <a:pt x="1026" y="608"/>
                </a:cubicBezTo>
                <a:cubicBezTo>
                  <a:pt x="1030" y="608"/>
                  <a:pt x="1031" y="607"/>
                  <a:pt x="1033" y="606"/>
                </a:cubicBezTo>
                <a:cubicBezTo>
                  <a:pt x="1033" y="604"/>
                  <a:pt x="1033" y="604"/>
                  <a:pt x="1031" y="603"/>
                </a:cubicBezTo>
                <a:close/>
                <a:moveTo>
                  <a:pt x="1037" y="608"/>
                </a:moveTo>
                <a:cubicBezTo>
                  <a:pt x="1037" y="608"/>
                  <a:pt x="1038" y="608"/>
                  <a:pt x="1038" y="607"/>
                </a:cubicBezTo>
                <a:cubicBezTo>
                  <a:pt x="1038" y="607"/>
                  <a:pt x="1039" y="606"/>
                  <a:pt x="1039" y="605"/>
                </a:cubicBezTo>
                <a:cubicBezTo>
                  <a:pt x="1037" y="605"/>
                  <a:pt x="1036" y="605"/>
                  <a:pt x="1035" y="605"/>
                </a:cubicBezTo>
                <a:cubicBezTo>
                  <a:pt x="1035" y="606"/>
                  <a:pt x="1035" y="606"/>
                  <a:pt x="1035" y="607"/>
                </a:cubicBezTo>
                <a:cubicBezTo>
                  <a:pt x="1036" y="608"/>
                  <a:pt x="1035" y="607"/>
                  <a:pt x="1037" y="608"/>
                </a:cubicBezTo>
                <a:close/>
                <a:moveTo>
                  <a:pt x="1046" y="614"/>
                </a:moveTo>
                <a:cubicBezTo>
                  <a:pt x="1047" y="613"/>
                  <a:pt x="1047" y="612"/>
                  <a:pt x="1047" y="611"/>
                </a:cubicBezTo>
                <a:cubicBezTo>
                  <a:pt x="1044" y="611"/>
                  <a:pt x="1044" y="611"/>
                  <a:pt x="1042" y="610"/>
                </a:cubicBezTo>
                <a:cubicBezTo>
                  <a:pt x="1037" y="610"/>
                  <a:pt x="1039" y="611"/>
                  <a:pt x="1036" y="613"/>
                </a:cubicBezTo>
                <a:cubicBezTo>
                  <a:pt x="1034" y="615"/>
                  <a:pt x="1034" y="611"/>
                  <a:pt x="1032" y="610"/>
                </a:cubicBezTo>
                <a:cubicBezTo>
                  <a:pt x="1029" y="610"/>
                  <a:pt x="1025" y="610"/>
                  <a:pt x="1022" y="609"/>
                </a:cubicBezTo>
                <a:cubicBezTo>
                  <a:pt x="1023" y="608"/>
                  <a:pt x="1024" y="606"/>
                  <a:pt x="1025" y="605"/>
                </a:cubicBezTo>
                <a:cubicBezTo>
                  <a:pt x="1025" y="605"/>
                  <a:pt x="1024" y="605"/>
                  <a:pt x="1024" y="604"/>
                </a:cubicBezTo>
                <a:cubicBezTo>
                  <a:pt x="1024" y="604"/>
                  <a:pt x="1024" y="604"/>
                  <a:pt x="1023" y="603"/>
                </a:cubicBezTo>
                <a:cubicBezTo>
                  <a:pt x="1021" y="606"/>
                  <a:pt x="1021" y="606"/>
                  <a:pt x="1021" y="609"/>
                </a:cubicBezTo>
                <a:cubicBezTo>
                  <a:pt x="1018" y="609"/>
                  <a:pt x="1017" y="608"/>
                  <a:pt x="1016" y="607"/>
                </a:cubicBezTo>
                <a:cubicBezTo>
                  <a:pt x="1015" y="607"/>
                  <a:pt x="1015" y="607"/>
                  <a:pt x="1014" y="607"/>
                </a:cubicBezTo>
                <a:cubicBezTo>
                  <a:pt x="1014" y="610"/>
                  <a:pt x="1015" y="612"/>
                  <a:pt x="1017" y="615"/>
                </a:cubicBezTo>
                <a:cubicBezTo>
                  <a:pt x="1019" y="616"/>
                  <a:pt x="1019" y="616"/>
                  <a:pt x="1021" y="614"/>
                </a:cubicBezTo>
                <a:cubicBezTo>
                  <a:pt x="1023" y="616"/>
                  <a:pt x="1023" y="615"/>
                  <a:pt x="1022" y="619"/>
                </a:cubicBezTo>
                <a:cubicBezTo>
                  <a:pt x="1025" y="618"/>
                  <a:pt x="1026" y="617"/>
                  <a:pt x="1027" y="615"/>
                </a:cubicBezTo>
                <a:cubicBezTo>
                  <a:pt x="1032" y="616"/>
                  <a:pt x="1044" y="621"/>
                  <a:pt x="1049" y="619"/>
                </a:cubicBezTo>
                <a:cubicBezTo>
                  <a:pt x="1049" y="619"/>
                  <a:pt x="1050" y="619"/>
                  <a:pt x="1051" y="619"/>
                </a:cubicBezTo>
                <a:cubicBezTo>
                  <a:pt x="1050" y="616"/>
                  <a:pt x="1049" y="616"/>
                  <a:pt x="1046" y="614"/>
                </a:cubicBezTo>
                <a:close/>
                <a:moveTo>
                  <a:pt x="1005" y="606"/>
                </a:moveTo>
                <a:cubicBezTo>
                  <a:pt x="1005" y="606"/>
                  <a:pt x="1003" y="612"/>
                  <a:pt x="1002" y="615"/>
                </a:cubicBezTo>
                <a:cubicBezTo>
                  <a:pt x="1005" y="615"/>
                  <a:pt x="1006" y="615"/>
                  <a:pt x="1007" y="615"/>
                </a:cubicBezTo>
                <a:cubicBezTo>
                  <a:pt x="1008" y="613"/>
                  <a:pt x="1006" y="608"/>
                  <a:pt x="1008" y="606"/>
                </a:cubicBezTo>
                <a:cubicBezTo>
                  <a:pt x="1008" y="606"/>
                  <a:pt x="1011" y="606"/>
                  <a:pt x="1011" y="605"/>
                </a:cubicBezTo>
                <a:cubicBezTo>
                  <a:pt x="1011" y="605"/>
                  <a:pt x="1011" y="605"/>
                  <a:pt x="1010" y="605"/>
                </a:cubicBezTo>
                <a:cubicBezTo>
                  <a:pt x="1009" y="604"/>
                  <a:pt x="1007" y="605"/>
                  <a:pt x="1005" y="606"/>
                </a:cubicBezTo>
                <a:close/>
                <a:moveTo>
                  <a:pt x="1063" y="620"/>
                </a:moveTo>
                <a:cubicBezTo>
                  <a:pt x="1064" y="620"/>
                  <a:pt x="1065" y="620"/>
                  <a:pt x="1066" y="619"/>
                </a:cubicBezTo>
                <a:cubicBezTo>
                  <a:pt x="1067" y="619"/>
                  <a:pt x="1067" y="618"/>
                  <a:pt x="1068" y="618"/>
                </a:cubicBezTo>
                <a:cubicBezTo>
                  <a:pt x="1066" y="617"/>
                  <a:pt x="1066" y="617"/>
                  <a:pt x="1064" y="616"/>
                </a:cubicBezTo>
                <a:cubicBezTo>
                  <a:pt x="1063" y="618"/>
                  <a:pt x="1064" y="617"/>
                  <a:pt x="1063" y="620"/>
                </a:cubicBezTo>
                <a:close/>
                <a:moveTo>
                  <a:pt x="999" y="606"/>
                </a:moveTo>
                <a:cubicBezTo>
                  <a:pt x="997" y="605"/>
                  <a:pt x="995" y="604"/>
                  <a:pt x="994" y="604"/>
                </a:cubicBezTo>
                <a:cubicBezTo>
                  <a:pt x="991" y="607"/>
                  <a:pt x="989" y="609"/>
                  <a:pt x="991" y="613"/>
                </a:cubicBezTo>
                <a:cubicBezTo>
                  <a:pt x="988" y="613"/>
                  <a:pt x="988" y="614"/>
                  <a:pt x="984" y="613"/>
                </a:cubicBezTo>
                <a:cubicBezTo>
                  <a:pt x="984" y="614"/>
                  <a:pt x="984" y="615"/>
                  <a:pt x="984" y="615"/>
                </a:cubicBezTo>
                <a:cubicBezTo>
                  <a:pt x="991" y="617"/>
                  <a:pt x="995" y="617"/>
                  <a:pt x="999" y="614"/>
                </a:cubicBezTo>
                <a:cubicBezTo>
                  <a:pt x="1000" y="614"/>
                  <a:pt x="998" y="610"/>
                  <a:pt x="999" y="606"/>
                </a:cubicBezTo>
                <a:close/>
                <a:moveTo>
                  <a:pt x="999" y="605"/>
                </a:moveTo>
                <a:cubicBezTo>
                  <a:pt x="1000" y="606"/>
                  <a:pt x="999" y="607"/>
                  <a:pt x="1002" y="606"/>
                </a:cubicBezTo>
                <a:cubicBezTo>
                  <a:pt x="1001" y="605"/>
                  <a:pt x="1001" y="606"/>
                  <a:pt x="999" y="605"/>
                </a:cubicBezTo>
                <a:close/>
                <a:moveTo>
                  <a:pt x="988" y="608"/>
                </a:moveTo>
                <a:cubicBezTo>
                  <a:pt x="981" y="607"/>
                  <a:pt x="982" y="609"/>
                  <a:pt x="978" y="612"/>
                </a:cubicBezTo>
                <a:cubicBezTo>
                  <a:pt x="978" y="610"/>
                  <a:pt x="978" y="608"/>
                  <a:pt x="977" y="607"/>
                </a:cubicBezTo>
                <a:cubicBezTo>
                  <a:pt x="976" y="606"/>
                  <a:pt x="976" y="606"/>
                  <a:pt x="975" y="605"/>
                </a:cubicBezTo>
                <a:cubicBezTo>
                  <a:pt x="969" y="604"/>
                  <a:pt x="969" y="605"/>
                  <a:pt x="964" y="607"/>
                </a:cubicBezTo>
                <a:cubicBezTo>
                  <a:pt x="964" y="609"/>
                  <a:pt x="964" y="611"/>
                  <a:pt x="964" y="612"/>
                </a:cubicBezTo>
                <a:cubicBezTo>
                  <a:pt x="965" y="613"/>
                  <a:pt x="965" y="613"/>
                  <a:pt x="965" y="614"/>
                </a:cubicBezTo>
                <a:cubicBezTo>
                  <a:pt x="968" y="614"/>
                  <a:pt x="971" y="613"/>
                  <a:pt x="973" y="612"/>
                </a:cubicBezTo>
                <a:cubicBezTo>
                  <a:pt x="974" y="612"/>
                  <a:pt x="975" y="612"/>
                  <a:pt x="976" y="613"/>
                </a:cubicBezTo>
                <a:cubicBezTo>
                  <a:pt x="974" y="615"/>
                  <a:pt x="975" y="615"/>
                  <a:pt x="972" y="615"/>
                </a:cubicBezTo>
                <a:cubicBezTo>
                  <a:pt x="973" y="617"/>
                  <a:pt x="972" y="616"/>
                  <a:pt x="973" y="617"/>
                </a:cubicBezTo>
                <a:cubicBezTo>
                  <a:pt x="973" y="618"/>
                  <a:pt x="983" y="613"/>
                  <a:pt x="986" y="613"/>
                </a:cubicBezTo>
                <a:lnTo>
                  <a:pt x="988" y="608"/>
                </a:lnTo>
                <a:close/>
                <a:moveTo>
                  <a:pt x="813" y="612"/>
                </a:moveTo>
                <a:cubicBezTo>
                  <a:pt x="816" y="612"/>
                  <a:pt x="815" y="613"/>
                  <a:pt x="817" y="611"/>
                </a:cubicBezTo>
                <a:cubicBezTo>
                  <a:pt x="817" y="611"/>
                  <a:pt x="818" y="611"/>
                  <a:pt x="818" y="611"/>
                </a:cubicBezTo>
                <a:cubicBezTo>
                  <a:pt x="818" y="611"/>
                  <a:pt x="818" y="611"/>
                  <a:pt x="818" y="610"/>
                </a:cubicBezTo>
                <a:cubicBezTo>
                  <a:pt x="817" y="610"/>
                  <a:pt x="815" y="609"/>
                  <a:pt x="813" y="608"/>
                </a:cubicBezTo>
                <a:cubicBezTo>
                  <a:pt x="813" y="610"/>
                  <a:pt x="813" y="611"/>
                  <a:pt x="813" y="612"/>
                </a:cubicBezTo>
                <a:close/>
                <a:moveTo>
                  <a:pt x="803" y="612"/>
                </a:moveTo>
                <a:cubicBezTo>
                  <a:pt x="803" y="615"/>
                  <a:pt x="802" y="613"/>
                  <a:pt x="804" y="616"/>
                </a:cubicBezTo>
                <a:cubicBezTo>
                  <a:pt x="805" y="616"/>
                  <a:pt x="805" y="617"/>
                  <a:pt x="805" y="617"/>
                </a:cubicBezTo>
                <a:cubicBezTo>
                  <a:pt x="805" y="617"/>
                  <a:pt x="805" y="616"/>
                  <a:pt x="805" y="616"/>
                </a:cubicBezTo>
                <a:cubicBezTo>
                  <a:pt x="806" y="616"/>
                  <a:pt x="806" y="616"/>
                  <a:pt x="807" y="615"/>
                </a:cubicBezTo>
                <a:cubicBezTo>
                  <a:pt x="806" y="615"/>
                  <a:pt x="806" y="615"/>
                  <a:pt x="806" y="615"/>
                </a:cubicBezTo>
                <a:cubicBezTo>
                  <a:pt x="805" y="613"/>
                  <a:pt x="805" y="614"/>
                  <a:pt x="803" y="612"/>
                </a:cubicBezTo>
                <a:close/>
                <a:moveTo>
                  <a:pt x="615" y="587"/>
                </a:moveTo>
                <a:cubicBezTo>
                  <a:pt x="614" y="586"/>
                  <a:pt x="614" y="586"/>
                  <a:pt x="612" y="585"/>
                </a:cubicBezTo>
                <a:cubicBezTo>
                  <a:pt x="610" y="587"/>
                  <a:pt x="608" y="587"/>
                  <a:pt x="609" y="590"/>
                </a:cubicBezTo>
                <a:cubicBezTo>
                  <a:pt x="612" y="591"/>
                  <a:pt x="614" y="588"/>
                  <a:pt x="615" y="587"/>
                </a:cubicBezTo>
                <a:close/>
                <a:moveTo>
                  <a:pt x="604" y="611"/>
                </a:moveTo>
                <a:cubicBezTo>
                  <a:pt x="603" y="608"/>
                  <a:pt x="604" y="610"/>
                  <a:pt x="601" y="609"/>
                </a:cubicBezTo>
                <a:cubicBezTo>
                  <a:pt x="601" y="608"/>
                  <a:pt x="602" y="606"/>
                  <a:pt x="602" y="605"/>
                </a:cubicBezTo>
                <a:cubicBezTo>
                  <a:pt x="602" y="605"/>
                  <a:pt x="601" y="605"/>
                  <a:pt x="601" y="604"/>
                </a:cubicBezTo>
                <a:cubicBezTo>
                  <a:pt x="597" y="604"/>
                  <a:pt x="588" y="603"/>
                  <a:pt x="585" y="605"/>
                </a:cubicBezTo>
                <a:cubicBezTo>
                  <a:pt x="584" y="606"/>
                  <a:pt x="585" y="608"/>
                  <a:pt x="583" y="609"/>
                </a:cubicBezTo>
                <a:cubicBezTo>
                  <a:pt x="579" y="611"/>
                  <a:pt x="576" y="609"/>
                  <a:pt x="573" y="611"/>
                </a:cubicBezTo>
                <a:cubicBezTo>
                  <a:pt x="570" y="614"/>
                  <a:pt x="572" y="615"/>
                  <a:pt x="567" y="615"/>
                </a:cubicBezTo>
                <a:cubicBezTo>
                  <a:pt x="567" y="617"/>
                  <a:pt x="567" y="617"/>
                  <a:pt x="568" y="619"/>
                </a:cubicBezTo>
                <a:cubicBezTo>
                  <a:pt x="567" y="619"/>
                  <a:pt x="567" y="619"/>
                  <a:pt x="567" y="620"/>
                </a:cubicBezTo>
                <a:cubicBezTo>
                  <a:pt x="566" y="619"/>
                  <a:pt x="566" y="619"/>
                  <a:pt x="564" y="618"/>
                </a:cubicBezTo>
                <a:cubicBezTo>
                  <a:pt x="563" y="615"/>
                  <a:pt x="563" y="612"/>
                  <a:pt x="563" y="609"/>
                </a:cubicBezTo>
                <a:cubicBezTo>
                  <a:pt x="562" y="609"/>
                  <a:pt x="561" y="608"/>
                  <a:pt x="560" y="608"/>
                </a:cubicBezTo>
                <a:cubicBezTo>
                  <a:pt x="558" y="611"/>
                  <a:pt x="555" y="617"/>
                  <a:pt x="552" y="619"/>
                </a:cubicBezTo>
                <a:cubicBezTo>
                  <a:pt x="552" y="622"/>
                  <a:pt x="554" y="622"/>
                  <a:pt x="557" y="624"/>
                </a:cubicBezTo>
                <a:cubicBezTo>
                  <a:pt x="556" y="627"/>
                  <a:pt x="556" y="626"/>
                  <a:pt x="554" y="627"/>
                </a:cubicBezTo>
                <a:cubicBezTo>
                  <a:pt x="555" y="632"/>
                  <a:pt x="556" y="630"/>
                  <a:pt x="555" y="635"/>
                </a:cubicBezTo>
                <a:cubicBezTo>
                  <a:pt x="555" y="635"/>
                  <a:pt x="556" y="635"/>
                  <a:pt x="557" y="635"/>
                </a:cubicBezTo>
                <a:cubicBezTo>
                  <a:pt x="563" y="628"/>
                  <a:pt x="566" y="620"/>
                  <a:pt x="577" y="619"/>
                </a:cubicBezTo>
                <a:cubicBezTo>
                  <a:pt x="578" y="619"/>
                  <a:pt x="577" y="619"/>
                  <a:pt x="579" y="619"/>
                </a:cubicBezTo>
                <a:cubicBezTo>
                  <a:pt x="579" y="619"/>
                  <a:pt x="580" y="620"/>
                  <a:pt x="580" y="620"/>
                </a:cubicBezTo>
                <a:cubicBezTo>
                  <a:pt x="578" y="625"/>
                  <a:pt x="577" y="624"/>
                  <a:pt x="574" y="625"/>
                </a:cubicBezTo>
                <a:cubicBezTo>
                  <a:pt x="574" y="627"/>
                  <a:pt x="573" y="627"/>
                  <a:pt x="574" y="628"/>
                </a:cubicBezTo>
                <a:cubicBezTo>
                  <a:pt x="574" y="629"/>
                  <a:pt x="574" y="629"/>
                  <a:pt x="575" y="629"/>
                </a:cubicBezTo>
                <a:cubicBezTo>
                  <a:pt x="576" y="629"/>
                  <a:pt x="578" y="629"/>
                  <a:pt x="579" y="629"/>
                </a:cubicBezTo>
                <a:cubicBezTo>
                  <a:pt x="578" y="630"/>
                  <a:pt x="577" y="630"/>
                  <a:pt x="577" y="631"/>
                </a:cubicBezTo>
                <a:cubicBezTo>
                  <a:pt x="576" y="632"/>
                  <a:pt x="576" y="634"/>
                  <a:pt x="576" y="635"/>
                </a:cubicBezTo>
                <a:cubicBezTo>
                  <a:pt x="578" y="635"/>
                  <a:pt x="577" y="635"/>
                  <a:pt x="578" y="634"/>
                </a:cubicBezTo>
                <a:cubicBezTo>
                  <a:pt x="580" y="636"/>
                  <a:pt x="580" y="635"/>
                  <a:pt x="579" y="639"/>
                </a:cubicBezTo>
                <a:cubicBezTo>
                  <a:pt x="580" y="639"/>
                  <a:pt x="581" y="639"/>
                  <a:pt x="581" y="639"/>
                </a:cubicBezTo>
                <a:cubicBezTo>
                  <a:pt x="584" y="638"/>
                  <a:pt x="585" y="638"/>
                  <a:pt x="586" y="635"/>
                </a:cubicBezTo>
                <a:cubicBezTo>
                  <a:pt x="587" y="634"/>
                  <a:pt x="587" y="634"/>
                  <a:pt x="585" y="632"/>
                </a:cubicBezTo>
                <a:cubicBezTo>
                  <a:pt x="587" y="629"/>
                  <a:pt x="589" y="629"/>
                  <a:pt x="592" y="628"/>
                </a:cubicBezTo>
                <a:cubicBezTo>
                  <a:pt x="592" y="628"/>
                  <a:pt x="593" y="628"/>
                  <a:pt x="593" y="628"/>
                </a:cubicBezTo>
                <a:cubicBezTo>
                  <a:pt x="593" y="625"/>
                  <a:pt x="590" y="621"/>
                  <a:pt x="588" y="618"/>
                </a:cubicBezTo>
                <a:cubicBezTo>
                  <a:pt x="591" y="611"/>
                  <a:pt x="598" y="612"/>
                  <a:pt x="604" y="611"/>
                </a:cubicBezTo>
                <a:close/>
                <a:moveTo>
                  <a:pt x="686" y="628"/>
                </a:moveTo>
                <a:cubicBezTo>
                  <a:pt x="687" y="628"/>
                  <a:pt x="687" y="628"/>
                  <a:pt x="688" y="628"/>
                </a:cubicBezTo>
                <a:cubicBezTo>
                  <a:pt x="689" y="627"/>
                  <a:pt x="689" y="626"/>
                  <a:pt x="690" y="625"/>
                </a:cubicBezTo>
                <a:cubicBezTo>
                  <a:pt x="691" y="624"/>
                  <a:pt x="690" y="625"/>
                  <a:pt x="691" y="624"/>
                </a:cubicBezTo>
                <a:cubicBezTo>
                  <a:pt x="690" y="623"/>
                  <a:pt x="689" y="622"/>
                  <a:pt x="687" y="622"/>
                </a:cubicBezTo>
                <a:cubicBezTo>
                  <a:pt x="686" y="624"/>
                  <a:pt x="686" y="624"/>
                  <a:pt x="686" y="628"/>
                </a:cubicBezTo>
                <a:close/>
                <a:moveTo>
                  <a:pt x="596" y="618"/>
                </a:moveTo>
                <a:cubicBezTo>
                  <a:pt x="596" y="619"/>
                  <a:pt x="596" y="620"/>
                  <a:pt x="597" y="621"/>
                </a:cubicBezTo>
                <a:cubicBezTo>
                  <a:pt x="601" y="621"/>
                  <a:pt x="601" y="620"/>
                  <a:pt x="598" y="617"/>
                </a:cubicBezTo>
                <a:cubicBezTo>
                  <a:pt x="597" y="618"/>
                  <a:pt x="598" y="618"/>
                  <a:pt x="596" y="618"/>
                </a:cubicBezTo>
                <a:close/>
                <a:moveTo>
                  <a:pt x="232" y="551"/>
                </a:moveTo>
                <a:cubicBezTo>
                  <a:pt x="234" y="551"/>
                  <a:pt x="235" y="550"/>
                  <a:pt x="236" y="550"/>
                </a:cubicBezTo>
                <a:cubicBezTo>
                  <a:pt x="237" y="550"/>
                  <a:pt x="237" y="549"/>
                  <a:pt x="237" y="548"/>
                </a:cubicBezTo>
                <a:cubicBezTo>
                  <a:pt x="233" y="548"/>
                  <a:pt x="233" y="548"/>
                  <a:pt x="233" y="548"/>
                </a:cubicBezTo>
                <a:cubicBezTo>
                  <a:pt x="233" y="549"/>
                  <a:pt x="232" y="550"/>
                  <a:pt x="232" y="551"/>
                </a:cubicBezTo>
                <a:close/>
                <a:moveTo>
                  <a:pt x="607" y="630"/>
                </a:moveTo>
                <a:cubicBezTo>
                  <a:pt x="605" y="630"/>
                  <a:pt x="605" y="631"/>
                  <a:pt x="603" y="632"/>
                </a:cubicBezTo>
                <a:cubicBezTo>
                  <a:pt x="603" y="635"/>
                  <a:pt x="603" y="635"/>
                  <a:pt x="604" y="637"/>
                </a:cubicBezTo>
                <a:cubicBezTo>
                  <a:pt x="605" y="637"/>
                  <a:pt x="605" y="637"/>
                  <a:pt x="607" y="638"/>
                </a:cubicBezTo>
                <a:cubicBezTo>
                  <a:pt x="608" y="635"/>
                  <a:pt x="608" y="632"/>
                  <a:pt x="610" y="630"/>
                </a:cubicBezTo>
                <a:cubicBezTo>
                  <a:pt x="609" y="630"/>
                  <a:pt x="609" y="630"/>
                  <a:pt x="608" y="630"/>
                </a:cubicBezTo>
                <a:cubicBezTo>
                  <a:pt x="608" y="629"/>
                  <a:pt x="609" y="630"/>
                  <a:pt x="607" y="630"/>
                </a:cubicBezTo>
                <a:close/>
                <a:moveTo>
                  <a:pt x="509" y="632"/>
                </a:moveTo>
                <a:cubicBezTo>
                  <a:pt x="509" y="634"/>
                  <a:pt x="509" y="633"/>
                  <a:pt x="510" y="634"/>
                </a:cubicBezTo>
                <a:cubicBezTo>
                  <a:pt x="510" y="635"/>
                  <a:pt x="510" y="635"/>
                  <a:pt x="510" y="635"/>
                </a:cubicBezTo>
                <a:cubicBezTo>
                  <a:pt x="511" y="635"/>
                  <a:pt x="511" y="635"/>
                  <a:pt x="512" y="635"/>
                </a:cubicBezTo>
                <a:cubicBezTo>
                  <a:pt x="511" y="632"/>
                  <a:pt x="512" y="634"/>
                  <a:pt x="509" y="632"/>
                </a:cubicBezTo>
                <a:close/>
                <a:moveTo>
                  <a:pt x="501" y="638"/>
                </a:moveTo>
                <a:cubicBezTo>
                  <a:pt x="501" y="639"/>
                  <a:pt x="501" y="639"/>
                  <a:pt x="501" y="640"/>
                </a:cubicBezTo>
                <a:cubicBezTo>
                  <a:pt x="502" y="640"/>
                  <a:pt x="504" y="640"/>
                  <a:pt x="505" y="641"/>
                </a:cubicBezTo>
                <a:cubicBezTo>
                  <a:pt x="505" y="640"/>
                  <a:pt x="505" y="639"/>
                  <a:pt x="506" y="638"/>
                </a:cubicBezTo>
                <a:cubicBezTo>
                  <a:pt x="505" y="637"/>
                  <a:pt x="504" y="637"/>
                  <a:pt x="503" y="637"/>
                </a:cubicBezTo>
                <a:cubicBezTo>
                  <a:pt x="502" y="637"/>
                  <a:pt x="502" y="638"/>
                  <a:pt x="501" y="638"/>
                </a:cubicBezTo>
                <a:close/>
                <a:moveTo>
                  <a:pt x="473" y="643"/>
                </a:moveTo>
                <a:cubicBezTo>
                  <a:pt x="472" y="644"/>
                  <a:pt x="471" y="645"/>
                  <a:pt x="470" y="645"/>
                </a:cubicBezTo>
                <a:cubicBezTo>
                  <a:pt x="470" y="646"/>
                  <a:pt x="470" y="647"/>
                  <a:pt x="470" y="647"/>
                </a:cubicBezTo>
                <a:cubicBezTo>
                  <a:pt x="471" y="647"/>
                  <a:pt x="471" y="648"/>
                  <a:pt x="472" y="648"/>
                </a:cubicBezTo>
                <a:cubicBezTo>
                  <a:pt x="473" y="647"/>
                  <a:pt x="474" y="646"/>
                  <a:pt x="475" y="645"/>
                </a:cubicBezTo>
                <a:cubicBezTo>
                  <a:pt x="474" y="642"/>
                  <a:pt x="475" y="644"/>
                  <a:pt x="473" y="643"/>
                </a:cubicBezTo>
                <a:close/>
                <a:moveTo>
                  <a:pt x="273" y="621"/>
                </a:moveTo>
                <a:cubicBezTo>
                  <a:pt x="275" y="621"/>
                  <a:pt x="278" y="621"/>
                  <a:pt x="280" y="620"/>
                </a:cubicBezTo>
                <a:cubicBezTo>
                  <a:pt x="288" y="622"/>
                  <a:pt x="288" y="621"/>
                  <a:pt x="292" y="618"/>
                </a:cubicBezTo>
                <a:cubicBezTo>
                  <a:pt x="292" y="614"/>
                  <a:pt x="293" y="615"/>
                  <a:pt x="290" y="613"/>
                </a:cubicBezTo>
                <a:cubicBezTo>
                  <a:pt x="289" y="615"/>
                  <a:pt x="289" y="615"/>
                  <a:pt x="288" y="616"/>
                </a:cubicBezTo>
                <a:cubicBezTo>
                  <a:pt x="288" y="617"/>
                  <a:pt x="288" y="616"/>
                  <a:pt x="289" y="617"/>
                </a:cubicBezTo>
                <a:cubicBezTo>
                  <a:pt x="286" y="619"/>
                  <a:pt x="277" y="619"/>
                  <a:pt x="273" y="619"/>
                </a:cubicBezTo>
                <a:lnTo>
                  <a:pt x="273" y="621"/>
                </a:lnTo>
                <a:close/>
                <a:moveTo>
                  <a:pt x="412" y="652"/>
                </a:moveTo>
                <a:cubicBezTo>
                  <a:pt x="414" y="652"/>
                  <a:pt x="414" y="653"/>
                  <a:pt x="415" y="652"/>
                </a:cubicBezTo>
                <a:cubicBezTo>
                  <a:pt x="416" y="652"/>
                  <a:pt x="416" y="652"/>
                  <a:pt x="416" y="651"/>
                </a:cubicBezTo>
                <a:cubicBezTo>
                  <a:pt x="415" y="651"/>
                  <a:pt x="415" y="650"/>
                  <a:pt x="414" y="650"/>
                </a:cubicBezTo>
                <a:cubicBezTo>
                  <a:pt x="413" y="651"/>
                  <a:pt x="412" y="652"/>
                  <a:pt x="412" y="652"/>
                </a:cubicBezTo>
                <a:close/>
                <a:moveTo>
                  <a:pt x="390" y="654"/>
                </a:moveTo>
                <a:cubicBezTo>
                  <a:pt x="390" y="655"/>
                  <a:pt x="390" y="656"/>
                  <a:pt x="390" y="656"/>
                </a:cubicBezTo>
                <a:cubicBezTo>
                  <a:pt x="395" y="657"/>
                  <a:pt x="397" y="654"/>
                  <a:pt x="395" y="651"/>
                </a:cubicBezTo>
                <a:cubicBezTo>
                  <a:pt x="394" y="652"/>
                  <a:pt x="392" y="653"/>
                  <a:pt x="390" y="654"/>
                </a:cubicBezTo>
                <a:close/>
                <a:moveTo>
                  <a:pt x="339" y="653"/>
                </a:moveTo>
                <a:cubicBezTo>
                  <a:pt x="340" y="652"/>
                  <a:pt x="341" y="651"/>
                  <a:pt x="342" y="650"/>
                </a:cubicBezTo>
                <a:cubicBezTo>
                  <a:pt x="342" y="648"/>
                  <a:pt x="342" y="648"/>
                  <a:pt x="342" y="648"/>
                </a:cubicBezTo>
                <a:cubicBezTo>
                  <a:pt x="341" y="647"/>
                  <a:pt x="339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4" y="650"/>
                  <a:pt x="335" y="651"/>
                  <a:pt x="339" y="653"/>
                </a:cubicBezTo>
                <a:close/>
                <a:moveTo>
                  <a:pt x="280" y="637"/>
                </a:moveTo>
                <a:cubicBezTo>
                  <a:pt x="276" y="637"/>
                  <a:pt x="276" y="637"/>
                  <a:pt x="276" y="637"/>
                </a:cubicBezTo>
                <a:cubicBezTo>
                  <a:pt x="275" y="639"/>
                  <a:pt x="275" y="639"/>
                  <a:pt x="275" y="639"/>
                </a:cubicBezTo>
                <a:cubicBezTo>
                  <a:pt x="277" y="639"/>
                  <a:pt x="278" y="639"/>
                  <a:pt x="280" y="639"/>
                </a:cubicBezTo>
                <a:cubicBezTo>
                  <a:pt x="280" y="639"/>
                  <a:pt x="280" y="638"/>
                  <a:pt x="280" y="637"/>
                </a:cubicBezTo>
                <a:close/>
                <a:moveTo>
                  <a:pt x="372" y="656"/>
                </a:moveTo>
                <a:cubicBezTo>
                  <a:pt x="371" y="657"/>
                  <a:pt x="372" y="656"/>
                  <a:pt x="370" y="657"/>
                </a:cubicBezTo>
                <a:cubicBezTo>
                  <a:pt x="370" y="658"/>
                  <a:pt x="370" y="658"/>
                  <a:pt x="371" y="659"/>
                </a:cubicBezTo>
                <a:cubicBezTo>
                  <a:pt x="371" y="660"/>
                  <a:pt x="371" y="659"/>
                  <a:pt x="372" y="660"/>
                </a:cubicBezTo>
                <a:cubicBezTo>
                  <a:pt x="374" y="660"/>
                  <a:pt x="373" y="660"/>
                  <a:pt x="375" y="660"/>
                </a:cubicBezTo>
                <a:cubicBezTo>
                  <a:pt x="374" y="657"/>
                  <a:pt x="374" y="658"/>
                  <a:pt x="372" y="656"/>
                </a:cubicBezTo>
                <a:close/>
                <a:moveTo>
                  <a:pt x="252" y="635"/>
                </a:moveTo>
                <a:cubicBezTo>
                  <a:pt x="253" y="636"/>
                  <a:pt x="253" y="636"/>
                  <a:pt x="255" y="636"/>
                </a:cubicBezTo>
                <a:cubicBezTo>
                  <a:pt x="255" y="635"/>
                  <a:pt x="255" y="634"/>
                  <a:pt x="255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52" y="634"/>
                  <a:pt x="251" y="634"/>
                  <a:pt x="252" y="635"/>
                </a:cubicBezTo>
                <a:close/>
                <a:moveTo>
                  <a:pt x="332" y="649"/>
                </a:moveTo>
                <a:cubicBezTo>
                  <a:pt x="331" y="650"/>
                  <a:pt x="332" y="649"/>
                  <a:pt x="330" y="650"/>
                </a:cubicBezTo>
                <a:cubicBezTo>
                  <a:pt x="330" y="650"/>
                  <a:pt x="330" y="651"/>
                  <a:pt x="330" y="652"/>
                </a:cubicBezTo>
                <a:cubicBezTo>
                  <a:pt x="332" y="651"/>
                  <a:pt x="331" y="652"/>
                  <a:pt x="332" y="651"/>
                </a:cubicBezTo>
                <a:cubicBezTo>
                  <a:pt x="332" y="651"/>
                  <a:pt x="333" y="651"/>
                  <a:pt x="333" y="651"/>
                </a:cubicBezTo>
                <a:cubicBezTo>
                  <a:pt x="334" y="649"/>
                  <a:pt x="333" y="650"/>
                  <a:pt x="332" y="649"/>
                </a:cubicBezTo>
                <a:close/>
                <a:moveTo>
                  <a:pt x="237" y="635"/>
                </a:moveTo>
                <a:cubicBezTo>
                  <a:pt x="237" y="635"/>
                  <a:pt x="238" y="636"/>
                  <a:pt x="238" y="636"/>
                </a:cubicBezTo>
                <a:cubicBezTo>
                  <a:pt x="240" y="639"/>
                  <a:pt x="243" y="639"/>
                  <a:pt x="244" y="641"/>
                </a:cubicBezTo>
                <a:cubicBezTo>
                  <a:pt x="246" y="641"/>
                  <a:pt x="247" y="641"/>
                  <a:pt x="249" y="642"/>
                </a:cubicBezTo>
                <a:cubicBezTo>
                  <a:pt x="248" y="640"/>
                  <a:pt x="247" y="635"/>
                  <a:pt x="246" y="634"/>
                </a:cubicBezTo>
                <a:cubicBezTo>
                  <a:pt x="244" y="634"/>
                  <a:pt x="239" y="634"/>
                  <a:pt x="237" y="635"/>
                </a:cubicBezTo>
                <a:close/>
                <a:moveTo>
                  <a:pt x="308" y="647"/>
                </a:moveTo>
                <a:cubicBezTo>
                  <a:pt x="308" y="647"/>
                  <a:pt x="308" y="646"/>
                  <a:pt x="308" y="646"/>
                </a:cubicBezTo>
                <a:cubicBezTo>
                  <a:pt x="306" y="646"/>
                  <a:pt x="305" y="646"/>
                  <a:pt x="304" y="645"/>
                </a:cubicBezTo>
                <a:cubicBezTo>
                  <a:pt x="303" y="646"/>
                  <a:pt x="301" y="646"/>
                  <a:pt x="300" y="647"/>
                </a:cubicBezTo>
                <a:cubicBezTo>
                  <a:pt x="299" y="647"/>
                  <a:pt x="298" y="647"/>
                  <a:pt x="297" y="647"/>
                </a:cubicBezTo>
                <a:cubicBezTo>
                  <a:pt x="297" y="648"/>
                  <a:pt x="297" y="649"/>
                  <a:pt x="296" y="650"/>
                </a:cubicBezTo>
                <a:cubicBezTo>
                  <a:pt x="299" y="650"/>
                  <a:pt x="304" y="648"/>
                  <a:pt x="307" y="647"/>
                </a:cubicBezTo>
                <a:cubicBezTo>
                  <a:pt x="307" y="647"/>
                  <a:pt x="307" y="647"/>
                  <a:pt x="308" y="647"/>
                </a:cubicBezTo>
                <a:close/>
                <a:moveTo>
                  <a:pt x="369" y="661"/>
                </a:moveTo>
                <a:cubicBezTo>
                  <a:pt x="369" y="661"/>
                  <a:pt x="368" y="661"/>
                  <a:pt x="368" y="661"/>
                </a:cubicBezTo>
                <a:cubicBezTo>
                  <a:pt x="368" y="662"/>
                  <a:pt x="368" y="662"/>
                  <a:pt x="369" y="663"/>
                </a:cubicBezTo>
                <a:cubicBezTo>
                  <a:pt x="370" y="664"/>
                  <a:pt x="372" y="664"/>
                  <a:pt x="374" y="663"/>
                </a:cubicBezTo>
                <a:cubicBezTo>
                  <a:pt x="375" y="663"/>
                  <a:pt x="375" y="663"/>
                  <a:pt x="376" y="663"/>
                </a:cubicBezTo>
                <a:cubicBezTo>
                  <a:pt x="376" y="662"/>
                  <a:pt x="376" y="662"/>
                  <a:pt x="376" y="661"/>
                </a:cubicBezTo>
                <a:cubicBezTo>
                  <a:pt x="375" y="661"/>
                  <a:pt x="374" y="661"/>
                  <a:pt x="372" y="660"/>
                </a:cubicBezTo>
                <a:cubicBezTo>
                  <a:pt x="371" y="661"/>
                  <a:pt x="371" y="661"/>
                  <a:pt x="369" y="661"/>
                </a:cubicBezTo>
                <a:close/>
                <a:moveTo>
                  <a:pt x="342" y="659"/>
                </a:moveTo>
                <a:cubicBezTo>
                  <a:pt x="343" y="660"/>
                  <a:pt x="343" y="660"/>
                  <a:pt x="344" y="660"/>
                </a:cubicBezTo>
                <a:cubicBezTo>
                  <a:pt x="345" y="661"/>
                  <a:pt x="344" y="660"/>
                  <a:pt x="346" y="661"/>
                </a:cubicBezTo>
                <a:cubicBezTo>
                  <a:pt x="346" y="661"/>
                  <a:pt x="347" y="661"/>
                  <a:pt x="347" y="660"/>
                </a:cubicBezTo>
                <a:cubicBezTo>
                  <a:pt x="347" y="660"/>
                  <a:pt x="347" y="659"/>
                  <a:pt x="347" y="658"/>
                </a:cubicBezTo>
                <a:cubicBezTo>
                  <a:pt x="346" y="658"/>
                  <a:pt x="345" y="658"/>
                  <a:pt x="343" y="658"/>
                </a:cubicBezTo>
                <a:cubicBezTo>
                  <a:pt x="343" y="658"/>
                  <a:pt x="342" y="659"/>
                  <a:pt x="342" y="659"/>
                </a:cubicBezTo>
                <a:close/>
                <a:moveTo>
                  <a:pt x="329" y="658"/>
                </a:moveTo>
                <a:cubicBezTo>
                  <a:pt x="328" y="658"/>
                  <a:pt x="328" y="659"/>
                  <a:pt x="328" y="660"/>
                </a:cubicBezTo>
                <a:cubicBezTo>
                  <a:pt x="332" y="660"/>
                  <a:pt x="332" y="660"/>
                  <a:pt x="331" y="657"/>
                </a:cubicBezTo>
                <a:cubicBezTo>
                  <a:pt x="330" y="658"/>
                  <a:pt x="330" y="657"/>
                  <a:pt x="329" y="658"/>
                </a:cubicBezTo>
                <a:close/>
                <a:moveTo>
                  <a:pt x="282" y="650"/>
                </a:moveTo>
                <a:cubicBezTo>
                  <a:pt x="281" y="648"/>
                  <a:pt x="282" y="650"/>
                  <a:pt x="280" y="648"/>
                </a:cubicBezTo>
                <a:cubicBezTo>
                  <a:pt x="279" y="648"/>
                  <a:pt x="279" y="648"/>
                  <a:pt x="277" y="648"/>
                </a:cubicBezTo>
                <a:cubicBezTo>
                  <a:pt x="276" y="649"/>
                  <a:pt x="276" y="649"/>
                  <a:pt x="275" y="649"/>
                </a:cubicBezTo>
                <a:cubicBezTo>
                  <a:pt x="275" y="650"/>
                  <a:pt x="275" y="650"/>
                  <a:pt x="275" y="651"/>
                </a:cubicBezTo>
                <a:cubicBezTo>
                  <a:pt x="278" y="651"/>
                  <a:pt x="279" y="651"/>
                  <a:pt x="281" y="650"/>
                </a:cubicBezTo>
                <a:cubicBezTo>
                  <a:pt x="281" y="650"/>
                  <a:pt x="281" y="650"/>
                  <a:pt x="282" y="650"/>
                </a:cubicBezTo>
                <a:close/>
                <a:moveTo>
                  <a:pt x="334" y="662"/>
                </a:moveTo>
                <a:cubicBezTo>
                  <a:pt x="334" y="665"/>
                  <a:pt x="333" y="663"/>
                  <a:pt x="337" y="665"/>
                </a:cubicBezTo>
                <a:cubicBezTo>
                  <a:pt x="336" y="662"/>
                  <a:pt x="337" y="664"/>
                  <a:pt x="334" y="662"/>
                </a:cubicBezTo>
                <a:close/>
                <a:moveTo>
                  <a:pt x="298" y="659"/>
                </a:moveTo>
                <a:cubicBezTo>
                  <a:pt x="297" y="659"/>
                  <a:pt x="297" y="659"/>
                  <a:pt x="297" y="660"/>
                </a:cubicBezTo>
                <a:cubicBezTo>
                  <a:pt x="296" y="660"/>
                  <a:pt x="296" y="661"/>
                  <a:pt x="296" y="662"/>
                </a:cubicBezTo>
                <a:cubicBezTo>
                  <a:pt x="300" y="662"/>
                  <a:pt x="301" y="663"/>
                  <a:pt x="304" y="661"/>
                </a:cubicBezTo>
                <a:cubicBezTo>
                  <a:pt x="304" y="661"/>
                  <a:pt x="304" y="661"/>
                  <a:pt x="305" y="660"/>
                </a:cubicBezTo>
                <a:cubicBezTo>
                  <a:pt x="304" y="660"/>
                  <a:pt x="302" y="659"/>
                  <a:pt x="301" y="658"/>
                </a:cubicBezTo>
                <a:cubicBezTo>
                  <a:pt x="300" y="659"/>
                  <a:pt x="300" y="659"/>
                  <a:pt x="298" y="659"/>
                </a:cubicBezTo>
                <a:close/>
                <a:moveTo>
                  <a:pt x="286" y="661"/>
                </a:moveTo>
                <a:cubicBezTo>
                  <a:pt x="286" y="661"/>
                  <a:pt x="286" y="662"/>
                  <a:pt x="285" y="663"/>
                </a:cubicBezTo>
                <a:cubicBezTo>
                  <a:pt x="289" y="663"/>
                  <a:pt x="289" y="663"/>
                  <a:pt x="292" y="662"/>
                </a:cubicBezTo>
                <a:cubicBezTo>
                  <a:pt x="292" y="662"/>
                  <a:pt x="292" y="661"/>
                  <a:pt x="292" y="661"/>
                </a:cubicBezTo>
                <a:cubicBezTo>
                  <a:pt x="291" y="661"/>
                  <a:pt x="289" y="660"/>
                  <a:pt x="288" y="660"/>
                </a:cubicBezTo>
                <a:cubicBezTo>
                  <a:pt x="287" y="661"/>
                  <a:pt x="288" y="660"/>
                  <a:pt x="286" y="661"/>
                </a:cubicBezTo>
                <a:close/>
                <a:moveTo>
                  <a:pt x="261" y="664"/>
                </a:moveTo>
                <a:cubicBezTo>
                  <a:pt x="262" y="664"/>
                  <a:pt x="264" y="665"/>
                  <a:pt x="265" y="665"/>
                </a:cubicBezTo>
                <a:cubicBezTo>
                  <a:pt x="265" y="664"/>
                  <a:pt x="265" y="664"/>
                  <a:pt x="265" y="663"/>
                </a:cubicBezTo>
                <a:cubicBezTo>
                  <a:pt x="264" y="662"/>
                  <a:pt x="263" y="662"/>
                  <a:pt x="262" y="661"/>
                </a:cubicBezTo>
                <a:cubicBezTo>
                  <a:pt x="262" y="662"/>
                  <a:pt x="261" y="663"/>
                  <a:pt x="261" y="664"/>
                </a:cubicBezTo>
                <a:close/>
                <a:moveTo>
                  <a:pt x="282" y="665"/>
                </a:moveTo>
                <a:cubicBezTo>
                  <a:pt x="280" y="666"/>
                  <a:pt x="281" y="666"/>
                  <a:pt x="278" y="666"/>
                </a:cubicBezTo>
                <a:cubicBezTo>
                  <a:pt x="278" y="666"/>
                  <a:pt x="278" y="667"/>
                  <a:pt x="278" y="668"/>
                </a:cubicBezTo>
                <a:cubicBezTo>
                  <a:pt x="280" y="668"/>
                  <a:pt x="280" y="668"/>
                  <a:pt x="281" y="667"/>
                </a:cubicBezTo>
                <a:cubicBezTo>
                  <a:pt x="282" y="667"/>
                  <a:pt x="282" y="667"/>
                  <a:pt x="282" y="667"/>
                </a:cubicBezTo>
                <a:cubicBezTo>
                  <a:pt x="283" y="665"/>
                  <a:pt x="282" y="666"/>
                  <a:pt x="282" y="665"/>
                </a:cubicBezTo>
                <a:close/>
              </a:path>
            </a:pathLst>
          </a:custGeom>
          <a:blipFill dpi="0" rotWithShape="0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E95B47-B78C-40E8-8B62-3B31C9C4C946}"/>
              </a:ext>
            </a:extLst>
          </p:cNvPr>
          <p:cNvGrpSpPr/>
          <p:nvPr/>
        </p:nvGrpSpPr>
        <p:grpSpPr>
          <a:xfrm>
            <a:off x="1152552" y="3038373"/>
            <a:ext cx="3142615" cy="1742344"/>
            <a:chOff x="1152552" y="3038373"/>
            <a:chExt cx="3142615" cy="174234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1C627F7-D18B-43C4-BC46-EE847663E6F0}"/>
                </a:ext>
              </a:extLst>
            </p:cNvPr>
            <p:cNvSpPr txBox="1"/>
            <p:nvPr/>
          </p:nvSpPr>
          <p:spPr>
            <a:xfrm>
              <a:off x="1152552" y="3429000"/>
              <a:ext cx="3142615" cy="1351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  </a:r>
            </a:p>
          </p:txBody>
        </p:sp>
        <p:sp>
          <p:nvSpPr>
            <p:cNvPr id="11" name="TextBox 76">
              <a:extLst>
                <a:ext uri="{FF2B5EF4-FFF2-40B4-BE49-F238E27FC236}">
                  <a16:creationId xmlns:a16="http://schemas.microsoft.com/office/drawing/2014/main" id="{02AA2C49-7AA6-4C6F-A481-87967FCDEB3F}"/>
                </a:ext>
              </a:extLst>
            </p:cNvPr>
            <p:cNvSpPr txBox="1"/>
            <p:nvPr/>
          </p:nvSpPr>
          <p:spPr>
            <a:xfrm>
              <a:off x="1152552" y="3038373"/>
              <a:ext cx="3142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329A51-7A37-4F09-A040-59FE44B423A6}"/>
              </a:ext>
            </a:extLst>
          </p:cNvPr>
          <p:cNvGrpSpPr/>
          <p:nvPr/>
        </p:nvGrpSpPr>
        <p:grpSpPr>
          <a:xfrm>
            <a:off x="8055013" y="3038373"/>
            <a:ext cx="3142615" cy="1742344"/>
            <a:chOff x="8055013" y="3038373"/>
            <a:chExt cx="3142615" cy="174234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4D1DE4A-CC36-4624-99FD-737BFBE405CD}"/>
                </a:ext>
              </a:extLst>
            </p:cNvPr>
            <p:cNvSpPr txBox="1"/>
            <p:nvPr/>
          </p:nvSpPr>
          <p:spPr>
            <a:xfrm>
              <a:off x="8055013" y="3429000"/>
              <a:ext cx="3142615" cy="1351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  </a:r>
            </a:p>
          </p:txBody>
        </p:sp>
        <p:sp>
          <p:nvSpPr>
            <p:cNvPr id="16" name="TextBox 76">
              <a:extLst>
                <a:ext uri="{FF2B5EF4-FFF2-40B4-BE49-F238E27FC236}">
                  <a16:creationId xmlns:a16="http://schemas.microsoft.com/office/drawing/2014/main" id="{1F6BCC82-524D-491D-AD6F-9F88D99570E3}"/>
                </a:ext>
              </a:extLst>
            </p:cNvPr>
            <p:cNvSpPr txBox="1"/>
            <p:nvPr/>
          </p:nvSpPr>
          <p:spPr>
            <a:xfrm>
              <a:off x="8055013" y="3038373"/>
              <a:ext cx="3142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825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7" name="AutoShape 7">
            <a:extLst>
              <a:ext uri="{FF2B5EF4-FFF2-40B4-BE49-F238E27FC236}">
                <a16:creationId xmlns:a16="http://schemas.microsoft.com/office/drawing/2014/main" id="{2AF5C1CD-572B-4FD9-A70C-055A6A8FC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4542" y="2098312"/>
            <a:ext cx="2226841" cy="2226841"/>
          </a:xfrm>
          <a:prstGeom prst="diamond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8" name="AutoShape 8">
            <a:extLst>
              <a:ext uri="{FF2B5EF4-FFF2-40B4-BE49-F238E27FC236}">
                <a16:creationId xmlns:a16="http://schemas.microsoft.com/office/drawing/2014/main" id="{FA5B80EE-D907-4B3C-B8E0-9F220F446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1385" y="2098312"/>
            <a:ext cx="2228426" cy="2226841"/>
          </a:xfrm>
          <a:prstGeom prst="diamond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9" name="AutoShape 9">
            <a:extLst>
              <a:ext uri="{FF2B5EF4-FFF2-40B4-BE49-F238E27FC236}">
                <a16:creationId xmlns:a16="http://schemas.microsoft.com/office/drawing/2014/main" id="{A33FF909-6E00-4F77-A109-04CE52A8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3941" y="2098312"/>
            <a:ext cx="2228426" cy="2226841"/>
          </a:xfrm>
          <a:prstGeom prst="diamond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866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>
            <a:extLst>
              <a:ext uri="{FF2B5EF4-FFF2-40B4-BE49-F238E27FC236}">
                <a16:creationId xmlns:a16="http://schemas.microsoft.com/office/drawing/2014/main" id="{2AD9E8F5-CC17-45B3-B5F8-E14A76F54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2364" y="2084028"/>
            <a:ext cx="2226838" cy="2226838"/>
          </a:xfrm>
          <a:prstGeom prst="diamond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1" name="AutoShape 11">
            <a:extLst>
              <a:ext uri="{FF2B5EF4-FFF2-40B4-BE49-F238E27FC236}">
                <a16:creationId xmlns:a16="http://schemas.microsoft.com/office/drawing/2014/main" id="{39655BD9-816A-4639-BC35-A115E1634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233" y="3393467"/>
            <a:ext cx="2226841" cy="2226841"/>
          </a:xfrm>
          <a:prstGeom prst="diamond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866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12">
            <a:extLst>
              <a:ext uri="{FF2B5EF4-FFF2-40B4-BE49-F238E27FC236}">
                <a16:creationId xmlns:a16="http://schemas.microsoft.com/office/drawing/2014/main" id="{361A9541-18D1-4BB2-BBBA-4F802350C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6075" y="3393467"/>
            <a:ext cx="2228426" cy="2226841"/>
          </a:xfrm>
          <a:prstGeom prst="diamond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3" name="AutoShape 13">
            <a:extLst>
              <a:ext uri="{FF2B5EF4-FFF2-40B4-BE49-F238E27FC236}">
                <a16:creationId xmlns:a16="http://schemas.microsoft.com/office/drawing/2014/main" id="{375E9F16-E999-4FD7-8D3F-E7CD860CB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629" y="3393467"/>
            <a:ext cx="2228426" cy="2226841"/>
          </a:xfrm>
          <a:prstGeom prst="diamond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id="{3424A913-5D69-4F58-A426-15C39576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910" y="4234041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1">
            <a:extLst>
              <a:ext uri="{FF2B5EF4-FFF2-40B4-BE49-F238E27FC236}">
                <a16:creationId xmlns:a16="http://schemas.microsoft.com/office/drawing/2014/main" id="{E30D2967-1247-426D-BCFE-8A2C07A2D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3077" y="2989677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1">
            <a:extLst>
              <a:ext uri="{FF2B5EF4-FFF2-40B4-BE49-F238E27FC236}">
                <a16:creationId xmlns:a16="http://schemas.microsoft.com/office/drawing/2014/main" id="{E9FCBDA4-6BCE-4258-9DB0-C64324B4C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027" y="2989677"/>
            <a:ext cx="950839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21">
            <a:extLst>
              <a:ext uri="{FF2B5EF4-FFF2-40B4-BE49-F238E27FC236}">
                <a16:creationId xmlns:a16="http://schemas.microsoft.com/office/drawing/2014/main" id="{60B5C2CD-CB73-4163-83F2-D75756B7A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267" y="4280884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7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072F35F7-0DDD-4F23-86B5-7B35B73BD48F}"/>
              </a:ext>
            </a:extLst>
          </p:cNvPr>
          <p:cNvSpPr>
            <a:spLocks/>
          </p:cNvSpPr>
          <p:nvPr/>
        </p:nvSpPr>
        <p:spPr bwMode="auto">
          <a:xfrm flipH="1">
            <a:off x="2071412" y="1995843"/>
            <a:ext cx="7951975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A0D361C-53D7-4000-A0C0-AA6277F374E8}"/>
              </a:ext>
            </a:extLst>
          </p:cNvPr>
          <p:cNvSpPr/>
          <p:nvPr/>
        </p:nvSpPr>
        <p:spPr>
          <a:xfrm>
            <a:off x="3153249" y="4343728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CF077BC-F902-4FF6-87E2-AAF8E660B9AF}"/>
              </a:ext>
            </a:extLst>
          </p:cNvPr>
          <p:cNvSpPr/>
          <p:nvPr/>
        </p:nvSpPr>
        <p:spPr>
          <a:xfrm>
            <a:off x="1905992" y="4812643"/>
            <a:ext cx="3789958" cy="10952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371798D-512E-490F-9469-2D7F7014F67A}"/>
              </a:ext>
            </a:extLst>
          </p:cNvPr>
          <p:cNvSpPr/>
          <p:nvPr/>
        </p:nvSpPr>
        <p:spPr>
          <a:xfrm>
            <a:off x="7098895" y="4340046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40D56C-CAE9-4D51-B02D-66BD83EB958D}"/>
              </a:ext>
            </a:extLst>
          </p:cNvPr>
          <p:cNvSpPr/>
          <p:nvPr/>
        </p:nvSpPr>
        <p:spPr>
          <a:xfrm>
            <a:off x="5851638" y="4808961"/>
            <a:ext cx="3789958" cy="10952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686289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7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25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/>
      <p:bldP spid="11" grpId="0"/>
      <p:bldP spid="12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37DBC62-6E24-44D6-AC8A-F04498801CE5}"/>
              </a:ext>
            </a:extLst>
          </p:cNvPr>
          <p:cNvCxnSpPr/>
          <p:nvPr/>
        </p:nvCxnSpPr>
        <p:spPr>
          <a:xfrm>
            <a:off x="5955893" y="1882567"/>
            <a:ext cx="0" cy="3999547"/>
          </a:xfrm>
          <a:prstGeom prst="line">
            <a:avLst/>
          </a:prstGeom>
          <a:ln w="38100">
            <a:solidFill>
              <a:srgbClr val="B3D4A5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A26B955-DFD0-4192-86C1-49098BDD5013}"/>
              </a:ext>
            </a:extLst>
          </p:cNvPr>
          <p:cNvCxnSpPr/>
          <p:nvPr/>
        </p:nvCxnSpPr>
        <p:spPr>
          <a:xfrm>
            <a:off x="1981309" y="3903523"/>
            <a:ext cx="8170993" cy="0"/>
          </a:xfrm>
          <a:prstGeom prst="line">
            <a:avLst/>
          </a:prstGeom>
          <a:ln w="38100">
            <a:solidFill>
              <a:srgbClr val="B3D4A5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7287D5D6-CFC8-402C-B91C-3139D1823ED4}"/>
              </a:ext>
            </a:extLst>
          </p:cNvPr>
          <p:cNvSpPr/>
          <p:nvPr/>
        </p:nvSpPr>
        <p:spPr>
          <a:xfrm>
            <a:off x="5293233" y="3264143"/>
            <a:ext cx="135139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320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Arial" panose="020B0604020202020204" pitchFamily="34" charset="0"/>
              </a:rPr>
              <a:t>添加</a:t>
            </a:r>
            <a:endParaRPr lang="en-US" altLang="zh-CN" sz="4320" dirty="0">
              <a:solidFill>
                <a:schemeClr val="bg1"/>
              </a:solidFill>
              <a:latin typeface="Arial" panose="020B0604020202020204" pitchFamily="34" charset="0"/>
              <a:ea typeface="华文隶书" panose="02010800040101010101" pitchFamily="2" charset="-122"/>
              <a:sym typeface="Arial" panose="020B0604020202020204" pitchFamily="34" charset="0"/>
            </a:endParaRPr>
          </a:p>
          <a:p>
            <a:r>
              <a:rPr lang="zh-CN" altLang="en-US" sz="4320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Arial" panose="020B0604020202020204" pitchFamily="34" charset="0"/>
              </a:rPr>
              <a:t>文本</a:t>
            </a:r>
          </a:p>
        </p:txBody>
      </p:sp>
      <p:sp>
        <p:nvSpPr>
          <p:cNvPr id="28" name="Freeform 1778">
            <a:extLst>
              <a:ext uri="{FF2B5EF4-FFF2-40B4-BE49-F238E27FC236}">
                <a16:creationId xmlns:a16="http://schemas.microsoft.com/office/drawing/2014/main" id="{9A88E091-17E1-4C44-959E-74A94C2146B6}"/>
              </a:ext>
            </a:extLst>
          </p:cNvPr>
          <p:cNvSpPr>
            <a:spLocks noEditPoints="1"/>
          </p:cNvSpPr>
          <p:nvPr/>
        </p:nvSpPr>
        <p:spPr bwMode="auto">
          <a:xfrm>
            <a:off x="3817548" y="2656596"/>
            <a:ext cx="4008280" cy="2598361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B9C23F5-F13D-419F-9678-DEC63AE3EC1D}"/>
              </a:ext>
            </a:extLst>
          </p:cNvPr>
          <p:cNvSpPr/>
          <p:nvPr/>
        </p:nvSpPr>
        <p:spPr>
          <a:xfrm>
            <a:off x="2192489" y="1966954"/>
            <a:ext cx="3100744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E8FC812-A289-4CA2-9229-54C55AA93416}"/>
              </a:ext>
            </a:extLst>
          </p:cNvPr>
          <p:cNvSpPr/>
          <p:nvPr/>
        </p:nvSpPr>
        <p:spPr>
          <a:xfrm>
            <a:off x="7094071" y="1971762"/>
            <a:ext cx="3089986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6874E00-9D98-4BC4-A944-84A33FFDD486}"/>
              </a:ext>
            </a:extLst>
          </p:cNvPr>
          <p:cNvSpPr/>
          <p:nvPr/>
        </p:nvSpPr>
        <p:spPr>
          <a:xfrm>
            <a:off x="7045910" y="4652175"/>
            <a:ext cx="3089988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E4B9F38-8CD5-45E1-B46D-C60DEEB2C4E8}"/>
              </a:ext>
            </a:extLst>
          </p:cNvPr>
          <p:cNvSpPr/>
          <p:nvPr/>
        </p:nvSpPr>
        <p:spPr>
          <a:xfrm>
            <a:off x="2120305" y="4710769"/>
            <a:ext cx="3063766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9" name="TextBox 76">
            <a:extLst>
              <a:ext uri="{FF2B5EF4-FFF2-40B4-BE49-F238E27FC236}">
                <a16:creationId xmlns:a16="http://schemas.microsoft.com/office/drawing/2014/main" id="{29B57934-F680-4FA5-AF72-512C5954F852}"/>
              </a:ext>
            </a:extLst>
          </p:cNvPr>
          <p:cNvSpPr txBox="1"/>
          <p:nvPr/>
        </p:nvSpPr>
        <p:spPr>
          <a:xfrm>
            <a:off x="2219976" y="3361713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0" name="TextBox 76">
            <a:extLst>
              <a:ext uri="{FF2B5EF4-FFF2-40B4-BE49-F238E27FC236}">
                <a16:creationId xmlns:a16="http://schemas.microsoft.com/office/drawing/2014/main" id="{90B9C032-A547-465B-A9AF-7D3982453CD6}"/>
              </a:ext>
            </a:extLst>
          </p:cNvPr>
          <p:cNvSpPr txBox="1"/>
          <p:nvPr/>
        </p:nvSpPr>
        <p:spPr>
          <a:xfrm>
            <a:off x="2192489" y="4104245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1" name="TextBox 76">
            <a:extLst>
              <a:ext uri="{FF2B5EF4-FFF2-40B4-BE49-F238E27FC236}">
                <a16:creationId xmlns:a16="http://schemas.microsoft.com/office/drawing/2014/main" id="{138E9AC2-2790-4425-B753-0EC2797407E1}"/>
              </a:ext>
            </a:extLst>
          </p:cNvPr>
          <p:cNvSpPr txBox="1"/>
          <p:nvPr/>
        </p:nvSpPr>
        <p:spPr>
          <a:xfrm>
            <a:off x="6960163" y="3325682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2" name="TextBox 76">
            <a:extLst>
              <a:ext uri="{FF2B5EF4-FFF2-40B4-BE49-F238E27FC236}">
                <a16:creationId xmlns:a16="http://schemas.microsoft.com/office/drawing/2014/main" id="{96D46028-BD63-4C29-A0DD-082DB7CA01DD}"/>
              </a:ext>
            </a:extLst>
          </p:cNvPr>
          <p:cNvSpPr txBox="1"/>
          <p:nvPr/>
        </p:nvSpPr>
        <p:spPr>
          <a:xfrm>
            <a:off x="6932676" y="4068214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</p:spTree>
    <p:extLst>
      <p:ext uri="{BB962C8B-B14F-4D97-AF65-F5344CB8AC3E}">
        <p14:creationId xmlns:p14="http://schemas.microsoft.com/office/powerpoint/2010/main" val="1452430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8" grpId="0" animBg="1"/>
      <p:bldP spid="16" grpId="0"/>
      <p:bldP spid="18" grpId="0"/>
      <p:bldP spid="22" grpId="0"/>
      <p:bldP spid="25" grpId="0"/>
      <p:bldP spid="29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163" y="3656693"/>
            <a:ext cx="4828560" cy="27162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8C19E6-55DD-4C23-A5BC-41D79C317C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40" t="18505" r="14023" b="14490"/>
          <a:stretch/>
        </p:blipFill>
        <p:spPr>
          <a:xfrm>
            <a:off x="4287560" y="844250"/>
            <a:ext cx="3800534" cy="17030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ED2AB13-E038-4855-AC66-329112F5877A}"/>
              </a:ext>
            </a:extLst>
          </p:cNvPr>
          <p:cNvSpPr txBox="1"/>
          <p:nvPr/>
        </p:nvSpPr>
        <p:spPr>
          <a:xfrm>
            <a:off x="3292760" y="2647309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sz="6600" dirty="0">
                <a:latin typeface="+mn-ea"/>
                <a:ea typeface="+mn-ea"/>
                <a:sym typeface="+mn-lt"/>
              </a:rPr>
              <a:t>感谢您的欣赏！</a:t>
            </a:r>
          </a:p>
        </p:txBody>
      </p:sp>
    </p:spTree>
    <p:extLst>
      <p:ext uri="{BB962C8B-B14F-4D97-AF65-F5344CB8AC3E}">
        <p14:creationId xmlns:p14="http://schemas.microsoft.com/office/powerpoint/2010/main" val="294541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385370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329749" y="1981498"/>
            <a:ext cx="1800493" cy="64620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01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191747" y="2702767"/>
            <a:ext cx="4031873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端午节简介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37475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BB138BC2-03B4-4C7B-9B0F-E452468D4157}"/>
              </a:ext>
            </a:extLst>
          </p:cNvPr>
          <p:cNvSpPr>
            <a:spLocks/>
          </p:cNvSpPr>
          <p:nvPr/>
        </p:nvSpPr>
        <p:spPr bwMode="auto">
          <a:xfrm>
            <a:off x="2071412" y="1995843"/>
            <a:ext cx="7951975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390517-1431-41E4-AA30-8157C7FD0B64}"/>
              </a:ext>
            </a:extLst>
          </p:cNvPr>
          <p:cNvSpPr/>
          <p:nvPr/>
        </p:nvSpPr>
        <p:spPr>
          <a:xfrm>
            <a:off x="5038037" y="4237960"/>
            <a:ext cx="1980029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端午节简介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20F5E21-98AB-428E-80F2-93129EA4FB31}"/>
              </a:ext>
            </a:extLst>
          </p:cNvPr>
          <p:cNvSpPr/>
          <p:nvPr/>
        </p:nvSpPr>
        <p:spPr>
          <a:xfrm>
            <a:off x="1905992" y="4812643"/>
            <a:ext cx="8244118" cy="60529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39248820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A11A31A-C35A-42A7-AB94-B9DAC7F30390}"/>
              </a:ext>
            </a:extLst>
          </p:cNvPr>
          <p:cNvSpPr/>
          <p:nvPr/>
        </p:nvSpPr>
        <p:spPr>
          <a:xfrm>
            <a:off x="10183273" y="1904343"/>
            <a:ext cx="615553" cy="188769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端午节简介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C310372-0033-43B0-8A20-4C8FC0884A46}"/>
              </a:ext>
            </a:extLst>
          </p:cNvPr>
          <p:cNvSpPr/>
          <p:nvPr/>
        </p:nvSpPr>
        <p:spPr>
          <a:xfrm>
            <a:off x="6501879" y="1891618"/>
            <a:ext cx="3647152" cy="353132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文字言简意赅，不必繁琐。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9A5F0E97-31F4-42BD-B9C8-E4DEBEC48D20}"/>
              </a:ext>
            </a:extLst>
          </p:cNvPr>
          <p:cNvSpPr>
            <a:spLocks noEditPoints="1"/>
          </p:cNvSpPr>
          <p:nvPr/>
        </p:nvSpPr>
        <p:spPr bwMode="auto">
          <a:xfrm>
            <a:off x="1075215" y="2345521"/>
            <a:ext cx="5394425" cy="3077421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5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6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8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7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6" name="3cdf8e9c-b39d-47b6-89e7-d40c7cc1eb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2501939-FFC8-4979-B123-907393F2E4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2468" y="2382486"/>
            <a:ext cx="9255113" cy="2638897"/>
            <a:chOff x="745153" y="3204000"/>
            <a:chExt cx="8011593" cy="2284334"/>
          </a:xfrm>
        </p:grpSpPr>
        <p:sp>
          <p:nvSpPr>
            <p:cNvPr id="17" name="ï$líde">
              <a:extLst>
                <a:ext uri="{FF2B5EF4-FFF2-40B4-BE49-F238E27FC236}">
                  <a16:creationId xmlns:a16="http://schemas.microsoft.com/office/drawing/2014/main" id="{0D155299-2096-41DE-9977-EF27E7BCFDBA}"/>
                </a:ext>
              </a:extLst>
            </p:cNvPr>
            <p:cNvSpPr/>
            <p:nvPr/>
          </p:nvSpPr>
          <p:spPr>
            <a:xfrm>
              <a:off x="6120957" y="3204000"/>
              <a:ext cx="2635789" cy="1084531"/>
            </a:xfrm>
            <a:prstGeom prst="parallelogram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ṥlide">
              <a:extLst>
                <a:ext uri="{FF2B5EF4-FFF2-40B4-BE49-F238E27FC236}">
                  <a16:creationId xmlns:a16="http://schemas.microsoft.com/office/drawing/2014/main" id="{6644A808-7A94-4F5A-9FB2-CC3FD9E0D24D}"/>
                </a:ext>
              </a:extLst>
            </p:cNvPr>
            <p:cNvSpPr/>
            <p:nvPr/>
          </p:nvSpPr>
          <p:spPr>
            <a:xfrm>
              <a:off x="6120958" y="3204000"/>
              <a:ext cx="910664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03</a:t>
              </a:r>
            </a:p>
          </p:txBody>
        </p:sp>
        <p:sp>
          <p:nvSpPr>
            <p:cNvPr id="21" name="i$ḻîdê">
              <a:extLst>
                <a:ext uri="{FF2B5EF4-FFF2-40B4-BE49-F238E27FC236}">
                  <a16:creationId xmlns:a16="http://schemas.microsoft.com/office/drawing/2014/main" id="{BBFDAB34-EE76-40DD-B880-523294A206EC}"/>
                </a:ext>
              </a:extLst>
            </p:cNvPr>
            <p:cNvSpPr/>
            <p:nvPr/>
          </p:nvSpPr>
          <p:spPr>
            <a:xfrm>
              <a:off x="3433055" y="3204000"/>
              <a:ext cx="2635789" cy="1084531"/>
            </a:xfrm>
            <a:prstGeom prst="parallelogram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ṧlîďé">
              <a:extLst>
                <a:ext uri="{FF2B5EF4-FFF2-40B4-BE49-F238E27FC236}">
                  <a16:creationId xmlns:a16="http://schemas.microsoft.com/office/drawing/2014/main" id="{847603E2-F8A0-4846-B41F-C08FE9BA86F4}"/>
                </a:ext>
              </a:extLst>
            </p:cNvPr>
            <p:cNvSpPr/>
            <p:nvPr/>
          </p:nvSpPr>
          <p:spPr>
            <a:xfrm>
              <a:off x="3433055" y="3204000"/>
              <a:ext cx="906473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02</a:t>
              </a:r>
            </a:p>
          </p:txBody>
        </p:sp>
        <p:sp>
          <p:nvSpPr>
            <p:cNvPr id="23" name="íślïḍé">
              <a:extLst>
                <a:ext uri="{FF2B5EF4-FFF2-40B4-BE49-F238E27FC236}">
                  <a16:creationId xmlns:a16="http://schemas.microsoft.com/office/drawing/2014/main" id="{E65BA8A3-89F4-4BB5-8C25-D535A37CA61E}"/>
                </a:ext>
              </a:extLst>
            </p:cNvPr>
            <p:cNvSpPr/>
            <p:nvPr/>
          </p:nvSpPr>
          <p:spPr>
            <a:xfrm>
              <a:off x="745153" y="3204000"/>
              <a:ext cx="2635789" cy="1084531"/>
            </a:xfrm>
            <a:prstGeom prst="parallelogram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ḻiḍè">
              <a:extLst>
                <a:ext uri="{FF2B5EF4-FFF2-40B4-BE49-F238E27FC236}">
                  <a16:creationId xmlns:a16="http://schemas.microsoft.com/office/drawing/2014/main" id="{B395E640-CDD4-4BA1-873C-F4C3C08C740D}"/>
                </a:ext>
              </a:extLst>
            </p:cNvPr>
            <p:cNvSpPr/>
            <p:nvPr/>
          </p:nvSpPr>
          <p:spPr>
            <a:xfrm>
              <a:off x="745153" y="3204000"/>
              <a:ext cx="913669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</a:p>
          </p:txBody>
        </p:sp>
        <p:sp>
          <p:nvSpPr>
            <p:cNvPr id="25" name="íṩḷîdè">
              <a:extLst>
                <a:ext uri="{FF2B5EF4-FFF2-40B4-BE49-F238E27FC236}">
                  <a16:creationId xmlns:a16="http://schemas.microsoft.com/office/drawing/2014/main" id="{83856B9D-1457-4D0A-A2FE-35B7C57E9B60}"/>
                </a:ext>
              </a:extLst>
            </p:cNvPr>
            <p:cNvSpPr/>
            <p:nvPr/>
          </p:nvSpPr>
          <p:spPr bwMode="auto">
            <a:xfrm>
              <a:off x="1009016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26" name="iṧľïḍê">
              <a:extLst>
                <a:ext uri="{FF2B5EF4-FFF2-40B4-BE49-F238E27FC236}">
                  <a16:creationId xmlns:a16="http://schemas.microsoft.com/office/drawing/2014/main" id="{7B2CABFC-B998-4DB3-A61C-014A66DC61BB}"/>
                </a:ext>
              </a:extLst>
            </p:cNvPr>
            <p:cNvSpPr txBox="1"/>
            <p:nvPr/>
          </p:nvSpPr>
          <p:spPr bwMode="auto">
            <a:xfrm>
              <a:off x="1009016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输入标题</a:t>
              </a:r>
              <a:endParaRPr lang="en-US" altLang="zh-CN" sz="1800" b="1" dirty="0"/>
            </a:p>
          </p:txBody>
        </p:sp>
        <p:sp>
          <p:nvSpPr>
            <p:cNvPr id="27" name="išľíḓè">
              <a:extLst>
                <a:ext uri="{FF2B5EF4-FFF2-40B4-BE49-F238E27FC236}">
                  <a16:creationId xmlns:a16="http://schemas.microsoft.com/office/drawing/2014/main" id="{88E6EA9E-1EB3-434C-85BB-1F561FA7B983}"/>
                </a:ext>
              </a:extLst>
            </p:cNvPr>
            <p:cNvSpPr/>
            <p:nvPr/>
          </p:nvSpPr>
          <p:spPr bwMode="auto">
            <a:xfrm>
              <a:off x="3696919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28" name="ïš1îḑe">
              <a:extLst>
                <a:ext uri="{FF2B5EF4-FFF2-40B4-BE49-F238E27FC236}">
                  <a16:creationId xmlns:a16="http://schemas.microsoft.com/office/drawing/2014/main" id="{6B8A6C69-0421-4C35-B15F-FCAE01D016B2}"/>
                </a:ext>
              </a:extLst>
            </p:cNvPr>
            <p:cNvSpPr txBox="1"/>
            <p:nvPr/>
          </p:nvSpPr>
          <p:spPr bwMode="auto">
            <a:xfrm>
              <a:off x="3696919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/>
                <a:t>输入标题</a:t>
              </a:r>
              <a:endParaRPr lang="en-US" altLang="zh-CN" b="1" dirty="0"/>
            </a:p>
          </p:txBody>
        </p:sp>
        <p:sp>
          <p:nvSpPr>
            <p:cNvPr id="29" name="íś1íďe">
              <a:extLst>
                <a:ext uri="{FF2B5EF4-FFF2-40B4-BE49-F238E27FC236}">
                  <a16:creationId xmlns:a16="http://schemas.microsoft.com/office/drawing/2014/main" id="{48B54CD6-491C-42EA-A69B-CD874F3C31E4}"/>
                </a:ext>
              </a:extLst>
            </p:cNvPr>
            <p:cNvSpPr/>
            <p:nvPr/>
          </p:nvSpPr>
          <p:spPr bwMode="auto">
            <a:xfrm>
              <a:off x="6384822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30" name="îSḷîdé">
              <a:extLst>
                <a:ext uri="{FF2B5EF4-FFF2-40B4-BE49-F238E27FC236}">
                  <a16:creationId xmlns:a16="http://schemas.microsoft.com/office/drawing/2014/main" id="{B9812835-B28D-4A17-8574-2D7D5F700D3D}"/>
                </a:ext>
              </a:extLst>
            </p:cNvPr>
            <p:cNvSpPr txBox="1"/>
            <p:nvPr/>
          </p:nvSpPr>
          <p:spPr bwMode="auto">
            <a:xfrm>
              <a:off x="6384822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/>
                <a:t>输入标题</a:t>
              </a:r>
              <a:endParaRPr lang="en-US" altLang="zh-CN" b="1" dirty="0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927CB51F-1BCB-4BD9-9A8C-E995BBD84F4E}"/>
                </a:ext>
              </a:extLst>
            </p:cNvPr>
            <p:cNvCxnSpPr/>
            <p:nvPr/>
          </p:nvCxnSpPr>
          <p:spPr>
            <a:xfrm>
              <a:off x="3406999" y="4608055"/>
              <a:ext cx="0" cy="81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A52BBA7B-82F1-41E0-A9AB-22EFCC8D43B6}"/>
                </a:ext>
              </a:extLst>
            </p:cNvPr>
            <p:cNvCxnSpPr/>
            <p:nvPr/>
          </p:nvCxnSpPr>
          <p:spPr>
            <a:xfrm>
              <a:off x="6094902" y="4608055"/>
              <a:ext cx="0" cy="81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664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60B6DF4-9850-4614-89DB-9CC7BC83FDF5}"/>
              </a:ext>
            </a:extLst>
          </p:cNvPr>
          <p:cNvGrpSpPr/>
          <p:nvPr/>
        </p:nvGrpSpPr>
        <p:grpSpPr>
          <a:xfrm>
            <a:off x="1804382" y="4457467"/>
            <a:ext cx="3915478" cy="1258643"/>
            <a:chOff x="1804382" y="4457467"/>
            <a:chExt cx="3915478" cy="125864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EB9148-0D42-415D-B8A9-891DF77A69B8}"/>
                </a:ext>
              </a:extLst>
            </p:cNvPr>
            <p:cNvSpPr txBox="1"/>
            <p:nvPr/>
          </p:nvSpPr>
          <p:spPr>
            <a:xfrm>
              <a:off x="1804382" y="4457467"/>
              <a:ext cx="16040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22" name="TextBox 28">
              <a:extLst>
                <a:ext uri="{FF2B5EF4-FFF2-40B4-BE49-F238E27FC236}">
                  <a16:creationId xmlns:a16="http://schemas.microsoft.com/office/drawing/2014/main" id="{B9587535-9FC4-4DD9-AAB1-4B280E100192}"/>
                </a:ext>
              </a:extLst>
            </p:cNvPr>
            <p:cNvSpPr txBox="1"/>
            <p:nvPr/>
          </p:nvSpPr>
          <p:spPr>
            <a:xfrm>
              <a:off x="1857989" y="4884216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37BAE7-4AE5-4FB0-B3F9-D366EFB36A5B}"/>
              </a:ext>
            </a:extLst>
          </p:cNvPr>
          <p:cNvGrpSpPr/>
          <p:nvPr/>
        </p:nvGrpSpPr>
        <p:grpSpPr>
          <a:xfrm>
            <a:off x="6632863" y="4369717"/>
            <a:ext cx="3902540" cy="1270032"/>
            <a:chOff x="6632863" y="4369717"/>
            <a:chExt cx="3902540" cy="127003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6255A3-C584-49D7-8A84-CEB0FED96A0D}"/>
                </a:ext>
              </a:extLst>
            </p:cNvPr>
            <p:cNvSpPr txBox="1"/>
            <p:nvPr/>
          </p:nvSpPr>
          <p:spPr>
            <a:xfrm>
              <a:off x="6632863" y="4369717"/>
              <a:ext cx="1819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23" name="TextBox 28">
              <a:extLst>
                <a:ext uri="{FF2B5EF4-FFF2-40B4-BE49-F238E27FC236}">
                  <a16:creationId xmlns:a16="http://schemas.microsoft.com/office/drawing/2014/main" id="{72055C9B-69FE-4804-ABCD-7FFCFCF8D494}"/>
                </a:ext>
              </a:extLst>
            </p:cNvPr>
            <p:cNvSpPr txBox="1"/>
            <p:nvPr/>
          </p:nvSpPr>
          <p:spPr>
            <a:xfrm>
              <a:off x="6673532" y="4807855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4" name="Freeform 1778">
            <a:extLst>
              <a:ext uri="{FF2B5EF4-FFF2-40B4-BE49-F238E27FC236}">
                <a16:creationId xmlns:a16="http://schemas.microsoft.com/office/drawing/2014/main" id="{1569393B-D6B7-4078-B9C3-3880AD1D0D5A}"/>
              </a:ext>
            </a:extLst>
          </p:cNvPr>
          <p:cNvSpPr>
            <a:spLocks noEditPoints="1"/>
          </p:cNvSpPr>
          <p:nvPr/>
        </p:nvSpPr>
        <p:spPr bwMode="auto">
          <a:xfrm>
            <a:off x="1705672" y="1931412"/>
            <a:ext cx="3893749" cy="2524116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778">
            <a:extLst>
              <a:ext uri="{FF2B5EF4-FFF2-40B4-BE49-F238E27FC236}">
                <a16:creationId xmlns:a16="http://schemas.microsoft.com/office/drawing/2014/main" id="{421676EF-ACD6-4034-AEDF-83C205B6EA1E}"/>
              </a:ext>
            </a:extLst>
          </p:cNvPr>
          <p:cNvSpPr>
            <a:spLocks noEditPoints="1"/>
          </p:cNvSpPr>
          <p:nvPr/>
        </p:nvSpPr>
        <p:spPr bwMode="auto">
          <a:xfrm>
            <a:off x="6488032" y="1845601"/>
            <a:ext cx="3893749" cy="2524116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55254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02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2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历史起源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38781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7A693B-3A8A-4F47-BCC8-4CE58B77F948}"/>
              </a:ext>
            </a:extLst>
          </p:cNvPr>
          <p:cNvSpPr/>
          <p:nvPr/>
        </p:nvSpPr>
        <p:spPr>
          <a:xfrm>
            <a:off x="1330020" y="2360131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F6B972-73BB-4980-B5BC-99C21D1EBFD1}"/>
              </a:ext>
            </a:extLst>
          </p:cNvPr>
          <p:cNvSpPr/>
          <p:nvPr/>
        </p:nvSpPr>
        <p:spPr>
          <a:xfrm>
            <a:off x="1330021" y="2883351"/>
            <a:ext cx="6017632" cy="260847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DFA49210-EBE6-45A7-975B-1B95DEFE2D2E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7215676" y="2023085"/>
            <a:ext cx="3958605" cy="3476325"/>
          </a:xfrm>
          <a:custGeom>
            <a:avLst/>
            <a:gdLst>
              <a:gd name="T0" fmla="*/ 1204 w 1318"/>
              <a:gd name="T1" fmla="*/ 133 h 668"/>
              <a:gd name="T2" fmla="*/ 1215 w 1318"/>
              <a:gd name="T3" fmla="*/ 84 h 668"/>
              <a:gd name="T4" fmla="*/ 1089 w 1318"/>
              <a:gd name="T5" fmla="*/ 79 h 668"/>
              <a:gd name="T6" fmla="*/ 708 w 1318"/>
              <a:gd name="T7" fmla="*/ 51 h 668"/>
              <a:gd name="T8" fmla="*/ 369 w 1318"/>
              <a:gd name="T9" fmla="*/ 98 h 668"/>
              <a:gd name="T10" fmla="*/ 135 w 1318"/>
              <a:gd name="T11" fmla="*/ 94 h 668"/>
              <a:gd name="T12" fmla="*/ 199 w 1318"/>
              <a:gd name="T13" fmla="*/ 352 h 668"/>
              <a:gd name="T14" fmla="*/ 250 w 1318"/>
              <a:gd name="T15" fmla="*/ 542 h 668"/>
              <a:gd name="T16" fmla="*/ 320 w 1318"/>
              <a:gd name="T17" fmla="*/ 641 h 668"/>
              <a:gd name="T18" fmla="*/ 490 w 1318"/>
              <a:gd name="T19" fmla="*/ 637 h 668"/>
              <a:gd name="T20" fmla="*/ 722 w 1318"/>
              <a:gd name="T21" fmla="*/ 628 h 668"/>
              <a:gd name="T22" fmla="*/ 1087 w 1318"/>
              <a:gd name="T23" fmla="*/ 594 h 668"/>
              <a:gd name="T24" fmla="*/ 1229 w 1318"/>
              <a:gd name="T25" fmla="*/ 541 h 668"/>
              <a:gd name="T26" fmla="*/ 1039 w 1318"/>
              <a:gd name="T27" fmla="*/ 463 h 668"/>
              <a:gd name="T28" fmla="*/ 1212 w 1318"/>
              <a:gd name="T29" fmla="*/ 371 h 668"/>
              <a:gd name="T30" fmla="*/ 1141 w 1318"/>
              <a:gd name="T31" fmla="*/ 330 h 668"/>
              <a:gd name="T32" fmla="*/ 1222 w 1318"/>
              <a:gd name="T33" fmla="*/ 258 h 668"/>
              <a:gd name="T34" fmla="*/ 141 w 1318"/>
              <a:gd name="T35" fmla="*/ 92 h 668"/>
              <a:gd name="T36" fmla="*/ 478 w 1318"/>
              <a:gd name="T37" fmla="*/ 531 h 668"/>
              <a:gd name="T38" fmla="*/ 344 w 1318"/>
              <a:gd name="T39" fmla="*/ 276 h 668"/>
              <a:gd name="T40" fmla="*/ 333 w 1318"/>
              <a:gd name="T41" fmla="*/ 133 h 668"/>
              <a:gd name="T42" fmla="*/ 291 w 1318"/>
              <a:gd name="T43" fmla="*/ 167 h 668"/>
              <a:gd name="T44" fmla="*/ 229 w 1318"/>
              <a:gd name="T45" fmla="*/ 96 h 668"/>
              <a:gd name="T46" fmla="*/ 296 w 1318"/>
              <a:gd name="T47" fmla="*/ 348 h 668"/>
              <a:gd name="T48" fmla="*/ 349 w 1318"/>
              <a:gd name="T49" fmla="*/ 550 h 668"/>
              <a:gd name="T50" fmla="*/ 403 w 1318"/>
              <a:gd name="T51" fmla="*/ 576 h 668"/>
              <a:gd name="T52" fmla="*/ 484 w 1318"/>
              <a:gd name="T53" fmla="*/ 602 h 668"/>
              <a:gd name="T54" fmla="*/ 564 w 1318"/>
              <a:gd name="T55" fmla="*/ 575 h 668"/>
              <a:gd name="T56" fmla="*/ 645 w 1318"/>
              <a:gd name="T57" fmla="*/ 569 h 668"/>
              <a:gd name="T58" fmla="*/ 805 w 1318"/>
              <a:gd name="T59" fmla="*/ 24 h 668"/>
              <a:gd name="T60" fmla="*/ 1126 w 1318"/>
              <a:gd name="T61" fmla="*/ 491 h 668"/>
              <a:gd name="T62" fmla="*/ 1103 w 1318"/>
              <a:gd name="T63" fmla="*/ 362 h 668"/>
              <a:gd name="T64" fmla="*/ 1131 w 1318"/>
              <a:gd name="T65" fmla="*/ 158 h 668"/>
              <a:gd name="T66" fmla="*/ 1110 w 1318"/>
              <a:gd name="T67" fmla="*/ 216 h 668"/>
              <a:gd name="T68" fmla="*/ 1043 w 1318"/>
              <a:gd name="T69" fmla="*/ 184 h 668"/>
              <a:gd name="T70" fmla="*/ 1107 w 1318"/>
              <a:gd name="T71" fmla="*/ 110 h 668"/>
              <a:gd name="T72" fmla="*/ 1009 w 1318"/>
              <a:gd name="T73" fmla="*/ 60 h 668"/>
              <a:gd name="T74" fmla="*/ 1034 w 1318"/>
              <a:gd name="T75" fmla="*/ 510 h 668"/>
              <a:gd name="T76" fmla="*/ 1065 w 1318"/>
              <a:gd name="T77" fmla="*/ 424 h 668"/>
              <a:gd name="T78" fmla="*/ 1020 w 1318"/>
              <a:gd name="T79" fmla="*/ 338 h 668"/>
              <a:gd name="T80" fmla="*/ 1162 w 1318"/>
              <a:gd name="T81" fmla="*/ 261 h 668"/>
              <a:gd name="T82" fmla="*/ 1215 w 1318"/>
              <a:gd name="T83" fmla="*/ 215 h 668"/>
              <a:gd name="T84" fmla="*/ 1181 w 1318"/>
              <a:gd name="T85" fmla="*/ 76 h 668"/>
              <a:gd name="T86" fmla="*/ 686 w 1318"/>
              <a:gd name="T87" fmla="*/ 6 h 668"/>
              <a:gd name="T88" fmla="*/ 674 w 1318"/>
              <a:gd name="T89" fmla="*/ 37 h 668"/>
              <a:gd name="T90" fmla="*/ 476 w 1318"/>
              <a:gd name="T91" fmla="*/ 26 h 668"/>
              <a:gd name="T92" fmla="*/ 364 w 1318"/>
              <a:gd name="T93" fmla="*/ 35 h 668"/>
              <a:gd name="T94" fmla="*/ 449 w 1318"/>
              <a:gd name="T95" fmla="*/ 65 h 668"/>
              <a:gd name="T96" fmla="*/ 487 w 1318"/>
              <a:gd name="T97" fmla="*/ 84 h 668"/>
              <a:gd name="T98" fmla="*/ 1209 w 1318"/>
              <a:gd name="T99" fmla="*/ 260 h 668"/>
              <a:gd name="T100" fmla="*/ 1216 w 1318"/>
              <a:gd name="T101" fmla="*/ 287 h 668"/>
              <a:gd name="T102" fmla="*/ 1267 w 1318"/>
              <a:gd name="T103" fmla="*/ 355 h 668"/>
              <a:gd name="T104" fmla="*/ 1156 w 1318"/>
              <a:gd name="T105" fmla="*/ 387 h 668"/>
              <a:gd name="T106" fmla="*/ 1190 w 1318"/>
              <a:gd name="T107" fmla="*/ 422 h 668"/>
              <a:gd name="T108" fmla="*/ 1231 w 1318"/>
              <a:gd name="T109" fmla="*/ 442 h 668"/>
              <a:gd name="T110" fmla="*/ 1247 w 1318"/>
              <a:gd name="T111" fmla="*/ 481 h 668"/>
              <a:gd name="T112" fmla="*/ 1221 w 1318"/>
              <a:gd name="T113" fmla="*/ 504 h 668"/>
              <a:gd name="T114" fmla="*/ 1140 w 1318"/>
              <a:gd name="T115" fmla="*/ 536 h 668"/>
              <a:gd name="T116" fmla="*/ 1065 w 1318"/>
              <a:gd name="T117" fmla="*/ 546 h 668"/>
              <a:gd name="T118" fmla="*/ 1172 w 1318"/>
              <a:gd name="T119" fmla="*/ 606 h 668"/>
              <a:gd name="T120" fmla="*/ 1063 w 1318"/>
              <a:gd name="T121" fmla="*/ 620 h 668"/>
              <a:gd name="T122" fmla="*/ 604 w 1318"/>
              <a:gd name="T123" fmla="*/ 637 h 668"/>
              <a:gd name="T124" fmla="*/ 331 w 1318"/>
              <a:gd name="T125" fmla="*/ 657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8" h="668">
                <a:moveTo>
                  <a:pt x="1298" y="25"/>
                </a:moveTo>
                <a:cubicBezTo>
                  <a:pt x="1297" y="25"/>
                  <a:pt x="1296" y="25"/>
                  <a:pt x="1296" y="24"/>
                </a:cubicBezTo>
                <a:cubicBezTo>
                  <a:pt x="1295" y="25"/>
                  <a:pt x="1295" y="26"/>
                  <a:pt x="1295" y="26"/>
                </a:cubicBezTo>
                <a:cubicBezTo>
                  <a:pt x="1296" y="27"/>
                  <a:pt x="1297" y="27"/>
                  <a:pt x="1297" y="27"/>
                </a:cubicBezTo>
                <a:cubicBezTo>
                  <a:pt x="1297" y="26"/>
                  <a:pt x="1297" y="25"/>
                  <a:pt x="1298" y="25"/>
                </a:cubicBezTo>
                <a:close/>
                <a:moveTo>
                  <a:pt x="1197" y="36"/>
                </a:moveTo>
                <a:cubicBezTo>
                  <a:pt x="1191" y="36"/>
                  <a:pt x="1187" y="36"/>
                  <a:pt x="1182" y="37"/>
                </a:cubicBezTo>
                <a:cubicBezTo>
                  <a:pt x="1183" y="38"/>
                  <a:pt x="1183" y="40"/>
                  <a:pt x="1184" y="41"/>
                </a:cubicBezTo>
                <a:cubicBezTo>
                  <a:pt x="1186" y="41"/>
                  <a:pt x="1188" y="42"/>
                  <a:pt x="1190" y="41"/>
                </a:cubicBezTo>
                <a:cubicBezTo>
                  <a:pt x="1191" y="41"/>
                  <a:pt x="1191" y="41"/>
                  <a:pt x="1192" y="41"/>
                </a:cubicBezTo>
                <a:cubicBezTo>
                  <a:pt x="1191" y="43"/>
                  <a:pt x="1191" y="44"/>
                  <a:pt x="1189" y="45"/>
                </a:cubicBezTo>
                <a:cubicBezTo>
                  <a:pt x="1191" y="48"/>
                  <a:pt x="1191" y="45"/>
                  <a:pt x="1190" y="48"/>
                </a:cubicBezTo>
                <a:cubicBezTo>
                  <a:pt x="1195" y="49"/>
                  <a:pt x="1211" y="49"/>
                  <a:pt x="1215" y="47"/>
                </a:cubicBezTo>
                <a:cubicBezTo>
                  <a:pt x="1217" y="48"/>
                  <a:pt x="1217" y="48"/>
                  <a:pt x="1218" y="49"/>
                </a:cubicBezTo>
                <a:cubicBezTo>
                  <a:pt x="1218" y="50"/>
                  <a:pt x="1218" y="50"/>
                  <a:pt x="1218" y="52"/>
                </a:cubicBezTo>
                <a:cubicBezTo>
                  <a:pt x="1224" y="53"/>
                  <a:pt x="1228" y="52"/>
                  <a:pt x="1230" y="55"/>
                </a:cubicBezTo>
                <a:cubicBezTo>
                  <a:pt x="1231" y="56"/>
                  <a:pt x="1232" y="56"/>
                  <a:pt x="1232" y="56"/>
                </a:cubicBezTo>
                <a:cubicBezTo>
                  <a:pt x="1232" y="53"/>
                  <a:pt x="1230" y="51"/>
                  <a:pt x="1230" y="48"/>
                </a:cubicBezTo>
                <a:cubicBezTo>
                  <a:pt x="1228" y="47"/>
                  <a:pt x="1224" y="46"/>
                  <a:pt x="1223" y="44"/>
                </a:cubicBezTo>
                <a:cubicBezTo>
                  <a:pt x="1222" y="44"/>
                  <a:pt x="1222" y="44"/>
                  <a:pt x="1222" y="44"/>
                </a:cubicBezTo>
                <a:cubicBezTo>
                  <a:pt x="1224" y="42"/>
                  <a:pt x="1224" y="43"/>
                  <a:pt x="1227" y="42"/>
                </a:cubicBezTo>
                <a:cubicBezTo>
                  <a:pt x="1227" y="42"/>
                  <a:pt x="1227" y="42"/>
                  <a:pt x="1228" y="41"/>
                </a:cubicBezTo>
                <a:cubicBezTo>
                  <a:pt x="1227" y="41"/>
                  <a:pt x="1227" y="41"/>
                  <a:pt x="1227" y="41"/>
                </a:cubicBezTo>
                <a:cubicBezTo>
                  <a:pt x="1224" y="36"/>
                  <a:pt x="1216" y="34"/>
                  <a:pt x="1212" y="29"/>
                </a:cubicBezTo>
                <a:cubicBezTo>
                  <a:pt x="1204" y="29"/>
                  <a:pt x="1188" y="28"/>
                  <a:pt x="1178" y="27"/>
                </a:cubicBezTo>
                <a:cubicBezTo>
                  <a:pt x="1178" y="28"/>
                  <a:pt x="1178" y="28"/>
                  <a:pt x="1178" y="29"/>
                </a:cubicBezTo>
                <a:cubicBezTo>
                  <a:pt x="1186" y="32"/>
                  <a:pt x="1192" y="33"/>
                  <a:pt x="1197" y="35"/>
                </a:cubicBezTo>
                <a:cubicBezTo>
                  <a:pt x="1197" y="35"/>
                  <a:pt x="1197" y="36"/>
                  <a:pt x="1197" y="36"/>
                </a:cubicBezTo>
                <a:close/>
                <a:moveTo>
                  <a:pt x="1280" y="64"/>
                </a:moveTo>
                <a:cubicBezTo>
                  <a:pt x="1285" y="59"/>
                  <a:pt x="1290" y="59"/>
                  <a:pt x="1295" y="55"/>
                </a:cubicBezTo>
                <a:cubicBezTo>
                  <a:pt x="1295" y="55"/>
                  <a:pt x="1296" y="54"/>
                  <a:pt x="1296" y="54"/>
                </a:cubicBezTo>
                <a:cubicBezTo>
                  <a:pt x="1293" y="52"/>
                  <a:pt x="1293" y="50"/>
                  <a:pt x="1291" y="47"/>
                </a:cubicBezTo>
                <a:cubicBezTo>
                  <a:pt x="1290" y="46"/>
                  <a:pt x="1290" y="46"/>
                  <a:pt x="1288" y="45"/>
                </a:cubicBezTo>
                <a:cubicBezTo>
                  <a:pt x="1286" y="49"/>
                  <a:pt x="1281" y="58"/>
                  <a:pt x="1278" y="60"/>
                </a:cubicBezTo>
                <a:cubicBezTo>
                  <a:pt x="1278" y="62"/>
                  <a:pt x="1278" y="62"/>
                  <a:pt x="1278" y="63"/>
                </a:cubicBezTo>
                <a:cubicBezTo>
                  <a:pt x="1279" y="64"/>
                  <a:pt x="1278" y="63"/>
                  <a:pt x="1280" y="64"/>
                </a:cubicBezTo>
                <a:close/>
                <a:moveTo>
                  <a:pt x="1297" y="200"/>
                </a:moveTo>
                <a:cubicBezTo>
                  <a:pt x="1296" y="200"/>
                  <a:pt x="1296" y="200"/>
                  <a:pt x="1295" y="199"/>
                </a:cubicBezTo>
                <a:cubicBezTo>
                  <a:pt x="1296" y="200"/>
                  <a:pt x="1296" y="201"/>
                  <a:pt x="1297" y="202"/>
                </a:cubicBezTo>
                <a:cubicBezTo>
                  <a:pt x="1293" y="204"/>
                  <a:pt x="1290" y="202"/>
                  <a:pt x="1287" y="206"/>
                </a:cubicBezTo>
                <a:cubicBezTo>
                  <a:pt x="1284" y="203"/>
                  <a:pt x="1284" y="200"/>
                  <a:pt x="1280" y="197"/>
                </a:cubicBezTo>
                <a:cubicBezTo>
                  <a:pt x="1281" y="193"/>
                  <a:pt x="1282" y="194"/>
                  <a:pt x="1282" y="190"/>
                </a:cubicBezTo>
                <a:cubicBezTo>
                  <a:pt x="1282" y="190"/>
                  <a:pt x="1283" y="190"/>
                  <a:pt x="1283" y="190"/>
                </a:cubicBezTo>
                <a:cubicBezTo>
                  <a:pt x="1281" y="190"/>
                  <a:pt x="1280" y="190"/>
                  <a:pt x="1278" y="190"/>
                </a:cubicBezTo>
                <a:cubicBezTo>
                  <a:pt x="1278" y="188"/>
                  <a:pt x="1279" y="187"/>
                  <a:pt x="1279" y="186"/>
                </a:cubicBezTo>
                <a:cubicBezTo>
                  <a:pt x="1283" y="186"/>
                  <a:pt x="1283" y="185"/>
                  <a:pt x="1287" y="185"/>
                </a:cubicBezTo>
                <a:cubicBezTo>
                  <a:pt x="1287" y="185"/>
                  <a:pt x="1287" y="184"/>
                  <a:pt x="1288" y="184"/>
                </a:cubicBezTo>
                <a:cubicBezTo>
                  <a:pt x="1286" y="183"/>
                  <a:pt x="1285" y="182"/>
                  <a:pt x="1284" y="181"/>
                </a:cubicBezTo>
                <a:cubicBezTo>
                  <a:pt x="1273" y="181"/>
                  <a:pt x="1261" y="189"/>
                  <a:pt x="1252" y="178"/>
                </a:cubicBezTo>
                <a:cubicBezTo>
                  <a:pt x="1248" y="178"/>
                  <a:pt x="1248" y="178"/>
                  <a:pt x="1246" y="181"/>
                </a:cubicBezTo>
                <a:cubicBezTo>
                  <a:pt x="1245" y="181"/>
                  <a:pt x="1244" y="181"/>
                  <a:pt x="1243" y="180"/>
                </a:cubicBezTo>
                <a:cubicBezTo>
                  <a:pt x="1244" y="178"/>
                  <a:pt x="1245" y="178"/>
                  <a:pt x="1246" y="176"/>
                </a:cubicBezTo>
                <a:cubicBezTo>
                  <a:pt x="1251" y="176"/>
                  <a:pt x="1256" y="179"/>
                  <a:pt x="1259" y="179"/>
                </a:cubicBezTo>
                <a:cubicBezTo>
                  <a:pt x="1263" y="179"/>
                  <a:pt x="1264" y="176"/>
                  <a:pt x="1270" y="177"/>
                </a:cubicBezTo>
                <a:cubicBezTo>
                  <a:pt x="1270" y="177"/>
                  <a:pt x="1271" y="177"/>
                  <a:pt x="1271" y="177"/>
                </a:cubicBezTo>
                <a:cubicBezTo>
                  <a:pt x="1271" y="172"/>
                  <a:pt x="1269" y="172"/>
                  <a:pt x="1267" y="168"/>
                </a:cubicBezTo>
                <a:cubicBezTo>
                  <a:pt x="1260" y="167"/>
                  <a:pt x="1253" y="165"/>
                  <a:pt x="1245" y="163"/>
                </a:cubicBezTo>
                <a:cubicBezTo>
                  <a:pt x="1243" y="162"/>
                  <a:pt x="1240" y="157"/>
                  <a:pt x="1235" y="158"/>
                </a:cubicBezTo>
                <a:cubicBezTo>
                  <a:pt x="1232" y="158"/>
                  <a:pt x="1231" y="160"/>
                  <a:pt x="1227" y="159"/>
                </a:cubicBezTo>
                <a:cubicBezTo>
                  <a:pt x="1227" y="158"/>
                  <a:pt x="1228" y="157"/>
                  <a:pt x="1228" y="156"/>
                </a:cubicBezTo>
                <a:cubicBezTo>
                  <a:pt x="1227" y="156"/>
                  <a:pt x="1227" y="155"/>
                  <a:pt x="1227" y="155"/>
                </a:cubicBezTo>
                <a:cubicBezTo>
                  <a:pt x="1225" y="155"/>
                  <a:pt x="1224" y="155"/>
                  <a:pt x="1223" y="155"/>
                </a:cubicBezTo>
                <a:cubicBezTo>
                  <a:pt x="1219" y="154"/>
                  <a:pt x="1219" y="154"/>
                  <a:pt x="1218" y="152"/>
                </a:cubicBezTo>
                <a:cubicBezTo>
                  <a:pt x="1218" y="151"/>
                  <a:pt x="1218" y="152"/>
                  <a:pt x="1219" y="151"/>
                </a:cubicBezTo>
                <a:cubicBezTo>
                  <a:pt x="1219" y="151"/>
                  <a:pt x="1220" y="150"/>
                  <a:pt x="1220" y="149"/>
                </a:cubicBezTo>
                <a:cubicBezTo>
                  <a:pt x="1215" y="149"/>
                  <a:pt x="1216" y="148"/>
                  <a:pt x="1214" y="151"/>
                </a:cubicBezTo>
                <a:cubicBezTo>
                  <a:pt x="1212" y="149"/>
                  <a:pt x="1213" y="151"/>
                  <a:pt x="1213" y="148"/>
                </a:cubicBezTo>
                <a:cubicBezTo>
                  <a:pt x="1207" y="146"/>
                  <a:pt x="1204" y="145"/>
                  <a:pt x="1199" y="144"/>
                </a:cubicBezTo>
                <a:cubicBezTo>
                  <a:pt x="1198" y="144"/>
                  <a:pt x="1198" y="145"/>
                  <a:pt x="1197" y="145"/>
                </a:cubicBezTo>
                <a:cubicBezTo>
                  <a:pt x="1198" y="146"/>
                  <a:pt x="1199" y="147"/>
                  <a:pt x="1200" y="148"/>
                </a:cubicBezTo>
                <a:cubicBezTo>
                  <a:pt x="1197" y="148"/>
                  <a:pt x="1195" y="148"/>
                  <a:pt x="1192" y="148"/>
                </a:cubicBezTo>
                <a:cubicBezTo>
                  <a:pt x="1193" y="145"/>
                  <a:pt x="1193" y="144"/>
                  <a:pt x="1192" y="143"/>
                </a:cubicBezTo>
                <a:cubicBezTo>
                  <a:pt x="1188" y="143"/>
                  <a:pt x="1189" y="142"/>
                  <a:pt x="1188" y="146"/>
                </a:cubicBezTo>
                <a:cubicBezTo>
                  <a:pt x="1184" y="144"/>
                  <a:pt x="1182" y="142"/>
                  <a:pt x="1177" y="141"/>
                </a:cubicBezTo>
                <a:cubicBezTo>
                  <a:pt x="1186" y="136"/>
                  <a:pt x="1205" y="146"/>
                  <a:pt x="1213" y="143"/>
                </a:cubicBezTo>
                <a:cubicBezTo>
                  <a:pt x="1214" y="143"/>
                  <a:pt x="1214" y="143"/>
                  <a:pt x="1214" y="143"/>
                </a:cubicBezTo>
                <a:cubicBezTo>
                  <a:pt x="1213" y="140"/>
                  <a:pt x="1213" y="140"/>
                  <a:pt x="1212" y="138"/>
                </a:cubicBezTo>
                <a:cubicBezTo>
                  <a:pt x="1203" y="136"/>
                  <a:pt x="1178" y="130"/>
                  <a:pt x="1172" y="134"/>
                </a:cubicBezTo>
                <a:cubicBezTo>
                  <a:pt x="1169" y="133"/>
                  <a:pt x="1169" y="133"/>
                  <a:pt x="1167" y="131"/>
                </a:cubicBezTo>
                <a:cubicBezTo>
                  <a:pt x="1169" y="129"/>
                  <a:pt x="1168" y="130"/>
                  <a:pt x="1170" y="129"/>
                </a:cubicBezTo>
                <a:cubicBezTo>
                  <a:pt x="1170" y="128"/>
                  <a:pt x="1170" y="127"/>
                  <a:pt x="1170" y="127"/>
                </a:cubicBezTo>
                <a:cubicBezTo>
                  <a:pt x="1165" y="126"/>
                  <a:pt x="1160" y="126"/>
                  <a:pt x="1157" y="128"/>
                </a:cubicBezTo>
                <a:cubicBezTo>
                  <a:pt x="1154" y="128"/>
                  <a:pt x="1151" y="127"/>
                  <a:pt x="1148" y="126"/>
                </a:cubicBezTo>
                <a:cubicBezTo>
                  <a:pt x="1149" y="126"/>
                  <a:pt x="1149" y="126"/>
                  <a:pt x="1150" y="126"/>
                </a:cubicBezTo>
                <a:cubicBezTo>
                  <a:pt x="1152" y="124"/>
                  <a:pt x="1154" y="123"/>
                  <a:pt x="1157" y="122"/>
                </a:cubicBezTo>
                <a:cubicBezTo>
                  <a:pt x="1161" y="123"/>
                  <a:pt x="1161" y="125"/>
                  <a:pt x="1164" y="124"/>
                </a:cubicBezTo>
                <a:cubicBezTo>
                  <a:pt x="1166" y="125"/>
                  <a:pt x="1168" y="125"/>
                  <a:pt x="1170" y="125"/>
                </a:cubicBezTo>
                <a:cubicBezTo>
                  <a:pt x="1169" y="123"/>
                  <a:pt x="1167" y="123"/>
                  <a:pt x="1163" y="122"/>
                </a:cubicBezTo>
                <a:cubicBezTo>
                  <a:pt x="1163" y="121"/>
                  <a:pt x="1163" y="121"/>
                  <a:pt x="1163" y="120"/>
                </a:cubicBezTo>
                <a:cubicBezTo>
                  <a:pt x="1166" y="121"/>
                  <a:pt x="1168" y="121"/>
                  <a:pt x="1170" y="120"/>
                </a:cubicBezTo>
                <a:cubicBezTo>
                  <a:pt x="1172" y="121"/>
                  <a:pt x="1175" y="121"/>
                  <a:pt x="1178" y="122"/>
                </a:cubicBezTo>
                <a:cubicBezTo>
                  <a:pt x="1178" y="122"/>
                  <a:pt x="1178" y="123"/>
                  <a:pt x="1178" y="123"/>
                </a:cubicBezTo>
                <a:cubicBezTo>
                  <a:pt x="1176" y="123"/>
                  <a:pt x="1175" y="124"/>
                  <a:pt x="1174" y="124"/>
                </a:cubicBezTo>
                <a:cubicBezTo>
                  <a:pt x="1173" y="124"/>
                  <a:pt x="1173" y="124"/>
                  <a:pt x="1173" y="124"/>
                </a:cubicBezTo>
                <a:cubicBezTo>
                  <a:pt x="1174" y="125"/>
                  <a:pt x="1175" y="125"/>
                  <a:pt x="1178" y="126"/>
                </a:cubicBezTo>
                <a:cubicBezTo>
                  <a:pt x="1177" y="127"/>
                  <a:pt x="1176" y="127"/>
                  <a:pt x="1176" y="128"/>
                </a:cubicBezTo>
                <a:cubicBezTo>
                  <a:pt x="1175" y="128"/>
                  <a:pt x="1175" y="129"/>
                  <a:pt x="1175" y="130"/>
                </a:cubicBezTo>
                <a:cubicBezTo>
                  <a:pt x="1186" y="132"/>
                  <a:pt x="1192" y="132"/>
                  <a:pt x="1204" y="133"/>
                </a:cubicBezTo>
                <a:cubicBezTo>
                  <a:pt x="1202" y="130"/>
                  <a:pt x="1193" y="129"/>
                  <a:pt x="1188" y="128"/>
                </a:cubicBezTo>
                <a:cubicBezTo>
                  <a:pt x="1191" y="127"/>
                  <a:pt x="1192" y="128"/>
                  <a:pt x="1194" y="124"/>
                </a:cubicBezTo>
                <a:cubicBezTo>
                  <a:pt x="1197" y="126"/>
                  <a:pt x="1197" y="126"/>
                  <a:pt x="1198" y="128"/>
                </a:cubicBezTo>
                <a:cubicBezTo>
                  <a:pt x="1206" y="129"/>
                  <a:pt x="1205" y="130"/>
                  <a:pt x="1206" y="134"/>
                </a:cubicBezTo>
                <a:cubicBezTo>
                  <a:pt x="1211" y="135"/>
                  <a:pt x="1213" y="134"/>
                  <a:pt x="1216" y="132"/>
                </a:cubicBezTo>
                <a:cubicBezTo>
                  <a:pt x="1218" y="134"/>
                  <a:pt x="1219" y="135"/>
                  <a:pt x="1218" y="140"/>
                </a:cubicBezTo>
                <a:cubicBezTo>
                  <a:pt x="1220" y="140"/>
                  <a:pt x="1221" y="140"/>
                  <a:pt x="1223" y="140"/>
                </a:cubicBezTo>
                <a:cubicBezTo>
                  <a:pt x="1223" y="138"/>
                  <a:pt x="1223" y="136"/>
                  <a:pt x="1223" y="134"/>
                </a:cubicBezTo>
                <a:cubicBezTo>
                  <a:pt x="1223" y="133"/>
                  <a:pt x="1223" y="133"/>
                  <a:pt x="1223" y="132"/>
                </a:cubicBezTo>
                <a:cubicBezTo>
                  <a:pt x="1230" y="133"/>
                  <a:pt x="1237" y="135"/>
                  <a:pt x="1243" y="136"/>
                </a:cubicBezTo>
                <a:cubicBezTo>
                  <a:pt x="1241" y="139"/>
                  <a:pt x="1237" y="137"/>
                  <a:pt x="1233" y="136"/>
                </a:cubicBezTo>
                <a:cubicBezTo>
                  <a:pt x="1233" y="137"/>
                  <a:pt x="1233" y="138"/>
                  <a:pt x="1232" y="138"/>
                </a:cubicBezTo>
                <a:cubicBezTo>
                  <a:pt x="1236" y="139"/>
                  <a:pt x="1235" y="139"/>
                  <a:pt x="1239" y="139"/>
                </a:cubicBezTo>
                <a:cubicBezTo>
                  <a:pt x="1238" y="140"/>
                  <a:pt x="1237" y="140"/>
                  <a:pt x="1236" y="141"/>
                </a:cubicBezTo>
                <a:cubicBezTo>
                  <a:pt x="1237" y="142"/>
                  <a:pt x="1237" y="142"/>
                  <a:pt x="1239" y="143"/>
                </a:cubicBezTo>
                <a:cubicBezTo>
                  <a:pt x="1237" y="144"/>
                  <a:pt x="1236" y="145"/>
                  <a:pt x="1234" y="146"/>
                </a:cubicBezTo>
                <a:cubicBezTo>
                  <a:pt x="1235" y="149"/>
                  <a:pt x="1243" y="151"/>
                  <a:pt x="1243" y="154"/>
                </a:cubicBezTo>
                <a:cubicBezTo>
                  <a:pt x="1247" y="154"/>
                  <a:pt x="1246" y="153"/>
                  <a:pt x="1249" y="153"/>
                </a:cubicBezTo>
                <a:cubicBezTo>
                  <a:pt x="1249" y="154"/>
                  <a:pt x="1249" y="155"/>
                  <a:pt x="1249" y="156"/>
                </a:cubicBezTo>
                <a:cubicBezTo>
                  <a:pt x="1254" y="157"/>
                  <a:pt x="1254" y="157"/>
                  <a:pt x="1255" y="152"/>
                </a:cubicBezTo>
                <a:cubicBezTo>
                  <a:pt x="1257" y="153"/>
                  <a:pt x="1256" y="153"/>
                  <a:pt x="1257" y="154"/>
                </a:cubicBezTo>
                <a:cubicBezTo>
                  <a:pt x="1258" y="154"/>
                  <a:pt x="1259" y="154"/>
                  <a:pt x="1260" y="154"/>
                </a:cubicBezTo>
                <a:cubicBezTo>
                  <a:pt x="1260" y="153"/>
                  <a:pt x="1261" y="152"/>
                  <a:pt x="1261" y="151"/>
                </a:cubicBezTo>
                <a:cubicBezTo>
                  <a:pt x="1257" y="148"/>
                  <a:pt x="1254" y="148"/>
                  <a:pt x="1247" y="146"/>
                </a:cubicBezTo>
                <a:cubicBezTo>
                  <a:pt x="1246" y="146"/>
                  <a:pt x="1246" y="146"/>
                  <a:pt x="1246" y="145"/>
                </a:cubicBezTo>
                <a:cubicBezTo>
                  <a:pt x="1246" y="144"/>
                  <a:pt x="1246" y="143"/>
                  <a:pt x="1246" y="142"/>
                </a:cubicBezTo>
                <a:cubicBezTo>
                  <a:pt x="1250" y="144"/>
                  <a:pt x="1253" y="146"/>
                  <a:pt x="1257" y="147"/>
                </a:cubicBezTo>
                <a:cubicBezTo>
                  <a:pt x="1258" y="145"/>
                  <a:pt x="1258" y="144"/>
                  <a:pt x="1259" y="143"/>
                </a:cubicBezTo>
                <a:cubicBezTo>
                  <a:pt x="1264" y="144"/>
                  <a:pt x="1262" y="143"/>
                  <a:pt x="1262" y="146"/>
                </a:cubicBezTo>
                <a:cubicBezTo>
                  <a:pt x="1267" y="148"/>
                  <a:pt x="1269" y="149"/>
                  <a:pt x="1271" y="152"/>
                </a:cubicBezTo>
                <a:cubicBezTo>
                  <a:pt x="1275" y="152"/>
                  <a:pt x="1277" y="150"/>
                  <a:pt x="1282" y="149"/>
                </a:cubicBezTo>
                <a:cubicBezTo>
                  <a:pt x="1283" y="145"/>
                  <a:pt x="1282" y="144"/>
                  <a:pt x="1280" y="142"/>
                </a:cubicBezTo>
                <a:cubicBezTo>
                  <a:pt x="1282" y="140"/>
                  <a:pt x="1283" y="141"/>
                  <a:pt x="1284" y="138"/>
                </a:cubicBezTo>
                <a:cubicBezTo>
                  <a:pt x="1283" y="137"/>
                  <a:pt x="1283" y="137"/>
                  <a:pt x="1280" y="136"/>
                </a:cubicBezTo>
                <a:cubicBezTo>
                  <a:pt x="1284" y="134"/>
                  <a:pt x="1283" y="134"/>
                  <a:pt x="1285" y="130"/>
                </a:cubicBezTo>
                <a:cubicBezTo>
                  <a:pt x="1284" y="129"/>
                  <a:pt x="1284" y="128"/>
                  <a:pt x="1283" y="126"/>
                </a:cubicBezTo>
                <a:cubicBezTo>
                  <a:pt x="1281" y="126"/>
                  <a:pt x="1278" y="125"/>
                  <a:pt x="1275" y="125"/>
                </a:cubicBezTo>
                <a:cubicBezTo>
                  <a:pt x="1276" y="123"/>
                  <a:pt x="1276" y="123"/>
                  <a:pt x="1277" y="122"/>
                </a:cubicBezTo>
                <a:cubicBezTo>
                  <a:pt x="1277" y="122"/>
                  <a:pt x="1277" y="121"/>
                  <a:pt x="1277" y="121"/>
                </a:cubicBezTo>
                <a:cubicBezTo>
                  <a:pt x="1276" y="121"/>
                  <a:pt x="1274" y="120"/>
                  <a:pt x="1273" y="120"/>
                </a:cubicBezTo>
                <a:cubicBezTo>
                  <a:pt x="1274" y="118"/>
                  <a:pt x="1280" y="113"/>
                  <a:pt x="1281" y="112"/>
                </a:cubicBezTo>
                <a:cubicBezTo>
                  <a:pt x="1280" y="108"/>
                  <a:pt x="1277" y="104"/>
                  <a:pt x="1275" y="99"/>
                </a:cubicBezTo>
                <a:cubicBezTo>
                  <a:pt x="1264" y="97"/>
                  <a:pt x="1260" y="92"/>
                  <a:pt x="1249" y="91"/>
                </a:cubicBezTo>
                <a:cubicBezTo>
                  <a:pt x="1250" y="94"/>
                  <a:pt x="1249" y="93"/>
                  <a:pt x="1252" y="95"/>
                </a:cubicBezTo>
                <a:cubicBezTo>
                  <a:pt x="1251" y="95"/>
                  <a:pt x="1230" y="88"/>
                  <a:pt x="1228" y="87"/>
                </a:cubicBezTo>
                <a:cubicBezTo>
                  <a:pt x="1221" y="87"/>
                  <a:pt x="1226" y="93"/>
                  <a:pt x="1222" y="97"/>
                </a:cubicBezTo>
                <a:cubicBezTo>
                  <a:pt x="1221" y="99"/>
                  <a:pt x="1221" y="99"/>
                  <a:pt x="1221" y="99"/>
                </a:cubicBezTo>
                <a:cubicBezTo>
                  <a:pt x="1221" y="99"/>
                  <a:pt x="1221" y="99"/>
                  <a:pt x="1220" y="99"/>
                </a:cubicBezTo>
                <a:cubicBezTo>
                  <a:pt x="1221" y="96"/>
                  <a:pt x="1221" y="96"/>
                  <a:pt x="1220" y="95"/>
                </a:cubicBezTo>
                <a:cubicBezTo>
                  <a:pt x="1222" y="84"/>
                  <a:pt x="1224" y="83"/>
                  <a:pt x="1231" y="81"/>
                </a:cubicBezTo>
                <a:cubicBezTo>
                  <a:pt x="1233" y="79"/>
                  <a:pt x="1232" y="85"/>
                  <a:pt x="1236" y="84"/>
                </a:cubicBezTo>
                <a:cubicBezTo>
                  <a:pt x="1237" y="83"/>
                  <a:pt x="1239" y="82"/>
                  <a:pt x="1240" y="81"/>
                </a:cubicBezTo>
                <a:cubicBezTo>
                  <a:pt x="1241" y="81"/>
                  <a:pt x="1241" y="81"/>
                  <a:pt x="1242" y="81"/>
                </a:cubicBezTo>
                <a:cubicBezTo>
                  <a:pt x="1245" y="82"/>
                  <a:pt x="1263" y="83"/>
                  <a:pt x="1264" y="85"/>
                </a:cubicBezTo>
                <a:cubicBezTo>
                  <a:pt x="1265" y="85"/>
                  <a:pt x="1265" y="88"/>
                  <a:pt x="1267" y="89"/>
                </a:cubicBezTo>
                <a:cubicBezTo>
                  <a:pt x="1274" y="90"/>
                  <a:pt x="1282" y="92"/>
                  <a:pt x="1289" y="93"/>
                </a:cubicBezTo>
                <a:cubicBezTo>
                  <a:pt x="1290" y="85"/>
                  <a:pt x="1287" y="85"/>
                  <a:pt x="1284" y="81"/>
                </a:cubicBezTo>
                <a:cubicBezTo>
                  <a:pt x="1282" y="79"/>
                  <a:pt x="1284" y="77"/>
                  <a:pt x="1283" y="73"/>
                </a:cubicBezTo>
                <a:cubicBezTo>
                  <a:pt x="1281" y="72"/>
                  <a:pt x="1282" y="73"/>
                  <a:pt x="1278" y="73"/>
                </a:cubicBezTo>
                <a:cubicBezTo>
                  <a:pt x="1279" y="71"/>
                  <a:pt x="1280" y="71"/>
                  <a:pt x="1281" y="70"/>
                </a:cubicBezTo>
                <a:cubicBezTo>
                  <a:pt x="1281" y="68"/>
                  <a:pt x="1281" y="67"/>
                  <a:pt x="1281" y="66"/>
                </a:cubicBezTo>
                <a:cubicBezTo>
                  <a:pt x="1276" y="66"/>
                  <a:pt x="1278" y="67"/>
                  <a:pt x="1276" y="68"/>
                </a:cubicBezTo>
                <a:cubicBezTo>
                  <a:pt x="1271" y="70"/>
                  <a:pt x="1264" y="64"/>
                  <a:pt x="1259" y="62"/>
                </a:cubicBezTo>
                <a:cubicBezTo>
                  <a:pt x="1260" y="61"/>
                  <a:pt x="1261" y="60"/>
                  <a:pt x="1262" y="59"/>
                </a:cubicBezTo>
                <a:cubicBezTo>
                  <a:pt x="1266" y="60"/>
                  <a:pt x="1267" y="61"/>
                  <a:pt x="1269" y="63"/>
                </a:cubicBezTo>
                <a:cubicBezTo>
                  <a:pt x="1271" y="63"/>
                  <a:pt x="1271" y="63"/>
                  <a:pt x="1272" y="63"/>
                </a:cubicBezTo>
                <a:cubicBezTo>
                  <a:pt x="1272" y="63"/>
                  <a:pt x="1273" y="62"/>
                  <a:pt x="1273" y="62"/>
                </a:cubicBezTo>
                <a:cubicBezTo>
                  <a:pt x="1273" y="62"/>
                  <a:pt x="1273" y="62"/>
                  <a:pt x="1272" y="62"/>
                </a:cubicBezTo>
                <a:cubicBezTo>
                  <a:pt x="1271" y="60"/>
                  <a:pt x="1264" y="54"/>
                  <a:pt x="1260" y="55"/>
                </a:cubicBezTo>
                <a:cubicBezTo>
                  <a:pt x="1259" y="56"/>
                  <a:pt x="1259" y="57"/>
                  <a:pt x="1258" y="58"/>
                </a:cubicBezTo>
                <a:cubicBezTo>
                  <a:pt x="1254" y="57"/>
                  <a:pt x="1250" y="55"/>
                  <a:pt x="1245" y="54"/>
                </a:cubicBezTo>
                <a:cubicBezTo>
                  <a:pt x="1244" y="54"/>
                  <a:pt x="1241" y="58"/>
                  <a:pt x="1240" y="59"/>
                </a:cubicBezTo>
                <a:cubicBezTo>
                  <a:pt x="1239" y="58"/>
                  <a:pt x="1238" y="58"/>
                  <a:pt x="1237" y="58"/>
                </a:cubicBezTo>
                <a:cubicBezTo>
                  <a:pt x="1238" y="56"/>
                  <a:pt x="1240" y="55"/>
                  <a:pt x="1241" y="53"/>
                </a:cubicBezTo>
                <a:cubicBezTo>
                  <a:pt x="1241" y="53"/>
                  <a:pt x="1240" y="52"/>
                  <a:pt x="1240" y="51"/>
                </a:cubicBezTo>
                <a:cubicBezTo>
                  <a:pt x="1238" y="51"/>
                  <a:pt x="1237" y="50"/>
                  <a:pt x="1236" y="50"/>
                </a:cubicBezTo>
                <a:cubicBezTo>
                  <a:pt x="1235" y="52"/>
                  <a:pt x="1235" y="54"/>
                  <a:pt x="1234" y="55"/>
                </a:cubicBezTo>
                <a:cubicBezTo>
                  <a:pt x="1233" y="56"/>
                  <a:pt x="1230" y="58"/>
                  <a:pt x="1229" y="58"/>
                </a:cubicBezTo>
                <a:cubicBezTo>
                  <a:pt x="1226" y="59"/>
                  <a:pt x="1224" y="56"/>
                  <a:pt x="1224" y="56"/>
                </a:cubicBezTo>
                <a:cubicBezTo>
                  <a:pt x="1222" y="57"/>
                  <a:pt x="1220" y="60"/>
                  <a:pt x="1217" y="61"/>
                </a:cubicBezTo>
                <a:cubicBezTo>
                  <a:pt x="1217" y="62"/>
                  <a:pt x="1216" y="59"/>
                  <a:pt x="1213" y="58"/>
                </a:cubicBezTo>
                <a:cubicBezTo>
                  <a:pt x="1213" y="59"/>
                  <a:pt x="1212" y="60"/>
                  <a:pt x="1212" y="61"/>
                </a:cubicBezTo>
                <a:cubicBezTo>
                  <a:pt x="1210" y="59"/>
                  <a:pt x="1211" y="57"/>
                  <a:pt x="1208" y="58"/>
                </a:cubicBezTo>
                <a:cubicBezTo>
                  <a:pt x="1204" y="58"/>
                  <a:pt x="1204" y="58"/>
                  <a:pt x="1201" y="59"/>
                </a:cubicBezTo>
                <a:cubicBezTo>
                  <a:pt x="1201" y="61"/>
                  <a:pt x="1201" y="61"/>
                  <a:pt x="1201" y="62"/>
                </a:cubicBezTo>
                <a:cubicBezTo>
                  <a:pt x="1204" y="64"/>
                  <a:pt x="1205" y="63"/>
                  <a:pt x="1207" y="60"/>
                </a:cubicBezTo>
                <a:cubicBezTo>
                  <a:pt x="1210" y="62"/>
                  <a:pt x="1212" y="65"/>
                  <a:pt x="1214" y="67"/>
                </a:cubicBezTo>
                <a:cubicBezTo>
                  <a:pt x="1214" y="69"/>
                  <a:pt x="1214" y="69"/>
                  <a:pt x="1214" y="69"/>
                </a:cubicBezTo>
                <a:cubicBezTo>
                  <a:pt x="1216" y="71"/>
                  <a:pt x="1231" y="74"/>
                  <a:pt x="1235" y="75"/>
                </a:cubicBezTo>
                <a:cubicBezTo>
                  <a:pt x="1228" y="78"/>
                  <a:pt x="1220" y="70"/>
                  <a:pt x="1214" y="72"/>
                </a:cubicBezTo>
                <a:cubicBezTo>
                  <a:pt x="1213" y="72"/>
                  <a:pt x="1212" y="73"/>
                  <a:pt x="1211" y="73"/>
                </a:cubicBezTo>
                <a:cubicBezTo>
                  <a:pt x="1211" y="74"/>
                  <a:pt x="1210" y="75"/>
                  <a:pt x="1210" y="77"/>
                </a:cubicBezTo>
                <a:cubicBezTo>
                  <a:pt x="1212" y="77"/>
                  <a:pt x="1213" y="77"/>
                  <a:pt x="1215" y="78"/>
                </a:cubicBezTo>
                <a:cubicBezTo>
                  <a:pt x="1209" y="84"/>
                  <a:pt x="1201" y="76"/>
                  <a:pt x="1194" y="78"/>
                </a:cubicBezTo>
                <a:cubicBezTo>
                  <a:pt x="1193" y="78"/>
                  <a:pt x="1193" y="77"/>
                  <a:pt x="1192" y="77"/>
                </a:cubicBezTo>
                <a:cubicBezTo>
                  <a:pt x="1192" y="78"/>
                  <a:pt x="1192" y="79"/>
                  <a:pt x="1193" y="79"/>
                </a:cubicBezTo>
                <a:cubicBezTo>
                  <a:pt x="1198" y="81"/>
                  <a:pt x="1208" y="84"/>
                  <a:pt x="1211" y="83"/>
                </a:cubicBezTo>
                <a:cubicBezTo>
                  <a:pt x="1212" y="83"/>
                  <a:pt x="1214" y="84"/>
                  <a:pt x="1215" y="84"/>
                </a:cubicBezTo>
                <a:cubicBezTo>
                  <a:pt x="1214" y="86"/>
                  <a:pt x="1214" y="87"/>
                  <a:pt x="1213" y="89"/>
                </a:cubicBezTo>
                <a:cubicBezTo>
                  <a:pt x="1211" y="87"/>
                  <a:pt x="1212" y="89"/>
                  <a:pt x="1211" y="86"/>
                </a:cubicBezTo>
                <a:cubicBezTo>
                  <a:pt x="1209" y="86"/>
                  <a:pt x="1209" y="86"/>
                  <a:pt x="1208" y="87"/>
                </a:cubicBezTo>
                <a:cubicBezTo>
                  <a:pt x="1206" y="89"/>
                  <a:pt x="1207" y="91"/>
                  <a:pt x="1207" y="94"/>
                </a:cubicBezTo>
                <a:cubicBezTo>
                  <a:pt x="1204" y="93"/>
                  <a:pt x="1205" y="92"/>
                  <a:pt x="1203" y="91"/>
                </a:cubicBezTo>
                <a:cubicBezTo>
                  <a:pt x="1201" y="93"/>
                  <a:pt x="1198" y="93"/>
                  <a:pt x="1195" y="94"/>
                </a:cubicBezTo>
                <a:cubicBezTo>
                  <a:pt x="1194" y="95"/>
                  <a:pt x="1195" y="95"/>
                  <a:pt x="1194" y="96"/>
                </a:cubicBezTo>
                <a:cubicBezTo>
                  <a:pt x="1194" y="96"/>
                  <a:pt x="1193" y="96"/>
                  <a:pt x="1193" y="97"/>
                </a:cubicBezTo>
                <a:cubicBezTo>
                  <a:pt x="1196" y="96"/>
                  <a:pt x="1198" y="96"/>
                  <a:pt x="1201" y="96"/>
                </a:cubicBezTo>
                <a:cubicBezTo>
                  <a:pt x="1202" y="98"/>
                  <a:pt x="1204" y="99"/>
                  <a:pt x="1205" y="100"/>
                </a:cubicBezTo>
                <a:cubicBezTo>
                  <a:pt x="1205" y="100"/>
                  <a:pt x="1205" y="101"/>
                  <a:pt x="1204" y="101"/>
                </a:cubicBezTo>
                <a:cubicBezTo>
                  <a:pt x="1203" y="101"/>
                  <a:pt x="1203" y="102"/>
                  <a:pt x="1202" y="100"/>
                </a:cubicBezTo>
                <a:cubicBezTo>
                  <a:pt x="1199" y="101"/>
                  <a:pt x="1199" y="102"/>
                  <a:pt x="1198" y="106"/>
                </a:cubicBezTo>
                <a:cubicBezTo>
                  <a:pt x="1191" y="102"/>
                  <a:pt x="1175" y="99"/>
                  <a:pt x="1170" y="99"/>
                </a:cubicBezTo>
                <a:cubicBezTo>
                  <a:pt x="1169" y="99"/>
                  <a:pt x="1169" y="98"/>
                  <a:pt x="1169" y="98"/>
                </a:cubicBezTo>
                <a:cubicBezTo>
                  <a:pt x="1170" y="94"/>
                  <a:pt x="1173" y="93"/>
                  <a:pt x="1173" y="92"/>
                </a:cubicBezTo>
                <a:cubicBezTo>
                  <a:pt x="1174" y="89"/>
                  <a:pt x="1171" y="91"/>
                  <a:pt x="1171" y="89"/>
                </a:cubicBezTo>
                <a:cubicBezTo>
                  <a:pt x="1171" y="87"/>
                  <a:pt x="1172" y="85"/>
                  <a:pt x="1173" y="83"/>
                </a:cubicBezTo>
                <a:cubicBezTo>
                  <a:pt x="1182" y="85"/>
                  <a:pt x="1187" y="85"/>
                  <a:pt x="1193" y="87"/>
                </a:cubicBezTo>
                <a:cubicBezTo>
                  <a:pt x="1194" y="86"/>
                  <a:pt x="1194" y="87"/>
                  <a:pt x="1195" y="86"/>
                </a:cubicBezTo>
                <a:cubicBezTo>
                  <a:pt x="1196" y="86"/>
                  <a:pt x="1196" y="85"/>
                  <a:pt x="1196" y="84"/>
                </a:cubicBezTo>
                <a:cubicBezTo>
                  <a:pt x="1189" y="81"/>
                  <a:pt x="1181" y="81"/>
                  <a:pt x="1174" y="81"/>
                </a:cubicBezTo>
                <a:cubicBezTo>
                  <a:pt x="1174" y="79"/>
                  <a:pt x="1174" y="76"/>
                  <a:pt x="1174" y="74"/>
                </a:cubicBezTo>
                <a:cubicBezTo>
                  <a:pt x="1172" y="74"/>
                  <a:pt x="1172" y="73"/>
                  <a:pt x="1171" y="74"/>
                </a:cubicBezTo>
                <a:cubicBezTo>
                  <a:pt x="1170" y="72"/>
                  <a:pt x="1171" y="74"/>
                  <a:pt x="1171" y="71"/>
                </a:cubicBezTo>
                <a:cubicBezTo>
                  <a:pt x="1170" y="70"/>
                  <a:pt x="1167" y="69"/>
                  <a:pt x="1166" y="68"/>
                </a:cubicBezTo>
                <a:cubicBezTo>
                  <a:pt x="1165" y="68"/>
                  <a:pt x="1165" y="68"/>
                  <a:pt x="1164" y="67"/>
                </a:cubicBezTo>
                <a:cubicBezTo>
                  <a:pt x="1166" y="64"/>
                  <a:pt x="1169" y="63"/>
                  <a:pt x="1171" y="60"/>
                </a:cubicBezTo>
                <a:cubicBezTo>
                  <a:pt x="1169" y="58"/>
                  <a:pt x="1163" y="56"/>
                  <a:pt x="1160" y="54"/>
                </a:cubicBezTo>
                <a:cubicBezTo>
                  <a:pt x="1155" y="50"/>
                  <a:pt x="1158" y="40"/>
                  <a:pt x="1154" y="36"/>
                </a:cubicBezTo>
                <a:cubicBezTo>
                  <a:pt x="1151" y="33"/>
                  <a:pt x="1147" y="33"/>
                  <a:pt x="1144" y="29"/>
                </a:cubicBezTo>
                <a:cubicBezTo>
                  <a:pt x="1141" y="28"/>
                  <a:pt x="1141" y="22"/>
                  <a:pt x="1138" y="20"/>
                </a:cubicBezTo>
                <a:cubicBezTo>
                  <a:pt x="1135" y="18"/>
                  <a:pt x="1134" y="19"/>
                  <a:pt x="1133" y="17"/>
                </a:cubicBezTo>
                <a:cubicBezTo>
                  <a:pt x="1132" y="16"/>
                  <a:pt x="1131" y="16"/>
                  <a:pt x="1130" y="16"/>
                </a:cubicBezTo>
                <a:cubicBezTo>
                  <a:pt x="1130" y="19"/>
                  <a:pt x="1131" y="18"/>
                  <a:pt x="1131" y="22"/>
                </a:cubicBezTo>
                <a:cubicBezTo>
                  <a:pt x="1134" y="23"/>
                  <a:pt x="1133" y="23"/>
                  <a:pt x="1136" y="25"/>
                </a:cubicBezTo>
                <a:cubicBezTo>
                  <a:pt x="1135" y="27"/>
                  <a:pt x="1136" y="27"/>
                  <a:pt x="1135" y="28"/>
                </a:cubicBezTo>
                <a:cubicBezTo>
                  <a:pt x="1135" y="28"/>
                  <a:pt x="1134" y="28"/>
                  <a:pt x="1134" y="29"/>
                </a:cubicBezTo>
                <a:cubicBezTo>
                  <a:pt x="1137" y="29"/>
                  <a:pt x="1138" y="29"/>
                  <a:pt x="1139" y="30"/>
                </a:cubicBezTo>
                <a:cubicBezTo>
                  <a:pt x="1146" y="35"/>
                  <a:pt x="1147" y="46"/>
                  <a:pt x="1154" y="52"/>
                </a:cubicBezTo>
                <a:cubicBezTo>
                  <a:pt x="1154" y="52"/>
                  <a:pt x="1154" y="53"/>
                  <a:pt x="1154" y="54"/>
                </a:cubicBezTo>
                <a:cubicBezTo>
                  <a:pt x="1152" y="53"/>
                  <a:pt x="1151" y="52"/>
                  <a:pt x="1149" y="52"/>
                </a:cubicBezTo>
                <a:cubicBezTo>
                  <a:pt x="1149" y="53"/>
                  <a:pt x="1148" y="54"/>
                  <a:pt x="1148" y="55"/>
                </a:cubicBezTo>
                <a:cubicBezTo>
                  <a:pt x="1146" y="54"/>
                  <a:pt x="1135" y="53"/>
                  <a:pt x="1132" y="54"/>
                </a:cubicBezTo>
                <a:cubicBezTo>
                  <a:pt x="1132" y="54"/>
                  <a:pt x="1131" y="55"/>
                  <a:pt x="1130" y="56"/>
                </a:cubicBezTo>
                <a:cubicBezTo>
                  <a:pt x="1125" y="57"/>
                  <a:pt x="1123" y="52"/>
                  <a:pt x="1119" y="52"/>
                </a:cubicBezTo>
                <a:cubicBezTo>
                  <a:pt x="1115" y="52"/>
                  <a:pt x="1111" y="50"/>
                  <a:pt x="1107" y="48"/>
                </a:cubicBezTo>
                <a:cubicBezTo>
                  <a:pt x="1104" y="47"/>
                  <a:pt x="1104" y="50"/>
                  <a:pt x="1103" y="50"/>
                </a:cubicBezTo>
                <a:cubicBezTo>
                  <a:pt x="1098" y="50"/>
                  <a:pt x="1095" y="47"/>
                  <a:pt x="1093" y="46"/>
                </a:cubicBezTo>
                <a:cubicBezTo>
                  <a:pt x="1091" y="48"/>
                  <a:pt x="1090" y="48"/>
                  <a:pt x="1087" y="50"/>
                </a:cubicBezTo>
                <a:cubicBezTo>
                  <a:pt x="1087" y="50"/>
                  <a:pt x="1086" y="49"/>
                  <a:pt x="1086" y="49"/>
                </a:cubicBezTo>
                <a:cubicBezTo>
                  <a:pt x="1087" y="51"/>
                  <a:pt x="1089" y="51"/>
                  <a:pt x="1092" y="52"/>
                </a:cubicBezTo>
                <a:cubicBezTo>
                  <a:pt x="1092" y="52"/>
                  <a:pt x="1092" y="52"/>
                  <a:pt x="1092" y="53"/>
                </a:cubicBezTo>
                <a:cubicBezTo>
                  <a:pt x="1090" y="53"/>
                  <a:pt x="1089" y="53"/>
                  <a:pt x="1087" y="54"/>
                </a:cubicBezTo>
                <a:cubicBezTo>
                  <a:pt x="1086" y="57"/>
                  <a:pt x="1086" y="55"/>
                  <a:pt x="1086" y="57"/>
                </a:cubicBezTo>
                <a:cubicBezTo>
                  <a:pt x="1088" y="58"/>
                  <a:pt x="1096" y="59"/>
                  <a:pt x="1098" y="61"/>
                </a:cubicBezTo>
                <a:cubicBezTo>
                  <a:pt x="1099" y="62"/>
                  <a:pt x="1100" y="62"/>
                  <a:pt x="1100" y="62"/>
                </a:cubicBezTo>
                <a:cubicBezTo>
                  <a:pt x="1099" y="64"/>
                  <a:pt x="1100" y="63"/>
                  <a:pt x="1098" y="64"/>
                </a:cubicBezTo>
                <a:cubicBezTo>
                  <a:pt x="1098" y="66"/>
                  <a:pt x="1098" y="65"/>
                  <a:pt x="1098" y="67"/>
                </a:cubicBezTo>
                <a:cubicBezTo>
                  <a:pt x="1098" y="67"/>
                  <a:pt x="1098" y="67"/>
                  <a:pt x="1098" y="68"/>
                </a:cubicBezTo>
                <a:cubicBezTo>
                  <a:pt x="1099" y="68"/>
                  <a:pt x="1099" y="68"/>
                  <a:pt x="1100" y="68"/>
                </a:cubicBezTo>
                <a:cubicBezTo>
                  <a:pt x="1100" y="66"/>
                  <a:pt x="1101" y="65"/>
                  <a:pt x="1101" y="63"/>
                </a:cubicBezTo>
                <a:cubicBezTo>
                  <a:pt x="1114" y="66"/>
                  <a:pt x="1121" y="60"/>
                  <a:pt x="1135" y="63"/>
                </a:cubicBezTo>
                <a:cubicBezTo>
                  <a:pt x="1135" y="64"/>
                  <a:pt x="1134" y="65"/>
                  <a:pt x="1134" y="67"/>
                </a:cubicBezTo>
                <a:cubicBezTo>
                  <a:pt x="1130" y="66"/>
                  <a:pt x="1124" y="66"/>
                  <a:pt x="1121" y="67"/>
                </a:cubicBezTo>
                <a:cubicBezTo>
                  <a:pt x="1121" y="67"/>
                  <a:pt x="1120" y="67"/>
                  <a:pt x="1119" y="67"/>
                </a:cubicBezTo>
                <a:cubicBezTo>
                  <a:pt x="1119" y="68"/>
                  <a:pt x="1119" y="70"/>
                  <a:pt x="1118" y="72"/>
                </a:cubicBezTo>
                <a:cubicBezTo>
                  <a:pt x="1124" y="73"/>
                  <a:pt x="1140" y="76"/>
                  <a:pt x="1141" y="76"/>
                </a:cubicBezTo>
                <a:cubicBezTo>
                  <a:pt x="1143" y="76"/>
                  <a:pt x="1143" y="76"/>
                  <a:pt x="1145" y="76"/>
                </a:cubicBezTo>
                <a:cubicBezTo>
                  <a:pt x="1145" y="75"/>
                  <a:pt x="1145" y="73"/>
                  <a:pt x="1146" y="72"/>
                </a:cubicBezTo>
                <a:cubicBezTo>
                  <a:pt x="1142" y="72"/>
                  <a:pt x="1135" y="74"/>
                  <a:pt x="1131" y="70"/>
                </a:cubicBezTo>
                <a:cubicBezTo>
                  <a:pt x="1132" y="69"/>
                  <a:pt x="1138" y="67"/>
                  <a:pt x="1141" y="64"/>
                </a:cubicBezTo>
                <a:cubicBezTo>
                  <a:pt x="1145" y="65"/>
                  <a:pt x="1145" y="67"/>
                  <a:pt x="1148" y="66"/>
                </a:cubicBezTo>
                <a:cubicBezTo>
                  <a:pt x="1151" y="67"/>
                  <a:pt x="1155" y="68"/>
                  <a:pt x="1158" y="68"/>
                </a:cubicBezTo>
                <a:cubicBezTo>
                  <a:pt x="1158" y="78"/>
                  <a:pt x="1162" y="89"/>
                  <a:pt x="1153" y="93"/>
                </a:cubicBezTo>
                <a:cubicBezTo>
                  <a:pt x="1153" y="96"/>
                  <a:pt x="1154" y="97"/>
                  <a:pt x="1156" y="98"/>
                </a:cubicBezTo>
                <a:cubicBezTo>
                  <a:pt x="1156" y="99"/>
                  <a:pt x="1155" y="100"/>
                  <a:pt x="1154" y="101"/>
                </a:cubicBezTo>
                <a:cubicBezTo>
                  <a:pt x="1151" y="100"/>
                  <a:pt x="1148" y="100"/>
                  <a:pt x="1146" y="97"/>
                </a:cubicBezTo>
                <a:cubicBezTo>
                  <a:pt x="1145" y="95"/>
                  <a:pt x="1146" y="96"/>
                  <a:pt x="1147" y="92"/>
                </a:cubicBezTo>
                <a:cubicBezTo>
                  <a:pt x="1140" y="91"/>
                  <a:pt x="1135" y="89"/>
                  <a:pt x="1131" y="91"/>
                </a:cubicBezTo>
                <a:cubicBezTo>
                  <a:pt x="1130" y="91"/>
                  <a:pt x="1129" y="91"/>
                  <a:pt x="1128" y="91"/>
                </a:cubicBezTo>
                <a:cubicBezTo>
                  <a:pt x="1129" y="90"/>
                  <a:pt x="1129" y="90"/>
                  <a:pt x="1129" y="90"/>
                </a:cubicBezTo>
                <a:cubicBezTo>
                  <a:pt x="1133" y="87"/>
                  <a:pt x="1143" y="91"/>
                  <a:pt x="1147" y="89"/>
                </a:cubicBezTo>
                <a:cubicBezTo>
                  <a:pt x="1149" y="87"/>
                  <a:pt x="1149" y="88"/>
                  <a:pt x="1146" y="86"/>
                </a:cubicBezTo>
                <a:cubicBezTo>
                  <a:pt x="1148" y="84"/>
                  <a:pt x="1151" y="85"/>
                  <a:pt x="1154" y="84"/>
                </a:cubicBezTo>
                <a:cubicBezTo>
                  <a:pt x="1154" y="82"/>
                  <a:pt x="1154" y="81"/>
                  <a:pt x="1154" y="79"/>
                </a:cubicBezTo>
                <a:cubicBezTo>
                  <a:pt x="1150" y="79"/>
                  <a:pt x="1144" y="79"/>
                  <a:pt x="1141" y="81"/>
                </a:cubicBezTo>
                <a:cubicBezTo>
                  <a:pt x="1140" y="82"/>
                  <a:pt x="1140" y="82"/>
                  <a:pt x="1140" y="85"/>
                </a:cubicBezTo>
                <a:cubicBezTo>
                  <a:pt x="1137" y="84"/>
                  <a:pt x="1135" y="85"/>
                  <a:pt x="1133" y="83"/>
                </a:cubicBezTo>
                <a:cubicBezTo>
                  <a:pt x="1126" y="81"/>
                  <a:pt x="1121" y="79"/>
                  <a:pt x="1118" y="84"/>
                </a:cubicBezTo>
                <a:cubicBezTo>
                  <a:pt x="1115" y="83"/>
                  <a:pt x="1113" y="79"/>
                  <a:pt x="1113" y="76"/>
                </a:cubicBezTo>
                <a:cubicBezTo>
                  <a:pt x="1109" y="74"/>
                  <a:pt x="1105" y="74"/>
                  <a:pt x="1100" y="73"/>
                </a:cubicBezTo>
                <a:cubicBezTo>
                  <a:pt x="1100" y="74"/>
                  <a:pt x="1100" y="75"/>
                  <a:pt x="1099" y="76"/>
                </a:cubicBezTo>
                <a:cubicBezTo>
                  <a:pt x="1100" y="77"/>
                  <a:pt x="1101" y="77"/>
                  <a:pt x="1102" y="77"/>
                </a:cubicBezTo>
                <a:cubicBezTo>
                  <a:pt x="1099" y="79"/>
                  <a:pt x="1099" y="77"/>
                  <a:pt x="1099" y="80"/>
                </a:cubicBezTo>
                <a:cubicBezTo>
                  <a:pt x="1097" y="80"/>
                  <a:pt x="1095" y="80"/>
                  <a:pt x="1093" y="80"/>
                </a:cubicBezTo>
                <a:cubicBezTo>
                  <a:pt x="1093" y="79"/>
                  <a:pt x="1094" y="78"/>
                  <a:pt x="1094" y="77"/>
                </a:cubicBezTo>
                <a:cubicBezTo>
                  <a:pt x="1091" y="77"/>
                  <a:pt x="1091" y="77"/>
                  <a:pt x="1089" y="79"/>
                </a:cubicBezTo>
                <a:cubicBezTo>
                  <a:pt x="1085" y="77"/>
                  <a:pt x="1085" y="76"/>
                  <a:pt x="1082" y="74"/>
                </a:cubicBezTo>
                <a:cubicBezTo>
                  <a:pt x="1082" y="74"/>
                  <a:pt x="1081" y="73"/>
                  <a:pt x="1081" y="73"/>
                </a:cubicBezTo>
                <a:cubicBezTo>
                  <a:pt x="1083" y="72"/>
                  <a:pt x="1084" y="72"/>
                  <a:pt x="1087" y="72"/>
                </a:cubicBezTo>
                <a:cubicBezTo>
                  <a:pt x="1087" y="71"/>
                  <a:pt x="1087" y="70"/>
                  <a:pt x="1087" y="69"/>
                </a:cubicBezTo>
                <a:cubicBezTo>
                  <a:pt x="1078" y="67"/>
                  <a:pt x="1077" y="66"/>
                  <a:pt x="1071" y="66"/>
                </a:cubicBezTo>
                <a:cubicBezTo>
                  <a:pt x="1070" y="65"/>
                  <a:pt x="1071" y="66"/>
                  <a:pt x="1069" y="65"/>
                </a:cubicBezTo>
                <a:cubicBezTo>
                  <a:pt x="1070" y="62"/>
                  <a:pt x="1070" y="62"/>
                  <a:pt x="1070" y="61"/>
                </a:cubicBezTo>
                <a:cubicBezTo>
                  <a:pt x="1070" y="60"/>
                  <a:pt x="1070" y="60"/>
                  <a:pt x="1070" y="59"/>
                </a:cubicBezTo>
                <a:cubicBezTo>
                  <a:pt x="1075" y="59"/>
                  <a:pt x="1074" y="58"/>
                  <a:pt x="1080" y="60"/>
                </a:cubicBezTo>
                <a:cubicBezTo>
                  <a:pt x="1080" y="59"/>
                  <a:pt x="1080" y="59"/>
                  <a:pt x="1081" y="59"/>
                </a:cubicBezTo>
                <a:cubicBezTo>
                  <a:pt x="1081" y="52"/>
                  <a:pt x="1076" y="56"/>
                  <a:pt x="1072" y="53"/>
                </a:cubicBezTo>
                <a:cubicBezTo>
                  <a:pt x="1072" y="53"/>
                  <a:pt x="1072" y="52"/>
                  <a:pt x="1072" y="52"/>
                </a:cubicBezTo>
                <a:cubicBezTo>
                  <a:pt x="1074" y="52"/>
                  <a:pt x="1076" y="52"/>
                  <a:pt x="1078" y="52"/>
                </a:cubicBezTo>
                <a:cubicBezTo>
                  <a:pt x="1078" y="51"/>
                  <a:pt x="1078" y="51"/>
                  <a:pt x="1078" y="50"/>
                </a:cubicBezTo>
                <a:cubicBezTo>
                  <a:pt x="1076" y="50"/>
                  <a:pt x="1075" y="49"/>
                  <a:pt x="1073" y="50"/>
                </a:cubicBezTo>
                <a:cubicBezTo>
                  <a:pt x="1068" y="50"/>
                  <a:pt x="1070" y="50"/>
                  <a:pt x="1068" y="53"/>
                </a:cubicBezTo>
                <a:cubicBezTo>
                  <a:pt x="1066" y="52"/>
                  <a:pt x="1066" y="53"/>
                  <a:pt x="1065" y="52"/>
                </a:cubicBezTo>
                <a:cubicBezTo>
                  <a:pt x="1064" y="51"/>
                  <a:pt x="1062" y="51"/>
                  <a:pt x="1060" y="51"/>
                </a:cubicBezTo>
                <a:cubicBezTo>
                  <a:pt x="1062" y="48"/>
                  <a:pt x="1065" y="48"/>
                  <a:pt x="1067" y="47"/>
                </a:cubicBezTo>
                <a:cubicBezTo>
                  <a:pt x="1068" y="46"/>
                  <a:pt x="1068" y="46"/>
                  <a:pt x="1069" y="44"/>
                </a:cubicBezTo>
                <a:cubicBezTo>
                  <a:pt x="1077" y="45"/>
                  <a:pt x="1118" y="47"/>
                  <a:pt x="1123" y="44"/>
                </a:cubicBezTo>
                <a:cubicBezTo>
                  <a:pt x="1123" y="44"/>
                  <a:pt x="1124" y="45"/>
                  <a:pt x="1125" y="45"/>
                </a:cubicBezTo>
                <a:cubicBezTo>
                  <a:pt x="1125" y="44"/>
                  <a:pt x="1125" y="43"/>
                  <a:pt x="1125" y="42"/>
                </a:cubicBezTo>
                <a:cubicBezTo>
                  <a:pt x="1119" y="41"/>
                  <a:pt x="1102" y="39"/>
                  <a:pt x="1098" y="35"/>
                </a:cubicBezTo>
                <a:cubicBezTo>
                  <a:pt x="1098" y="35"/>
                  <a:pt x="1098" y="34"/>
                  <a:pt x="1097" y="34"/>
                </a:cubicBezTo>
                <a:cubicBezTo>
                  <a:pt x="1102" y="33"/>
                  <a:pt x="1113" y="35"/>
                  <a:pt x="1117" y="33"/>
                </a:cubicBezTo>
                <a:cubicBezTo>
                  <a:pt x="1117" y="34"/>
                  <a:pt x="1118" y="34"/>
                  <a:pt x="1119" y="34"/>
                </a:cubicBezTo>
                <a:cubicBezTo>
                  <a:pt x="1119" y="30"/>
                  <a:pt x="1119" y="30"/>
                  <a:pt x="1119" y="30"/>
                </a:cubicBezTo>
                <a:cubicBezTo>
                  <a:pt x="1113" y="29"/>
                  <a:pt x="1099" y="28"/>
                  <a:pt x="1097" y="26"/>
                </a:cubicBezTo>
                <a:cubicBezTo>
                  <a:pt x="1094" y="26"/>
                  <a:pt x="1092" y="26"/>
                  <a:pt x="1090" y="26"/>
                </a:cubicBezTo>
                <a:cubicBezTo>
                  <a:pt x="1089" y="28"/>
                  <a:pt x="1089" y="30"/>
                  <a:pt x="1089" y="32"/>
                </a:cubicBezTo>
                <a:cubicBezTo>
                  <a:pt x="1091" y="33"/>
                  <a:pt x="1092" y="34"/>
                  <a:pt x="1094" y="34"/>
                </a:cubicBezTo>
                <a:cubicBezTo>
                  <a:pt x="1094" y="35"/>
                  <a:pt x="1093" y="36"/>
                  <a:pt x="1093" y="37"/>
                </a:cubicBezTo>
                <a:cubicBezTo>
                  <a:pt x="1089" y="37"/>
                  <a:pt x="1085" y="37"/>
                  <a:pt x="1081" y="37"/>
                </a:cubicBezTo>
                <a:cubicBezTo>
                  <a:pt x="1081" y="36"/>
                  <a:pt x="1081" y="36"/>
                  <a:pt x="1081" y="36"/>
                </a:cubicBezTo>
                <a:cubicBezTo>
                  <a:pt x="1081" y="35"/>
                  <a:pt x="1081" y="35"/>
                  <a:pt x="1080" y="35"/>
                </a:cubicBezTo>
                <a:cubicBezTo>
                  <a:pt x="1081" y="35"/>
                  <a:pt x="1081" y="35"/>
                  <a:pt x="1081" y="35"/>
                </a:cubicBezTo>
                <a:cubicBezTo>
                  <a:pt x="1082" y="34"/>
                  <a:pt x="1083" y="33"/>
                  <a:pt x="1083" y="32"/>
                </a:cubicBezTo>
                <a:cubicBezTo>
                  <a:pt x="1084" y="32"/>
                  <a:pt x="1086" y="33"/>
                  <a:pt x="1087" y="33"/>
                </a:cubicBezTo>
                <a:cubicBezTo>
                  <a:pt x="1088" y="30"/>
                  <a:pt x="1088" y="28"/>
                  <a:pt x="1087" y="27"/>
                </a:cubicBezTo>
                <a:cubicBezTo>
                  <a:pt x="1086" y="26"/>
                  <a:pt x="1087" y="26"/>
                  <a:pt x="1084" y="25"/>
                </a:cubicBezTo>
                <a:cubicBezTo>
                  <a:pt x="1084" y="27"/>
                  <a:pt x="1084" y="28"/>
                  <a:pt x="1083" y="29"/>
                </a:cubicBezTo>
                <a:cubicBezTo>
                  <a:pt x="1081" y="30"/>
                  <a:pt x="1080" y="25"/>
                  <a:pt x="1076" y="29"/>
                </a:cubicBezTo>
                <a:cubicBezTo>
                  <a:pt x="1072" y="27"/>
                  <a:pt x="1072" y="25"/>
                  <a:pt x="1072" y="21"/>
                </a:cubicBezTo>
                <a:cubicBezTo>
                  <a:pt x="1067" y="20"/>
                  <a:pt x="1061" y="18"/>
                  <a:pt x="1058" y="19"/>
                </a:cubicBezTo>
                <a:cubicBezTo>
                  <a:pt x="1048" y="17"/>
                  <a:pt x="1048" y="21"/>
                  <a:pt x="1040" y="21"/>
                </a:cubicBezTo>
                <a:cubicBezTo>
                  <a:pt x="1040" y="22"/>
                  <a:pt x="1039" y="23"/>
                  <a:pt x="1039" y="24"/>
                </a:cubicBezTo>
                <a:cubicBezTo>
                  <a:pt x="1042" y="25"/>
                  <a:pt x="1045" y="25"/>
                  <a:pt x="1047" y="26"/>
                </a:cubicBezTo>
                <a:cubicBezTo>
                  <a:pt x="1048" y="26"/>
                  <a:pt x="1048" y="27"/>
                  <a:pt x="1048" y="27"/>
                </a:cubicBezTo>
                <a:cubicBezTo>
                  <a:pt x="1047" y="29"/>
                  <a:pt x="1048" y="29"/>
                  <a:pt x="1047" y="30"/>
                </a:cubicBezTo>
                <a:cubicBezTo>
                  <a:pt x="1045" y="31"/>
                  <a:pt x="1041" y="30"/>
                  <a:pt x="1038" y="29"/>
                </a:cubicBezTo>
                <a:cubicBezTo>
                  <a:pt x="1039" y="32"/>
                  <a:pt x="1039" y="32"/>
                  <a:pt x="1039" y="34"/>
                </a:cubicBezTo>
                <a:cubicBezTo>
                  <a:pt x="1043" y="34"/>
                  <a:pt x="1053" y="38"/>
                  <a:pt x="1057" y="36"/>
                </a:cubicBezTo>
                <a:cubicBezTo>
                  <a:pt x="1058" y="36"/>
                  <a:pt x="1058" y="36"/>
                  <a:pt x="1059" y="37"/>
                </a:cubicBezTo>
                <a:cubicBezTo>
                  <a:pt x="1059" y="37"/>
                  <a:pt x="1059" y="37"/>
                  <a:pt x="1059" y="38"/>
                </a:cubicBezTo>
                <a:cubicBezTo>
                  <a:pt x="1048" y="39"/>
                  <a:pt x="1036" y="39"/>
                  <a:pt x="1026" y="38"/>
                </a:cubicBezTo>
                <a:cubicBezTo>
                  <a:pt x="1023" y="37"/>
                  <a:pt x="1020" y="36"/>
                  <a:pt x="1017" y="35"/>
                </a:cubicBezTo>
                <a:cubicBezTo>
                  <a:pt x="1009" y="36"/>
                  <a:pt x="1003" y="38"/>
                  <a:pt x="994" y="36"/>
                </a:cubicBezTo>
                <a:cubicBezTo>
                  <a:pt x="994" y="33"/>
                  <a:pt x="994" y="32"/>
                  <a:pt x="994" y="30"/>
                </a:cubicBezTo>
                <a:cubicBezTo>
                  <a:pt x="992" y="30"/>
                  <a:pt x="992" y="30"/>
                  <a:pt x="991" y="30"/>
                </a:cubicBezTo>
                <a:cubicBezTo>
                  <a:pt x="989" y="31"/>
                  <a:pt x="989" y="33"/>
                  <a:pt x="988" y="36"/>
                </a:cubicBezTo>
                <a:cubicBezTo>
                  <a:pt x="988" y="36"/>
                  <a:pt x="988" y="37"/>
                  <a:pt x="987" y="37"/>
                </a:cubicBezTo>
                <a:cubicBezTo>
                  <a:pt x="983" y="35"/>
                  <a:pt x="982" y="35"/>
                  <a:pt x="982" y="32"/>
                </a:cubicBezTo>
                <a:cubicBezTo>
                  <a:pt x="980" y="32"/>
                  <a:pt x="978" y="34"/>
                  <a:pt x="977" y="35"/>
                </a:cubicBezTo>
                <a:cubicBezTo>
                  <a:pt x="977" y="35"/>
                  <a:pt x="949" y="32"/>
                  <a:pt x="949" y="32"/>
                </a:cubicBezTo>
                <a:cubicBezTo>
                  <a:pt x="945" y="30"/>
                  <a:pt x="943" y="25"/>
                  <a:pt x="939" y="23"/>
                </a:cubicBezTo>
                <a:cubicBezTo>
                  <a:pt x="941" y="20"/>
                  <a:pt x="944" y="18"/>
                  <a:pt x="946" y="16"/>
                </a:cubicBezTo>
                <a:cubicBezTo>
                  <a:pt x="947" y="15"/>
                  <a:pt x="947" y="16"/>
                  <a:pt x="950" y="17"/>
                </a:cubicBezTo>
                <a:cubicBezTo>
                  <a:pt x="950" y="17"/>
                  <a:pt x="951" y="17"/>
                  <a:pt x="951" y="18"/>
                </a:cubicBezTo>
                <a:cubicBezTo>
                  <a:pt x="950" y="22"/>
                  <a:pt x="950" y="22"/>
                  <a:pt x="950" y="22"/>
                </a:cubicBezTo>
                <a:cubicBezTo>
                  <a:pt x="952" y="22"/>
                  <a:pt x="956" y="21"/>
                  <a:pt x="956" y="21"/>
                </a:cubicBezTo>
                <a:cubicBezTo>
                  <a:pt x="956" y="22"/>
                  <a:pt x="956" y="23"/>
                  <a:pt x="956" y="24"/>
                </a:cubicBezTo>
                <a:cubicBezTo>
                  <a:pt x="959" y="27"/>
                  <a:pt x="969" y="26"/>
                  <a:pt x="975" y="26"/>
                </a:cubicBezTo>
                <a:cubicBezTo>
                  <a:pt x="985" y="25"/>
                  <a:pt x="999" y="17"/>
                  <a:pt x="1010" y="18"/>
                </a:cubicBezTo>
                <a:cubicBezTo>
                  <a:pt x="1010" y="17"/>
                  <a:pt x="1010" y="16"/>
                  <a:pt x="1011" y="15"/>
                </a:cubicBezTo>
                <a:cubicBezTo>
                  <a:pt x="1002" y="11"/>
                  <a:pt x="993" y="9"/>
                  <a:pt x="983" y="9"/>
                </a:cubicBezTo>
                <a:cubicBezTo>
                  <a:pt x="982" y="12"/>
                  <a:pt x="982" y="11"/>
                  <a:pt x="980" y="13"/>
                </a:cubicBezTo>
                <a:cubicBezTo>
                  <a:pt x="975" y="10"/>
                  <a:pt x="969" y="9"/>
                  <a:pt x="962" y="8"/>
                </a:cubicBezTo>
                <a:cubicBezTo>
                  <a:pt x="960" y="9"/>
                  <a:pt x="957" y="11"/>
                  <a:pt x="954" y="13"/>
                </a:cubicBezTo>
                <a:cubicBezTo>
                  <a:pt x="954" y="13"/>
                  <a:pt x="949" y="9"/>
                  <a:pt x="945" y="8"/>
                </a:cubicBezTo>
                <a:cubicBezTo>
                  <a:pt x="945" y="9"/>
                  <a:pt x="945" y="10"/>
                  <a:pt x="945" y="11"/>
                </a:cubicBezTo>
                <a:cubicBezTo>
                  <a:pt x="919" y="0"/>
                  <a:pt x="897" y="7"/>
                  <a:pt x="866" y="3"/>
                </a:cubicBezTo>
                <a:cubicBezTo>
                  <a:pt x="864" y="7"/>
                  <a:pt x="864" y="9"/>
                  <a:pt x="861" y="13"/>
                </a:cubicBezTo>
                <a:cubicBezTo>
                  <a:pt x="854" y="12"/>
                  <a:pt x="855" y="12"/>
                  <a:pt x="850" y="9"/>
                </a:cubicBezTo>
                <a:cubicBezTo>
                  <a:pt x="848" y="11"/>
                  <a:pt x="845" y="11"/>
                  <a:pt x="842" y="13"/>
                </a:cubicBezTo>
                <a:cubicBezTo>
                  <a:pt x="841" y="14"/>
                  <a:pt x="841" y="14"/>
                  <a:pt x="841" y="16"/>
                </a:cubicBezTo>
                <a:cubicBezTo>
                  <a:pt x="843" y="16"/>
                  <a:pt x="843" y="16"/>
                  <a:pt x="844" y="15"/>
                </a:cubicBezTo>
                <a:cubicBezTo>
                  <a:pt x="844" y="16"/>
                  <a:pt x="844" y="15"/>
                  <a:pt x="844" y="17"/>
                </a:cubicBezTo>
                <a:cubicBezTo>
                  <a:pt x="845" y="19"/>
                  <a:pt x="844" y="17"/>
                  <a:pt x="844" y="19"/>
                </a:cubicBezTo>
                <a:cubicBezTo>
                  <a:pt x="830" y="22"/>
                  <a:pt x="815" y="22"/>
                  <a:pt x="799" y="21"/>
                </a:cubicBezTo>
                <a:cubicBezTo>
                  <a:pt x="800" y="24"/>
                  <a:pt x="799" y="22"/>
                  <a:pt x="801" y="24"/>
                </a:cubicBezTo>
                <a:cubicBezTo>
                  <a:pt x="798" y="29"/>
                  <a:pt x="795" y="26"/>
                  <a:pt x="791" y="28"/>
                </a:cubicBezTo>
                <a:cubicBezTo>
                  <a:pt x="783" y="31"/>
                  <a:pt x="769" y="38"/>
                  <a:pt x="758" y="32"/>
                </a:cubicBezTo>
                <a:cubicBezTo>
                  <a:pt x="755" y="33"/>
                  <a:pt x="756" y="35"/>
                  <a:pt x="752" y="33"/>
                </a:cubicBezTo>
                <a:cubicBezTo>
                  <a:pt x="750" y="36"/>
                  <a:pt x="751" y="35"/>
                  <a:pt x="750" y="38"/>
                </a:cubicBezTo>
                <a:cubicBezTo>
                  <a:pt x="739" y="39"/>
                  <a:pt x="726" y="42"/>
                  <a:pt x="716" y="46"/>
                </a:cubicBezTo>
                <a:cubicBezTo>
                  <a:pt x="716" y="49"/>
                  <a:pt x="718" y="49"/>
                  <a:pt x="717" y="50"/>
                </a:cubicBezTo>
                <a:cubicBezTo>
                  <a:pt x="714" y="52"/>
                  <a:pt x="712" y="52"/>
                  <a:pt x="708" y="51"/>
                </a:cubicBezTo>
                <a:cubicBezTo>
                  <a:pt x="709" y="49"/>
                  <a:pt x="709" y="47"/>
                  <a:pt x="710" y="45"/>
                </a:cubicBezTo>
                <a:cubicBezTo>
                  <a:pt x="709" y="44"/>
                  <a:pt x="709" y="44"/>
                  <a:pt x="706" y="43"/>
                </a:cubicBezTo>
                <a:cubicBezTo>
                  <a:pt x="707" y="39"/>
                  <a:pt x="707" y="39"/>
                  <a:pt x="707" y="39"/>
                </a:cubicBezTo>
                <a:cubicBezTo>
                  <a:pt x="707" y="39"/>
                  <a:pt x="706" y="40"/>
                  <a:pt x="706" y="40"/>
                </a:cubicBezTo>
                <a:cubicBezTo>
                  <a:pt x="703" y="41"/>
                  <a:pt x="704" y="40"/>
                  <a:pt x="703" y="44"/>
                </a:cubicBezTo>
                <a:cubicBezTo>
                  <a:pt x="702" y="42"/>
                  <a:pt x="700" y="41"/>
                  <a:pt x="700" y="40"/>
                </a:cubicBezTo>
                <a:cubicBezTo>
                  <a:pt x="697" y="41"/>
                  <a:pt x="696" y="43"/>
                  <a:pt x="693" y="44"/>
                </a:cubicBezTo>
                <a:cubicBezTo>
                  <a:pt x="693" y="45"/>
                  <a:pt x="693" y="46"/>
                  <a:pt x="693" y="47"/>
                </a:cubicBezTo>
                <a:cubicBezTo>
                  <a:pt x="698" y="49"/>
                  <a:pt x="695" y="49"/>
                  <a:pt x="700" y="50"/>
                </a:cubicBezTo>
                <a:cubicBezTo>
                  <a:pt x="699" y="51"/>
                  <a:pt x="699" y="51"/>
                  <a:pt x="699" y="51"/>
                </a:cubicBezTo>
                <a:cubicBezTo>
                  <a:pt x="696" y="52"/>
                  <a:pt x="689" y="51"/>
                  <a:pt x="685" y="53"/>
                </a:cubicBezTo>
                <a:cubicBezTo>
                  <a:pt x="683" y="51"/>
                  <a:pt x="684" y="53"/>
                  <a:pt x="684" y="49"/>
                </a:cubicBezTo>
                <a:cubicBezTo>
                  <a:pt x="683" y="49"/>
                  <a:pt x="682" y="49"/>
                  <a:pt x="681" y="49"/>
                </a:cubicBezTo>
                <a:cubicBezTo>
                  <a:pt x="679" y="51"/>
                  <a:pt x="678" y="53"/>
                  <a:pt x="676" y="55"/>
                </a:cubicBezTo>
                <a:cubicBezTo>
                  <a:pt x="674" y="54"/>
                  <a:pt x="674" y="54"/>
                  <a:pt x="673" y="53"/>
                </a:cubicBezTo>
                <a:cubicBezTo>
                  <a:pt x="672" y="51"/>
                  <a:pt x="673" y="53"/>
                  <a:pt x="673" y="51"/>
                </a:cubicBezTo>
                <a:cubicBezTo>
                  <a:pt x="673" y="51"/>
                  <a:pt x="672" y="50"/>
                  <a:pt x="672" y="50"/>
                </a:cubicBezTo>
                <a:cubicBezTo>
                  <a:pt x="671" y="50"/>
                  <a:pt x="670" y="50"/>
                  <a:pt x="669" y="49"/>
                </a:cubicBezTo>
                <a:cubicBezTo>
                  <a:pt x="668" y="51"/>
                  <a:pt x="669" y="50"/>
                  <a:pt x="668" y="51"/>
                </a:cubicBezTo>
                <a:cubicBezTo>
                  <a:pt x="669" y="52"/>
                  <a:pt x="669" y="52"/>
                  <a:pt x="671" y="53"/>
                </a:cubicBezTo>
                <a:cubicBezTo>
                  <a:pt x="670" y="53"/>
                  <a:pt x="670" y="54"/>
                  <a:pt x="670" y="54"/>
                </a:cubicBezTo>
                <a:cubicBezTo>
                  <a:pt x="668" y="54"/>
                  <a:pt x="669" y="54"/>
                  <a:pt x="667" y="55"/>
                </a:cubicBezTo>
                <a:cubicBezTo>
                  <a:pt x="659" y="53"/>
                  <a:pt x="656" y="48"/>
                  <a:pt x="652" y="52"/>
                </a:cubicBezTo>
                <a:cubicBezTo>
                  <a:pt x="649" y="52"/>
                  <a:pt x="648" y="51"/>
                  <a:pt x="647" y="50"/>
                </a:cubicBezTo>
                <a:cubicBezTo>
                  <a:pt x="646" y="48"/>
                  <a:pt x="647" y="49"/>
                  <a:pt x="648" y="46"/>
                </a:cubicBezTo>
                <a:cubicBezTo>
                  <a:pt x="645" y="46"/>
                  <a:pt x="644" y="47"/>
                  <a:pt x="642" y="48"/>
                </a:cubicBezTo>
                <a:cubicBezTo>
                  <a:pt x="643" y="49"/>
                  <a:pt x="643" y="50"/>
                  <a:pt x="644" y="51"/>
                </a:cubicBezTo>
                <a:cubicBezTo>
                  <a:pt x="638" y="54"/>
                  <a:pt x="631" y="54"/>
                  <a:pt x="624" y="53"/>
                </a:cubicBezTo>
                <a:cubicBezTo>
                  <a:pt x="623" y="55"/>
                  <a:pt x="622" y="55"/>
                  <a:pt x="620" y="56"/>
                </a:cubicBezTo>
                <a:cubicBezTo>
                  <a:pt x="620" y="57"/>
                  <a:pt x="620" y="58"/>
                  <a:pt x="620" y="59"/>
                </a:cubicBezTo>
                <a:cubicBezTo>
                  <a:pt x="620" y="59"/>
                  <a:pt x="620" y="59"/>
                  <a:pt x="621" y="59"/>
                </a:cubicBezTo>
                <a:cubicBezTo>
                  <a:pt x="623" y="59"/>
                  <a:pt x="624" y="59"/>
                  <a:pt x="626" y="60"/>
                </a:cubicBezTo>
                <a:cubicBezTo>
                  <a:pt x="626" y="60"/>
                  <a:pt x="626" y="60"/>
                  <a:pt x="626" y="61"/>
                </a:cubicBezTo>
                <a:cubicBezTo>
                  <a:pt x="621" y="62"/>
                  <a:pt x="622" y="62"/>
                  <a:pt x="617" y="61"/>
                </a:cubicBezTo>
                <a:cubicBezTo>
                  <a:pt x="616" y="63"/>
                  <a:pt x="617" y="62"/>
                  <a:pt x="616" y="63"/>
                </a:cubicBezTo>
                <a:cubicBezTo>
                  <a:pt x="616" y="66"/>
                  <a:pt x="615" y="65"/>
                  <a:pt x="617" y="67"/>
                </a:cubicBezTo>
                <a:cubicBezTo>
                  <a:pt x="618" y="68"/>
                  <a:pt x="618" y="68"/>
                  <a:pt x="620" y="67"/>
                </a:cubicBezTo>
                <a:cubicBezTo>
                  <a:pt x="621" y="67"/>
                  <a:pt x="622" y="67"/>
                  <a:pt x="623" y="68"/>
                </a:cubicBezTo>
                <a:cubicBezTo>
                  <a:pt x="622" y="70"/>
                  <a:pt x="621" y="70"/>
                  <a:pt x="618" y="71"/>
                </a:cubicBezTo>
                <a:cubicBezTo>
                  <a:pt x="619" y="74"/>
                  <a:pt x="619" y="73"/>
                  <a:pt x="623" y="74"/>
                </a:cubicBezTo>
                <a:cubicBezTo>
                  <a:pt x="619" y="78"/>
                  <a:pt x="611" y="75"/>
                  <a:pt x="606" y="74"/>
                </a:cubicBezTo>
                <a:cubicBezTo>
                  <a:pt x="606" y="75"/>
                  <a:pt x="606" y="77"/>
                  <a:pt x="606" y="79"/>
                </a:cubicBezTo>
                <a:cubicBezTo>
                  <a:pt x="594" y="78"/>
                  <a:pt x="581" y="78"/>
                  <a:pt x="572" y="81"/>
                </a:cubicBezTo>
                <a:cubicBezTo>
                  <a:pt x="573" y="84"/>
                  <a:pt x="575" y="85"/>
                  <a:pt x="573" y="88"/>
                </a:cubicBezTo>
                <a:cubicBezTo>
                  <a:pt x="570" y="91"/>
                  <a:pt x="566" y="91"/>
                  <a:pt x="562" y="90"/>
                </a:cubicBezTo>
                <a:cubicBezTo>
                  <a:pt x="563" y="93"/>
                  <a:pt x="562" y="92"/>
                  <a:pt x="565" y="93"/>
                </a:cubicBezTo>
                <a:cubicBezTo>
                  <a:pt x="565" y="93"/>
                  <a:pt x="565" y="93"/>
                  <a:pt x="565" y="94"/>
                </a:cubicBezTo>
                <a:cubicBezTo>
                  <a:pt x="562" y="94"/>
                  <a:pt x="559" y="95"/>
                  <a:pt x="554" y="94"/>
                </a:cubicBezTo>
                <a:cubicBezTo>
                  <a:pt x="554" y="92"/>
                  <a:pt x="554" y="91"/>
                  <a:pt x="554" y="89"/>
                </a:cubicBezTo>
                <a:cubicBezTo>
                  <a:pt x="553" y="89"/>
                  <a:pt x="552" y="89"/>
                  <a:pt x="550" y="89"/>
                </a:cubicBezTo>
                <a:cubicBezTo>
                  <a:pt x="551" y="88"/>
                  <a:pt x="551" y="88"/>
                  <a:pt x="552" y="88"/>
                </a:cubicBezTo>
                <a:cubicBezTo>
                  <a:pt x="554" y="86"/>
                  <a:pt x="562" y="86"/>
                  <a:pt x="566" y="85"/>
                </a:cubicBezTo>
                <a:cubicBezTo>
                  <a:pt x="567" y="81"/>
                  <a:pt x="567" y="81"/>
                  <a:pt x="567" y="81"/>
                </a:cubicBezTo>
                <a:cubicBezTo>
                  <a:pt x="562" y="81"/>
                  <a:pt x="551" y="79"/>
                  <a:pt x="546" y="80"/>
                </a:cubicBezTo>
                <a:cubicBezTo>
                  <a:pt x="545" y="81"/>
                  <a:pt x="544" y="82"/>
                  <a:pt x="543" y="83"/>
                </a:cubicBezTo>
                <a:cubicBezTo>
                  <a:pt x="537" y="84"/>
                  <a:pt x="535" y="80"/>
                  <a:pt x="530" y="80"/>
                </a:cubicBezTo>
                <a:cubicBezTo>
                  <a:pt x="529" y="81"/>
                  <a:pt x="529" y="82"/>
                  <a:pt x="529" y="82"/>
                </a:cubicBezTo>
                <a:cubicBezTo>
                  <a:pt x="526" y="82"/>
                  <a:pt x="524" y="81"/>
                  <a:pt x="521" y="81"/>
                </a:cubicBezTo>
                <a:cubicBezTo>
                  <a:pt x="520" y="81"/>
                  <a:pt x="515" y="84"/>
                  <a:pt x="513" y="84"/>
                </a:cubicBezTo>
                <a:cubicBezTo>
                  <a:pt x="511" y="85"/>
                  <a:pt x="508" y="83"/>
                  <a:pt x="506" y="84"/>
                </a:cubicBezTo>
                <a:cubicBezTo>
                  <a:pt x="505" y="82"/>
                  <a:pt x="504" y="77"/>
                  <a:pt x="504" y="75"/>
                </a:cubicBezTo>
                <a:cubicBezTo>
                  <a:pt x="499" y="75"/>
                  <a:pt x="500" y="76"/>
                  <a:pt x="497" y="78"/>
                </a:cubicBezTo>
                <a:cubicBezTo>
                  <a:pt x="496" y="79"/>
                  <a:pt x="496" y="80"/>
                  <a:pt x="496" y="81"/>
                </a:cubicBezTo>
                <a:cubicBezTo>
                  <a:pt x="497" y="81"/>
                  <a:pt x="499" y="81"/>
                  <a:pt x="500" y="82"/>
                </a:cubicBezTo>
                <a:cubicBezTo>
                  <a:pt x="498" y="83"/>
                  <a:pt x="495" y="84"/>
                  <a:pt x="493" y="84"/>
                </a:cubicBezTo>
                <a:cubicBezTo>
                  <a:pt x="493" y="88"/>
                  <a:pt x="493" y="88"/>
                  <a:pt x="494" y="90"/>
                </a:cubicBezTo>
                <a:cubicBezTo>
                  <a:pt x="491" y="95"/>
                  <a:pt x="478" y="94"/>
                  <a:pt x="471" y="94"/>
                </a:cubicBezTo>
                <a:cubicBezTo>
                  <a:pt x="471" y="93"/>
                  <a:pt x="471" y="93"/>
                  <a:pt x="471" y="93"/>
                </a:cubicBezTo>
                <a:cubicBezTo>
                  <a:pt x="472" y="89"/>
                  <a:pt x="471" y="90"/>
                  <a:pt x="473" y="89"/>
                </a:cubicBezTo>
                <a:cubicBezTo>
                  <a:pt x="473" y="89"/>
                  <a:pt x="473" y="88"/>
                  <a:pt x="474" y="88"/>
                </a:cubicBezTo>
                <a:cubicBezTo>
                  <a:pt x="468" y="87"/>
                  <a:pt x="469" y="87"/>
                  <a:pt x="469" y="90"/>
                </a:cubicBezTo>
                <a:cubicBezTo>
                  <a:pt x="462" y="92"/>
                  <a:pt x="455" y="95"/>
                  <a:pt x="449" y="97"/>
                </a:cubicBezTo>
                <a:cubicBezTo>
                  <a:pt x="440" y="98"/>
                  <a:pt x="436" y="93"/>
                  <a:pt x="429" y="97"/>
                </a:cubicBezTo>
                <a:cubicBezTo>
                  <a:pt x="424" y="96"/>
                  <a:pt x="424" y="96"/>
                  <a:pt x="424" y="96"/>
                </a:cubicBezTo>
                <a:cubicBezTo>
                  <a:pt x="427" y="93"/>
                  <a:pt x="429" y="90"/>
                  <a:pt x="432" y="89"/>
                </a:cubicBezTo>
                <a:cubicBezTo>
                  <a:pt x="433" y="87"/>
                  <a:pt x="433" y="87"/>
                  <a:pt x="433" y="87"/>
                </a:cubicBezTo>
                <a:cubicBezTo>
                  <a:pt x="430" y="87"/>
                  <a:pt x="429" y="87"/>
                  <a:pt x="427" y="88"/>
                </a:cubicBezTo>
                <a:cubicBezTo>
                  <a:pt x="423" y="90"/>
                  <a:pt x="422" y="97"/>
                  <a:pt x="419" y="99"/>
                </a:cubicBezTo>
                <a:cubicBezTo>
                  <a:pt x="413" y="102"/>
                  <a:pt x="402" y="101"/>
                  <a:pt x="397" y="104"/>
                </a:cubicBezTo>
                <a:cubicBezTo>
                  <a:pt x="397" y="104"/>
                  <a:pt x="397" y="104"/>
                  <a:pt x="396" y="104"/>
                </a:cubicBezTo>
                <a:cubicBezTo>
                  <a:pt x="396" y="104"/>
                  <a:pt x="396" y="105"/>
                  <a:pt x="396" y="105"/>
                </a:cubicBezTo>
                <a:cubicBezTo>
                  <a:pt x="406" y="106"/>
                  <a:pt x="411" y="103"/>
                  <a:pt x="420" y="104"/>
                </a:cubicBezTo>
                <a:cubicBezTo>
                  <a:pt x="420" y="105"/>
                  <a:pt x="419" y="105"/>
                  <a:pt x="419" y="105"/>
                </a:cubicBezTo>
                <a:cubicBezTo>
                  <a:pt x="411" y="106"/>
                  <a:pt x="402" y="107"/>
                  <a:pt x="395" y="111"/>
                </a:cubicBezTo>
                <a:cubicBezTo>
                  <a:pt x="391" y="110"/>
                  <a:pt x="392" y="110"/>
                  <a:pt x="390" y="108"/>
                </a:cubicBezTo>
                <a:cubicBezTo>
                  <a:pt x="388" y="107"/>
                  <a:pt x="392" y="107"/>
                  <a:pt x="393" y="106"/>
                </a:cubicBezTo>
                <a:cubicBezTo>
                  <a:pt x="393" y="104"/>
                  <a:pt x="393" y="104"/>
                  <a:pt x="393" y="104"/>
                </a:cubicBezTo>
                <a:cubicBezTo>
                  <a:pt x="393" y="104"/>
                  <a:pt x="393" y="103"/>
                  <a:pt x="392" y="103"/>
                </a:cubicBezTo>
                <a:cubicBezTo>
                  <a:pt x="390" y="103"/>
                  <a:pt x="390" y="103"/>
                  <a:pt x="389" y="103"/>
                </a:cubicBezTo>
                <a:cubicBezTo>
                  <a:pt x="388" y="104"/>
                  <a:pt x="389" y="107"/>
                  <a:pt x="387" y="108"/>
                </a:cubicBezTo>
                <a:cubicBezTo>
                  <a:pt x="385" y="109"/>
                  <a:pt x="381" y="108"/>
                  <a:pt x="378" y="110"/>
                </a:cubicBezTo>
                <a:cubicBezTo>
                  <a:pt x="376" y="109"/>
                  <a:pt x="374" y="109"/>
                  <a:pt x="373" y="107"/>
                </a:cubicBezTo>
                <a:cubicBezTo>
                  <a:pt x="372" y="106"/>
                  <a:pt x="374" y="105"/>
                  <a:pt x="374" y="102"/>
                </a:cubicBezTo>
                <a:cubicBezTo>
                  <a:pt x="372" y="100"/>
                  <a:pt x="367" y="106"/>
                  <a:pt x="365" y="106"/>
                </a:cubicBezTo>
                <a:cubicBezTo>
                  <a:pt x="361" y="107"/>
                  <a:pt x="359" y="105"/>
                  <a:pt x="356" y="106"/>
                </a:cubicBezTo>
                <a:cubicBezTo>
                  <a:pt x="356" y="106"/>
                  <a:pt x="355" y="106"/>
                  <a:pt x="355" y="106"/>
                </a:cubicBezTo>
                <a:cubicBezTo>
                  <a:pt x="358" y="100"/>
                  <a:pt x="364" y="102"/>
                  <a:pt x="368" y="98"/>
                </a:cubicBezTo>
                <a:cubicBezTo>
                  <a:pt x="368" y="98"/>
                  <a:pt x="369" y="98"/>
                  <a:pt x="369" y="98"/>
                </a:cubicBezTo>
                <a:cubicBezTo>
                  <a:pt x="369" y="98"/>
                  <a:pt x="369" y="98"/>
                  <a:pt x="369" y="97"/>
                </a:cubicBezTo>
                <a:cubicBezTo>
                  <a:pt x="365" y="97"/>
                  <a:pt x="357" y="98"/>
                  <a:pt x="353" y="100"/>
                </a:cubicBezTo>
                <a:cubicBezTo>
                  <a:pt x="350" y="99"/>
                  <a:pt x="351" y="101"/>
                  <a:pt x="351" y="97"/>
                </a:cubicBezTo>
                <a:cubicBezTo>
                  <a:pt x="346" y="96"/>
                  <a:pt x="349" y="96"/>
                  <a:pt x="348" y="100"/>
                </a:cubicBezTo>
                <a:cubicBezTo>
                  <a:pt x="341" y="102"/>
                  <a:pt x="328" y="107"/>
                  <a:pt x="321" y="100"/>
                </a:cubicBezTo>
                <a:cubicBezTo>
                  <a:pt x="321" y="100"/>
                  <a:pt x="321" y="99"/>
                  <a:pt x="320" y="99"/>
                </a:cubicBezTo>
                <a:cubicBezTo>
                  <a:pt x="324" y="98"/>
                  <a:pt x="327" y="98"/>
                  <a:pt x="330" y="97"/>
                </a:cubicBezTo>
                <a:cubicBezTo>
                  <a:pt x="330" y="95"/>
                  <a:pt x="331" y="95"/>
                  <a:pt x="330" y="94"/>
                </a:cubicBezTo>
                <a:cubicBezTo>
                  <a:pt x="327" y="91"/>
                  <a:pt x="310" y="97"/>
                  <a:pt x="303" y="96"/>
                </a:cubicBezTo>
                <a:cubicBezTo>
                  <a:pt x="303" y="95"/>
                  <a:pt x="304" y="94"/>
                  <a:pt x="304" y="93"/>
                </a:cubicBezTo>
                <a:cubicBezTo>
                  <a:pt x="312" y="92"/>
                  <a:pt x="323" y="93"/>
                  <a:pt x="330" y="90"/>
                </a:cubicBezTo>
                <a:cubicBezTo>
                  <a:pt x="331" y="90"/>
                  <a:pt x="332" y="90"/>
                  <a:pt x="333" y="90"/>
                </a:cubicBezTo>
                <a:cubicBezTo>
                  <a:pt x="333" y="88"/>
                  <a:pt x="333" y="87"/>
                  <a:pt x="333" y="86"/>
                </a:cubicBezTo>
                <a:cubicBezTo>
                  <a:pt x="323" y="85"/>
                  <a:pt x="321" y="91"/>
                  <a:pt x="315" y="86"/>
                </a:cubicBezTo>
                <a:cubicBezTo>
                  <a:pt x="311" y="91"/>
                  <a:pt x="305" y="91"/>
                  <a:pt x="298" y="90"/>
                </a:cubicBezTo>
                <a:cubicBezTo>
                  <a:pt x="297" y="89"/>
                  <a:pt x="298" y="90"/>
                  <a:pt x="296" y="89"/>
                </a:cubicBezTo>
                <a:cubicBezTo>
                  <a:pt x="298" y="86"/>
                  <a:pt x="298" y="84"/>
                  <a:pt x="300" y="82"/>
                </a:cubicBezTo>
                <a:cubicBezTo>
                  <a:pt x="304" y="76"/>
                  <a:pt x="326" y="80"/>
                  <a:pt x="331" y="84"/>
                </a:cubicBezTo>
                <a:cubicBezTo>
                  <a:pt x="332" y="83"/>
                  <a:pt x="333" y="83"/>
                  <a:pt x="334" y="82"/>
                </a:cubicBezTo>
                <a:cubicBezTo>
                  <a:pt x="334" y="79"/>
                  <a:pt x="335" y="80"/>
                  <a:pt x="332" y="78"/>
                </a:cubicBezTo>
                <a:cubicBezTo>
                  <a:pt x="334" y="76"/>
                  <a:pt x="336" y="76"/>
                  <a:pt x="338" y="75"/>
                </a:cubicBezTo>
                <a:cubicBezTo>
                  <a:pt x="338" y="71"/>
                  <a:pt x="339" y="71"/>
                  <a:pt x="336" y="69"/>
                </a:cubicBezTo>
                <a:cubicBezTo>
                  <a:pt x="334" y="68"/>
                  <a:pt x="331" y="70"/>
                  <a:pt x="329" y="72"/>
                </a:cubicBezTo>
                <a:cubicBezTo>
                  <a:pt x="328" y="72"/>
                  <a:pt x="326" y="72"/>
                  <a:pt x="325" y="71"/>
                </a:cubicBezTo>
                <a:cubicBezTo>
                  <a:pt x="327" y="68"/>
                  <a:pt x="329" y="65"/>
                  <a:pt x="332" y="62"/>
                </a:cubicBezTo>
                <a:cubicBezTo>
                  <a:pt x="332" y="60"/>
                  <a:pt x="332" y="60"/>
                  <a:pt x="332" y="58"/>
                </a:cubicBezTo>
                <a:cubicBezTo>
                  <a:pt x="323" y="58"/>
                  <a:pt x="316" y="63"/>
                  <a:pt x="306" y="62"/>
                </a:cubicBezTo>
                <a:cubicBezTo>
                  <a:pt x="305" y="63"/>
                  <a:pt x="305" y="63"/>
                  <a:pt x="304" y="63"/>
                </a:cubicBezTo>
                <a:cubicBezTo>
                  <a:pt x="304" y="64"/>
                  <a:pt x="304" y="64"/>
                  <a:pt x="304" y="65"/>
                </a:cubicBezTo>
                <a:cubicBezTo>
                  <a:pt x="307" y="66"/>
                  <a:pt x="310" y="66"/>
                  <a:pt x="311" y="66"/>
                </a:cubicBezTo>
                <a:cubicBezTo>
                  <a:pt x="312" y="66"/>
                  <a:pt x="313" y="66"/>
                  <a:pt x="314" y="66"/>
                </a:cubicBezTo>
                <a:cubicBezTo>
                  <a:pt x="313" y="68"/>
                  <a:pt x="314" y="67"/>
                  <a:pt x="311" y="68"/>
                </a:cubicBezTo>
                <a:cubicBezTo>
                  <a:pt x="312" y="70"/>
                  <a:pt x="314" y="71"/>
                  <a:pt x="316" y="72"/>
                </a:cubicBezTo>
                <a:cubicBezTo>
                  <a:pt x="312" y="83"/>
                  <a:pt x="301" y="75"/>
                  <a:pt x="295" y="73"/>
                </a:cubicBezTo>
                <a:cubicBezTo>
                  <a:pt x="294" y="76"/>
                  <a:pt x="293" y="79"/>
                  <a:pt x="291" y="81"/>
                </a:cubicBezTo>
                <a:cubicBezTo>
                  <a:pt x="290" y="81"/>
                  <a:pt x="287" y="81"/>
                  <a:pt x="285" y="82"/>
                </a:cubicBezTo>
                <a:cubicBezTo>
                  <a:pt x="283" y="82"/>
                  <a:pt x="282" y="81"/>
                  <a:pt x="281" y="80"/>
                </a:cubicBezTo>
                <a:cubicBezTo>
                  <a:pt x="282" y="78"/>
                  <a:pt x="282" y="75"/>
                  <a:pt x="281" y="73"/>
                </a:cubicBezTo>
                <a:cubicBezTo>
                  <a:pt x="283" y="69"/>
                  <a:pt x="284" y="69"/>
                  <a:pt x="288" y="68"/>
                </a:cubicBezTo>
                <a:cubicBezTo>
                  <a:pt x="288" y="67"/>
                  <a:pt x="288" y="67"/>
                  <a:pt x="288" y="66"/>
                </a:cubicBezTo>
                <a:cubicBezTo>
                  <a:pt x="284" y="65"/>
                  <a:pt x="284" y="65"/>
                  <a:pt x="282" y="67"/>
                </a:cubicBezTo>
                <a:cubicBezTo>
                  <a:pt x="281" y="67"/>
                  <a:pt x="281" y="67"/>
                  <a:pt x="281" y="67"/>
                </a:cubicBezTo>
                <a:cubicBezTo>
                  <a:pt x="282" y="64"/>
                  <a:pt x="280" y="65"/>
                  <a:pt x="283" y="64"/>
                </a:cubicBezTo>
                <a:cubicBezTo>
                  <a:pt x="283" y="63"/>
                  <a:pt x="283" y="63"/>
                  <a:pt x="284" y="62"/>
                </a:cubicBezTo>
                <a:cubicBezTo>
                  <a:pt x="279" y="62"/>
                  <a:pt x="278" y="63"/>
                  <a:pt x="275" y="64"/>
                </a:cubicBezTo>
                <a:cubicBezTo>
                  <a:pt x="274" y="59"/>
                  <a:pt x="275" y="61"/>
                  <a:pt x="277" y="55"/>
                </a:cubicBezTo>
                <a:cubicBezTo>
                  <a:pt x="271" y="54"/>
                  <a:pt x="269" y="52"/>
                  <a:pt x="265" y="55"/>
                </a:cubicBezTo>
                <a:cubicBezTo>
                  <a:pt x="261" y="54"/>
                  <a:pt x="261" y="54"/>
                  <a:pt x="261" y="54"/>
                </a:cubicBezTo>
                <a:cubicBezTo>
                  <a:pt x="263" y="52"/>
                  <a:pt x="266" y="51"/>
                  <a:pt x="269" y="51"/>
                </a:cubicBezTo>
                <a:cubicBezTo>
                  <a:pt x="269" y="47"/>
                  <a:pt x="268" y="47"/>
                  <a:pt x="267" y="44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64" y="39"/>
                  <a:pt x="264" y="39"/>
                  <a:pt x="262" y="37"/>
                </a:cubicBezTo>
                <a:cubicBezTo>
                  <a:pt x="255" y="30"/>
                  <a:pt x="242" y="38"/>
                  <a:pt x="232" y="39"/>
                </a:cubicBezTo>
                <a:cubicBezTo>
                  <a:pt x="227" y="40"/>
                  <a:pt x="222" y="36"/>
                  <a:pt x="218" y="37"/>
                </a:cubicBezTo>
                <a:cubicBezTo>
                  <a:pt x="218" y="37"/>
                  <a:pt x="217" y="37"/>
                  <a:pt x="217" y="37"/>
                </a:cubicBezTo>
                <a:cubicBezTo>
                  <a:pt x="218" y="35"/>
                  <a:pt x="217" y="36"/>
                  <a:pt x="218" y="35"/>
                </a:cubicBezTo>
                <a:cubicBezTo>
                  <a:pt x="221" y="31"/>
                  <a:pt x="227" y="33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ubicBezTo>
                  <a:pt x="232" y="30"/>
                  <a:pt x="232" y="30"/>
                  <a:pt x="232" y="29"/>
                </a:cubicBezTo>
                <a:cubicBezTo>
                  <a:pt x="225" y="29"/>
                  <a:pt x="222" y="27"/>
                  <a:pt x="214" y="25"/>
                </a:cubicBezTo>
                <a:cubicBezTo>
                  <a:pt x="214" y="26"/>
                  <a:pt x="214" y="27"/>
                  <a:pt x="214" y="28"/>
                </a:cubicBezTo>
                <a:cubicBezTo>
                  <a:pt x="211" y="29"/>
                  <a:pt x="208" y="30"/>
                  <a:pt x="206" y="32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1" y="33"/>
                  <a:pt x="201" y="34"/>
                </a:cubicBezTo>
                <a:cubicBezTo>
                  <a:pt x="198" y="34"/>
                  <a:pt x="192" y="33"/>
                  <a:pt x="189" y="34"/>
                </a:cubicBezTo>
                <a:cubicBezTo>
                  <a:pt x="188" y="35"/>
                  <a:pt x="187" y="35"/>
                  <a:pt x="186" y="35"/>
                </a:cubicBezTo>
                <a:cubicBezTo>
                  <a:pt x="186" y="36"/>
                  <a:pt x="185" y="36"/>
                  <a:pt x="185" y="37"/>
                </a:cubicBezTo>
                <a:cubicBezTo>
                  <a:pt x="191" y="37"/>
                  <a:pt x="198" y="39"/>
                  <a:pt x="203" y="36"/>
                </a:cubicBezTo>
                <a:cubicBezTo>
                  <a:pt x="205" y="37"/>
                  <a:pt x="207" y="37"/>
                  <a:pt x="209" y="38"/>
                </a:cubicBezTo>
                <a:cubicBezTo>
                  <a:pt x="209" y="38"/>
                  <a:pt x="209" y="39"/>
                  <a:pt x="209" y="40"/>
                </a:cubicBezTo>
                <a:cubicBezTo>
                  <a:pt x="206" y="41"/>
                  <a:pt x="200" y="44"/>
                  <a:pt x="197" y="45"/>
                </a:cubicBezTo>
                <a:cubicBezTo>
                  <a:pt x="194" y="46"/>
                  <a:pt x="191" y="40"/>
                  <a:pt x="187" y="45"/>
                </a:cubicBezTo>
                <a:cubicBezTo>
                  <a:pt x="186" y="42"/>
                  <a:pt x="185" y="39"/>
                  <a:pt x="184" y="37"/>
                </a:cubicBezTo>
                <a:cubicBezTo>
                  <a:pt x="181" y="36"/>
                  <a:pt x="180" y="36"/>
                  <a:pt x="178" y="37"/>
                </a:cubicBezTo>
                <a:cubicBezTo>
                  <a:pt x="177" y="37"/>
                  <a:pt x="176" y="37"/>
                  <a:pt x="176" y="37"/>
                </a:cubicBezTo>
                <a:cubicBezTo>
                  <a:pt x="176" y="39"/>
                  <a:pt x="176" y="39"/>
                  <a:pt x="176" y="41"/>
                </a:cubicBezTo>
                <a:cubicBezTo>
                  <a:pt x="168" y="40"/>
                  <a:pt x="161" y="41"/>
                  <a:pt x="156" y="45"/>
                </a:cubicBezTo>
                <a:cubicBezTo>
                  <a:pt x="156" y="45"/>
                  <a:pt x="156" y="45"/>
                  <a:pt x="155" y="44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0" y="46"/>
                  <a:pt x="160" y="45"/>
                  <a:pt x="164" y="44"/>
                </a:cubicBezTo>
                <a:cubicBezTo>
                  <a:pt x="164" y="45"/>
                  <a:pt x="165" y="46"/>
                  <a:pt x="165" y="47"/>
                </a:cubicBezTo>
                <a:cubicBezTo>
                  <a:pt x="162" y="50"/>
                  <a:pt x="141" y="54"/>
                  <a:pt x="134" y="53"/>
                </a:cubicBezTo>
                <a:cubicBezTo>
                  <a:pt x="133" y="53"/>
                  <a:pt x="133" y="54"/>
                  <a:pt x="133" y="55"/>
                </a:cubicBezTo>
                <a:cubicBezTo>
                  <a:pt x="139" y="56"/>
                  <a:pt x="142" y="58"/>
                  <a:pt x="146" y="59"/>
                </a:cubicBezTo>
                <a:cubicBezTo>
                  <a:pt x="144" y="62"/>
                  <a:pt x="145" y="61"/>
                  <a:pt x="142" y="62"/>
                </a:cubicBezTo>
                <a:cubicBezTo>
                  <a:pt x="142" y="63"/>
                  <a:pt x="142" y="63"/>
                  <a:pt x="142" y="64"/>
                </a:cubicBezTo>
                <a:cubicBezTo>
                  <a:pt x="144" y="64"/>
                  <a:pt x="145" y="65"/>
                  <a:pt x="147" y="65"/>
                </a:cubicBezTo>
                <a:cubicBezTo>
                  <a:pt x="145" y="69"/>
                  <a:pt x="143" y="67"/>
                  <a:pt x="140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39" y="69"/>
                  <a:pt x="140" y="70"/>
                  <a:pt x="140" y="71"/>
                </a:cubicBezTo>
                <a:cubicBezTo>
                  <a:pt x="139" y="73"/>
                  <a:pt x="135" y="76"/>
                  <a:pt x="133" y="77"/>
                </a:cubicBezTo>
                <a:cubicBezTo>
                  <a:pt x="133" y="77"/>
                  <a:pt x="133" y="78"/>
                  <a:pt x="133" y="78"/>
                </a:cubicBezTo>
                <a:cubicBezTo>
                  <a:pt x="134" y="78"/>
                  <a:pt x="136" y="79"/>
                  <a:pt x="138" y="79"/>
                </a:cubicBezTo>
                <a:cubicBezTo>
                  <a:pt x="136" y="85"/>
                  <a:pt x="132" y="83"/>
                  <a:pt x="128" y="85"/>
                </a:cubicBezTo>
                <a:cubicBezTo>
                  <a:pt x="128" y="85"/>
                  <a:pt x="127" y="85"/>
                  <a:pt x="127" y="85"/>
                </a:cubicBezTo>
                <a:cubicBezTo>
                  <a:pt x="129" y="87"/>
                  <a:pt x="133" y="87"/>
                  <a:pt x="136" y="88"/>
                </a:cubicBezTo>
                <a:cubicBezTo>
                  <a:pt x="136" y="88"/>
                  <a:pt x="136" y="89"/>
                  <a:pt x="137" y="89"/>
                </a:cubicBezTo>
                <a:cubicBezTo>
                  <a:pt x="135" y="92"/>
                  <a:pt x="135" y="93"/>
                  <a:pt x="135" y="94"/>
                </a:cubicBezTo>
                <a:cubicBezTo>
                  <a:pt x="133" y="97"/>
                  <a:pt x="130" y="96"/>
                  <a:pt x="128" y="98"/>
                </a:cubicBezTo>
                <a:cubicBezTo>
                  <a:pt x="127" y="98"/>
                  <a:pt x="127" y="98"/>
                  <a:pt x="126" y="99"/>
                </a:cubicBezTo>
                <a:cubicBezTo>
                  <a:pt x="127" y="100"/>
                  <a:pt x="127" y="99"/>
                  <a:pt x="127" y="101"/>
                </a:cubicBezTo>
                <a:cubicBezTo>
                  <a:pt x="129" y="101"/>
                  <a:pt x="132" y="102"/>
                  <a:pt x="134" y="102"/>
                </a:cubicBezTo>
                <a:cubicBezTo>
                  <a:pt x="133" y="104"/>
                  <a:pt x="133" y="104"/>
                  <a:pt x="132" y="105"/>
                </a:cubicBezTo>
                <a:cubicBezTo>
                  <a:pt x="129" y="111"/>
                  <a:pt x="123" y="108"/>
                  <a:pt x="118" y="111"/>
                </a:cubicBezTo>
                <a:cubicBezTo>
                  <a:pt x="117" y="112"/>
                  <a:pt x="117" y="112"/>
                  <a:pt x="116" y="114"/>
                </a:cubicBezTo>
                <a:cubicBezTo>
                  <a:pt x="120" y="114"/>
                  <a:pt x="124" y="113"/>
                  <a:pt x="127" y="116"/>
                </a:cubicBezTo>
                <a:cubicBezTo>
                  <a:pt x="129" y="116"/>
                  <a:pt x="131" y="117"/>
                  <a:pt x="133" y="117"/>
                </a:cubicBezTo>
                <a:cubicBezTo>
                  <a:pt x="133" y="117"/>
                  <a:pt x="133" y="118"/>
                  <a:pt x="133" y="118"/>
                </a:cubicBezTo>
                <a:cubicBezTo>
                  <a:pt x="127" y="119"/>
                  <a:pt x="117" y="118"/>
                  <a:pt x="112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9" y="123"/>
                  <a:pt x="109" y="123"/>
                  <a:pt x="113" y="123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0" y="125"/>
                  <a:pt x="108" y="125"/>
                  <a:pt x="105" y="125"/>
                </a:cubicBezTo>
                <a:cubicBezTo>
                  <a:pt x="106" y="127"/>
                  <a:pt x="106" y="127"/>
                  <a:pt x="109" y="128"/>
                </a:cubicBezTo>
                <a:cubicBezTo>
                  <a:pt x="109" y="128"/>
                  <a:pt x="109" y="129"/>
                  <a:pt x="109" y="129"/>
                </a:cubicBezTo>
                <a:cubicBezTo>
                  <a:pt x="106" y="130"/>
                  <a:pt x="102" y="131"/>
                  <a:pt x="99" y="131"/>
                </a:cubicBezTo>
                <a:cubicBezTo>
                  <a:pt x="99" y="131"/>
                  <a:pt x="99" y="132"/>
                  <a:pt x="98" y="132"/>
                </a:cubicBezTo>
                <a:cubicBezTo>
                  <a:pt x="102" y="134"/>
                  <a:pt x="109" y="135"/>
                  <a:pt x="111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0" y="140"/>
                  <a:pt x="108" y="140"/>
                  <a:pt x="106" y="141"/>
                </a:cubicBezTo>
                <a:cubicBezTo>
                  <a:pt x="106" y="141"/>
                  <a:pt x="106" y="141"/>
                  <a:pt x="105" y="141"/>
                </a:cubicBezTo>
                <a:cubicBezTo>
                  <a:pt x="107" y="142"/>
                  <a:pt x="112" y="143"/>
                  <a:pt x="114" y="145"/>
                </a:cubicBezTo>
                <a:cubicBezTo>
                  <a:pt x="115" y="147"/>
                  <a:pt x="114" y="145"/>
                  <a:pt x="113" y="147"/>
                </a:cubicBezTo>
                <a:cubicBezTo>
                  <a:pt x="115" y="148"/>
                  <a:pt x="115" y="148"/>
                  <a:pt x="117" y="149"/>
                </a:cubicBezTo>
                <a:cubicBezTo>
                  <a:pt x="115" y="150"/>
                  <a:pt x="113" y="150"/>
                  <a:pt x="109" y="149"/>
                </a:cubicBezTo>
                <a:cubicBezTo>
                  <a:pt x="109" y="150"/>
                  <a:pt x="108" y="151"/>
                  <a:pt x="108" y="152"/>
                </a:cubicBezTo>
                <a:cubicBezTo>
                  <a:pt x="112" y="154"/>
                  <a:pt x="109" y="154"/>
                  <a:pt x="111" y="158"/>
                </a:cubicBezTo>
                <a:cubicBezTo>
                  <a:pt x="107" y="160"/>
                  <a:pt x="99" y="158"/>
                  <a:pt x="95" y="160"/>
                </a:cubicBezTo>
                <a:cubicBezTo>
                  <a:pt x="95" y="160"/>
                  <a:pt x="94" y="160"/>
                  <a:pt x="94" y="160"/>
                </a:cubicBezTo>
                <a:cubicBezTo>
                  <a:pt x="94" y="160"/>
                  <a:pt x="94" y="160"/>
                  <a:pt x="94" y="161"/>
                </a:cubicBezTo>
                <a:cubicBezTo>
                  <a:pt x="97" y="161"/>
                  <a:pt x="113" y="166"/>
                  <a:pt x="114" y="167"/>
                </a:cubicBezTo>
                <a:cubicBezTo>
                  <a:pt x="115" y="167"/>
                  <a:pt x="117" y="168"/>
                  <a:pt x="119" y="168"/>
                </a:cubicBezTo>
                <a:cubicBezTo>
                  <a:pt x="118" y="169"/>
                  <a:pt x="118" y="169"/>
                  <a:pt x="117" y="172"/>
                </a:cubicBezTo>
                <a:cubicBezTo>
                  <a:pt x="123" y="175"/>
                  <a:pt x="117" y="176"/>
                  <a:pt x="122" y="179"/>
                </a:cubicBezTo>
                <a:cubicBezTo>
                  <a:pt x="120" y="181"/>
                  <a:pt x="116" y="182"/>
                  <a:pt x="113" y="181"/>
                </a:cubicBezTo>
                <a:cubicBezTo>
                  <a:pt x="114" y="184"/>
                  <a:pt x="115" y="185"/>
                  <a:pt x="118" y="186"/>
                </a:cubicBezTo>
                <a:cubicBezTo>
                  <a:pt x="117" y="189"/>
                  <a:pt x="116" y="192"/>
                  <a:pt x="114" y="194"/>
                </a:cubicBezTo>
                <a:cubicBezTo>
                  <a:pt x="115" y="197"/>
                  <a:pt x="119" y="199"/>
                  <a:pt x="122" y="200"/>
                </a:cubicBezTo>
                <a:cubicBezTo>
                  <a:pt x="117" y="204"/>
                  <a:pt x="113" y="204"/>
                  <a:pt x="106" y="204"/>
                </a:cubicBezTo>
                <a:cubicBezTo>
                  <a:pt x="106" y="206"/>
                  <a:pt x="106" y="205"/>
                  <a:pt x="107" y="207"/>
                </a:cubicBezTo>
                <a:cubicBezTo>
                  <a:pt x="108" y="208"/>
                  <a:pt x="111" y="209"/>
                  <a:pt x="114" y="209"/>
                </a:cubicBezTo>
                <a:cubicBezTo>
                  <a:pt x="113" y="209"/>
                  <a:pt x="113" y="210"/>
                  <a:pt x="113" y="210"/>
                </a:cubicBezTo>
                <a:cubicBezTo>
                  <a:pt x="112" y="210"/>
                  <a:pt x="111" y="210"/>
                  <a:pt x="109" y="210"/>
                </a:cubicBezTo>
                <a:cubicBezTo>
                  <a:pt x="109" y="211"/>
                  <a:pt x="109" y="212"/>
                  <a:pt x="109" y="212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15" y="216"/>
                  <a:pt x="115" y="217"/>
                  <a:pt x="117" y="219"/>
                </a:cubicBezTo>
                <a:cubicBezTo>
                  <a:pt x="111" y="222"/>
                  <a:pt x="105" y="221"/>
                  <a:pt x="101" y="225"/>
                </a:cubicBezTo>
                <a:cubicBezTo>
                  <a:pt x="97" y="224"/>
                  <a:pt x="94" y="225"/>
                  <a:pt x="92" y="222"/>
                </a:cubicBezTo>
                <a:cubicBezTo>
                  <a:pt x="87" y="221"/>
                  <a:pt x="88" y="221"/>
                  <a:pt x="88" y="223"/>
                </a:cubicBezTo>
                <a:cubicBezTo>
                  <a:pt x="85" y="224"/>
                  <a:pt x="80" y="224"/>
                  <a:pt x="77" y="224"/>
                </a:cubicBezTo>
                <a:cubicBezTo>
                  <a:pt x="77" y="224"/>
                  <a:pt x="77" y="225"/>
                  <a:pt x="76" y="226"/>
                </a:cubicBezTo>
                <a:cubicBezTo>
                  <a:pt x="84" y="227"/>
                  <a:pt x="91" y="224"/>
                  <a:pt x="93" y="225"/>
                </a:cubicBezTo>
                <a:cubicBezTo>
                  <a:pt x="94" y="225"/>
                  <a:pt x="96" y="228"/>
                  <a:pt x="97" y="229"/>
                </a:cubicBezTo>
                <a:cubicBezTo>
                  <a:pt x="103" y="231"/>
                  <a:pt x="110" y="234"/>
                  <a:pt x="116" y="236"/>
                </a:cubicBezTo>
                <a:cubicBezTo>
                  <a:pt x="118" y="242"/>
                  <a:pt x="117" y="243"/>
                  <a:pt x="123" y="247"/>
                </a:cubicBezTo>
                <a:cubicBezTo>
                  <a:pt x="122" y="247"/>
                  <a:pt x="112" y="249"/>
                  <a:pt x="112" y="249"/>
                </a:cubicBezTo>
                <a:cubicBezTo>
                  <a:pt x="111" y="251"/>
                  <a:pt x="111" y="252"/>
                  <a:pt x="110" y="254"/>
                </a:cubicBezTo>
                <a:cubicBezTo>
                  <a:pt x="114" y="257"/>
                  <a:pt x="118" y="257"/>
                  <a:pt x="121" y="260"/>
                </a:cubicBezTo>
                <a:cubicBezTo>
                  <a:pt x="122" y="261"/>
                  <a:pt x="122" y="261"/>
                  <a:pt x="121" y="263"/>
                </a:cubicBezTo>
                <a:cubicBezTo>
                  <a:pt x="113" y="262"/>
                  <a:pt x="112" y="265"/>
                  <a:pt x="104" y="264"/>
                </a:cubicBezTo>
                <a:cubicBezTo>
                  <a:pt x="105" y="266"/>
                  <a:pt x="104" y="265"/>
                  <a:pt x="105" y="266"/>
                </a:cubicBezTo>
                <a:cubicBezTo>
                  <a:pt x="108" y="270"/>
                  <a:pt x="116" y="274"/>
                  <a:pt x="121" y="276"/>
                </a:cubicBezTo>
                <a:cubicBezTo>
                  <a:pt x="118" y="279"/>
                  <a:pt x="116" y="278"/>
                  <a:pt x="112" y="276"/>
                </a:cubicBezTo>
                <a:cubicBezTo>
                  <a:pt x="111" y="276"/>
                  <a:pt x="111" y="277"/>
                  <a:pt x="110" y="277"/>
                </a:cubicBezTo>
                <a:cubicBezTo>
                  <a:pt x="110" y="284"/>
                  <a:pt x="115" y="284"/>
                  <a:pt x="120" y="287"/>
                </a:cubicBezTo>
                <a:cubicBezTo>
                  <a:pt x="118" y="290"/>
                  <a:pt x="118" y="289"/>
                  <a:pt x="114" y="288"/>
                </a:cubicBezTo>
                <a:cubicBezTo>
                  <a:pt x="115" y="293"/>
                  <a:pt x="119" y="293"/>
                  <a:pt x="121" y="296"/>
                </a:cubicBezTo>
                <a:cubicBezTo>
                  <a:pt x="122" y="298"/>
                  <a:pt x="121" y="299"/>
                  <a:pt x="120" y="301"/>
                </a:cubicBezTo>
                <a:cubicBezTo>
                  <a:pt x="126" y="303"/>
                  <a:pt x="133" y="305"/>
                  <a:pt x="139" y="307"/>
                </a:cubicBezTo>
                <a:cubicBezTo>
                  <a:pt x="136" y="309"/>
                  <a:pt x="130" y="310"/>
                  <a:pt x="127" y="311"/>
                </a:cubicBezTo>
                <a:cubicBezTo>
                  <a:pt x="127" y="312"/>
                  <a:pt x="126" y="312"/>
                  <a:pt x="126" y="313"/>
                </a:cubicBezTo>
                <a:cubicBezTo>
                  <a:pt x="128" y="314"/>
                  <a:pt x="129" y="314"/>
                  <a:pt x="131" y="315"/>
                </a:cubicBezTo>
                <a:cubicBezTo>
                  <a:pt x="131" y="316"/>
                  <a:pt x="131" y="317"/>
                  <a:pt x="130" y="318"/>
                </a:cubicBezTo>
                <a:cubicBezTo>
                  <a:pt x="141" y="323"/>
                  <a:pt x="165" y="331"/>
                  <a:pt x="177" y="324"/>
                </a:cubicBezTo>
                <a:cubicBezTo>
                  <a:pt x="177" y="324"/>
                  <a:pt x="177" y="324"/>
                  <a:pt x="178" y="324"/>
                </a:cubicBezTo>
                <a:cubicBezTo>
                  <a:pt x="176" y="323"/>
                  <a:pt x="172" y="322"/>
                  <a:pt x="169" y="322"/>
                </a:cubicBezTo>
                <a:cubicBezTo>
                  <a:pt x="169" y="321"/>
                  <a:pt x="170" y="321"/>
                  <a:pt x="170" y="321"/>
                </a:cubicBezTo>
                <a:cubicBezTo>
                  <a:pt x="176" y="314"/>
                  <a:pt x="198" y="321"/>
                  <a:pt x="208" y="318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09" y="322"/>
                  <a:pt x="205" y="326"/>
                  <a:pt x="201" y="328"/>
                </a:cubicBezTo>
                <a:cubicBezTo>
                  <a:pt x="201" y="330"/>
                  <a:pt x="201" y="330"/>
                  <a:pt x="201" y="330"/>
                </a:cubicBezTo>
                <a:cubicBezTo>
                  <a:pt x="210" y="329"/>
                  <a:pt x="208" y="327"/>
                  <a:pt x="217" y="330"/>
                </a:cubicBezTo>
                <a:cubicBezTo>
                  <a:pt x="217" y="328"/>
                  <a:pt x="217" y="328"/>
                  <a:pt x="218" y="327"/>
                </a:cubicBezTo>
                <a:cubicBezTo>
                  <a:pt x="219" y="327"/>
                  <a:pt x="219" y="327"/>
                  <a:pt x="219" y="327"/>
                </a:cubicBezTo>
                <a:cubicBezTo>
                  <a:pt x="220" y="327"/>
                  <a:pt x="220" y="327"/>
                  <a:pt x="220" y="328"/>
                </a:cubicBezTo>
                <a:cubicBezTo>
                  <a:pt x="219" y="332"/>
                  <a:pt x="219" y="335"/>
                  <a:pt x="217" y="337"/>
                </a:cubicBezTo>
                <a:cubicBezTo>
                  <a:pt x="214" y="338"/>
                  <a:pt x="205" y="338"/>
                  <a:pt x="200" y="337"/>
                </a:cubicBezTo>
                <a:cubicBezTo>
                  <a:pt x="200" y="338"/>
                  <a:pt x="200" y="339"/>
                  <a:pt x="200" y="339"/>
                </a:cubicBezTo>
                <a:cubicBezTo>
                  <a:pt x="202" y="339"/>
                  <a:pt x="204" y="339"/>
                  <a:pt x="205" y="339"/>
                </a:cubicBezTo>
                <a:cubicBezTo>
                  <a:pt x="206" y="340"/>
                  <a:pt x="205" y="340"/>
                  <a:pt x="207" y="341"/>
                </a:cubicBezTo>
                <a:cubicBezTo>
                  <a:pt x="207" y="341"/>
                  <a:pt x="207" y="342"/>
                  <a:pt x="207" y="342"/>
                </a:cubicBezTo>
                <a:cubicBezTo>
                  <a:pt x="204" y="343"/>
                  <a:pt x="201" y="344"/>
                  <a:pt x="199" y="346"/>
                </a:cubicBezTo>
                <a:cubicBezTo>
                  <a:pt x="199" y="346"/>
                  <a:pt x="198" y="346"/>
                  <a:pt x="200" y="348"/>
                </a:cubicBezTo>
                <a:cubicBezTo>
                  <a:pt x="199" y="349"/>
                  <a:pt x="198" y="350"/>
                  <a:pt x="197" y="350"/>
                </a:cubicBezTo>
                <a:cubicBezTo>
                  <a:pt x="197" y="351"/>
                  <a:pt x="196" y="352"/>
                  <a:pt x="196" y="352"/>
                </a:cubicBezTo>
                <a:cubicBezTo>
                  <a:pt x="198" y="352"/>
                  <a:pt x="197" y="352"/>
                  <a:pt x="199" y="352"/>
                </a:cubicBezTo>
                <a:cubicBezTo>
                  <a:pt x="200" y="352"/>
                  <a:pt x="201" y="352"/>
                  <a:pt x="203" y="353"/>
                </a:cubicBezTo>
                <a:cubicBezTo>
                  <a:pt x="199" y="356"/>
                  <a:pt x="196" y="359"/>
                  <a:pt x="191" y="361"/>
                </a:cubicBezTo>
                <a:cubicBezTo>
                  <a:pt x="191" y="363"/>
                  <a:pt x="191" y="363"/>
                  <a:pt x="191" y="363"/>
                </a:cubicBezTo>
                <a:cubicBezTo>
                  <a:pt x="197" y="362"/>
                  <a:pt x="206" y="362"/>
                  <a:pt x="211" y="359"/>
                </a:cubicBezTo>
                <a:cubicBezTo>
                  <a:pt x="211" y="359"/>
                  <a:pt x="212" y="359"/>
                  <a:pt x="212" y="359"/>
                </a:cubicBezTo>
                <a:cubicBezTo>
                  <a:pt x="211" y="361"/>
                  <a:pt x="211" y="360"/>
                  <a:pt x="209" y="361"/>
                </a:cubicBezTo>
                <a:cubicBezTo>
                  <a:pt x="209" y="362"/>
                  <a:pt x="209" y="363"/>
                  <a:pt x="209" y="363"/>
                </a:cubicBezTo>
                <a:cubicBezTo>
                  <a:pt x="212" y="363"/>
                  <a:pt x="213" y="362"/>
                  <a:pt x="217" y="363"/>
                </a:cubicBezTo>
                <a:cubicBezTo>
                  <a:pt x="213" y="365"/>
                  <a:pt x="208" y="366"/>
                  <a:pt x="204" y="369"/>
                </a:cubicBezTo>
                <a:cubicBezTo>
                  <a:pt x="203" y="369"/>
                  <a:pt x="203" y="369"/>
                  <a:pt x="203" y="368"/>
                </a:cubicBezTo>
                <a:cubicBezTo>
                  <a:pt x="204" y="371"/>
                  <a:pt x="202" y="370"/>
                  <a:pt x="206" y="370"/>
                </a:cubicBezTo>
                <a:cubicBezTo>
                  <a:pt x="204" y="372"/>
                  <a:pt x="202" y="373"/>
                  <a:pt x="200" y="374"/>
                </a:cubicBezTo>
                <a:cubicBezTo>
                  <a:pt x="200" y="375"/>
                  <a:pt x="200" y="376"/>
                  <a:pt x="200" y="376"/>
                </a:cubicBezTo>
                <a:cubicBezTo>
                  <a:pt x="201" y="376"/>
                  <a:pt x="202" y="376"/>
                  <a:pt x="203" y="375"/>
                </a:cubicBezTo>
                <a:cubicBezTo>
                  <a:pt x="204" y="375"/>
                  <a:pt x="204" y="375"/>
                  <a:pt x="204" y="375"/>
                </a:cubicBezTo>
                <a:cubicBezTo>
                  <a:pt x="203" y="376"/>
                  <a:pt x="201" y="377"/>
                  <a:pt x="199" y="378"/>
                </a:cubicBezTo>
                <a:cubicBezTo>
                  <a:pt x="199" y="378"/>
                  <a:pt x="199" y="378"/>
                  <a:pt x="198" y="378"/>
                </a:cubicBezTo>
                <a:cubicBezTo>
                  <a:pt x="198" y="379"/>
                  <a:pt x="198" y="379"/>
                  <a:pt x="198" y="379"/>
                </a:cubicBezTo>
                <a:cubicBezTo>
                  <a:pt x="205" y="380"/>
                  <a:pt x="208" y="378"/>
                  <a:pt x="214" y="378"/>
                </a:cubicBezTo>
                <a:cubicBezTo>
                  <a:pt x="214" y="379"/>
                  <a:pt x="214" y="379"/>
                  <a:pt x="214" y="379"/>
                </a:cubicBezTo>
                <a:cubicBezTo>
                  <a:pt x="207" y="380"/>
                  <a:pt x="206" y="384"/>
                  <a:pt x="200" y="387"/>
                </a:cubicBezTo>
                <a:cubicBezTo>
                  <a:pt x="200" y="388"/>
                  <a:pt x="199" y="389"/>
                  <a:pt x="199" y="390"/>
                </a:cubicBezTo>
                <a:cubicBezTo>
                  <a:pt x="204" y="391"/>
                  <a:pt x="209" y="392"/>
                  <a:pt x="212" y="394"/>
                </a:cubicBezTo>
                <a:cubicBezTo>
                  <a:pt x="211" y="394"/>
                  <a:pt x="210" y="395"/>
                  <a:pt x="209" y="396"/>
                </a:cubicBezTo>
                <a:cubicBezTo>
                  <a:pt x="208" y="396"/>
                  <a:pt x="208" y="396"/>
                  <a:pt x="208" y="396"/>
                </a:cubicBezTo>
                <a:cubicBezTo>
                  <a:pt x="209" y="397"/>
                  <a:pt x="209" y="397"/>
                  <a:pt x="211" y="398"/>
                </a:cubicBezTo>
                <a:cubicBezTo>
                  <a:pt x="208" y="402"/>
                  <a:pt x="181" y="409"/>
                  <a:pt x="172" y="409"/>
                </a:cubicBezTo>
                <a:cubicBezTo>
                  <a:pt x="172" y="409"/>
                  <a:pt x="173" y="410"/>
                  <a:pt x="173" y="411"/>
                </a:cubicBezTo>
                <a:cubicBezTo>
                  <a:pt x="185" y="413"/>
                  <a:pt x="195" y="409"/>
                  <a:pt x="205" y="409"/>
                </a:cubicBezTo>
                <a:cubicBezTo>
                  <a:pt x="211" y="409"/>
                  <a:pt x="216" y="413"/>
                  <a:pt x="221" y="413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16" y="415"/>
                  <a:pt x="209" y="416"/>
                  <a:pt x="206" y="419"/>
                </a:cubicBezTo>
                <a:cubicBezTo>
                  <a:pt x="205" y="419"/>
                  <a:pt x="206" y="420"/>
                  <a:pt x="206" y="423"/>
                </a:cubicBezTo>
                <a:cubicBezTo>
                  <a:pt x="209" y="423"/>
                  <a:pt x="211" y="422"/>
                  <a:pt x="212" y="424"/>
                </a:cubicBezTo>
                <a:cubicBezTo>
                  <a:pt x="213" y="424"/>
                  <a:pt x="214" y="425"/>
                  <a:pt x="214" y="425"/>
                </a:cubicBezTo>
                <a:cubicBezTo>
                  <a:pt x="212" y="428"/>
                  <a:pt x="208" y="426"/>
                  <a:pt x="204" y="428"/>
                </a:cubicBezTo>
                <a:cubicBezTo>
                  <a:pt x="203" y="428"/>
                  <a:pt x="202" y="428"/>
                  <a:pt x="201" y="428"/>
                </a:cubicBezTo>
                <a:cubicBezTo>
                  <a:pt x="202" y="431"/>
                  <a:pt x="203" y="431"/>
                  <a:pt x="207" y="432"/>
                </a:cubicBezTo>
                <a:cubicBezTo>
                  <a:pt x="207" y="434"/>
                  <a:pt x="207" y="432"/>
                  <a:pt x="206" y="435"/>
                </a:cubicBezTo>
                <a:cubicBezTo>
                  <a:pt x="209" y="435"/>
                  <a:pt x="216" y="436"/>
                  <a:pt x="219" y="435"/>
                </a:cubicBezTo>
                <a:cubicBezTo>
                  <a:pt x="222" y="436"/>
                  <a:pt x="225" y="437"/>
                  <a:pt x="228" y="438"/>
                </a:cubicBezTo>
                <a:cubicBezTo>
                  <a:pt x="219" y="443"/>
                  <a:pt x="209" y="440"/>
                  <a:pt x="204" y="451"/>
                </a:cubicBezTo>
                <a:cubicBezTo>
                  <a:pt x="206" y="451"/>
                  <a:pt x="207" y="451"/>
                  <a:pt x="208" y="451"/>
                </a:cubicBezTo>
                <a:cubicBezTo>
                  <a:pt x="209" y="451"/>
                  <a:pt x="210" y="451"/>
                  <a:pt x="211" y="451"/>
                </a:cubicBezTo>
                <a:cubicBezTo>
                  <a:pt x="211" y="452"/>
                  <a:pt x="211" y="452"/>
                  <a:pt x="211" y="452"/>
                </a:cubicBezTo>
                <a:cubicBezTo>
                  <a:pt x="208" y="453"/>
                  <a:pt x="206" y="454"/>
                  <a:pt x="203" y="455"/>
                </a:cubicBezTo>
                <a:cubicBezTo>
                  <a:pt x="203" y="456"/>
                  <a:pt x="203" y="457"/>
                  <a:pt x="203" y="458"/>
                </a:cubicBezTo>
                <a:cubicBezTo>
                  <a:pt x="209" y="460"/>
                  <a:pt x="211" y="461"/>
                  <a:pt x="214" y="459"/>
                </a:cubicBezTo>
                <a:cubicBezTo>
                  <a:pt x="215" y="460"/>
                  <a:pt x="217" y="460"/>
                  <a:pt x="219" y="460"/>
                </a:cubicBezTo>
                <a:cubicBezTo>
                  <a:pt x="217" y="464"/>
                  <a:pt x="215" y="465"/>
                  <a:pt x="213" y="468"/>
                </a:cubicBezTo>
                <a:cubicBezTo>
                  <a:pt x="212" y="470"/>
                  <a:pt x="213" y="468"/>
                  <a:pt x="213" y="471"/>
                </a:cubicBezTo>
                <a:cubicBezTo>
                  <a:pt x="211" y="471"/>
                  <a:pt x="204" y="470"/>
                  <a:pt x="201" y="471"/>
                </a:cubicBezTo>
                <a:cubicBezTo>
                  <a:pt x="200" y="472"/>
                  <a:pt x="199" y="472"/>
                  <a:pt x="197" y="472"/>
                </a:cubicBezTo>
                <a:cubicBezTo>
                  <a:pt x="197" y="477"/>
                  <a:pt x="198" y="475"/>
                  <a:pt x="197" y="479"/>
                </a:cubicBezTo>
                <a:cubicBezTo>
                  <a:pt x="200" y="479"/>
                  <a:pt x="201" y="479"/>
                  <a:pt x="202" y="478"/>
                </a:cubicBezTo>
                <a:cubicBezTo>
                  <a:pt x="205" y="480"/>
                  <a:pt x="203" y="478"/>
                  <a:pt x="204" y="481"/>
                </a:cubicBezTo>
                <a:cubicBezTo>
                  <a:pt x="204" y="481"/>
                  <a:pt x="205" y="481"/>
                  <a:pt x="205" y="481"/>
                </a:cubicBezTo>
                <a:cubicBezTo>
                  <a:pt x="203" y="483"/>
                  <a:pt x="203" y="483"/>
                  <a:pt x="199" y="483"/>
                </a:cubicBezTo>
                <a:cubicBezTo>
                  <a:pt x="199" y="483"/>
                  <a:pt x="199" y="484"/>
                  <a:pt x="199" y="485"/>
                </a:cubicBezTo>
                <a:cubicBezTo>
                  <a:pt x="202" y="485"/>
                  <a:pt x="205" y="484"/>
                  <a:pt x="207" y="486"/>
                </a:cubicBezTo>
                <a:cubicBezTo>
                  <a:pt x="209" y="487"/>
                  <a:pt x="208" y="487"/>
                  <a:pt x="209" y="488"/>
                </a:cubicBezTo>
                <a:cubicBezTo>
                  <a:pt x="205" y="489"/>
                  <a:pt x="197" y="487"/>
                  <a:pt x="193" y="489"/>
                </a:cubicBezTo>
                <a:cubicBezTo>
                  <a:pt x="193" y="489"/>
                  <a:pt x="192" y="489"/>
                  <a:pt x="192" y="489"/>
                </a:cubicBezTo>
                <a:cubicBezTo>
                  <a:pt x="192" y="489"/>
                  <a:pt x="192" y="489"/>
                  <a:pt x="192" y="490"/>
                </a:cubicBezTo>
                <a:cubicBezTo>
                  <a:pt x="198" y="491"/>
                  <a:pt x="204" y="492"/>
                  <a:pt x="206" y="495"/>
                </a:cubicBezTo>
                <a:cubicBezTo>
                  <a:pt x="209" y="495"/>
                  <a:pt x="211" y="496"/>
                  <a:pt x="214" y="496"/>
                </a:cubicBezTo>
                <a:cubicBezTo>
                  <a:pt x="214" y="497"/>
                  <a:pt x="213" y="497"/>
                  <a:pt x="213" y="497"/>
                </a:cubicBezTo>
                <a:cubicBezTo>
                  <a:pt x="212" y="497"/>
                  <a:pt x="207" y="497"/>
                  <a:pt x="206" y="498"/>
                </a:cubicBezTo>
                <a:cubicBezTo>
                  <a:pt x="205" y="498"/>
                  <a:pt x="204" y="498"/>
                  <a:pt x="203" y="498"/>
                </a:cubicBezTo>
                <a:cubicBezTo>
                  <a:pt x="205" y="504"/>
                  <a:pt x="212" y="502"/>
                  <a:pt x="218" y="505"/>
                </a:cubicBezTo>
                <a:cubicBezTo>
                  <a:pt x="225" y="508"/>
                  <a:pt x="253" y="513"/>
                  <a:pt x="261" y="508"/>
                </a:cubicBezTo>
                <a:cubicBezTo>
                  <a:pt x="263" y="508"/>
                  <a:pt x="264" y="509"/>
                  <a:pt x="266" y="509"/>
                </a:cubicBezTo>
                <a:cubicBezTo>
                  <a:pt x="264" y="511"/>
                  <a:pt x="254" y="512"/>
                  <a:pt x="250" y="515"/>
                </a:cubicBezTo>
                <a:cubicBezTo>
                  <a:pt x="250" y="515"/>
                  <a:pt x="249" y="515"/>
                  <a:pt x="249" y="515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1" y="518"/>
                  <a:pt x="254" y="518"/>
                  <a:pt x="257" y="519"/>
                </a:cubicBezTo>
                <a:cubicBezTo>
                  <a:pt x="257" y="518"/>
                  <a:pt x="257" y="517"/>
                  <a:pt x="257" y="516"/>
                </a:cubicBezTo>
                <a:cubicBezTo>
                  <a:pt x="265" y="513"/>
                  <a:pt x="274" y="509"/>
                  <a:pt x="284" y="510"/>
                </a:cubicBezTo>
                <a:cubicBezTo>
                  <a:pt x="283" y="511"/>
                  <a:pt x="283" y="511"/>
                  <a:pt x="283" y="511"/>
                </a:cubicBezTo>
                <a:cubicBezTo>
                  <a:pt x="276" y="512"/>
                  <a:pt x="255" y="520"/>
                  <a:pt x="250" y="525"/>
                </a:cubicBezTo>
                <a:cubicBezTo>
                  <a:pt x="250" y="525"/>
                  <a:pt x="249" y="525"/>
                  <a:pt x="249" y="525"/>
                </a:cubicBezTo>
                <a:cubicBezTo>
                  <a:pt x="249" y="525"/>
                  <a:pt x="249" y="525"/>
                  <a:pt x="249" y="526"/>
                </a:cubicBezTo>
                <a:cubicBezTo>
                  <a:pt x="255" y="526"/>
                  <a:pt x="257" y="522"/>
                  <a:pt x="262" y="522"/>
                </a:cubicBezTo>
                <a:cubicBezTo>
                  <a:pt x="264" y="523"/>
                  <a:pt x="266" y="523"/>
                  <a:pt x="268" y="524"/>
                </a:cubicBezTo>
                <a:cubicBezTo>
                  <a:pt x="269" y="523"/>
                  <a:pt x="269" y="522"/>
                  <a:pt x="270" y="521"/>
                </a:cubicBezTo>
                <a:cubicBezTo>
                  <a:pt x="272" y="521"/>
                  <a:pt x="274" y="522"/>
                  <a:pt x="275" y="521"/>
                </a:cubicBezTo>
                <a:cubicBezTo>
                  <a:pt x="276" y="520"/>
                  <a:pt x="276" y="521"/>
                  <a:pt x="277" y="518"/>
                </a:cubicBezTo>
                <a:cubicBezTo>
                  <a:pt x="279" y="519"/>
                  <a:pt x="279" y="519"/>
                  <a:pt x="280" y="518"/>
                </a:cubicBezTo>
                <a:cubicBezTo>
                  <a:pt x="283" y="519"/>
                  <a:pt x="285" y="519"/>
                  <a:pt x="287" y="521"/>
                </a:cubicBezTo>
                <a:cubicBezTo>
                  <a:pt x="283" y="526"/>
                  <a:pt x="278" y="524"/>
                  <a:pt x="272" y="526"/>
                </a:cubicBezTo>
                <a:cubicBezTo>
                  <a:pt x="260" y="530"/>
                  <a:pt x="246" y="535"/>
                  <a:pt x="233" y="537"/>
                </a:cubicBezTo>
                <a:cubicBezTo>
                  <a:pt x="233" y="538"/>
                  <a:pt x="232" y="538"/>
                  <a:pt x="232" y="539"/>
                </a:cubicBezTo>
                <a:cubicBezTo>
                  <a:pt x="238" y="538"/>
                  <a:pt x="246" y="537"/>
                  <a:pt x="251" y="534"/>
                </a:cubicBezTo>
                <a:cubicBezTo>
                  <a:pt x="252" y="535"/>
                  <a:pt x="252" y="535"/>
                  <a:pt x="252" y="535"/>
                </a:cubicBezTo>
                <a:cubicBezTo>
                  <a:pt x="249" y="537"/>
                  <a:pt x="244" y="539"/>
                  <a:pt x="240" y="539"/>
                </a:cubicBezTo>
                <a:cubicBezTo>
                  <a:pt x="240" y="540"/>
                  <a:pt x="240" y="541"/>
                  <a:pt x="240" y="542"/>
                </a:cubicBezTo>
                <a:cubicBezTo>
                  <a:pt x="244" y="543"/>
                  <a:pt x="246" y="543"/>
                  <a:pt x="249" y="541"/>
                </a:cubicBezTo>
                <a:cubicBezTo>
                  <a:pt x="249" y="541"/>
                  <a:pt x="249" y="541"/>
                  <a:pt x="250" y="542"/>
                </a:cubicBezTo>
                <a:cubicBezTo>
                  <a:pt x="247" y="544"/>
                  <a:pt x="243" y="545"/>
                  <a:pt x="240" y="548"/>
                </a:cubicBezTo>
                <a:cubicBezTo>
                  <a:pt x="240" y="548"/>
                  <a:pt x="239" y="548"/>
                  <a:pt x="239" y="548"/>
                </a:cubicBezTo>
                <a:cubicBezTo>
                  <a:pt x="239" y="548"/>
                  <a:pt x="239" y="548"/>
                  <a:pt x="239" y="549"/>
                </a:cubicBezTo>
                <a:cubicBezTo>
                  <a:pt x="249" y="549"/>
                  <a:pt x="290" y="542"/>
                  <a:pt x="293" y="540"/>
                </a:cubicBezTo>
                <a:cubicBezTo>
                  <a:pt x="294" y="540"/>
                  <a:pt x="294" y="540"/>
                  <a:pt x="294" y="540"/>
                </a:cubicBezTo>
                <a:cubicBezTo>
                  <a:pt x="294" y="542"/>
                  <a:pt x="294" y="542"/>
                  <a:pt x="293" y="543"/>
                </a:cubicBezTo>
                <a:cubicBezTo>
                  <a:pt x="290" y="546"/>
                  <a:pt x="286" y="546"/>
                  <a:pt x="283" y="546"/>
                </a:cubicBezTo>
                <a:cubicBezTo>
                  <a:pt x="282" y="548"/>
                  <a:pt x="282" y="547"/>
                  <a:pt x="281" y="548"/>
                </a:cubicBezTo>
                <a:cubicBezTo>
                  <a:pt x="281" y="548"/>
                  <a:pt x="281" y="549"/>
                  <a:pt x="281" y="549"/>
                </a:cubicBezTo>
                <a:cubicBezTo>
                  <a:pt x="287" y="549"/>
                  <a:pt x="294" y="548"/>
                  <a:pt x="299" y="545"/>
                </a:cubicBezTo>
                <a:cubicBezTo>
                  <a:pt x="299" y="545"/>
                  <a:pt x="300" y="545"/>
                  <a:pt x="301" y="546"/>
                </a:cubicBezTo>
                <a:cubicBezTo>
                  <a:pt x="300" y="547"/>
                  <a:pt x="300" y="546"/>
                  <a:pt x="299" y="547"/>
                </a:cubicBezTo>
                <a:cubicBezTo>
                  <a:pt x="296" y="558"/>
                  <a:pt x="281" y="555"/>
                  <a:pt x="272" y="560"/>
                </a:cubicBezTo>
                <a:cubicBezTo>
                  <a:pt x="272" y="560"/>
                  <a:pt x="271" y="560"/>
                  <a:pt x="270" y="559"/>
                </a:cubicBezTo>
                <a:cubicBezTo>
                  <a:pt x="274" y="563"/>
                  <a:pt x="283" y="562"/>
                  <a:pt x="286" y="559"/>
                </a:cubicBezTo>
                <a:cubicBezTo>
                  <a:pt x="287" y="560"/>
                  <a:pt x="288" y="560"/>
                  <a:pt x="288" y="560"/>
                </a:cubicBezTo>
                <a:cubicBezTo>
                  <a:pt x="288" y="560"/>
                  <a:pt x="287" y="560"/>
                  <a:pt x="287" y="561"/>
                </a:cubicBezTo>
                <a:cubicBezTo>
                  <a:pt x="283" y="567"/>
                  <a:pt x="266" y="569"/>
                  <a:pt x="258" y="574"/>
                </a:cubicBezTo>
                <a:cubicBezTo>
                  <a:pt x="257" y="574"/>
                  <a:pt x="257" y="574"/>
                  <a:pt x="256" y="573"/>
                </a:cubicBezTo>
                <a:cubicBezTo>
                  <a:pt x="259" y="578"/>
                  <a:pt x="264" y="576"/>
                  <a:pt x="269" y="576"/>
                </a:cubicBezTo>
                <a:cubicBezTo>
                  <a:pt x="268" y="577"/>
                  <a:pt x="267" y="578"/>
                  <a:pt x="266" y="578"/>
                </a:cubicBezTo>
                <a:cubicBezTo>
                  <a:pt x="265" y="579"/>
                  <a:pt x="265" y="580"/>
                  <a:pt x="265" y="581"/>
                </a:cubicBezTo>
                <a:cubicBezTo>
                  <a:pt x="267" y="580"/>
                  <a:pt x="266" y="581"/>
                  <a:pt x="267" y="580"/>
                </a:cubicBezTo>
                <a:cubicBezTo>
                  <a:pt x="275" y="581"/>
                  <a:pt x="273" y="576"/>
                  <a:pt x="276" y="573"/>
                </a:cubicBezTo>
                <a:cubicBezTo>
                  <a:pt x="278" y="571"/>
                  <a:pt x="281" y="570"/>
                  <a:pt x="285" y="571"/>
                </a:cubicBezTo>
                <a:cubicBezTo>
                  <a:pt x="285" y="572"/>
                  <a:pt x="285" y="573"/>
                  <a:pt x="284" y="574"/>
                </a:cubicBezTo>
                <a:cubicBezTo>
                  <a:pt x="287" y="574"/>
                  <a:pt x="292" y="577"/>
                  <a:pt x="295" y="576"/>
                </a:cubicBezTo>
                <a:cubicBezTo>
                  <a:pt x="296" y="576"/>
                  <a:pt x="296" y="573"/>
                  <a:pt x="297" y="572"/>
                </a:cubicBezTo>
                <a:cubicBezTo>
                  <a:pt x="301" y="571"/>
                  <a:pt x="304" y="574"/>
                  <a:pt x="307" y="575"/>
                </a:cubicBezTo>
                <a:cubicBezTo>
                  <a:pt x="308" y="574"/>
                  <a:pt x="308" y="573"/>
                  <a:pt x="309" y="573"/>
                </a:cubicBezTo>
                <a:cubicBezTo>
                  <a:pt x="310" y="573"/>
                  <a:pt x="311" y="573"/>
                  <a:pt x="312" y="573"/>
                </a:cubicBezTo>
                <a:cubicBezTo>
                  <a:pt x="310" y="575"/>
                  <a:pt x="310" y="575"/>
                  <a:pt x="310" y="577"/>
                </a:cubicBezTo>
                <a:cubicBezTo>
                  <a:pt x="308" y="579"/>
                  <a:pt x="306" y="579"/>
                  <a:pt x="303" y="580"/>
                </a:cubicBezTo>
                <a:cubicBezTo>
                  <a:pt x="302" y="581"/>
                  <a:pt x="303" y="581"/>
                  <a:pt x="302" y="583"/>
                </a:cubicBezTo>
                <a:cubicBezTo>
                  <a:pt x="302" y="583"/>
                  <a:pt x="301" y="583"/>
                  <a:pt x="301" y="584"/>
                </a:cubicBezTo>
                <a:cubicBezTo>
                  <a:pt x="301" y="584"/>
                  <a:pt x="300" y="583"/>
                  <a:pt x="299" y="583"/>
                </a:cubicBezTo>
                <a:cubicBezTo>
                  <a:pt x="299" y="583"/>
                  <a:pt x="300" y="582"/>
                  <a:pt x="300" y="581"/>
                </a:cubicBezTo>
                <a:cubicBezTo>
                  <a:pt x="293" y="581"/>
                  <a:pt x="294" y="584"/>
                  <a:pt x="289" y="585"/>
                </a:cubicBezTo>
                <a:cubicBezTo>
                  <a:pt x="287" y="586"/>
                  <a:pt x="285" y="585"/>
                  <a:pt x="283" y="585"/>
                </a:cubicBezTo>
                <a:cubicBezTo>
                  <a:pt x="281" y="586"/>
                  <a:pt x="283" y="587"/>
                  <a:pt x="280" y="588"/>
                </a:cubicBezTo>
                <a:cubicBezTo>
                  <a:pt x="280" y="588"/>
                  <a:pt x="280" y="589"/>
                  <a:pt x="280" y="589"/>
                </a:cubicBezTo>
                <a:cubicBezTo>
                  <a:pt x="290" y="588"/>
                  <a:pt x="307" y="583"/>
                  <a:pt x="315" y="583"/>
                </a:cubicBezTo>
                <a:cubicBezTo>
                  <a:pt x="317" y="583"/>
                  <a:pt x="322" y="589"/>
                  <a:pt x="328" y="588"/>
                </a:cubicBezTo>
                <a:cubicBezTo>
                  <a:pt x="331" y="587"/>
                  <a:pt x="334" y="583"/>
                  <a:pt x="336" y="582"/>
                </a:cubicBezTo>
                <a:cubicBezTo>
                  <a:pt x="341" y="581"/>
                  <a:pt x="344" y="585"/>
                  <a:pt x="345" y="585"/>
                </a:cubicBezTo>
                <a:cubicBezTo>
                  <a:pt x="348" y="585"/>
                  <a:pt x="350" y="582"/>
                  <a:pt x="351" y="581"/>
                </a:cubicBezTo>
                <a:cubicBezTo>
                  <a:pt x="357" y="579"/>
                  <a:pt x="363" y="582"/>
                  <a:pt x="368" y="579"/>
                </a:cubicBezTo>
                <a:cubicBezTo>
                  <a:pt x="369" y="579"/>
                  <a:pt x="370" y="580"/>
                  <a:pt x="371" y="580"/>
                </a:cubicBezTo>
                <a:cubicBezTo>
                  <a:pt x="367" y="586"/>
                  <a:pt x="357" y="586"/>
                  <a:pt x="349" y="587"/>
                </a:cubicBezTo>
                <a:cubicBezTo>
                  <a:pt x="340" y="589"/>
                  <a:pt x="331" y="588"/>
                  <a:pt x="319" y="590"/>
                </a:cubicBezTo>
                <a:cubicBezTo>
                  <a:pt x="311" y="592"/>
                  <a:pt x="301" y="596"/>
                  <a:pt x="293" y="599"/>
                </a:cubicBezTo>
                <a:cubicBezTo>
                  <a:pt x="293" y="601"/>
                  <a:pt x="292" y="602"/>
                  <a:pt x="292" y="604"/>
                </a:cubicBezTo>
                <a:cubicBezTo>
                  <a:pt x="289" y="604"/>
                  <a:pt x="286" y="605"/>
                  <a:pt x="282" y="605"/>
                </a:cubicBezTo>
                <a:cubicBezTo>
                  <a:pt x="282" y="606"/>
                  <a:pt x="283" y="607"/>
                  <a:pt x="283" y="607"/>
                </a:cubicBezTo>
                <a:cubicBezTo>
                  <a:pt x="298" y="610"/>
                  <a:pt x="305" y="604"/>
                  <a:pt x="317" y="605"/>
                </a:cubicBezTo>
                <a:cubicBezTo>
                  <a:pt x="317" y="605"/>
                  <a:pt x="317" y="605"/>
                  <a:pt x="317" y="606"/>
                </a:cubicBezTo>
                <a:cubicBezTo>
                  <a:pt x="312" y="606"/>
                  <a:pt x="310" y="609"/>
                  <a:pt x="305" y="609"/>
                </a:cubicBezTo>
                <a:cubicBezTo>
                  <a:pt x="306" y="611"/>
                  <a:pt x="304" y="610"/>
                  <a:pt x="307" y="611"/>
                </a:cubicBezTo>
                <a:cubicBezTo>
                  <a:pt x="307" y="612"/>
                  <a:pt x="306" y="612"/>
                  <a:pt x="305" y="613"/>
                </a:cubicBezTo>
                <a:cubicBezTo>
                  <a:pt x="305" y="615"/>
                  <a:pt x="305" y="614"/>
                  <a:pt x="306" y="615"/>
                </a:cubicBezTo>
                <a:cubicBezTo>
                  <a:pt x="312" y="619"/>
                  <a:pt x="328" y="611"/>
                  <a:pt x="337" y="612"/>
                </a:cubicBezTo>
                <a:cubicBezTo>
                  <a:pt x="337" y="610"/>
                  <a:pt x="337" y="607"/>
                  <a:pt x="338" y="605"/>
                </a:cubicBezTo>
                <a:cubicBezTo>
                  <a:pt x="341" y="602"/>
                  <a:pt x="342" y="606"/>
                  <a:pt x="342" y="600"/>
                </a:cubicBezTo>
                <a:cubicBezTo>
                  <a:pt x="344" y="602"/>
                  <a:pt x="346" y="604"/>
                  <a:pt x="348" y="606"/>
                </a:cubicBezTo>
                <a:cubicBezTo>
                  <a:pt x="348" y="607"/>
                  <a:pt x="348" y="606"/>
                  <a:pt x="347" y="609"/>
                </a:cubicBezTo>
                <a:cubicBezTo>
                  <a:pt x="353" y="609"/>
                  <a:pt x="356" y="608"/>
                  <a:pt x="358" y="605"/>
                </a:cubicBezTo>
                <a:cubicBezTo>
                  <a:pt x="361" y="606"/>
                  <a:pt x="360" y="607"/>
                  <a:pt x="363" y="609"/>
                </a:cubicBezTo>
                <a:cubicBezTo>
                  <a:pt x="367" y="606"/>
                  <a:pt x="372" y="607"/>
                  <a:pt x="376" y="604"/>
                </a:cubicBezTo>
                <a:cubicBezTo>
                  <a:pt x="377" y="604"/>
                  <a:pt x="377" y="604"/>
                  <a:pt x="377" y="604"/>
                </a:cubicBezTo>
                <a:cubicBezTo>
                  <a:pt x="376" y="608"/>
                  <a:pt x="375" y="608"/>
                  <a:pt x="374" y="611"/>
                </a:cubicBezTo>
                <a:cubicBezTo>
                  <a:pt x="367" y="610"/>
                  <a:pt x="362" y="611"/>
                  <a:pt x="356" y="611"/>
                </a:cubicBezTo>
                <a:cubicBezTo>
                  <a:pt x="355" y="612"/>
                  <a:pt x="355" y="613"/>
                  <a:pt x="354" y="615"/>
                </a:cubicBezTo>
                <a:cubicBezTo>
                  <a:pt x="352" y="614"/>
                  <a:pt x="353" y="614"/>
                  <a:pt x="352" y="612"/>
                </a:cubicBezTo>
                <a:cubicBezTo>
                  <a:pt x="352" y="611"/>
                  <a:pt x="352" y="611"/>
                  <a:pt x="352" y="611"/>
                </a:cubicBezTo>
                <a:cubicBezTo>
                  <a:pt x="345" y="611"/>
                  <a:pt x="343" y="616"/>
                  <a:pt x="338" y="620"/>
                </a:cubicBezTo>
                <a:cubicBezTo>
                  <a:pt x="337" y="620"/>
                  <a:pt x="337" y="620"/>
                  <a:pt x="335" y="620"/>
                </a:cubicBezTo>
                <a:cubicBezTo>
                  <a:pt x="336" y="617"/>
                  <a:pt x="336" y="616"/>
                  <a:pt x="335" y="615"/>
                </a:cubicBezTo>
                <a:cubicBezTo>
                  <a:pt x="334" y="612"/>
                  <a:pt x="333" y="616"/>
                  <a:pt x="332" y="616"/>
                </a:cubicBezTo>
                <a:cubicBezTo>
                  <a:pt x="329" y="617"/>
                  <a:pt x="326" y="614"/>
                  <a:pt x="325" y="614"/>
                </a:cubicBezTo>
                <a:cubicBezTo>
                  <a:pt x="320" y="614"/>
                  <a:pt x="316" y="618"/>
                  <a:pt x="312" y="621"/>
                </a:cubicBezTo>
                <a:cubicBezTo>
                  <a:pt x="310" y="621"/>
                  <a:pt x="310" y="620"/>
                  <a:pt x="307" y="619"/>
                </a:cubicBezTo>
                <a:cubicBezTo>
                  <a:pt x="306" y="620"/>
                  <a:pt x="306" y="620"/>
                  <a:pt x="305" y="622"/>
                </a:cubicBezTo>
                <a:cubicBezTo>
                  <a:pt x="301" y="622"/>
                  <a:pt x="291" y="622"/>
                  <a:pt x="288" y="623"/>
                </a:cubicBezTo>
                <a:cubicBezTo>
                  <a:pt x="287" y="624"/>
                  <a:pt x="286" y="627"/>
                  <a:pt x="284" y="628"/>
                </a:cubicBezTo>
                <a:cubicBezTo>
                  <a:pt x="281" y="627"/>
                  <a:pt x="277" y="627"/>
                  <a:pt x="274" y="627"/>
                </a:cubicBezTo>
                <a:cubicBezTo>
                  <a:pt x="271" y="627"/>
                  <a:pt x="264" y="629"/>
                  <a:pt x="261" y="630"/>
                </a:cubicBezTo>
                <a:cubicBezTo>
                  <a:pt x="260" y="631"/>
                  <a:pt x="259" y="631"/>
                  <a:pt x="258" y="631"/>
                </a:cubicBezTo>
                <a:cubicBezTo>
                  <a:pt x="258" y="631"/>
                  <a:pt x="258" y="632"/>
                  <a:pt x="258" y="633"/>
                </a:cubicBezTo>
                <a:cubicBezTo>
                  <a:pt x="260" y="633"/>
                  <a:pt x="261" y="633"/>
                  <a:pt x="263" y="633"/>
                </a:cubicBezTo>
                <a:cubicBezTo>
                  <a:pt x="270" y="635"/>
                  <a:pt x="276" y="637"/>
                  <a:pt x="276" y="631"/>
                </a:cubicBezTo>
                <a:cubicBezTo>
                  <a:pt x="281" y="632"/>
                  <a:pt x="282" y="635"/>
                  <a:pt x="288" y="635"/>
                </a:cubicBezTo>
                <a:cubicBezTo>
                  <a:pt x="289" y="635"/>
                  <a:pt x="290" y="634"/>
                  <a:pt x="293" y="634"/>
                </a:cubicBezTo>
                <a:cubicBezTo>
                  <a:pt x="290" y="635"/>
                  <a:pt x="284" y="637"/>
                  <a:pt x="281" y="638"/>
                </a:cubicBezTo>
                <a:cubicBezTo>
                  <a:pt x="281" y="639"/>
                  <a:pt x="281" y="639"/>
                  <a:pt x="281" y="642"/>
                </a:cubicBezTo>
                <a:cubicBezTo>
                  <a:pt x="277" y="641"/>
                  <a:pt x="278" y="641"/>
                  <a:pt x="276" y="643"/>
                </a:cubicBezTo>
                <a:cubicBezTo>
                  <a:pt x="275" y="643"/>
                  <a:pt x="275" y="643"/>
                  <a:pt x="275" y="643"/>
                </a:cubicBezTo>
                <a:cubicBezTo>
                  <a:pt x="275" y="643"/>
                  <a:pt x="275" y="643"/>
                  <a:pt x="274" y="644"/>
                </a:cubicBezTo>
                <a:cubicBezTo>
                  <a:pt x="292" y="647"/>
                  <a:pt x="306" y="637"/>
                  <a:pt x="320" y="641"/>
                </a:cubicBezTo>
                <a:cubicBezTo>
                  <a:pt x="318" y="645"/>
                  <a:pt x="316" y="644"/>
                  <a:pt x="313" y="646"/>
                </a:cubicBezTo>
                <a:cubicBezTo>
                  <a:pt x="313" y="646"/>
                  <a:pt x="312" y="646"/>
                  <a:pt x="312" y="646"/>
                </a:cubicBezTo>
                <a:cubicBezTo>
                  <a:pt x="312" y="646"/>
                  <a:pt x="312" y="647"/>
                  <a:pt x="312" y="647"/>
                </a:cubicBezTo>
                <a:cubicBezTo>
                  <a:pt x="314" y="647"/>
                  <a:pt x="317" y="648"/>
                  <a:pt x="319" y="648"/>
                </a:cubicBezTo>
                <a:cubicBezTo>
                  <a:pt x="319" y="649"/>
                  <a:pt x="319" y="649"/>
                  <a:pt x="319" y="649"/>
                </a:cubicBezTo>
                <a:cubicBezTo>
                  <a:pt x="317" y="650"/>
                  <a:pt x="316" y="650"/>
                  <a:pt x="313" y="650"/>
                </a:cubicBezTo>
                <a:cubicBezTo>
                  <a:pt x="314" y="653"/>
                  <a:pt x="316" y="654"/>
                  <a:pt x="317" y="655"/>
                </a:cubicBezTo>
                <a:cubicBezTo>
                  <a:pt x="315" y="660"/>
                  <a:pt x="312" y="658"/>
                  <a:pt x="308" y="660"/>
                </a:cubicBezTo>
                <a:cubicBezTo>
                  <a:pt x="308" y="660"/>
                  <a:pt x="307" y="660"/>
                  <a:pt x="307" y="660"/>
                </a:cubicBezTo>
                <a:cubicBezTo>
                  <a:pt x="305" y="660"/>
                  <a:pt x="309" y="661"/>
                  <a:pt x="309" y="661"/>
                </a:cubicBezTo>
                <a:cubicBezTo>
                  <a:pt x="310" y="662"/>
                  <a:pt x="321" y="662"/>
                  <a:pt x="324" y="661"/>
                </a:cubicBezTo>
                <a:cubicBezTo>
                  <a:pt x="324" y="661"/>
                  <a:pt x="324" y="661"/>
                  <a:pt x="325" y="661"/>
                </a:cubicBezTo>
                <a:cubicBezTo>
                  <a:pt x="325" y="660"/>
                  <a:pt x="325" y="660"/>
                  <a:pt x="325" y="659"/>
                </a:cubicBezTo>
                <a:cubicBezTo>
                  <a:pt x="323" y="659"/>
                  <a:pt x="321" y="658"/>
                  <a:pt x="319" y="658"/>
                </a:cubicBezTo>
                <a:cubicBezTo>
                  <a:pt x="319" y="655"/>
                  <a:pt x="319" y="654"/>
                  <a:pt x="319" y="653"/>
                </a:cubicBezTo>
                <a:cubicBezTo>
                  <a:pt x="322" y="652"/>
                  <a:pt x="324" y="652"/>
                  <a:pt x="327" y="651"/>
                </a:cubicBezTo>
                <a:cubicBezTo>
                  <a:pt x="327" y="650"/>
                  <a:pt x="327" y="648"/>
                  <a:pt x="328" y="647"/>
                </a:cubicBezTo>
                <a:cubicBezTo>
                  <a:pt x="332" y="648"/>
                  <a:pt x="335" y="648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42" y="645"/>
                  <a:pt x="344" y="642"/>
                  <a:pt x="348" y="639"/>
                </a:cubicBezTo>
                <a:cubicBezTo>
                  <a:pt x="351" y="638"/>
                  <a:pt x="351" y="639"/>
                  <a:pt x="353" y="640"/>
                </a:cubicBezTo>
                <a:cubicBezTo>
                  <a:pt x="356" y="637"/>
                  <a:pt x="357" y="636"/>
                  <a:pt x="359" y="632"/>
                </a:cubicBezTo>
                <a:cubicBezTo>
                  <a:pt x="361" y="632"/>
                  <a:pt x="360" y="632"/>
                  <a:pt x="361" y="632"/>
                </a:cubicBezTo>
                <a:cubicBezTo>
                  <a:pt x="363" y="632"/>
                  <a:pt x="365" y="632"/>
                  <a:pt x="366" y="633"/>
                </a:cubicBezTo>
                <a:cubicBezTo>
                  <a:pt x="366" y="633"/>
                  <a:pt x="365" y="634"/>
                  <a:pt x="364" y="634"/>
                </a:cubicBezTo>
                <a:cubicBezTo>
                  <a:pt x="364" y="637"/>
                  <a:pt x="364" y="637"/>
                  <a:pt x="364" y="639"/>
                </a:cubicBezTo>
                <a:cubicBezTo>
                  <a:pt x="369" y="639"/>
                  <a:pt x="373" y="638"/>
                  <a:pt x="376" y="636"/>
                </a:cubicBezTo>
                <a:cubicBezTo>
                  <a:pt x="377" y="636"/>
                  <a:pt x="377" y="636"/>
                  <a:pt x="377" y="636"/>
                </a:cubicBezTo>
                <a:cubicBezTo>
                  <a:pt x="375" y="640"/>
                  <a:pt x="370" y="640"/>
                  <a:pt x="366" y="641"/>
                </a:cubicBezTo>
                <a:cubicBezTo>
                  <a:pt x="365" y="645"/>
                  <a:pt x="365" y="644"/>
                  <a:pt x="364" y="648"/>
                </a:cubicBezTo>
                <a:cubicBezTo>
                  <a:pt x="367" y="649"/>
                  <a:pt x="370" y="649"/>
                  <a:pt x="372" y="649"/>
                </a:cubicBezTo>
                <a:cubicBezTo>
                  <a:pt x="372" y="649"/>
                  <a:pt x="373" y="649"/>
                  <a:pt x="374" y="649"/>
                </a:cubicBezTo>
                <a:cubicBezTo>
                  <a:pt x="373" y="646"/>
                  <a:pt x="374" y="648"/>
                  <a:pt x="371" y="646"/>
                </a:cubicBezTo>
                <a:cubicBezTo>
                  <a:pt x="372" y="645"/>
                  <a:pt x="371" y="645"/>
                  <a:pt x="372" y="644"/>
                </a:cubicBezTo>
                <a:cubicBezTo>
                  <a:pt x="374" y="644"/>
                  <a:pt x="373" y="645"/>
                  <a:pt x="376" y="645"/>
                </a:cubicBezTo>
                <a:cubicBezTo>
                  <a:pt x="379" y="637"/>
                  <a:pt x="384" y="639"/>
                  <a:pt x="389" y="635"/>
                </a:cubicBezTo>
                <a:cubicBezTo>
                  <a:pt x="389" y="635"/>
                  <a:pt x="390" y="635"/>
                  <a:pt x="390" y="635"/>
                </a:cubicBezTo>
                <a:cubicBezTo>
                  <a:pt x="389" y="633"/>
                  <a:pt x="389" y="633"/>
                  <a:pt x="386" y="631"/>
                </a:cubicBezTo>
                <a:cubicBezTo>
                  <a:pt x="388" y="625"/>
                  <a:pt x="387" y="631"/>
                  <a:pt x="392" y="628"/>
                </a:cubicBezTo>
                <a:cubicBezTo>
                  <a:pt x="392" y="627"/>
                  <a:pt x="392" y="626"/>
                  <a:pt x="392" y="625"/>
                </a:cubicBezTo>
                <a:cubicBezTo>
                  <a:pt x="393" y="625"/>
                  <a:pt x="395" y="625"/>
                  <a:pt x="396" y="624"/>
                </a:cubicBezTo>
                <a:cubicBezTo>
                  <a:pt x="396" y="625"/>
                  <a:pt x="395" y="625"/>
                  <a:pt x="395" y="628"/>
                </a:cubicBezTo>
                <a:cubicBezTo>
                  <a:pt x="397" y="629"/>
                  <a:pt x="397" y="630"/>
                  <a:pt x="400" y="629"/>
                </a:cubicBezTo>
                <a:cubicBezTo>
                  <a:pt x="401" y="629"/>
                  <a:pt x="401" y="629"/>
                  <a:pt x="402" y="629"/>
                </a:cubicBezTo>
                <a:cubicBezTo>
                  <a:pt x="400" y="632"/>
                  <a:pt x="399" y="632"/>
                  <a:pt x="395" y="632"/>
                </a:cubicBezTo>
                <a:cubicBezTo>
                  <a:pt x="396" y="635"/>
                  <a:pt x="396" y="634"/>
                  <a:pt x="400" y="635"/>
                </a:cubicBezTo>
                <a:cubicBezTo>
                  <a:pt x="400" y="636"/>
                  <a:pt x="399" y="636"/>
                  <a:pt x="399" y="636"/>
                </a:cubicBezTo>
                <a:cubicBezTo>
                  <a:pt x="395" y="637"/>
                  <a:pt x="391" y="638"/>
                  <a:pt x="385" y="638"/>
                </a:cubicBezTo>
                <a:cubicBezTo>
                  <a:pt x="385" y="638"/>
                  <a:pt x="385" y="638"/>
                  <a:pt x="384" y="638"/>
                </a:cubicBezTo>
                <a:cubicBezTo>
                  <a:pt x="385" y="640"/>
                  <a:pt x="391" y="648"/>
                  <a:pt x="393" y="649"/>
                </a:cubicBezTo>
                <a:cubicBezTo>
                  <a:pt x="393" y="649"/>
                  <a:pt x="393" y="649"/>
                  <a:pt x="393" y="650"/>
                </a:cubicBezTo>
                <a:cubicBezTo>
                  <a:pt x="395" y="648"/>
                  <a:pt x="397" y="649"/>
                  <a:pt x="399" y="648"/>
                </a:cubicBezTo>
                <a:cubicBezTo>
                  <a:pt x="402" y="646"/>
                  <a:pt x="401" y="642"/>
                  <a:pt x="404" y="640"/>
                </a:cubicBezTo>
                <a:cubicBezTo>
                  <a:pt x="405" y="640"/>
                  <a:pt x="404" y="640"/>
                  <a:pt x="405" y="640"/>
                </a:cubicBezTo>
                <a:cubicBezTo>
                  <a:pt x="408" y="643"/>
                  <a:pt x="405" y="643"/>
                  <a:pt x="406" y="646"/>
                </a:cubicBezTo>
                <a:cubicBezTo>
                  <a:pt x="411" y="650"/>
                  <a:pt x="420" y="644"/>
                  <a:pt x="422" y="643"/>
                </a:cubicBezTo>
                <a:cubicBezTo>
                  <a:pt x="423" y="642"/>
                  <a:pt x="423" y="643"/>
                  <a:pt x="424" y="641"/>
                </a:cubicBezTo>
                <a:cubicBezTo>
                  <a:pt x="422" y="640"/>
                  <a:pt x="422" y="640"/>
                  <a:pt x="420" y="639"/>
                </a:cubicBezTo>
                <a:cubicBezTo>
                  <a:pt x="422" y="637"/>
                  <a:pt x="423" y="636"/>
                  <a:pt x="425" y="633"/>
                </a:cubicBezTo>
                <a:cubicBezTo>
                  <a:pt x="426" y="633"/>
                  <a:pt x="427" y="633"/>
                  <a:pt x="428" y="634"/>
                </a:cubicBezTo>
                <a:cubicBezTo>
                  <a:pt x="427" y="636"/>
                  <a:pt x="427" y="638"/>
                  <a:pt x="425" y="639"/>
                </a:cubicBezTo>
                <a:cubicBezTo>
                  <a:pt x="425" y="642"/>
                  <a:pt x="425" y="642"/>
                  <a:pt x="425" y="644"/>
                </a:cubicBezTo>
                <a:cubicBezTo>
                  <a:pt x="426" y="644"/>
                  <a:pt x="432" y="644"/>
                  <a:pt x="434" y="643"/>
                </a:cubicBezTo>
                <a:cubicBezTo>
                  <a:pt x="437" y="642"/>
                  <a:pt x="436" y="640"/>
                  <a:pt x="438" y="638"/>
                </a:cubicBezTo>
                <a:cubicBezTo>
                  <a:pt x="440" y="637"/>
                  <a:pt x="439" y="638"/>
                  <a:pt x="442" y="639"/>
                </a:cubicBezTo>
                <a:cubicBezTo>
                  <a:pt x="443" y="637"/>
                  <a:pt x="443" y="635"/>
                  <a:pt x="444" y="635"/>
                </a:cubicBezTo>
                <a:cubicBezTo>
                  <a:pt x="448" y="631"/>
                  <a:pt x="452" y="634"/>
                  <a:pt x="456" y="633"/>
                </a:cubicBezTo>
                <a:cubicBezTo>
                  <a:pt x="457" y="633"/>
                  <a:pt x="457" y="633"/>
                  <a:pt x="458" y="633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54" y="635"/>
                  <a:pt x="451" y="636"/>
                  <a:pt x="447" y="635"/>
                </a:cubicBezTo>
                <a:cubicBezTo>
                  <a:pt x="446" y="639"/>
                  <a:pt x="446" y="639"/>
                  <a:pt x="443" y="640"/>
                </a:cubicBezTo>
                <a:cubicBezTo>
                  <a:pt x="443" y="640"/>
                  <a:pt x="443" y="640"/>
                  <a:pt x="443" y="641"/>
                </a:cubicBezTo>
                <a:cubicBezTo>
                  <a:pt x="448" y="641"/>
                  <a:pt x="450" y="641"/>
                  <a:pt x="452" y="636"/>
                </a:cubicBezTo>
                <a:cubicBezTo>
                  <a:pt x="456" y="639"/>
                  <a:pt x="456" y="637"/>
                  <a:pt x="458" y="641"/>
                </a:cubicBezTo>
                <a:cubicBezTo>
                  <a:pt x="463" y="641"/>
                  <a:pt x="464" y="639"/>
                  <a:pt x="466" y="635"/>
                </a:cubicBezTo>
                <a:cubicBezTo>
                  <a:pt x="467" y="635"/>
                  <a:pt x="469" y="635"/>
                  <a:pt x="470" y="636"/>
                </a:cubicBezTo>
                <a:cubicBezTo>
                  <a:pt x="469" y="638"/>
                  <a:pt x="469" y="637"/>
                  <a:pt x="468" y="638"/>
                </a:cubicBezTo>
                <a:cubicBezTo>
                  <a:pt x="468" y="639"/>
                  <a:pt x="469" y="640"/>
                  <a:pt x="469" y="641"/>
                </a:cubicBezTo>
                <a:cubicBezTo>
                  <a:pt x="469" y="641"/>
                  <a:pt x="470" y="642"/>
                  <a:pt x="470" y="642"/>
                </a:cubicBezTo>
                <a:cubicBezTo>
                  <a:pt x="471" y="642"/>
                  <a:pt x="472" y="641"/>
                  <a:pt x="472" y="640"/>
                </a:cubicBezTo>
                <a:cubicBezTo>
                  <a:pt x="473" y="638"/>
                  <a:pt x="473" y="637"/>
                  <a:pt x="472" y="635"/>
                </a:cubicBezTo>
                <a:cubicBezTo>
                  <a:pt x="473" y="632"/>
                  <a:pt x="474" y="630"/>
                  <a:pt x="475" y="628"/>
                </a:cubicBezTo>
                <a:cubicBezTo>
                  <a:pt x="482" y="628"/>
                  <a:pt x="484" y="627"/>
                  <a:pt x="490" y="624"/>
                </a:cubicBezTo>
                <a:cubicBezTo>
                  <a:pt x="491" y="623"/>
                  <a:pt x="491" y="622"/>
                  <a:pt x="491" y="621"/>
                </a:cubicBezTo>
                <a:cubicBezTo>
                  <a:pt x="489" y="621"/>
                  <a:pt x="486" y="620"/>
                  <a:pt x="484" y="620"/>
                </a:cubicBezTo>
                <a:cubicBezTo>
                  <a:pt x="484" y="619"/>
                  <a:pt x="483" y="619"/>
                  <a:pt x="483" y="618"/>
                </a:cubicBezTo>
                <a:cubicBezTo>
                  <a:pt x="486" y="609"/>
                  <a:pt x="500" y="613"/>
                  <a:pt x="508" y="610"/>
                </a:cubicBezTo>
                <a:cubicBezTo>
                  <a:pt x="510" y="611"/>
                  <a:pt x="510" y="610"/>
                  <a:pt x="511" y="611"/>
                </a:cubicBezTo>
                <a:cubicBezTo>
                  <a:pt x="512" y="613"/>
                  <a:pt x="512" y="615"/>
                  <a:pt x="510" y="617"/>
                </a:cubicBezTo>
                <a:cubicBezTo>
                  <a:pt x="507" y="625"/>
                  <a:pt x="505" y="623"/>
                  <a:pt x="499" y="625"/>
                </a:cubicBezTo>
                <a:cubicBezTo>
                  <a:pt x="496" y="626"/>
                  <a:pt x="498" y="628"/>
                  <a:pt x="496" y="630"/>
                </a:cubicBezTo>
                <a:cubicBezTo>
                  <a:pt x="492" y="634"/>
                  <a:pt x="485" y="631"/>
                  <a:pt x="481" y="637"/>
                </a:cubicBezTo>
                <a:cubicBezTo>
                  <a:pt x="479" y="636"/>
                  <a:pt x="477" y="636"/>
                  <a:pt x="475" y="636"/>
                </a:cubicBezTo>
                <a:cubicBezTo>
                  <a:pt x="475" y="638"/>
                  <a:pt x="475" y="640"/>
                  <a:pt x="474" y="642"/>
                </a:cubicBezTo>
                <a:cubicBezTo>
                  <a:pt x="477" y="642"/>
                  <a:pt x="477" y="642"/>
                  <a:pt x="479" y="643"/>
                </a:cubicBezTo>
                <a:cubicBezTo>
                  <a:pt x="481" y="640"/>
                  <a:pt x="483" y="638"/>
                  <a:pt x="486" y="636"/>
                </a:cubicBezTo>
                <a:cubicBezTo>
                  <a:pt x="487" y="635"/>
                  <a:pt x="487" y="636"/>
                  <a:pt x="490" y="637"/>
                </a:cubicBezTo>
                <a:cubicBezTo>
                  <a:pt x="489" y="638"/>
                  <a:pt x="489" y="639"/>
                  <a:pt x="488" y="640"/>
                </a:cubicBezTo>
                <a:cubicBezTo>
                  <a:pt x="490" y="640"/>
                  <a:pt x="490" y="640"/>
                  <a:pt x="492" y="640"/>
                </a:cubicBezTo>
                <a:cubicBezTo>
                  <a:pt x="495" y="636"/>
                  <a:pt x="498" y="632"/>
                  <a:pt x="501" y="628"/>
                </a:cubicBezTo>
                <a:cubicBezTo>
                  <a:pt x="501" y="628"/>
                  <a:pt x="501" y="628"/>
                  <a:pt x="501" y="627"/>
                </a:cubicBezTo>
                <a:cubicBezTo>
                  <a:pt x="502" y="629"/>
                  <a:pt x="502" y="628"/>
                  <a:pt x="502" y="631"/>
                </a:cubicBezTo>
                <a:cubicBezTo>
                  <a:pt x="502" y="631"/>
                  <a:pt x="503" y="631"/>
                  <a:pt x="504" y="631"/>
                </a:cubicBezTo>
                <a:cubicBezTo>
                  <a:pt x="505" y="630"/>
                  <a:pt x="507" y="627"/>
                  <a:pt x="508" y="626"/>
                </a:cubicBezTo>
                <a:cubicBezTo>
                  <a:pt x="510" y="624"/>
                  <a:pt x="509" y="625"/>
                  <a:pt x="510" y="627"/>
                </a:cubicBezTo>
                <a:cubicBezTo>
                  <a:pt x="512" y="626"/>
                  <a:pt x="515" y="624"/>
                  <a:pt x="517" y="623"/>
                </a:cubicBezTo>
                <a:cubicBezTo>
                  <a:pt x="517" y="622"/>
                  <a:pt x="518" y="621"/>
                  <a:pt x="517" y="619"/>
                </a:cubicBezTo>
                <a:cubicBezTo>
                  <a:pt x="517" y="618"/>
                  <a:pt x="517" y="618"/>
                  <a:pt x="517" y="617"/>
                </a:cubicBezTo>
                <a:cubicBezTo>
                  <a:pt x="518" y="618"/>
                  <a:pt x="519" y="620"/>
                  <a:pt x="521" y="622"/>
                </a:cubicBezTo>
                <a:cubicBezTo>
                  <a:pt x="521" y="624"/>
                  <a:pt x="519" y="631"/>
                  <a:pt x="515" y="632"/>
                </a:cubicBezTo>
                <a:cubicBezTo>
                  <a:pt x="516" y="635"/>
                  <a:pt x="518" y="637"/>
                  <a:pt x="519" y="638"/>
                </a:cubicBezTo>
                <a:cubicBezTo>
                  <a:pt x="520" y="639"/>
                  <a:pt x="520" y="639"/>
                  <a:pt x="520" y="640"/>
                </a:cubicBezTo>
                <a:cubicBezTo>
                  <a:pt x="524" y="636"/>
                  <a:pt x="525" y="637"/>
                  <a:pt x="528" y="636"/>
                </a:cubicBezTo>
                <a:cubicBezTo>
                  <a:pt x="534" y="637"/>
                  <a:pt x="532" y="636"/>
                  <a:pt x="531" y="641"/>
                </a:cubicBezTo>
                <a:cubicBezTo>
                  <a:pt x="535" y="640"/>
                  <a:pt x="536" y="639"/>
                  <a:pt x="538" y="638"/>
                </a:cubicBezTo>
                <a:cubicBezTo>
                  <a:pt x="539" y="636"/>
                  <a:pt x="539" y="636"/>
                  <a:pt x="540" y="635"/>
                </a:cubicBezTo>
                <a:cubicBezTo>
                  <a:pt x="542" y="635"/>
                  <a:pt x="541" y="636"/>
                  <a:pt x="545" y="637"/>
                </a:cubicBezTo>
                <a:cubicBezTo>
                  <a:pt x="547" y="629"/>
                  <a:pt x="549" y="624"/>
                  <a:pt x="546" y="619"/>
                </a:cubicBezTo>
                <a:cubicBezTo>
                  <a:pt x="546" y="617"/>
                  <a:pt x="539" y="618"/>
                  <a:pt x="537" y="619"/>
                </a:cubicBezTo>
                <a:cubicBezTo>
                  <a:pt x="536" y="618"/>
                  <a:pt x="536" y="617"/>
                  <a:pt x="535" y="616"/>
                </a:cubicBezTo>
                <a:cubicBezTo>
                  <a:pt x="536" y="613"/>
                  <a:pt x="536" y="611"/>
                  <a:pt x="536" y="608"/>
                </a:cubicBezTo>
                <a:cubicBezTo>
                  <a:pt x="540" y="607"/>
                  <a:pt x="543" y="603"/>
                  <a:pt x="547" y="603"/>
                </a:cubicBezTo>
                <a:cubicBezTo>
                  <a:pt x="553" y="602"/>
                  <a:pt x="555" y="606"/>
                  <a:pt x="562" y="606"/>
                </a:cubicBezTo>
                <a:cubicBezTo>
                  <a:pt x="568" y="605"/>
                  <a:pt x="576" y="601"/>
                  <a:pt x="581" y="599"/>
                </a:cubicBezTo>
                <a:cubicBezTo>
                  <a:pt x="582" y="599"/>
                  <a:pt x="584" y="600"/>
                  <a:pt x="585" y="600"/>
                </a:cubicBezTo>
                <a:cubicBezTo>
                  <a:pt x="597" y="596"/>
                  <a:pt x="596" y="582"/>
                  <a:pt x="610" y="580"/>
                </a:cubicBezTo>
                <a:cubicBezTo>
                  <a:pt x="611" y="579"/>
                  <a:pt x="611" y="579"/>
                  <a:pt x="613" y="579"/>
                </a:cubicBezTo>
                <a:cubicBezTo>
                  <a:pt x="614" y="577"/>
                  <a:pt x="614" y="577"/>
                  <a:pt x="615" y="575"/>
                </a:cubicBezTo>
                <a:cubicBezTo>
                  <a:pt x="617" y="575"/>
                  <a:pt x="617" y="576"/>
                  <a:pt x="620" y="577"/>
                </a:cubicBezTo>
                <a:cubicBezTo>
                  <a:pt x="620" y="578"/>
                  <a:pt x="619" y="578"/>
                  <a:pt x="619" y="580"/>
                </a:cubicBezTo>
                <a:cubicBezTo>
                  <a:pt x="617" y="581"/>
                  <a:pt x="617" y="581"/>
                  <a:pt x="614" y="581"/>
                </a:cubicBezTo>
                <a:cubicBezTo>
                  <a:pt x="614" y="581"/>
                  <a:pt x="614" y="582"/>
                  <a:pt x="614" y="583"/>
                </a:cubicBezTo>
                <a:cubicBezTo>
                  <a:pt x="616" y="582"/>
                  <a:pt x="615" y="583"/>
                  <a:pt x="616" y="582"/>
                </a:cubicBezTo>
                <a:cubicBezTo>
                  <a:pt x="618" y="582"/>
                  <a:pt x="620" y="583"/>
                  <a:pt x="622" y="583"/>
                </a:cubicBezTo>
                <a:cubicBezTo>
                  <a:pt x="618" y="587"/>
                  <a:pt x="613" y="595"/>
                  <a:pt x="607" y="596"/>
                </a:cubicBezTo>
                <a:cubicBezTo>
                  <a:pt x="601" y="597"/>
                  <a:pt x="596" y="596"/>
                  <a:pt x="591" y="597"/>
                </a:cubicBezTo>
                <a:cubicBezTo>
                  <a:pt x="591" y="599"/>
                  <a:pt x="591" y="599"/>
                  <a:pt x="591" y="599"/>
                </a:cubicBezTo>
                <a:cubicBezTo>
                  <a:pt x="601" y="600"/>
                  <a:pt x="609" y="597"/>
                  <a:pt x="615" y="603"/>
                </a:cubicBezTo>
                <a:cubicBezTo>
                  <a:pt x="619" y="600"/>
                  <a:pt x="622" y="598"/>
                  <a:pt x="628" y="599"/>
                </a:cubicBezTo>
                <a:cubicBezTo>
                  <a:pt x="629" y="598"/>
                  <a:pt x="629" y="598"/>
                  <a:pt x="630" y="597"/>
                </a:cubicBezTo>
                <a:cubicBezTo>
                  <a:pt x="629" y="597"/>
                  <a:pt x="628" y="596"/>
                  <a:pt x="627" y="595"/>
                </a:cubicBezTo>
                <a:cubicBezTo>
                  <a:pt x="627" y="595"/>
                  <a:pt x="627" y="595"/>
                  <a:pt x="626" y="595"/>
                </a:cubicBezTo>
                <a:cubicBezTo>
                  <a:pt x="630" y="589"/>
                  <a:pt x="633" y="592"/>
                  <a:pt x="638" y="590"/>
                </a:cubicBezTo>
                <a:cubicBezTo>
                  <a:pt x="641" y="588"/>
                  <a:pt x="644" y="584"/>
                  <a:pt x="647" y="582"/>
                </a:cubicBezTo>
                <a:cubicBezTo>
                  <a:pt x="647" y="582"/>
                  <a:pt x="648" y="582"/>
                  <a:pt x="649" y="582"/>
                </a:cubicBezTo>
                <a:cubicBezTo>
                  <a:pt x="648" y="584"/>
                  <a:pt x="648" y="585"/>
                  <a:pt x="648" y="586"/>
                </a:cubicBezTo>
                <a:cubicBezTo>
                  <a:pt x="646" y="586"/>
                  <a:pt x="646" y="586"/>
                  <a:pt x="645" y="587"/>
                </a:cubicBezTo>
                <a:cubicBezTo>
                  <a:pt x="641" y="587"/>
                  <a:pt x="638" y="591"/>
                  <a:pt x="635" y="593"/>
                </a:cubicBezTo>
                <a:cubicBezTo>
                  <a:pt x="634" y="594"/>
                  <a:pt x="635" y="594"/>
                  <a:pt x="633" y="596"/>
                </a:cubicBezTo>
                <a:cubicBezTo>
                  <a:pt x="634" y="597"/>
                  <a:pt x="636" y="597"/>
                  <a:pt x="638" y="598"/>
                </a:cubicBezTo>
                <a:cubicBezTo>
                  <a:pt x="638" y="598"/>
                  <a:pt x="639" y="599"/>
                  <a:pt x="639" y="599"/>
                </a:cubicBezTo>
                <a:cubicBezTo>
                  <a:pt x="635" y="604"/>
                  <a:pt x="630" y="601"/>
                  <a:pt x="625" y="603"/>
                </a:cubicBezTo>
                <a:cubicBezTo>
                  <a:pt x="622" y="604"/>
                  <a:pt x="623" y="606"/>
                  <a:pt x="622" y="607"/>
                </a:cubicBezTo>
                <a:cubicBezTo>
                  <a:pt x="618" y="611"/>
                  <a:pt x="611" y="613"/>
                  <a:pt x="606" y="613"/>
                </a:cubicBezTo>
                <a:cubicBezTo>
                  <a:pt x="605" y="614"/>
                  <a:pt x="605" y="614"/>
                  <a:pt x="604" y="614"/>
                </a:cubicBezTo>
                <a:cubicBezTo>
                  <a:pt x="604" y="617"/>
                  <a:pt x="603" y="620"/>
                  <a:pt x="604" y="622"/>
                </a:cubicBezTo>
                <a:cubicBezTo>
                  <a:pt x="604" y="622"/>
                  <a:pt x="604" y="622"/>
                  <a:pt x="604" y="623"/>
                </a:cubicBezTo>
                <a:cubicBezTo>
                  <a:pt x="608" y="622"/>
                  <a:pt x="610" y="620"/>
                  <a:pt x="612" y="617"/>
                </a:cubicBezTo>
                <a:cubicBezTo>
                  <a:pt x="615" y="619"/>
                  <a:pt x="616" y="621"/>
                  <a:pt x="616" y="626"/>
                </a:cubicBezTo>
                <a:cubicBezTo>
                  <a:pt x="617" y="627"/>
                  <a:pt x="617" y="627"/>
                  <a:pt x="618" y="628"/>
                </a:cubicBezTo>
                <a:cubicBezTo>
                  <a:pt x="620" y="626"/>
                  <a:pt x="621" y="625"/>
                  <a:pt x="622" y="621"/>
                </a:cubicBezTo>
                <a:cubicBezTo>
                  <a:pt x="623" y="622"/>
                  <a:pt x="622" y="621"/>
                  <a:pt x="622" y="623"/>
                </a:cubicBezTo>
                <a:cubicBezTo>
                  <a:pt x="627" y="624"/>
                  <a:pt x="631" y="622"/>
                  <a:pt x="634" y="620"/>
                </a:cubicBezTo>
                <a:cubicBezTo>
                  <a:pt x="635" y="618"/>
                  <a:pt x="635" y="619"/>
                  <a:pt x="633" y="617"/>
                </a:cubicBezTo>
                <a:cubicBezTo>
                  <a:pt x="634" y="615"/>
                  <a:pt x="634" y="615"/>
                  <a:pt x="635" y="613"/>
                </a:cubicBezTo>
                <a:cubicBezTo>
                  <a:pt x="640" y="614"/>
                  <a:pt x="641" y="615"/>
                  <a:pt x="644" y="617"/>
                </a:cubicBezTo>
                <a:cubicBezTo>
                  <a:pt x="645" y="615"/>
                  <a:pt x="644" y="617"/>
                  <a:pt x="644" y="614"/>
                </a:cubicBezTo>
                <a:cubicBezTo>
                  <a:pt x="646" y="614"/>
                  <a:pt x="647" y="614"/>
                  <a:pt x="648" y="614"/>
                </a:cubicBezTo>
                <a:cubicBezTo>
                  <a:pt x="648" y="616"/>
                  <a:pt x="649" y="618"/>
                  <a:pt x="651" y="620"/>
                </a:cubicBezTo>
                <a:cubicBezTo>
                  <a:pt x="649" y="623"/>
                  <a:pt x="650" y="622"/>
                  <a:pt x="648" y="623"/>
                </a:cubicBezTo>
                <a:cubicBezTo>
                  <a:pt x="648" y="624"/>
                  <a:pt x="648" y="625"/>
                  <a:pt x="647" y="625"/>
                </a:cubicBezTo>
                <a:cubicBezTo>
                  <a:pt x="651" y="626"/>
                  <a:pt x="652" y="626"/>
                  <a:pt x="654" y="624"/>
                </a:cubicBezTo>
                <a:cubicBezTo>
                  <a:pt x="655" y="625"/>
                  <a:pt x="656" y="625"/>
                  <a:pt x="657" y="625"/>
                </a:cubicBezTo>
                <a:cubicBezTo>
                  <a:pt x="654" y="628"/>
                  <a:pt x="657" y="628"/>
                  <a:pt x="654" y="630"/>
                </a:cubicBezTo>
                <a:cubicBezTo>
                  <a:pt x="654" y="630"/>
                  <a:pt x="654" y="630"/>
                  <a:pt x="654" y="631"/>
                </a:cubicBezTo>
                <a:cubicBezTo>
                  <a:pt x="659" y="632"/>
                  <a:pt x="660" y="631"/>
                  <a:pt x="663" y="630"/>
                </a:cubicBezTo>
                <a:cubicBezTo>
                  <a:pt x="664" y="626"/>
                  <a:pt x="663" y="622"/>
                  <a:pt x="661" y="619"/>
                </a:cubicBezTo>
                <a:cubicBezTo>
                  <a:pt x="662" y="618"/>
                  <a:pt x="662" y="617"/>
                  <a:pt x="662" y="617"/>
                </a:cubicBezTo>
                <a:cubicBezTo>
                  <a:pt x="666" y="619"/>
                  <a:pt x="666" y="621"/>
                  <a:pt x="673" y="622"/>
                </a:cubicBezTo>
                <a:cubicBezTo>
                  <a:pt x="673" y="624"/>
                  <a:pt x="673" y="624"/>
                  <a:pt x="672" y="625"/>
                </a:cubicBezTo>
                <a:cubicBezTo>
                  <a:pt x="673" y="628"/>
                  <a:pt x="675" y="627"/>
                  <a:pt x="676" y="630"/>
                </a:cubicBezTo>
                <a:cubicBezTo>
                  <a:pt x="683" y="629"/>
                  <a:pt x="678" y="626"/>
                  <a:pt x="683" y="622"/>
                </a:cubicBezTo>
                <a:cubicBezTo>
                  <a:pt x="687" y="621"/>
                  <a:pt x="692" y="620"/>
                  <a:pt x="696" y="619"/>
                </a:cubicBezTo>
                <a:cubicBezTo>
                  <a:pt x="698" y="619"/>
                  <a:pt x="702" y="622"/>
                  <a:pt x="705" y="624"/>
                </a:cubicBezTo>
                <a:cubicBezTo>
                  <a:pt x="705" y="624"/>
                  <a:pt x="705" y="624"/>
                  <a:pt x="706" y="623"/>
                </a:cubicBezTo>
                <a:cubicBezTo>
                  <a:pt x="706" y="618"/>
                  <a:pt x="703" y="613"/>
                  <a:pt x="700" y="610"/>
                </a:cubicBezTo>
                <a:cubicBezTo>
                  <a:pt x="700" y="609"/>
                  <a:pt x="700" y="608"/>
                  <a:pt x="701" y="608"/>
                </a:cubicBezTo>
                <a:cubicBezTo>
                  <a:pt x="704" y="608"/>
                  <a:pt x="704" y="607"/>
                  <a:pt x="706" y="609"/>
                </a:cubicBezTo>
                <a:cubicBezTo>
                  <a:pt x="709" y="609"/>
                  <a:pt x="712" y="610"/>
                  <a:pt x="715" y="610"/>
                </a:cubicBezTo>
                <a:cubicBezTo>
                  <a:pt x="713" y="613"/>
                  <a:pt x="715" y="611"/>
                  <a:pt x="712" y="612"/>
                </a:cubicBezTo>
                <a:cubicBezTo>
                  <a:pt x="713" y="615"/>
                  <a:pt x="716" y="616"/>
                  <a:pt x="719" y="618"/>
                </a:cubicBezTo>
                <a:cubicBezTo>
                  <a:pt x="717" y="621"/>
                  <a:pt x="716" y="622"/>
                  <a:pt x="713" y="623"/>
                </a:cubicBezTo>
                <a:cubicBezTo>
                  <a:pt x="713" y="624"/>
                  <a:pt x="713" y="626"/>
                  <a:pt x="712" y="628"/>
                </a:cubicBezTo>
                <a:cubicBezTo>
                  <a:pt x="716" y="627"/>
                  <a:pt x="718" y="625"/>
                  <a:pt x="721" y="623"/>
                </a:cubicBezTo>
                <a:cubicBezTo>
                  <a:pt x="725" y="625"/>
                  <a:pt x="723" y="623"/>
                  <a:pt x="722" y="628"/>
                </a:cubicBezTo>
                <a:cubicBezTo>
                  <a:pt x="724" y="628"/>
                  <a:pt x="726" y="628"/>
                  <a:pt x="727" y="627"/>
                </a:cubicBezTo>
                <a:cubicBezTo>
                  <a:pt x="730" y="626"/>
                  <a:pt x="730" y="626"/>
                  <a:pt x="732" y="625"/>
                </a:cubicBezTo>
                <a:cubicBezTo>
                  <a:pt x="731" y="623"/>
                  <a:pt x="727" y="621"/>
                  <a:pt x="726" y="618"/>
                </a:cubicBezTo>
                <a:cubicBezTo>
                  <a:pt x="726" y="618"/>
                  <a:pt x="725" y="617"/>
                  <a:pt x="725" y="617"/>
                </a:cubicBezTo>
                <a:cubicBezTo>
                  <a:pt x="727" y="616"/>
                  <a:pt x="728" y="616"/>
                  <a:pt x="730" y="616"/>
                </a:cubicBezTo>
                <a:cubicBezTo>
                  <a:pt x="729" y="614"/>
                  <a:pt x="723" y="604"/>
                  <a:pt x="722" y="603"/>
                </a:cubicBezTo>
                <a:cubicBezTo>
                  <a:pt x="722" y="601"/>
                  <a:pt x="723" y="600"/>
                  <a:pt x="724" y="598"/>
                </a:cubicBezTo>
                <a:cubicBezTo>
                  <a:pt x="726" y="599"/>
                  <a:pt x="728" y="599"/>
                  <a:pt x="731" y="599"/>
                </a:cubicBezTo>
                <a:cubicBezTo>
                  <a:pt x="729" y="600"/>
                  <a:pt x="728" y="599"/>
                  <a:pt x="726" y="599"/>
                </a:cubicBezTo>
                <a:cubicBezTo>
                  <a:pt x="728" y="607"/>
                  <a:pt x="732" y="608"/>
                  <a:pt x="732" y="618"/>
                </a:cubicBezTo>
                <a:cubicBezTo>
                  <a:pt x="738" y="619"/>
                  <a:pt x="737" y="618"/>
                  <a:pt x="743" y="619"/>
                </a:cubicBezTo>
                <a:cubicBezTo>
                  <a:pt x="741" y="623"/>
                  <a:pt x="742" y="623"/>
                  <a:pt x="740" y="624"/>
                </a:cubicBezTo>
                <a:cubicBezTo>
                  <a:pt x="739" y="625"/>
                  <a:pt x="739" y="625"/>
                  <a:pt x="739" y="626"/>
                </a:cubicBezTo>
                <a:cubicBezTo>
                  <a:pt x="741" y="625"/>
                  <a:pt x="744" y="625"/>
                  <a:pt x="746" y="624"/>
                </a:cubicBezTo>
                <a:cubicBezTo>
                  <a:pt x="751" y="623"/>
                  <a:pt x="752" y="618"/>
                  <a:pt x="755" y="614"/>
                </a:cubicBezTo>
                <a:cubicBezTo>
                  <a:pt x="761" y="616"/>
                  <a:pt x="766" y="619"/>
                  <a:pt x="774" y="621"/>
                </a:cubicBezTo>
                <a:cubicBezTo>
                  <a:pt x="774" y="624"/>
                  <a:pt x="774" y="623"/>
                  <a:pt x="773" y="626"/>
                </a:cubicBezTo>
                <a:cubicBezTo>
                  <a:pt x="775" y="626"/>
                  <a:pt x="785" y="626"/>
                  <a:pt x="787" y="625"/>
                </a:cubicBezTo>
                <a:cubicBezTo>
                  <a:pt x="788" y="624"/>
                  <a:pt x="788" y="622"/>
                  <a:pt x="788" y="618"/>
                </a:cubicBezTo>
                <a:cubicBezTo>
                  <a:pt x="791" y="618"/>
                  <a:pt x="793" y="619"/>
                  <a:pt x="794" y="618"/>
                </a:cubicBezTo>
                <a:cubicBezTo>
                  <a:pt x="798" y="614"/>
                  <a:pt x="795" y="609"/>
                  <a:pt x="799" y="605"/>
                </a:cubicBezTo>
                <a:cubicBezTo>
                  <a:pt x="800" y="605"/>
                  <a:pt x="799" y="605"/>
                  <a:pt x="801" y="605"/>
                </a:cubicBezTo>
                <a:cubicBezTo>
                  <a:pt x="802" y="607"/>
                  <a:pt x="803" y="606"/>
                  <a:pt x="802" y="610"/>
                </a:cubicBezTo>
                <a:cubicBezTo>
                  <a:pt x="805" y="610"/>
                  <a:pt x="805" y="610"/>
                  <a:pt x="807" y="608"/>
                </a:cubicBezTo>
                <a:cubicBezTo>
                  <a:pt x="808" y="607"/>
                  <a:pt x="808" y="607"/>
                  <a:pt x="807" y="605"/>
                </a:cubicBezTo>
                <a:cubicBezTo>
                  <a:pt x="808" y="602"/>
                  <a:pt x="809" y="602"/>
                  <a:pt x="813" y="602"/>
                </a:cubicBezTo>
                <a:cubicBezTo>
                  <a:pt x="814" y="601"/>
                  <a:pt x="817" y="601"/>
                  <a:pt x="819" y="601"/>
                </a:cubicBezTo>
                <a:cubicBezTo>
                  <a:pt x="819" y="603"/>
                  <a:pt x="820" y="605"/>
                  <a:pt x="820" y="606"/>
                </a:cubicBezTo>
                <a:cubicBezTo>
                  <a:pt x="826" y="607"/>
                  <a:pt x="830" y="605"/>
                  <a:pt x="837" y="607"/>
                </a:cubicBezTo>
                <a:cubicBezTo>
                  <a:pt x="836" y="609"/>
                  <a:pt x="836" y="609"/>
                  <a:pt x="835" y="609"/>
                </a:cubicBezTo>
                <a:cubicBezTo>
                  <a:pt x="835" y="612"/>
                  <a:pt x="835" y="613"/>
                  <a:pt x="835" y="615"/>
                </a:cubicBezTo>
                <a:cubicBezTo>
                  <a:pt x="836" y="616"/>
                  <a:pt x="835" y="615"/>
                  <a:pt x="837" y="616"/>
                </a:cubicBezTo>
                <a:cubicBezTo>
                  <a:pt x="840" y="614"/>
                  <a:pt x="844" y="614"/>
                  <a:pt x="846" y="610"/>
                </a:cubicBezTo>
                <a:cubicBezTo>
                  <a:pt x="846" y="611"/>
                  <a:pt x="846" y="611"/>
                  <a:pt x="846" y="613"/>
                </a:cubicBezTo>
                <a:cubicBezTo>
                  <a:pt x="850" y="613"/>
                  <a:pt x="852" y="613"/>
                  <a:pt x="855" y="611"/>
                </a:cubicBezTo>
                <a:cubicBezTo>
                  <a:pt x="858" y="610"/>
                  <a:pt x="856" y="611"/>
                  <a:pt x="857" y="608"/>
                </a:cubicBezTo>
                <a:cubicBezTo>
                  <a:pt x="859" y="607"/>
                  <a:pt x="862" y="607"/>
                  <a:pt x="863" y="606"/>
                </a:cubicBezTo>
                <a:cubicBezTo>
                  <a:pt x="864" y="607"/>
                  <a:pt x="864" y="606"/>
                  <a:pt x="864" y="608"/>
                </a:cubicBezTo>
                <a:cubicBezTo>
                  <a:pt x="865" y="609"/>
                  <a:pt x="863" y="610"/>
                  <a:pt x="862" y="613"/>
                </a:cubicBezTo>
                <a:cubicBezTo>
                  <a:pt x="866" y="614"/>
                  <a:pt x="869" y="614"/>
                  <a:pt x="872" y="613"/>
                </a:cubicBezTo>
                <a:cubicBezTo>
                  <a:pt x="874" y="611"/>
                  <a:pt x="874" y="609"/>
                  <a:pt x="876" y="607"/>
                </a:cubicBezTo>
                <a:cubicBezTo>
                  <a:pt x="882" y="608"/>
                  <a:pt x="883" y="608"/>
                  <a:pt x="882" y="612"/>
                </a:cubicBezTo>
                <a:cubicBezTo>
                  <a:pt x="887" y="613"/>
                  <a:pt x="911" y="610"/>
                  <a:pt x="916" y="608"/>
                </a:cubicBezTo>
                <a:cubicBezTo>
                  <a:pt x="918" y="610"/>
                  <a:pt x="917" y="608"/>
                  <a:pt x="917" y="611"/>
                </a:cubicBezTo>
                <a:cubicBezTo>
                  <a:pt x="915" y="611"/>
                  <a:pt x="915" y="610"/>
                  <a:pt x="913" y="609"/>
                </a:cubicBezTo>
                <a:cubicBezTo>
                  <a:pt x="912" y="611"/>
                  <a:pt x="912" y="611"/>
                  <a:pt x="911" y="613"/>
                </a:cubicBezTo>
                <a:cubicBezTo>
                  <a:pt x="920" y="615"/>
                  <a:pt x="920" y="613"/>
                  <a:pt x="925" y="611"/>
                </a:cubicBezTo>
                <a:cubicBezTo>
                  <a:pt x="927" y="609"/>
                  <a:pt x="929" y="614"/>
                  <a:pt x="933" y="613"/>
                </a:cubicBezTo>
                <a:cubicBezTo>
                  <a:pt x="935" y="612"/>
                  <a:pt x="937" y="610"/>
                  <a:pt x="940" y="609"/>
                </a:cubicBezTo>
                <a:cubicBezTo>
                  <a:pt x="941" y="609"/>
                  <a:pt x="941" y="609"/>
                  <a:pt x="942" y="609"/>
                </a:cubicBezTo>
                <a:cubicBezTo>
                  <a:pt x="941" y="610"/>
                  <a:pt x="940" y="611"/>
                  <a:pt x="939" y="612"/>
                </a:cubicBezTo>
                <a:cubicBezTo>
                  <a:pt x="940" y="614"/>
                  <a:pt x="939" y="612"/>
                  <a:pt x="941" y="614"/>
                </a:cubicBezTo>
                <a:cubicBezTo>
                  <a:pt x="942" y="615"/>
                  <a:pt x="960" y="610"/>
                  <a:pt x="962" y="609"/>
                </a:cubicBezTo>
                <a:cubicBezTo>
                  <a:pt x="963" y="608"/>
                  <a:pt x="963" y="608"/>
                  <a:pt x="964" y="606"/>
                </a:cubicBezTo>
                <a:cubicBezTo>
                  <a:pt x="960" y="605"/>
                  <a:pt x="956" y="604"/>
                  <a:pt x="952" y="602"/>
                </a:cubicBezTo>
                <a:cubicBezTo>
                  <a:pt x="955" y="601"/>
                  <a:pt x="959" y="599"/>
                  <a:pt x="962" y="598"/>
                </a:cubicBezTo>
                <a:cubicBezTo>
                  <a:pt x="963" y="597"/>
                  <a:pt x="972" y="601"/>
                  <a:pt x="977" y="600"/>
                </a:cubicBezTo>
                <a:cubicBezTo>
                  <a:pt x="992" y="600"/>
                  <a:pt x="1012" y="606"/>
                  <a:pt x="1023" y="600"/>
                </a:cubicBezTo>
                <a:cubicBezTo>
                  <a:pt x="1032" y="602"/>
                  <a:pt x="1033" y="599"/>
                  <a:pt x="1038" y="597"/>
                </a:cubicBezTo>
                <a:cubicBezTo>
                  <a:pt x="1038" y="596"/>
                  <a:pt x="1039" y="595"/>
                  <a:pt x="1039" y="594"/>
                </a:cubicBezTo>
                <a:cubicBezTo>
                  <a:pt x="1042" y="594"/>
                  <a:pt x="1042" y="594"/>
                  <a:pt x="1044" y="593"/>
                </a:cubicBezTo>
                <a:cubicBezTo>
                  <a:pt x="1050" y="594"/>
                  <a:pt x="1050" y="595"/>
                  <a:pt x="1049" y="600"/>
                </a:cubicBezTo>
                <a:cubicBezTo>
                  <a:pt x="1052" y="599"/>
                  <a:pt x="1055" y="596"/>
                  <a:pt x="1057" y="594"/>
                </a:cubicBezTo>
                <a:cubicBezTo>
                  <a:pt x="1058" y="594"/>
                  <a:pt x="1059" y="595"/>
                  <a:pt x="1061" y="595"/>
                </a:cubicBezTo>
                <a:cubicBezTo>
                  <a:pt x="1059" y="597"/>
                  <a:pt x="1059" y="597"/>
                  <a:pt x="1057" y="597"/>
                </a:cubicBezTo>
                <a:cubicBezTo>
                  <a:pt x="1057" y="599"/>
                  <a:pt x="1057" y="600"/>
                  <a:pt x="1058" y="601"/>
                </a:cubicBezTo>
                <a:cubicBezTo>
                  <a:pt x="1062" y="602"/>
                  <a:pt x="1062" y="602"/>
                  <a:pt x="1062" y="602"/>
                </a:cubicBezTo>
                <a:cubicBezTo>
                  <a:pt x="1061" y="605"/>
                  <a:pt x="1062" y="606"/>
                  <a:pt x="1060" y="608"/>
                </a:cubicBezTo>
                <a:cubicBezTo>
                  <a:pt x="1060" y="608"/>
                  <a:pt x="1060" y="608"/>
                  <a:pt x="1060" y="609"/>
                </a:cubicBezTo>
                <a:cubicBezTo>
                  <a:pt x="1063" y="608"/>
                  <a:pt x="1063" y="608"/>
                  <a:pt x="1065" y="606"/>
                </a:cubicBezTo>
                <a:cubicBezTo>
                  <a:pt x="1066" y="605"/>
                  <a:pt x="1065" y="605"/>
                  <a:pt x="1064" y="603"/>
                </a:cubicBezTo>
                <a:cubicBezTo>
                  <a:pt x="1067" y="599"/>
                  <a:pt x="1071" y="601"/>
                  <a:pt x="1070" y="595"/>
                </a:cubicBezTo>
                <a:cubicBezTo>
                  <a:pt x="1072" y="594"/>
                  <a:pt x="1074" y="594"/>
                  <a:pt x="1076" y="593"/>
                </a:cubicBezTo>
                <a:cubicBezTo>
                  <a:pt x="1078" y="593"/>
                  <a:pt x="1079" y="594"/>
                  <a:pt x="1081" y="594"/>
                </a:cubicBezTo>
                <a:cubicBezTo>
                  <a:pt x="1080" y="594"/>
                  <a:pt x="1079" y="595"/>
                  <a:pt x="1079" y="595"/>
                </a:cubicBezTo>
                <a:cubicBezTo>
                  <a:pt x="1078" y="598"/>
                  <a:pt x="1078" y="598"/>
                  <a:pt x="1079" y="600"/>
                </a:cubicBezTo>
                <a:cubicBezTo>
                  <a:pt x="1080" y="601"/>
                  <a:pt x="1088" y="601"/>
                  <a:pt x="1093" y="602"/>
                </a:cubicBezTo>
                <a:cubicBezTo>
                  <a:pt x="1092" y="604"/>
                  <a:pt x="1092" y="606"/>
                  <a:pt x="1091" y="609"/>
                </a:cubicBezTo>
                <a:cubicBezTo>
                  <a:pt x="1095" y="609"/>
                  <a:pt x="1095" y="607"/>
                  <a:pt x="1097" y="608"/>
                </a:cubicBezTo>
                <a:cubicBezTo>
                  <a:pt x="1098" y="605"/>
                  <a:pt x="1098" y="607"/>
                  <a:pt x="1098" y="605"/>
                </a:cubicBezTo>
                <a:cubicBezTo>
                  <a:pt x="1103" y="605"/>
                  <a:pt x="1104" y="608"/>
                  <a:pt x="1110" y="608"/>
                </a:cubicBezTo>
                <a:cubicBezTo>
                  <a:pt x="1112" y="608"/>
                  <a:pt x="1115" y="605"/>
                  <a:pt x="1116" y="605"/>
                </a:cubicBezTo>
                <a:cubicBezTo>
                  <a:pt x="1118" y="605"/>
                  <a:pt x="1120" y="608"/>
                  <a:pt x="1124" y="608"/>
                </a:cubicBezTo>
                <a:cubicBezTo>
                  <a:pt x="1124" y="607"/>
                  <a:pt x="1125" y="607"/>
                  <a:pt x="1125" y="606"/>
                </a:cubicBezTo>
                <a:cubicBezTo>
                  <a:pt x="1127" y="606"/>
                  <a:pt x="1130" y="607"/>
                  <a:pt x="1132" y="607"/>
                </a:cubicBezTo>
                <a:cubicBezTo>
                  <a:pt x="1133" y="606"/>
                  <a:pt x="1135" y="605"/>
                  <a:pt x="1136" y="604"/>
                </a:cubicBezTo>
                <a:cubicBezTo>
                  <a:pt x="1140" y="603"/>
                  <a:pt x="1139" y="607"/>
                  <a:pt x="1142" y="604"/>
                </a:cubicBezTo>
                <a:cubicBezTo>
                  <a:pt x="1143" y="604"/>
                  <a:pt x="1143" y="604"/>
                  <a:pt x="1143" y="604"/>
                </a:cubicBezTo>
                <a:cubicBezTo>
                  <a:pt x="1143" y="604"/>
                  <a:pt x="1144" y="603"/>
                  <a:pt x="1144" y="602"/>
                </a:cubicBezTo>
                <a:cubicBezTo>
                  <a:pt x="1135" y="601"/>
                  <a:pt x="1123" y="599"/>
                  <a:pt x="1116" y="602"/>
                </a:cubicBezTo>
                <a:cubicBezTo>
                  <a:pt x="1116" y="602"/>
                  <a:pt x="1116" y="602"/>
                  <a:pt x="1115" y="602"/>
                </a:cubicBezTo>
                <a:cubicBezTo>
                  <a:pt x="1117" y="600"/>
                  <a:pt x="1115" y="601"/>
                  <a:pt x="1119" y="600"/>
                </a:cubicBezTo>
                <a:cubicBezTo>
                  <a:pt x="1119" y="600"/>
                  <a:pt x="1119" y="599"/>
                  <a:pt x="1119" y="598"/>
                </a:cubicBezTo>
                <a:cubicBezTo>
                  <a:pt x="1109" y="597"/>
                  <a:pt x="1108" y="601"/>
                  <a:pt x="1101" y="601"/>
                </a:cubicBezTo>
                <a:cubicBezTo>
                  <a:pt x="1101" y="600"/>
                  <a:pt x="1101" y="599"/>
                  <a:pt x="1101" y="598"/>
                </a:cubicBezTo>
                <a:cubicBezTo>
                  <a:pt x="1098" y="597"/>
                  <a:pt x="1100" y="597"/>
                  <a:pt x="1098" y="597"/>
                </a:cubicBezTo>
                <a:cubicBezTo>
                  <a:pt x="1095" y="597"/>
                  <a:pt x="1091" y="596"/>
                  <a:pt x="1087" y="595"/>
                </a:cubicBezTo>
                <a:cubicBezTo>
                  <a:pt x="1087" y="595"/>
                  <a:pt x="1087" y="594"/>
                  <a:pt x="1087" y="594"/>
                </a:cubicBezTo>
                <a:cubicBezTo>
                  <a:pt x="1090" y="594"/>
                  <a:pt x="1094" y="594"/>
                  <a:pt x="1096" y="594"/>
                </a:cubicBezTo>
                <a:cubicBezTo>
                  <a:pt x="1097" y="594"/>
                  <a:pt x="1097" y="594"/>
                  <a:pt x="1098" y="594"/>
                </a:cubicBezTo>
                <a:cubicBezTo>
                  <a:pt x="1098" y="593"/>
                  <a:pt x="1098" y="593"/>
                  <a:pt x="1098" y="592"/>
                </a:cubicBezTo>
                <a:cubicBezTo>
                  <a:pt x="1097" y="591"/>
                  <a:pt x="1097" y="591"/>
                  <a:pt x="1094" y="590"/>
                </a:cubicBezTo>
                <a:cubicBezTo>
                  <a:pt x="1096" y="590"/>
                  <a:pt x="1097" y="589"/>
                  <a:pt x="1098" y="589"/>
                </a:cubicBezTo>
                <a:cubicBezTo>
                  <a:pt x="1098" y="588"/>
                  <a:pt x="1098" y="587"/>
                  <a:pt x="1098" y="587"/>
                </a:cubicBezTo>
                <a:cubicBezTo>
                  <a:pt x="1095" y="586"/>
                  <a:pt x="1076" y="584"/>
                  <a:pt x="1073" y="585"/>
                </a:cubicBezTo>
                <a:cubicBezTo>
                  <a:pt x="1066" y="583"/>
                  <a:pt x="1065" y="584"/>
                  <a:pt x="1061" y="588"/>
                </a:cubicBezTo>
                <a:cubicBezTo>
                  <a:pt x="1060" y="587"/>
                  <a:pt x="1058" y="587"/>
                  <a:pt x="1056" y="587"/>
                </a:cubicBezTo>
                <a:cubicBezTo>
                  <a:pt x="1057" y="586"/>
                  <a:pt x="1058" y="586"/>
                  <a:pt x="1059" y="585"/>
                </a:cubicBezTo>
                <a:cubicBezTo>
                  <a:pt x="1055" y="583"/>
                  <a:pt x="1054" y="584"/>
                  <a:pt x="1052" y="587"/>
                </a:cubicBezTo>
                <a:cubicBezTo>
                  <a:pt x="1050" y="586"/>
                  <a:pt x="1050" y="585"/>
                  <a:pt x="1050" y="585"/>
                </a:cubicBezTo>
                <a:cubicBezTo>
                  <a:pt x="1049" y="583"/>
                  <a:pt x="1050" y="584"/>
                  <a:pt x="1046" y="583"/>
                </a:cubicBezTo>
                <a:cubicBezTo>
                  <a:pt x="1050" y="581"/>
                  <a:pt x="1059" y="582"/>
                  <a:pt x="1063" y="583"/>
                </a:cubicBezTo>
                <a:cubicBezTo>
                  <a:pt x="1064" y="581"/>
                  <a:pt x="1065" y="579"/>
                  <a:pt x="1065" y="577"/>
                </a:cubicBezTo>
                <a:cubicBezTo>
                  <a:pt x="1070" y="577"/>
                  <a:pt x="1070" y="577"/>
                  <a:pt x="1072" y="573"/>
                </a:cubicBezTo>
                <a:cubicBezTo>
                  <a:pt x="1074" y="574"/>
                  <a:pt x="1076" y="576"/>
                  <a:pt x="1079" y="577"/>
                </a:cubicBezTo>
                <a:cubicBezTo>
                  <a:pt x="1078" y="579"/>
                  <a:pt x="1079" y="579"/>
                  <a:pt x="1078" y="579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81" y="582"/>
                  <a:pt x="1082" y="581"/>
                  <a:pt x="1084" y="579"/>
                </a:cubicBezTo>
                <a:cubicBezTo>
                  <a:pt x="1087" y="579"/>
                  <a:pt x="1089" y="580"/>
                  <a:pt x="1091" y="580"/>
                </a:cubicBezTo>
                <a:cubicBezTo>
                  <a:pt x="1091" y="580"/>
                  <a:pt x="1091" y="581"/>
                  <a:pt x="1091" y="581"/>
                </a:cubicBezTo>
                <a:cubicBezTo>
                  <a:pt x="1090" y="582"/>
                  <a:pt x="1089" y="582"/>
                  <a:pt x="1088" y="583"/>
                </a:cubicBezTo>
                <a:cubicBezTo>
                  <a:pt x="1087" y="582"/>
                  <a:pt x="1086" y="582"/>
                  <a:pt x="1086" y="582"/>
                </a:cubicBezTo>
                <a:cubicBezTo>
                  <a:pt x="1085" y="582"/>
                  <a:pt x="1085" y="583"/>
                  <a:pt x="1085" y="583"/>
                </a:cubicBezTo>
                <a:cubicBezTo>
                  <a:pt x="1089" y="584"/>
                  <a:pt x="1093" y="585"/>
                  <a:pt x="1096" y="584"/>
                </a:cubicBezTo>
                <a:cubicBezTo>
                  <a:pt x="1097" y="582"/>
                  <a:pt x="1096" y="583"/>
                  <a:pt x="1097" y="580"/>
                </a:cubicBezTo>
                <a:cubicBezTo>
                  <a:pt x="1101" y="580"/>
                  <a:pt x="1106" y="581"/>
                  <a:pt x="1113" y="582"/>
                </a:cubicBezTo>
                <a:cubicBezTo>
                  <a:pt x="1114" y="578"/>
                  <a:pt x="1114" y="581"/>
                  <a:pt x="1112" y="577"/>
                </a:cubicBezTo>
                <a:cubicBezTo>
                  <a:pt x="1113" y="577"/>
                  <a:pt x="1114" y="577"/>
                  <a:pt x="1115" y="577"/>
                </a:cubicBezTo>
                <a:cubicBezTo>
                  <a:pt x="1115" y="576"/>
                  <a:pt x="1115" y="575"/>
                  <a:pt x="1116" y="574"/>
                </a:cubicBezTo>
                <a:cubicBezTo>
                  <a:pt x="1115" y="574"/>
                  <a:pt x="1115" y="574"/>
                  <a:pt x="1115" y="574"/>
                </a:cubicBezTo>
                <a:cubicBezTo>
                  <a:pt x="1111" y="571"/>
                  <a:pt x="1108" y="576"/>
                  <a:pt x="1101" y="573"/>
                </a:cubicBezTo>
                <a:cubicBezTo>
                  <a:pt x="1095" y="570"/>
                  <a:pt x="1092" y="567"/>
                  <a:pt x="1083" y="566"/>
                </a:cubicBezTo>
                <a:cubicBezTo>
                  <a:pt x="1082" y="567"/>
                  <a:pt x="1082" y="568"/>
                  <a:pt x="1082" y="569"/>
                </a:cubicBezTo>
                <a:cubicBezTo>
                  <a:pt x="1076" y="566"/>
                  <a:pt x="1079" y="568"/>
                  <a:pt x="1072" y="567"/>
                </a:cubicBezTo>
                <a:cubicBezTo>
                  <a:pt x="1072" y="562"/>
                  <a:pt x="1071" y="561"/>
                  <a:pt x="1071" y="558"/>
                </a:cubicBezTo>
                <a:cubicBezTo>
                  <a:pt x="1066" y="559"/>
                  <a:pt x="1060" y="559"/>
                  <a:pt x="1052" y="559"/>
                </a:cubicBezTo>
                <a:cubicBezTo>
                  <a:pt x="1052" y="561"/>
                  <a:pt x="1052" y="561"/>
                  <a:pt x="1052" y="561"/>
                </a:cubicBezTo>
                <a:cubicBezTo>
                  <a:pt x="1056" y="561"/>
                  <a:pt x="1060" y="561"/>
                  <a:pt x="1063" y="562"/>
                </a:cubicBezTo>
                <a:cubicBezTo>
                  <a:pt x="1063" y="563"/>
                  <a:pt x="1063" y="564"/>
                  <a:pt x="1062" y="566"/>
                </a:cubicBezTo>
                <a:cubicBezTo>
                  <a:pt x="1060" y="566"/>
                  <a:pt x="1058" y="566"/>
                  <a:pt x="1055" y="565"/>
                </a:cubicBezTo>
                <a:cubicBezTo>
                  <a:pt x="1055" y="565"/>
                  <a:pt x="1056" y="563"/>
                  <a:pt x="1054" y="563"/>
                </a:cubicBezTo>
                <a:cubicBezTo>
                  <a:pt x="1053" y="564"/>
                  <a:pt x="1053" y="564"/>
                  <a:pt x="1053" y="565"/>
                </a:cubicBezTo>
                <a:cubicBezTo>
                  <a:pt x="1051" y="566"/>
                  <a:pt x="1048" y="565"/>
                  <a:pt x="1045" y="564"/>
                </a:cubicBezTo>
                <a:cubicBezTo>
                  <a:pt x="1046" y="561"/>
                  <a:pt x="1047" y="561"/>
                  <a:pt x="1050" y="560"/>
                </a:cubicBezTo>
                <a:cubicBezTo>
                  <a:pt x="1050" y="559"/>
                  <a:pt x="1050" y="559"/>
                  <a:pt x="1050" y="558"/>
                </a:cubicBezTo>
                <a:cubicBezTo>
                  <a:pt x="1046" y="558"/>
                  <a:pt x="1029" y="556"/>
                  <a:pt x="1026" y="557"/>
                </a:cubicBezTo>
                <a:cubicBezTo>
                  <a:pt x="1023" y="558"/>
                  <a:pt x="1023" y="558"/>
                  <a:pt x="1021" y="562"/>
                </a:cubicBezTo>
                <a:cubicBezTo>
                  <a:pt x="1012" y="554"/>
                  <a:pt x="1009" y="557"/>
                  <a:pt x="998" y="557"/>
                </a:cubicBezTo>
                <a:cubicBezTo>
                  <a:pt x="994" y="557"/>
                  <a:pt x="991" y="554"/>
                  <a:pt x="986" y="552"/>
                </a:cubicBezTo>
                <a:cubicBezTo>
                  <a:pt x="982" y="552"/>
                  <a:pt x="976" y="551"/>
                  <a:pt x="974" y="549"/>
                </a:cubicBezTo>
                <a:cubicBezTo>
                  <a:pt x="972" y="549"/>
                  <a:pt x="971" y="548"/>
                  <a:pt x="969" y="548"/>
                </a:cubicBezTo>
                <a:cubicBezTo>
                  <a:pt x="969" y="548"/>
                  <a:pt x="969" y="547"/>
                  <a:pt x="969" y="547"/>
                </a:cubicBezTo>
                <a:cubicBezTo>
                  <a:pt x="982" y="546"/>
                  <a:pt x="995" y="542"/>
                  <a:pt x="1006" y="540"/>
                </a:cubicBezTo>
                <a:cubicBezTo>
                  <a:pt x="1011" y="540"/>
                  <a:pt x="1016" y="540"/>
                  <a:pt x="1021" y="541"/>
                </a:cubicBezTo>
                <a:cubicBezTo>
                  <a:pt x="1024" y="540"/>
                  <a:pt x="1028" y="539"/>
                  <a:pt x="1030" y="538"/>
                </a:cubicBezTo>
                <a:cubicBezTo>
                  <a:pt x="1032" y="538"/>
                  <a:pt x="1052" y="540"/>
                  <a:pt x="1054" y="541"/>
                </a:cubicBezTo>
                <a:cubicBezTo>
                  <a:pt x="1055" y="541"/>
                  <a:pt x="1057" y="543"/>
                  <a:pt x="1060" y="543"/>
                </a:cubicBezTo>
                <a:cubicBezTo>
                  <a:pt x="1063" y="543"/>
                  <a:pt x="1068" y="541"/>
                  <a:pt x="1070" y="541"/>
                </a:cubicBezTo>
                <a:cubicBezTo>
                  <a:pt x="1072" y="543"/>
                  <a:pt x="1071" y="541"/>
                  <a:pt x="1070" y="544"/>
                </a:cubicBezTo>
                <a:cubicBezTo>
                  <a:pt x="1074" y="544"/>
                  <a:pt x="1080" y="545"/>
                  <a:pt x="1083" y="544"/>
                </a:cubicBezTo>
                <a:cubicBezTo>
                  <a:pt x="1084" y="542"/>
                  <a:pt x="1083" y="541"/>
                  <a:pt x="1081" y="539"/>
                </a:cubicBezTo>
                <a:cubicBezTo>
                  <a:pt x="1086" y="536"/>
                  <a:pt x="1119" y="537"/>
                  <a:pt x="1128" y="539"/>
                </a:cubicBezTo>
                <a:cubicBezTo>
                  <a:pt x="1128" y="539"/>
                  <a:pt x="1128" y="538"/>
                  <a:pt x="1128" y="538"/>
                </a:cubicBezTo>
                <a:cubicBezTo>
                  <a:pt x="1122" y="534"/>
                  <a:pt x="1113" y="534"/>
                  <a:pt x="1106" y="532"/>
                </a:cubicBezTo>
                <a:cubicBezTo>
                  <a:pt x="1113" y="529"/>
                  <a:pt x="1125" y="534"/>
                  <a:pt x="1134" y="530"/>
                </a:cubicBezTo>
                <a:cubicBezTo>
                  <a:pt x="1134" y="530"/>
                  <a:pt x="1135" y="530"/>
                  <a:pt x="1135" y="530"/>
                </a:cubicBezTo>
                <a:cubicBezTo>
                  <a:pt x="1135" y="529"/>
                  <a:pt x="1134" y="528"/>
                  <a:pt x="1134" y="527"/>
                </a:cubicBezTo>
                <a:cubicBezTo>
                  <a:pt x="1137" y="526"/>
                  <a:pt x="1147" y="527"/>
                  <a:pt x="1149" y="529"/>
                </a:cubicBezTo>
                <a:cubicBezTo>
                  <a:pt x="1152" y="529"/>
                  <a:pt x="1152" y="529"/>
                  <a:pt x="1154" y="527"/>
                </a:cubicBezTo>
                <a:cubicBezTo>
                  <a:pt x="1154" y="527"/>
                  <a:pt x="1154" y="527"/>
                  <a:pt x="1155" y="527"/>
                </a:cubicBezTo>
                <a:cubicBezTo>
                  <a:pt x="1155" y="526"/>
                  <a:pt x="1154" y="526"/>
                  <a:pt x="1154" y="526"/>
                </a:cubicBezTo>
                <a:cubicBezTo>
                  <a:pt x="1154" y="525"/>
                  <a:pt x="1154" y="524"/>
                  <a:pt x="1153" y="523"/>
                </a:cubicBezTo>
                <a:cubicBezTo>
                  <a:pt x="1149" y="523"/>
                  <a:pt x="1145" y="522"/>
                  <a:pt x="1141" y="522"/>
                </a:cubicBezTo>
                <a:cubicBezTo>
                  <a:pt x="1140" y="523"/>
                  <a:pt x="1139" y="523"/>
                  <a:pt x="1138" y="524"/>
                </a:cubicBezTo>
                <a:cubicBezTo>
                  <a:pt x="1136" y="524"/>
                  <a:pt x="1131" y="518"/>
                  <a:pt x="1124" y="521"/>
                </a:cubicBezTo>
                <a:cubicBezTo>
                  <a:pt x="1121" y="522"/>
                  <a:pt x="1122" y="522"/>
                  <a:pt x="1121" y="525"/>
                </a:cubicBezTo>
                <a:cubicBezTo>
                  <a:pt x="1118" y="524"/>
                  <a:pt x="1115" y="524"/>
                  <a:pt x="1113" y="524"/>
                </a:cubicBezTo>
                <a:cubicBezTo>
                  <a:pt x="1113" y="524"/>
                  <a:pt x="1112" y="524"/>
                  <a:pt x="1112" y="524"/>
                </a:cubicBezTo>
                <a:cubicBezTo>
                  <a:pt x="1114" y="522"/>
                  <a:pt x="1115" y="523"/>
                  <a:pt x="1117" y="521"/>
                </a:cubicBezTo>
                <a:cubicBezTo>
                  <a:pt x="1117" y="521"/>
                  <a:pt x="1118" y="521"/>
                  <a:pt x="1118" y="521"/>
                </a:cubicBezTo>
                <a:cubicBezTo>
                  <a:pt x="1118" y="521"/>
                  <a:pt x="1118" y="520"/>
                  <a:pt x="1118" y="520"/>
                </a:cubicBezTo>
                <a:cubicBezTo>
                  <a:pt x="1109" y="517"/>
                  <a:pt x="1100" y="517"/>
                  <a:pt x="1088" y="515"/>
                </a:cubicBezTo>
                <a:cubicBezTo>
                  <a:pt x="1089" y="514"/>
                  <a:pt x="1107" y="514"/>
                  <a:pt x="1109" y="515"/>
                </a:cubicBezTo>
                <a:cubicBezTo>
                  <a:pt x="1110" y="516"/>
                  <a:pt x="1111" y="518"/>
                  <a:pt x="1114" y="518"/>
                </a:cubicBezTo>
                <a:cubicBezTo>
                  <a:pt x="1131" y="519"/>
                  <a:pt x="1146" y="518"/>
                  <a:pt x="1168" y="523"/>
                </a:cubicBezTo>
                <a:cubicBezTo>
                  <a:pt x="1165" y="525"/>
                  <a:pt x="1164" y="524"/>
                  <a:pt x="1163" y="529"/>
                </a:cubicBezTo>
                <a:cubicBezTo>
                  <a:pt x="1176" y="532"/>
                  <a:pt x="1185" y="529"/>
                  <a:pt x="1196" y="531"/>
                </a:cubicBezTo>
                <a:cubicBezTo>
                  <a:pt x="1199" y="531"/>
                  <a:pt x="1204" y="534"/>
                  <a:pt x="1209" y="535"/>
                </a:cubicBezTo>
                <a:cubicBezTo>
                  <a:pt x="1209" y="536"/>
                  <a:pt x="1209" y="536"/>
                  <a:pt x="1209" y="536"/>
                </a:cubicBezTo>
                <a:cubicBezTo>
                  <a:pt x="1204" y="536"/>
                  <a:pt x="1196" y="534"/>
                  <a:pt x="1190" y="535"/>
                </a:cubicBezTo>
                <a:cubicBezTo>
                  <a:pt x="1188" y="535"/>
                  <a:pt x="1188" y="537"/>
                  <a:pt x="1183" y="537"/>
                </a:cubicBezTo>
                <a:cubicBezTo>
                  <a:pt x="1183" y="537"/>
                  <a:pt x="1183" y="537"/>
                  <a:pt x="1182" y="537"/>
                </a:cubicBezTo>
                <a:cubicBezTo>
                  <a:pt x="1182" y="538"/>
                  <a:pt x="1182" y="539"/>
                  <a:pt x="1182" y="539"/>
                </a:cubicBezTo>
                <a:cubicBezTo>
                  <a:pt x="1193" y="541"/>
                  <a:pt x="1222" y="552"/>
                  <a:pt x="1229" y="544"/>
                </a:cubicBezTo>
                <a:cubicBezTo>
                  <a:pt x="1230" y="544"/>
                  <a:pt x="1230" y="544"/>
                  <a:pt x="1230" y="544"/>
                </a:cubicBezTo>
                <a:cubicBezTo>
                  <a:pt x="1230" y="542"/>
                  <a:pt x="1230" y="542"/>
                  <a:pt x="1229" y="541"/>
                </a:cubicBezTo>
                <a:cubicBezTo>
                  <a:pt x="1228" y="540"/>
                  <a:pt x="1228" y="540"/>
                  <a:pt x="1227" y="540"/>
                </a:cubicBezTo>
                <a:cubicBezTo>
                  <a:pt x="1230" y="539"/>
                  <a:pt x="1234" y="539"/>
                  <a:pt x="1238" y="539"/>
                </a:cubicBezTo>
                <a:cubicBezTo>
                  <a:pt x="1238" y="537"/>
                  <a:pt x="1238" y="536"/>
                  <a:pt x="1238" y="534"/>
                </a:cubicBezTo>
                <a:cubicBezTo>
                  <a:pt x="1236" y="533"/>
                  <a:pt x="1236" y="532"/>
                  <a:pt x="1233" y="532"/>
                </a:cubicBezTo>
                <a:cubicBezTo>
                  <a:pt x="1235" y="530"/>
                  <a:pt x="1235" y="531"/>
                  <a:pt x="1237" y="527"/>
                </a:cubicBezTo>
                <a:cubicBezTo>
                  <a:pt x="1240" y="528"/>
                  <a:pt x="1243" y="529"/>
                  <a:pt x="1246" y="528"/>
                </a:cubicBezTo>
                <a:cubicBezTo>
                  <a:pt x="1248" y="528"/>
                  <a:pt x="1247" y="528"/>
                  <a:pt x="1249" y="528"/>
                </a:cubicBezTo>
                <a:cubicBezTo>
                  <a:pt x="1247" y="526"/>
                  <a:pt x="1242" y="526"/>
                  <a:pt x="1240" y="525"/>
                </a:cubicBezTo>
                <a:cubicBezTo>
                  <a:pt x="1235" y="522"/>
                  <a:pt x="1223" y="503"/>
                  <a:pt x="1214" y="511"/>
                </a:cubicBezTo>
                <a:cubicBezTo>
                  <a:pt x="1204" y="509"/>
                  <a:pt x="1194" y="507"/>
                  <a:pt x="1183" y="505"/>
                </a:cubicBezTo>
                <a:cubicBezTo>
                  <a:pt x="1181" y="503"/>
                  <a:pt x="1181" y="501"/>
                  <a:pt x="1179" y="500"/>
                </a:cubicBezTo>
                <a:cubicBezTo>
                  <a:pt x="1178" y="499"/>
                  <a:pt x="1175" y="497"/>
                  <a:pt x="1172" y="498"/>
                </a:cubicBezTo>
                <a:cubicBezTo>
                  <a:pt x="1172" y="498"/>
                  <a:pt x="1171" y="498"/>
                  <a:pt x="1171" y="498"/>
                </a:cubicBezTo>
                <a:cubicBezTo>
                  <a:pt x="1172" y="499"/>
                  <a:pt x="1175" y="501"/>
                  <a:pt x="1177" y="501"/>
                </a:cubicBezTo>
                <a:cubicBezTo>
                  <a:pt x="1175" y="504"/>
                  <a:pt x="1174" y="505"/>
                  <a:pt x="1172" y="507"/>
                </a:cubicBezTo>
                <a:cubicBezTo>
                  <a:pt x="1162" y="504"/>
                  <a:pt x="1161" y="501"/>
                  <a:pt x="1154" y="498"/>
                </a:cubicBezTo>
                <a:cubicBezTo>
                  <a:pt x="1153" y="499"/>
                  <a:pt x="1152" y="499"/>
                  <a:pt x="1150" y="499"/>
                </a:cubicBezTo>
                <a:cubicBezTo>
                  <a:pt x="1150" y="500"/>
                  <a:pt x="1150" y="500"/>
                  <a:pt x="1149" y="501"/>
                </a:cubicBezTo>
                <a:cubicBezTo>
                  <a:pt x="1153" y="501"/>
                  <a:pt x="1155" y="501"/>
                  <a:pt x="1156" y="501"/>
                </a:cubicBezTo>
                <a:cubicBezTo>
                  <a:pt x="1157" y="502"/>
                  <a:pt x="1157" y="502"/>
                  <a:pt x="1158" y="503"/>
                </a:cubicBezTo>
                <a:cubicBezTo>
                  <a:pt x="1150" y="504"/>
                  <a:pt x="1143" y="502"/>
                  <a:pt x="1140" y="510"/>
                </a:cubicBezTo>
                <a:cubicBezTo>
                  <a:pt x="1139" y="512"/>
                  <a:pt x="1140" y="510"/>
                  <a:pt x="1141" y="513"/>
                </a:cubicBezTo>
                <a:cubicBezTo>
                  <a:pt x="1140" y="513"/>
                  <a:pt x="1140" y="514"/>
                  <a:pt x="1139" y="514"/>
                </a:cubicBezTo>
                <a:cubicBezTo>
                  <a:pt x="1138" y="512"/>
                  <a:pt x="1137" y="509"/>
                  <a:pt x="1137" y="507"/>
                </a:cubicBezTo>
                <a:cubicBezTo>
                  <a:pt x="1131" y="506"/>
                  <a:pt x="1129" y="507"/>
                  <a:pt x="1126" y="509"/>
                </a:cubicBezTo>
                <a:cubicBezTo>
                  <a:pt x="1125" y="507"/>
                  <a:pt x="1124" y="506"/>
                  <a:pt x="1121" y="504"/>
                </a:cubicBezTo>
                <a:cubicBezTo>
                  <a:pt x="1120" y="505"/>
                  <a:pt x="1118" y="506"/>
                  <a:pt x="1117" y="507"/>
                </a:cubicBezTo>
                <a:cubicBezTo>
                  <a:pt x="1116" y="507"/>
                  <a:pt x="1116" y="507"/>
                  <a:pt x="1116" y="507"/>
                </a:cubicBezTo>
                <a:cubicBezTo>
                  <a:pt x="1117" y="509"/>
                  <a:pt x="1118" y="510"/>
                  <a:pt x="1121" y="511"/>
                </a:cubicBezTo>
                <a:cubicBezTo>
                  <a:pt x="1116" y="513"/>
                  <a:pt x="1109" y="509"/>
                  <a:pt x="1107" y="509"/>
                </a:cubicBezTo>
                <a:cubicBezTo>
                  <a:pt x="1102" y="509"/>
                  <a:pt x="1103" y="510"/>
                  <a:pt x="1100" y="511"/>
                </a:cubicBezTo>
                <a:cubicBezTo>
                  <a:pt x="1098" y="512"/>
                  <a:pt x="1096" y="509"/>
                  <a:pt x="1093" y="511"/>
                </a:cubicBezTo>
                <a:cubicBezTo>
                  <a:pt x="1090" y="509"/>
                  <a:pt x="1090" y="507"/>
                  <a:pt x="1090" y="504"/>
                </a:cubicBezTo>
                <a:cubicBezTo>
                  <a:pt x="1089" y="504"/>
                  <a:pt x="1089" y="504"/>
                  <a:pt x="1089" y="505"/>
                </a:cubicBezTo>
                <a:cubicBezTo>
                  <a:pt x="1086" y="505"/>
                  <a:pt x="1086" y="506"/>
                  <a:pt x="1084" y="507"/>
                </a:cubicBezTo>
                <a:cubicBezTo>
                  <a:pt x="1085" y="512"/>
                  <a:pt x="1084" y="516"/>
                  <a:pt x="1082" y="522"/>
                </a:cubicBezTo>
                <a:cubicBezTo>
                  <a:pt x="1084" y="523"/>
                  <a:pt x="1086" y="523"/>
                  <a:pt x="1087" y="522"/>
                </a:cubicBezTo>
                <a:cubicBezTo>
                  <a:pt x="1088" y="521"/>
                  <a:pt x="1088" y="522"/>
                  <a:pt x="1089" y="519"/>
                </a:cubicBezTo>
                <a:cubicBezTo>
                  <a:pt x="1097" y="521"/>
                  <a:pt x="1101" y="520"/>
                  <a:pt x="1108" y="521"/>
                </a:cubicBezTo>
                <a:cubicBezTo>
                  <a:pt x="1108" y="522"/>
                  <a:pt x="1108" y="523"/>
                  <a:pt x="1108" y="524"/>
                </a:cubicBezTo>
                <a:cubicBezTo>
                  <a:pt x="1109" y="525"/>
                  <a:pt x="1111" y="525"/>
                  <a:pt x="1112" y="525"/>
                </a:cubicBezTo>
                <a:cubicBezTo>
                  <a:pt x="1107" y="528"/>
                  <a:pt x="1101" y="527"/>
                  <a:pt x="1099" y="528"/>
                </a:cubicBezTo>
                <a:cubicBezTo>
                  <a:pt x="1098" y="528"/>
                  <a:pt x="1096" y="529"/>
                  <a:pt x="1095" y="529"/>
                </a:cubicBezTo>
                <a:cubicBezTo>
                  <a:pt x="1095" y="530"/>
                  <a:pt x="1095" y="531"/>
                  <a:pt x="1095" y="531"/>
                </a:cubicBezTo>
                <a:cubicBezTo>
                  <a:pt x="1097" y="531"/>
                  <a:pt x="1097" y="531"/>
                  <a:pt x="1098" y="531"/>
                </a:cubicBezTo>
                <a:cubicBezTo>
                  <a:pt x="1099" y="531"/>
                  <a:pt x="1100" y="531"/>
                  <a:pt x="1101" y="531"/>
                </a:cubicBezTo>
                <a:cubicBezTo>
                  <a:pt x="1101" y="532"/>
                  <a:pt x="1101" y="532"/>
                  <a:pt x="1101" y="532"/>
                </a:cubicBezTo>
                <a:cubicBezTo>
                  <a:pt x="1094" y="534"/>
                  <a:pt x="1071" y="529"/>
                  <a:pt x="1065" y="534"/>
                </a:cubicBezTo>
                <a:cubicBezTo>
                  <a:pt x="1064" y="533"/>
                  <a:pt x="1063" y="533"/>
                  <a:pt x="1063" y="533"/>
                </a:cubicBezTo>
                <a:cubicBezTo>
                  <a:pt x="1063" y="533"/>
                  <a:pt x="1064" y="533"/>
                  <a:pt x="1064" y="532"/>
                </a:cubicBezTo>
                <a:cubicBezTo>
                  <a:pt x="1068" y="529"/>
                  <a:pt x="1077" y="532"/>
                  <a:pt x="1081" y="530"/>
                </a:cubicBezTo>
                <a:cubicBezTo>
                  <a:pt x="1082" y="530"/>
                  <a:pt x="1083" y="530"/>
                  <a:pt x="1083" y="530"/>
                </a:cubicBezTo>
                <a:cubicBezTo>
                  <a:pt x="1081" y="528"/>
                  <a:pt x="1073" y="527"/>
                  <a:pt x="1068" y="526"/>
                </a:cubicBezTo>
                <a:cubicBezTo>
                  <a:pt x="1070" y="525"/>
                  <a:pt x="1075" y="525"/>
                  <a:pt x="1077" y="526"/>
                </a:cubicBezTo>
                <a:cubicBezTo>
                  <a:pt x="1077" y="522"/>
                  <a:pt x="1077" y="523"/>
                  <a:pt x="1076" y="521"/>
                </a:cubicBezTo>
                <a:cubicBezTo>
                  <a:pt x="1077" y="519"/>
                  <a:pt x="1079" y="519"/>
                  <a:pt x="1081" y="517"/>
                </a:cubicBezTo>
                <a:cubicBezTo>
                  <a:pt x="1076" y="514"/>
                  <a:pt x="1070" y="514"/>
                  <a:pt x="1065" y="514"/>
                </a:cubicBezTo>
                <a:cubicBezTo>
                  <a:pt x="1066" y="513"/>
                  <a:pt x="1067" y="512"/>
                  <a:pt x="1068" y="511"/>
                </a:cubicBezTo>
                <a:cubicBezTo>
                  <a:pt x="1070" y="510"/>
                  <a:pt x="1069" y="510"/>
                  <a:pt x="1070" y="513"/>
                </a:cubicBezTo>
                <a:cubicBezTo>
                  <a:pt x="1075" y="512"/>
                  <a:pt x="1075" y="509"/>
                  <a:pt x="1082" y="511"/>
                </a:cubicBezTo>
                <a:cubicBezTo>
                  <a:pt x="1083" y="509"/>
                  <a:pt x="1082" y="510"/>
                  <a:pt x="1084" y="509"/>
                </a:cubicBezTo>
                <a:cubicBezTo>
                  <a:pt x="1084" y="509"/>
                  <a:pt x="1084" y="508"/>
                  <a:pt x="1084" y="508"/>
                </a:cubicBezTo>
                <a:cubicBezTo>
                  <a:pt x="1080" y="507"/>
                  <a:pt x="1078" y="507"/>
                  <a:pt x="1075" y="508"/>
                </a:cubicBezTo>
                <a:cubicBezTo>
                  <a:pt x="1071" y="507"/>
                  <a:pt x="1071" y="507"/>
                  <a:pt x="1070" y="505"/>
                </a:cubicBezTo>
                <a:cubicBezTo>
                  <a:pt x="1068" y="503"/>
                  <a:pt x="1069" y="504"/>
                  <a:pt x="1072" y="502"/>
                </a:cubicBezTo>
                <a:cubicBezTo>
                  <a:pt x="1072" y="502"/>
                  <a:pt x="1072" y="501"/>
                  <a:pt x="1073" y="500"/>
                </a:cubicBezTo>
                <a:cubicBezTo>
                  <a:pt x="1069" y="500"/>
                  <a:pt x="1060" y="501"/>
                  <a:pt x="1060" y="501"/>
                </a:cubicBezTo>
                <a:cubicBezTo>
                  <a:pt x="1057" y="500"/>
                  <a:pt x="1038" y="487"/>
                  <a:pt x="1028" y="491"/>
                </a:cubicBezTo>
                <a:cubicBezTo>
                  <a:pt x="1026" y="491"/>
                  <a:pt x="1026" y="491"/>
                  <a:pt x="1025" y="490"/>
                </a:cubicBezTo>
                <a:cubicBezTo>
                  <a:pt x="1025" y="489"/>
                  <a:pt x="1025" y="489"/>
                  <a:pt x="1025" y="487"/>
                </a:cubicBezTo>
                <a:cubicBezTo>
                  <a:pt x="1025" y="488"/>
                  <a:pt x="1025" y="488"/>
                  <a:pt x="1026" y="488"/>
                </a:cubicBezTo>
                <a:cubicBezTo>
                  <a:pt x="1027" y="487"/>
                  <a:pt x="1044" y="487"/>
                  <a:pt x="1049" y="489"/>
                </a:cubicBezTo>
                <a:cubicBezTo>
                  <a:pt x="1051" y="490"/>
                  <a:pt x="1057" y="493"/>
                  <a:pt x="1060" y="493"/>
                </a:cubicBezTo>
                <a:cubicBezTo>
                  <a:pt x="1066" y="492"/>
                  <a:pt x="1072" y="493"/>
                  <a:pt x="1078" y="493"/>
                </a:cubicBezTo>
                <a:cubicBezTo>
                  <a:pt x="1083" y="493"/>
                  <a:pt x="1086" y="496"/>
                  <a:pt x="1089" y="496"/>
                </a:cubicBezTo>
                <a:cubicBezTo>
                  <a:pt x="1096" y="497"/>
                  <a:pt x="1103" y="494"/>
                  <a:pt x="1109" y="494"/>
                </a:cubicBezTo>
                <a:cubicBezTo>
                  <a:pt x="1111" y="494"/>
                  <a:pt x="1118" y="500"/>
                  <a:pt x="1121" y="500"/>
                </a:cubicBezTo>
                <a:cubicBezTo>
                  <a:pt x="1126" y="499"/>
                  <a:pt x="1132" y="497"/>
                  <a:pt x="1138" y="498"/>
                </a:cubicBezTo>
                <a:cubicBezTo>
                  <a:pt x="1139" y="494"/>
                  <a:pt x="1138" y="495"/>
                  <a:pt x="1137" y="492"/>
                </a:cubicBezTo>
                <a:cubicBezTo>
                  <a:pt x="1139" y="490"/>
                  <a:pt x="1141" y="491"/>
                  <a:pt x="1140" y="488"/>
                </a:cubicBezTo>
                <a:cubicBezTo>
                  <a:pt x="1140" y="487"/>
                  <a:pt x="1140" y="486"/>
                  <a:pt x="1140" y="486"/>
                </a:cubicBezTo>
                <a:cubicBezTo>
                  <a:pt x="1137" y="485"/>
                  <a:pt x="1134" y="484"/>
                  <a:pt x="1132" y="485"/>
                </a:cubicBezTo>
                <a:cubicBezTo>
                  <a:pt x="1130" y="485"/>
                  <a:pt x="1129" y="484"/>
                  <a:pt x="1128" y="484"/>
                </a:cubicBezTo>
                <a:cubicBezTo>
                  <a:pt x="1128" y="486"/>
                  <a:pt x="1128" y="485"/>
                  <a:pt x="1128" y="486"/>
                </a:cubicBezTo>
                <a:cubicBezTo>
                  <a:pt x="1127" y="487"/>
                  <a:pt x="1126" y="487"/>
                  <a:pt x="1125" y="488"/>
                </a:cubicBezTo>
                <a:cubicBezTo>
                  <a:pt x="1122" y="486"/>
                  <a:pt x="1119" y="485"/>
                  <a:pt x="1116" y="484"/>
                </a:cubicBezTo>
                <a:cubicBezTo>
                  <a:pt x="1118" y="483"/>
                  <a:pt x="1121" y="483"/>
                  <a:pt x="1123" y="482"/>
                </a:cubicBezTo>
                <a:cubicBezTo>
                  <a:pt x="1123" y="482"/>
                  <a:pt x="1123" y="482"/>
                  <a:pt x="1124" y="482"/>
                </a:cubicBezTo>
                <a:cubicBezTo>
                  <a:pt x="1124" y="482"/>
                  <a:pt x="1124" y="481"/>
                  <a:pt x="1124" y="480"/>
                </a:cubicBezTo>
                <a:cubicBezTo>
                  <a:pt x="1119" y="479"/>
                  <a:pt x="1111" y="477"/>
                  <a:pt x="1108" y="479"/>
                </a:cubicBezTo>
                <a:cubicBezTo>
                  <a:pt x="1101" y="478"/>
                  <a:pt x="1100" y="478"/>
                  <a:pt x="1099" y="484"/>
                </a:cubicBezTo>
                <a:cubicBezTo>
                  <a:pt x="1096" y="482"/>
                  <a:pt x="1095" y="478"/>
                  <a:pt x="1093" y="477"/>
                </a:cubicBezTo>
                <a:cubicBezTo>
                  <a:pt x="1088" y="474"/>
                  <a:pt x="1073" y="480"/>
                  <a:pt x="1065" y="472"/>
                </a:cubicBezTo>
                <a:cubicBezTo>
                  <a:pt x="1064" y="472"/>
                  <a:pt x="1063" y="472"/>
                  <a:pt x="1063" y="472"/>
                </a:cubicBezTo>
                <a:cubicBezTo>
                  <a:pt x="1063" y="472"/>
                  <a:pt x="1063" y="471"/>
                  <a:pt x="1063" y="471"/>
                </a:cubicBezTo>
                <a:cubicBezTo>
                  <a:pt x="1065" y="470"/>
                  <a:pt x="1070" y="470"/>
                  <a:pt x="1073" y="469"/>
                </a:cubicBezTo>
                <a:cubicBezTo>
                  <a:pt x="1073" y="468"/>
                  <a:pt x="1073" y="468"/>
                  <a:pt x="1074" y="468"/>
                </a:cubicBezTo>
                <a:cubicBezTo>
                  <a:pt x="1064" y="462"/>
                  <a:pt x="1049" y="463"/>
                  <a:pt x="1039" y="463"/>
                </a:cubicBezTo>
                <a:cubicBezTo>
                  <a:pt x="1032" y="463"/>
                  <a:pt x="1031" y="457"/>
                  <a:pt x="1023" y="455"/>
                </a:cubicBezTo>
                <a:cubicBezTo>
                  <a:pt x="1023" y="455"/>
                  <a:pt x="1023" y="455"/>
                  <a:pt x="1023" y="454"/>
                </a:cubicBezTo>
                <a:cubicBezTo>
                  <a:pt x="1035" y="451"/>
                  <a:pt x="1045" y="450"/>
                  <a:pt x="1060" y="454"/>
                </a:cubicBezTo>
                <a:cubicBezTo>
                  <a:pt x="1060" y="455"/>
                  <a:pt x="1060" y="456"/>
                  <a:pt x="1059" y="457"/>
                </a:cubicBezTo>
                <a:cubicBezTo>
                  <a:pt x="1066" y="457"/>
                  <a:pt x="1068" y="455"/>
                  <a:pt x="1075" y="454"/>
                </a:cubicBezTo>
                <a:cubicBezTo>
                  <a:pt x="1079" y="456"/>
                  <a:pt x="1082" y="457"/>
                  <a:pt x="1086" y="458"/>
                </a:cubicBezTo>
                <a:cubicBezTo>
                  <a:pt x="1092" y="458"/>
                  <a:pt x="1102" y="459"/>
                  <a:pt x="1108" y="459"/>
                </a:cubicBezTo>
                <a:cubicBezTo>
                  <a:pt x="1122" y="459"/>
                  <a:pt x="1129" y="466"/>
                  <a:pt x="1140" y="461"/>
                </a:cubicBezTo>
                <a:cubicBezTo>
                  <a:pt x="1140" y="461"/>
                  <a:pt x="1140" y="461"/>
                  <a:pt x="1141" y="461"/>
                </a:cubicBezTo>
                <a:cubicBezTo>
                  <a:pt x="1139" y="458"/>
                  <a:pt x="1129" y="454"/>
                  <a:pt x="1128" y="452"/>
                </a:cubicBezTo>
                <a:cubicBezTo>
                  <a:pt x="1127" y="452"/>
                  <a:pt x="1127" y="452"/>
                  <a:pt x="1127" y="451"/>
                </a:cubicBezTo>
                <a:cubicBezTo>
                  <a:pt x="1129" y="451"/>
                  <a:pt x="1129" y="451"/>
                  <a:pt x="1131" y="451"/>
                </a:cubicBezTo>
                <a:cubicBezTo>
                  <a:pt x="1131" y="448"/>
                  <a:pt x="1132" y="445"/>
                  <a:pt x="1132" y="443"/>
                </a:cubicBezTo>
                <a:cubicBezTo>
                  <a:pt x="1131" y="442"/>
                  <a:pt x="1129" y="441"/>
                  <a:pt x="1128" y="440"/>
                </a:cubicBezTo>
                <a:cubicBezTo>
                  <a:pt x="1127" y="439"/>
                  <a:pt x="1129" y="439"/>
                  <a:pt x="1131" y="437"/>
                </a:cubicBezTo>
                <a:cubicBezTo>
                  <a:pt x="1130" y="436"/>
                  <a:pt x="1130" y="436"/>
                  <a:pt x="1129" y="435"/>
                </a:cubicBezTo>
                <a:cubicBezTo>
                  <a:pt x="1124" y="434"/>
                  <a:pt x="1118" y="433"/>
                  <a:pt x="1116" y="431"/>
                </a:cubicBezTo>
                <a:cubicBezTo>
                  <a:pt x="1116" y="431"/>
                  <a:pt x="1115" y="431"/>
                  <a:pt x="1115" y="431"/>
                </a:cubicBezTo>
                <a:cubicBezTo>
                  <a:pt x="1116" y="430"/>
                  <a:pt x="1117" y="430"/>
                  <a:pt x="1118" y="429"/>
                </a:cubicBezTo>
                <a:cubicBezTo>
                  <a:pt x="1118" y="425"/>
                  <a:pt x="1118" y="426"/>
                  <a:pt x="1114" y="424"/>
                </a:cubicBezTo>
                <a:cubicBezTo>
                  <a:pt x="1116" y="424"/>
                  <a:pt x="1116" y="424"/>
                  <a:pt x="1119" y="424"/>
                </a:cubicBezTo>
                <a:cubicBezTo>
                  <a:pt x="1117" y="420"/>
                  <a:pt x="1113" y="422"/>
                  <a:pt x="1109" y="420"/>
                </a:cubicBezTo>
                <a:cubicBezTo>
                  <a:pt x="1108" y="420"/>
                  <a:pt x="1103" y="419"/>
                  <a:pt x="1103" y="419"/>
                </a:cubicBezTo>
                <a:cubicBezTo>
                  <a:pt x="1100" y="417"/>
                  <a:pt x="1096" y="407"/>
                  <a:pt x="1092" y="411"/>
                </a:cubicBezTo>
                <a:cubicBezTo>
                  <a:pt x="1089" y="411"/>
                  <a:pt x="1088" y="411"/>
                  <a:pt x="1087" y="409"/>
                </a:cubicBezTo>
                <a:cubicBezTo>
                  <a:pt x="1087" y="409"/>
                  <a:pt x="1086" y="409"/>
                  <a:pt x="1086" y="408"/>
                </a:cubicBezTo>
                <a:cubicBezTo>
                  <a:pt x="1089" y="408"/>
                  <a:pt x="1095" y="406"/>
                  <a:pt x="1098" y="406"/>
                </a:cubicBezTo>
                <a:cubicBezTo>
                  <a:pt x="1102" y="407"/>
                  <a:pt x="1107" y="411"/>
                  <a:pt x="1111" y="409"/>
                </a:cubicBezTo>
                <a:cubicBezTo>
                  <a:pt x="1117" y="410"/>
                  <a:pt x="1119" y="409"/>
                  <a:pt x="1122" y="407"/>
                </a:cubicBezTo>
                <a:cubicBezTo>
                  <a:pt x="1113" y="402"/>
                  <a:pt x="1095" y="404"/>
                  <a:pt x="1090" y="399"/>
                </a:cubicBezTo>
                <a:cubicBezTo>
                  <a:pt x="1090" y="399"/>
                  <a:pt x="1089" y="399"/>
                  <a:pt x="1089" y="398"/>
                </a:cubicBezTo>
                <a:cubicBezTo>
                  <a:pt x="1091" y="398"/>
                  <a:pt x="1094" y="398"/>
                  <a:pt x="1096" y="397"/>
                </a:cubicBezTo>
                <a:cubicBezTo>
                  <a:pt x="1096" y="397"/>
                  <a:pt x="1097" y="397"/>
                  <a:pt x="1098" y="397"/>
                </a:cubicBezTo>
                <a:cubicBezTo>
                  <a:pt x="1098" y="396"/>
                  <a:pt x="1098" y="395"/>
                  <a:pt x="1098" y="395"/>
                </a:cubicBezTo>
                <a:cubicBezTo>
                  <a:pt x="1096" y="393"/>
                  <a:pt x="1092" y="395"/>
                  <a:pt x="1090" y="393"/>
                </a:cubicBezTo>
                <a:cubicBezTo>
                  <a:pt x="1089" y="392"/>
                  <a:pt x="1090" y="389"/>
                  <a:pt x="1089" y="389"/>
                </a:cubicBezTo>
                <a:cubicBezTo>
                  <a:pt x="1086" y="386"/>
                  <a:pt x="1071" y="383"/>
                  <a:pt x="1065" y="382"/>
                </a:cubicBezTo>
                <a:cubicBezTo>
                  <a:pt x="1068" y="380"/>
                  <a:pt x="1071" y="383"/>
                  <a:pt x="1073" y="382"/>
                </a:cubicBezTo>
                <a:cubicBezTo>
                  <a:pt x="1077" y="382"/>
                  <a:pt x="1079" y="378"/>
                  <a:pt x="1084" y="378"/>
                </a:cubicBezTo>
                <a:cubicBezTo>
                  <a:pt x="1084" y="377"/>
                  <a:pt x="1084" y="375"/>
                  <a:pt x="1084" y="374"/>
                </a:cubicBezTo>
                <a:cubicBezTo>
                  <a:pt x="1086" y="374"/>
                  <a:pt x="1087" y="375"/>
                  <a:pt x="1089" y="375"/>
                </a:cubicBezTo>
                <a:cubicBezTo>
                  <a:pt x="1087" y="378"/>
                  <a:pt x="1087" y="378"/>
                  <a:pt x="1084" y="379"/>
                </a:cubicBezTo>
                <a:cubicBezTo>
                  <a:pt x="1084" y="380"/>
                  <a:pt x="1084" y="380"/>
                  <a:pt x="1084" y="380"/>
                </a:cubicBezTo>
                <a:cubicBezTo>
                  <a:pt x="1085" y="381"/>
                  <a:pt x="1086" y="381"/>
                  <a:pt x="1087" y="382"/>
                </a:cubicBezTo>
                <a:cubicBezTo>
                  <a:pt x="1090" y="380"/>
                  <a:pt x="1092" y="379"/>
                  <a:pt x="1095" y="375"/>
                </a:cubicBezTo>
                <a:cubicBezTo>
                  <a:pt x="1099" y="376"/>
                  <a:pt x="1099" y="376"/>
                  <a:pt x="1099" y="376"/>
                </a:cubicBezTo>
                <a:cubicBezTo>
                  <a:pt x="1099" y="377"/>
                  <a:pt x="1098" y="378"/>
                  <a:pt x="1098" y="379"/>
                </a:cubicBezTo>
                <a:cubicBezTo>
                  <a:pt x="1101" y="379"/>
                  <a:pt x="1104" y="378"/>
                  <a:pt x="1106" y="379"/>
                </a:cubicBezTo>
                <a:cubicBezTo>
                  <a:pt x="1108" y="378"/>
                  <a:pt x="1108" y="377"/>
                  <a:pt x="1110" y="375"/>
                </a:cubicBezTo>
                <a:cubicBezTo>
                  <a:pt x="1113" y="373"/>
                  <a:pt x="1119" y="373"/>
                  <a:pt x="1123" y="373"/>
                </a:cubicBezTo>
                <a:cubicBezTo>
                  <a:pt x="1123" y="376"/>
                  <a:pt x="1124" y="380"/>
                  <a:pt x="1125" y="382"/>
                </a:cubicBezTo>
                <a:cubicBezTo>
                  <a:pt x="1126" y="383"/>
                  <a:pt x="1125" y="383"/>
                  <a:pt x="1127" y="384"/>
                </a:cubicBezTo>
                <a:cubicBezTo>
                  <a:pt x="1128" y="382"/>
                  <a:pt x="1128" y="382"/>
                  <a:pt x="1128" y="380"/>
                </a:cubicBezTo>
                <a:cubicBezTo>
                  <a:pt x="1128" y="379"/>
                  <a:pt x="1128" y="378"/>
                  <a:pt x="1128" y="378"/>
                </a:cubicBezTo>
                <a:cubicBezTo>
                  <a:pt x="1132" y="379"/>
                  <a:pt x="1132" y="378"/>
                  <a:pt x="1133" y="381"/>
                </a:cubicBezTo>
                <a:cubicBezTo>
                  <a:pt x="1138" y="381"/>
                  <a:pt x="1138" y="380"/>
                  <a:pt x="1140" y="377"/>
                </a:cubicBezTo>
                <a:cubicBezTo>
                  <a:pt x="1145" y="379"/>
                  <a:pt x="1144" y="380"/>
                  <a:pt x="1150" y="382"/>
                </a:cubicBezTo>
                <a:cubicBezTo>
                  <a:pt x="1155" y="376"/>
                  <a:pt x="1153" y="382"/>
                  <a:pt x="1159" y="382"/>
                </a:cubicBezTo>
                <a:cubicBezTo>
                  <a:pt x="1160" y="382"/>
                  <a:pt x="1161" y="380"/>
                  <a:pt x="1164" y="381"/>
                </a:cubicBezTo>
                <a:cubicBezTo>
                  <a:pt x="1165" y="378"/>
                  <a:pt x="1165" y="379"/>
                  <a:pt x="1165" y="377"/>
                </a:cubicBezTo>
                <a:cubicBezTo>
                  <a:pt x="1167" y="376"/>
                  <a:pt x="1166" y="377"/>
                  <a:pt x="1167" y="376"/>
                </a:cubicBezTo>
                <a:cubicBezTo>
                  <a:pt x="1169" y="379"/>
                  <a:pt x="1168" y="381"/>
                  <a:pt x="1167" y="382"/>
                </a:cubicBezTo>
                <a:cubicBezTo>
                  <a:pt x="1171" y="382"/>
                  <a:pt x="1169" y="383"/>
                  <a:pt x="1171" y="381"/>
                </a:cubicBezTo>
                <a:cubicBezTo>
                  <a:pt x="1171" y="381"/>
                  <a:pt x="1171" y="381"/>
                  <a:pt x="1172" y="381"/>
                </a:cubicBezTo>
                <a:cubicBezTo>
                  <a:pt x="1170" y="384"/>
                  <a:pt x="1169" y="384"/>
                  <a:pt x="1167" y="385"/>
                </a:cubicBezTo>
                <a:cubicBezTo>
                  <a:pt x="1166" y="388"/>
                  <a:pt x="1166" y="390"/>
                  <a:pt x="1165" y="393"/>
                </a:cubicBezTo>
                <a:cubicBezTo>
                  <a:pt x="1171" y="393"/>
                  <a:pt x="1176" y="396"/>
                  <a:pt x="1183" y="397"/>
                </a:cubicBezTo>
                <a:cubicBezTo>
                  <a:pt x="1184" y="395"/>
                  <a:pt x="1184" y="395"/>
                  <a:pt x="1185" y="393"/>
                </a:cubicBezTo>
                <a:cubicBezTo>
                  <a:pt x="1184" y="392"/>
                  <a:pt x="1183" y="391"/>
                  <a:pt x="1183" y="390"/>
                </a:cubicBezTo>
                <a:cubicBezTo>
                  <a:pt x="1179" y="390"/>
                  <a:pt x="1176" y="390"/>
                  <a:pt x="1173" y="390"/>
                </a:cubicBezTo>
                <a:cubicBezTo>
                  <a:pt x="1173" y="389"/>
                  <a:pt x="1173" y="388"/>
                  <a:pt x="1174" y="387"/>
                </a:cubicBezTo>
                <a:cubicBezTo>
                  <a:pt x="1178" y="386"/>
                  <a:pt x="1183" y="385"/>
                  <a:pt x="1188" y="384"/>
                </a:cubicBezTo>
                <a:cubicBezTo>
                  <a:pt x="1188" y="381"/>
                  <a:pt x="1187" y="381"/>
                  <a:pt x="1187" y="378"/>
                </a:cubicBezTo>
                <a:cubicBezTo>
                  <a:pt x="1187" y="378"/>
                  <a:pt x="1188" y="377"/>
                  <a:pt x="1188" y="377"/>
                </a:cubicBezTo>
                <a:cubicBezTo>
                  <a:pt x="1190" y="377"/>
                  <a:pt x="1191" y="378"/>
                  <a:pt x="1192" y="378"/>
                </a:cubicBezTo>
                <a:cubicBezTo>
                  <a:pt x="1192" y="379"/>
                  <a:pt x="1192" y="381"/>
                  <a:pt x="1192" y="382"/>
                </a:cubicBezTo>
                <a:cubicBezTo>
                  <a:pt x="1192" y="382"/>
                  <a:pt x="1193" y="382"/>
                  <a:pt x="1194" y="382"/>
                </a:cubicBezTo>
                <a:cubicBezTo>
                  <a:pt x="1195" y="380"/>
                  <a:pt x="1195" y="379"/>
                  <a:pt x="1199" y="378"/>
                </a:cubicBezTo>
                <a:cubicBezTo>
                  <a:pt x="1199" y="378"/>
                  <a:pt x="1199" y="378"/>
                  <a:pt x="1199" y="377"/>
                </a:cubicBezTo>
                <a:cubicBezTo>
                  <a:pt x="1201" y="379"/>
                  <a:pt x="1200" y="377"/>
                  <a:pt x="1200" y="380"/>
                </a:cubicBezTo>
                <a:cubicBezTo>
                  <a:pt x="1200" y="381"/>
                  <a:pt x="1200" y="382"/>
                  <a:pt x="1197" y="382"/>
                </a:cubicBezTo>
                <a:cubicBezTo>
                  <a:pt x="1197" y="383"/>
                  <a:pt x="1196" y="383"/>
                  <a:pt x="1196" y="384"/>
                </a:cubicBezTo>
                <a:cubicBezTo>
                  <a:pt x="1198" y="384"/>
                  <a:pt x="1200" y="385"/>
                  <a:pt x="1202" y="385"/>
                </a:cubicBezTo>
                <a:cubicBezTo>
                  <a:pt x="1204" y="381"/>
                  <a:pt x="1205" y="382"/>
                  <a:pt x="1205" y="377"/>
                </a:cubicBezTo>
                <a:cubicBezTo>
                  <a:pt x="1209" y="379"/>
                  <a:pt x="1207" y="379"/>
                  <a:pt x="1211" y="381"/>
                </a:cubicBezTo>
                <a:cubicBezTo>
                  <a:pt x="1209" y="382"/>
                  <a:pt x="1209" y="383"/>
                  <a:pt x="1207" y="384"/>
                </a:cubicBezTo>
                <a:cubicBezTo>
                  <a:pt x="1207" y="385"/>
                  <a:pt x="1207" y="385"/>
                  <a:pt x="1207" y="386"/>
                </a:cubicBezTo>
                <a:cubicBezTo>
                  <a:pt x="1209" y="386"/>
                  <a:pt x="1211" y="386"/>
                  <a:pt x="1213" y="386"/>
                </a:cubicBezTo>
                <a:cubicBezTo>
                  <a:pt x="1213" y="384"/>
                  <a:pt x="1214" y="384"/>
                  <a:pt x="1215" y="382"/>
                </a:cubicBezTo>
                <a:cubicBezTo>
                  <a:pt x="1216" y="382"/>
                  <a:pt x="1217" y="382"/>
                  <a:pt x="1218" y="381"/>
                </a:cubicBezTo>
                <a:cubicBezTo>
                  <a:pt x="1219" y="382"/>
                  <a:pt x="1218" y="383"/>
                  <a:pt x="1218" y="385"/>
                </a:cubicBezTo>
                <a:cubicBezTo>
                  <a:pt x="1225" y="385"/>
                  <a:pt x="1228" y="381"/>
                  <a:pt x="1234" y="380"/>
                </a:cubicBezTo>
                <a:cubicBezTo>
                  <a:pt x="1234" y="379"/>
                  <a:pt x="1235" y="377"/>
                  <a:pt x="1235" y="376"/>
                </a:cubicBezTo>
                <a:cubicBezTo>
                  <a:pt x="1235" y="376"/>
                  <a:pt x="1234" y="377"/>
                  <a:pt x="1234" y="377"/>
                </a:cubicBezTo>
                <a:cubicBezTo>
                  <a:pt x="1230" y="375"/>
                  <a:pt x="1232" y="377"/>
                  <a:pt x="1232" y="373"/>
                </a:cubicBezTo>
                <a:cubicBezTo>
                  <a:pt x="1228" y="373"/>
                  <a:pt x="1222" y="372"/>
                  <a:pt x="1220" y="374"/>
                </a:cubicBezTo>
                <a:cubicBezTo>
                  <a:pt x="1217" y="373"/>
                  <a:pt x="1214" y="373"/>
                  <a:pt x="1211" y="372"/>
                </a:cubicBezTo>
                <a:cubicBezTo>
                  <a:pt x="1211" y="372"/>
                  <a:pt x="1212" y="372"/>
                  <a:pt x="1212" y="371"/>
                </a:cubicBezTo>
                <a:cubicBezTo>
                  <a:pt x="1217" y="371"/>
                  <a:pt x="1222" y="371"/>
                  <a:pt x="1226" y="369"/>
                </a:cubicBezTo>
                <a:cubicBezTo>
                  <a:pt x="1226" y="369"/>
                  <a:pt x="1226" y="369"/>
                  <a:pt x="1227" y="369"/>
                </a:cubicBezTo>
                <a:cubicBezTo>
                  <a:pt x="1227" y="368"/>
                  <a:pt x="1227" y="368"/>
                  <a:pt x="1227" y="367"/>
                </a:cubicBezTo>
                <a:cubicBezTo>
                  <a:pt x="1223" y="367"/>
                  <a:pt x="1223" y="367"/>
                  <a:pt x="1220" y="368"/>
                </a:cubicBezTo>
                <a:cubicBezTo>
                  <a:pt x="1220" y="367"/>
                  <a:pt x="1220" y="367"/>
                  <a:pt x="1220" y="367"/>
                </a:cubicBezTo>
                <a:cubicBezTo>
                  <a:pt x="1220" y="367"/>
                  <a:pt x="1219" y="367"/>
                  <a:pt x="1219" y="366"/>
                </a:cubicBezTo>
                <a:cubicBezTo>
                  <a:pt x="1220" y="364"/>
                  <a:pt x="1221" y="364"/>
                  <a:pt x="1224" y="363"/>
                </a:cubicBezTo>
                <a:cubicBezTo>
                  <a:pt x="1224" y="360"/>
                  <a:pt x="1225" y="362"/>
                  <a:pt x="1222" y="360"/>
                </a:cubicBezTo>
                <a:cubicBezTo>
                  <a:pt x="1224" y="358"/>
                  <a:pt x="1224" y="359"/>
                  <a:pt x="1225" y="357"/>
                </a:cubicBezTo>
                <a:cubicBezTo>
                  <a:pt x="1228" y="360"/>
                  <a:pt x="1227" y="363"/>
                  <a:pt x="1226" y="366"/>
                </a:cubicBezTo>
                <a:cubicBezTo>
                  <a:pt x="1229" y="366"/>
                  <a:pt x="1231" y="366"/>
                  <a:pt x="1233" y="366"/>
                </a:cubicBezTo>
                <a:cubicBezTo>
                  <a:pt x="1231" y="367"/>
                  <a:pt x="1232" y="366"/>
                  <a:pt x="1230" y="367"/>
                </a:cubicBezTo>
                <a:cubicBezTo>
                  <a:pt x="1230" y="367"/>
                  <a:pt x="1230" y="368"/>
                  <a:pt x="1230" y="369"/>
                </a:cubicBezTo>
                <a:cubicBezTo>
                  <a:pt x="1232" y="368"/>
                  <a:pt x="1231" y="369"/>
                  <a:pt x="1232" y="368"/>
                </a:cubicBezTo>
                <a:cubicBezTo>
                  <a:pt x="1234" y="367"/>
                  <a:pt x="1233" y="368"/>
                  <a:pt x="1234" y="366"/>
                </a:cubicBezTo>
                <a:cubicBezTo>
                  <a:pt x="1239" y="364"/>
                  <a:pt x="1241" y="369"/>
                  <a:pt x="1247" y="368"/>
                </a:cubicBezTo>
                <a:cubicBezTo>
                  <a:pt x="1249" y="367"/>
                  <a:pt x="1250" y="366"/>
                  <a:pt x="1252" y="365"/>
                </a:cubicBezTo>
                <a:cubicBezTo>
                  <a:pt x="1254" y="366"/>
                  <a:pt x="1255" y="367"/>
                  <a:pt x="1258" y="366"/>
                </a:cubicBezTo>
                <a:cubicBezTo>
                  <a:pt x="1259" y="367"/>
                  <a:pt x="1259" y="367"/>
                  <a:pt x="1258" y="369"/>
                </a:cubicBezTo>
                <a:cubicBezTo>
                  <a:pt x="1257" y="369"/>
                  <a:pt x="1256" y="369"/>
                  <a:pt x="1255" y="369"/>
                </a:cubicBezTo>
                <a:cubicBezTo>
                  <a:pt x="1255" y="370"/>
                  <a:pt x="1253" y="372"/>
                  <a:pt x="1252" y="373"/>
                </a:cubicBezTo>
                <a:cubicBezTo>
                  <a:pt x="1253" y="375"/>
                  <a:pt x="1252" y="374"/>
                  <a:pt x="1253" y="375"/>
                </a:cubicBezTo>
                <a:cubicBezTo>
                  <a:pt x="1253" y="376"/>
                  <a:pt x="1253" y="376"/>
                  <a:pt x="1253" y="377"/>
                </a:cubicBezTo>
                <a:cubicBezTo>
                  <a:pt x="1256" y="376"/>
                  <a:pt x="1255" y="375"/>
                  <a:pt x="1256" y="371"/>
                </a:cubicBezTo>
                <a:cubicBezTo>
                  <a:pt x="1258" y="371"/>
                  <a:pt x="1262" y="371"/>
                  <a:pt x="1264" y="370"/>
                </a:cubicBezTo>
                <a:cubicBezTo>
                  <a:pt x="1265" y="372"/>
                  <a:pt x="1266" y="374"/>
                  <a:pt x="1267" y="376"/>
                </a:cubicBezTo>
                <a:cubicBezTo>
                  <a:pt x="1272" y="377"/>
                  <a:pt x="1275" y="375"/>
                  <a:pt x="1280" y="374"/>
                </a:cubicBezTo>
                <a:cubicBezTo>
                  <a:pt x="1280" y="373"/>
                  <a:pt x="1281" y="373"/>
                  <a:pt x="1281" y="373"/>
                </a:cubicBezTo>
                <a:cubicBezTo>
                  <a:pt x="1278" y="369"/>
                  <a:pt x="1274" y="369"/>
                  <a:pt x="1269" y="368"/>
                </a:cubicBezTo>
                <a:cubicBezTo>
                  <a:pt x="1269" y="367"/>
                  <a:pt x="1270" y="366"/>
                  <a:pt x="1270" y="365"/>
                </a:cubicBezTo>
                <a:cubicBezTo>
                  <a:pt x="1273" y="364"/>
                  <a:pt x="1276" y="364"/>
                  <a:pt x="1280" y="363"/>
                </a:cubicBezTo>
                <a:cubicBezTo>
                  <a:pt x="1280" y="359"/>
                  <a:pt x="1280" y="360"/>
                  <a:pt x="1281" y="358"/>
                </a:cubicBezTo>
                <a:cubicBezTo>
                  <a:pt x="1279" y="357"/>
                  <a:pt x="1280" y="358"/>
                  <a:pt x="1279" y="357"/>
                </a:cubicBezTo>
                <a:cubicBezTo>
                  <a:pt x="1275" y="356"/>
                  <a:pt x="1274" y="356"/>
                  <a:pt x="1271" y="357"/>
                </a:cubicBezTo>
                <a:cubicBezTo>
                  <a:pt x="1272" y="358"/>
                  <a:pt x="1273" y="359"/>
                  <a:pt x="1273" y="360"/>
                </a:cubicBezTo>
                <a:cubicBezTo>
                  <a:pt x="1272" y="362"/>
                  <a:pt x="1271" y="362"/>
                  <a:pt x="1269" y="364"/>
                </a:cubicBezTo>
                <a:cubicBezTo>
                  <a:pt x="1267" y="364"/>
                  <a:pt x="1266" y="364"/>
                  <a:pt x="1265" y="364"/>
                </a:cubicBezTo>
                <a:cubicBezTo>
                  <a:pt x="1264" y="363"/>
                  <a:pt x="1264" y="363"/>
                  <a:pt x="1264" y="361"/>
                </a:cubicBezTo>
                <a:cubicBezTo>
                  <a:pt x="1258" y="359"/>
                  <a:pt x="1249" y="358"/>
                  <a:pt x="1244" y="360"/>
                </a:cubicBezTo>
                <a:cubicBezTo>
                  <a:pt x="1242" y="359"/>
                  <a:pt x="1243" y="359"/>
                  <a:pt x="1242" y="358"/>
                </a:cubicBezTo>
                <a:cubicBezTo>
                  <a:pt x="1241" y="358"/>
                  <a:pt x="1241" y="358"/>
                  <a:pt x="1241" y="358"/>
                </a:cubicBezTo>
                <a:cubicBezTo>
                  <a:pt x="1243" y="357"/>
                  <a:pt x="1247" y="357"/>
                  <a:pt x="1250" y="357"/>
                </a:cubicBezTo>
                <a:cubicBezTo>
                  <a:pt x="1251" y="357"/>
                  <a:pt x="1251" y="356"/>
                  <a:pt x="1252" y="356"/>
                </a:cubicBezTo>
                <a:cubicBezTo>
                  <a:pt x="1252" y="356"/>
                  <a:pt x="1252" y="356"/>
                  <a:pt x="1252" y="355"/>
                </a:cubicBezTo>
                <a:cubicBezTo>
                  <a:pt x="1235" y="352"/>
                  <a:pt x="1216" y="352"/>
                  <a:pt x="1200" y="354"/>
                </a:cubicBezTo>
                <a:cubicBezTo>
                  <a:pt x="1197" y="353"/>
                  <a:pt x="1184" y="352"/>
                  <a:pt x="1182" y="351"/>
                </a:cubicBezTo>
                <a:cubicBezTo>
                  <a:pt x="1180" y="349"/>
                  <a:pt x="1182" y="349"/>
                  <a:pt x="1180" y="348"/>
                </a:cubicBezTo>
                <a:cubicBezTo>
                  <a:pt x="1176" y="348"/>
                  <a:pt x="1177" y="347"/>
                  <a:pt x="1175" y="350"/>
                </a:cubicBezTo>
                <a:cubicBezTo>
                  <a:pt x="1174" y="352"/>
                  <a:pt x="1174" y="353"/>
                  <a:pt x="1175" y="355"/>
                </a:cubicBezTo>
                <a:cubicBezTo>
                  <a:pt x="1176" y="356"/>
                  <a:pt x="1175" y="356"/>
                  <a:pt x="1177" y="357"/>
                </a:cubicBezTo>
                <a:cubicBezTo>
                  <a:pt x="1178" y="354"/>
                  <a:pt x="1177" y="356"/>
                  <a:pt x="1177" y="354"/>
                </a:cubicBezTo>
                <a:cubicBezTo>
                  <a:pt x="1178" y="354"/>
                  <a:pt x="1179" y="354"/>
                  <a:pt x="1179" y="354"/>
                </a:cubicBezTo>
                <a:cubicBezTo>
                  <a:pt x="1178" y="358"/>
                  <a:pt x="1179" y="360"/>
                  <a:pt x="1174" y="361"/>
                </a:cubicBezTo>
                <a:cubicBezTo>
                  <a:pt x="1174" y="364"/>
                  <a:pt x="1174" y="363"/>
                  <a:pt x="1175" y="365"/>
                </a:cubicBezTo>
                <a:cubicBezTo>
                  <a:pt x="1171" y="366"/>
                  <a:pt x="1170" y="369"/>
                  <a:pt x="1168" y="371"/>
                </a:cubicBezTo>
                <a:cubicBezTo>
                  <a:pt x="1163" y="370"/>
                  <a:pt x="1164" y="370"/>
                  <a:pt x="1165" y="367"/>
                </a:cubicBezTo>
                <a:cubicBezTo>
                  <a:pt x="1157" y="366"/>
                  <a:pt x="1151" y="363"/>
                  <a:pt x="1143" y="366"/>
                </a:cubicBezTo>
                <a:cubicBezTo>
                  <a:pt x="1141" y="365"/>
                  <a:pt x="1141" y="365"/>
                  <a:pt x="1141" y="365"/>
                </a:cubicBezTo>
                <a:cubicBezTo>
                  <a:pt x="1142" y="363"/>
                  <a:pt x="1142" y="361"/>
                  <a:pt x="1143" y="360"/>
                </a:cubicBezTo>
                <a:cubicBezTo>
                  <a:pt x="1153" y="360"/>
                  <a:pt x="1159" y="363"/>
                  <a:pt x="1169" y="357"/>
                </a:cubicBezTo>
                <a:cubicBezTo>
                  <a:pt x="1170" y="357"/>
                  <a:pt x="1169" y="357"/>
                  <a:pt x="1170" y="356"/>
                </a:cubicBezTo>
                <a:cubicBezTo>
                  <a:pt x="1169" y="355"/>
                  <a:pt x="1169" y="355"/>
                  <a:pt x="1169" y="355"/>
                </a:cubicBezTo>
                <a:cubicBezTo>
                  <a:pt x="1167" y="354"/>
                  <a:pt x="1168" y="354"/>
                  <a:pt x="1166" y="356"/>
                </a:cubicBezTo>
                <a:cubicBezTo>
                  <a:pt x="1165" y="356"/>
                  <a:pt x="1164" y="355"/>
                  <a:pt x="1163" y="355"/>
                </a:cubicBezTo>
                <a:cubicBezTo>
                  <a:pt x="1163" y="355"/>
                  <a:pt x="1163" y="355"/>
                  <a:pt x="1163" y="354"/>
                </a:cubicBezTo>
                <a:cubicBezTo>
                  <a:pt x="1167" y="353"/>
                  <a:pt x="1170" y="353"/>
                  <a:pt x="1172" y="350"/>
                </a:cubicBezTo>
                <a:cubicBezTo>
                  <a:pt x="1172" y="350"/>
                  <a:pt x="1172" y="350"/>
                  <a:pt x="1173" y="350"/>
                </a:cubicBezTo>
                <a:cubicBezTo>
                  <a:pt x="1173" y="349"/>
                  <a:pt x="1173" y="348"/>
                  <a:pt x="1173" y="348"/>
                </a:cubicBezTo>
                <a:cubicBezTo>
                  <a:pt x="1171" y="347"/>
                  <a:pt x="1167" y="344"/>
                  <a:pt x="1164" y="344"/>
                </a:cubicBezTo>
                <a:cubicBezTo>
                  <a:pt x="1145" y="345"/>
                  <a:pt x="1145" y="345"/>
                  <a:pt x="1145" y="345"/>
                </a:cubicBezTo>
                <a:cubicBezTo>
                  <a:pt x="1140" y="344"/>
                  <a:pt x="1137" y="345"/>
                  <a:pt x="1134" y="345"/>
                </a:cubicBezTo>
                <a:cubicBezTo>
                  <a:pt x="1133" y="347"/>
                  <a:pt x="1132" y="349"/>
                  <a:pt x="1131" y="351"/>
                </a:cubicBezTo>
                <a:cubicBezTo>
                  <a:pt x="1134" y="352"/>
                  <a:pt x="1136" y="352"/>
                  <a:pt x="1138" y="353"/>
                </a:cubicBezTo>
                <a:cubicBezTo>
                  <a:pt x="1135" y="355"/>
                  <a:pt x="1129" y="353"/>
                  <a:pt x="1125" y="355"/>
                </a:cubicBezTo>
                <a:cubicBezTo>
                  <a:pt x="1123" y="354"/>
                  <a:pt x="1123" y="354"/>
                  <a:pt x="1122" y="353"/>
                </a:cubicBezTo>
                <a:cubicBezTo>
                  <a:pt x="1122" y="352"/>
                  <a:pt x="1122" y="353"/>
                  <a:pt x="1122" y="351"/>
                </a:cubicBezTo>
                <a:cubicBezTo>
                  <a:pt x="1124" y="351"/>
                  <a:pt x="1127" y="350"/>
                  <a:pt x="1130" y="349"/>
                </a:cubicBezTo>
                <a:cubicBezTo>
                  <a:pt x="1130" y="348"/>
                  <a:pt x="1130" y="347"/>
                  <a:pt x="1130" y="346"/>
                </a:cubicBezTo>
                <a:cubicBezTo>
                  <a:pt x="1121" y="344"/>
                  <a:pt x="1112" y="347"/>
                  <a:pt x="1101" y="345"/>
                </a:cubicBezTo>
                <a:cubicBezTo>
                  <a:pt x="1101" y="349"/>
                  <a:pt x="1101" y="348"/>
                  <a:pt x="1102" y="350"/>
                </a:cubicBezTo>
                <a:cubicBezTo>
                  <a:pt x="1097" y="351"/>
                  <a:pt x="1090" y="349"/>
                  <a:pt x="1086" y="350"/>
                </a:cubicBezTo>
                <a:cubicBezTo>
                  <a:pt x="1085" y="350"/>
                  <a:pt x="1085" y="350"/>
                  <a:pt x="1084" y="350"/>
                </a:cubicBezTo>
                <a:cubicBezTo>
                  <a:pt x="1084" y="349"/>
                  <a:pt x="1084" y="349"/>
                  <a:pt x="1084" y="349"/>
                </a:cubicBezTo>
                <a:cubicBezTo>
                  <a:pt x="1087" y="349"/>
                  <a:pt x="1088" y="349"/>
                  <a:pt x="1090" y="348"/>
                </a:cubicBezTo>
                <a:cubicBezTo>
                  <a:pt x="1092" y="347"/>
                  <a:pt x="1091" y="348"/>
                  <a:pt x="1092" y="347"/>
                </a:cubicBezTo>
                <a:cubicBezTo>
                  <a:pt x="1092" y="347"/>
                  <a:pt x="1091" y="347"/>
                  <a:pt x="1091" y="347"/>
                </a:cubicBezTo>
                <a:cubicBezTo>
                  <a:pt x="1091" y="347"/>
                  <a:pt x="1082" y="342"/>
                  <a:pt x="1081" y="342"/>
                </a:cubicBezTo>
                <a:cubicBezTo>
                  <a:pt x="1081" y="343"/>
                  <a:pt x="1080" y="344"/>
                  <a:pt x="1080" y="345"/>
                </a:cubicBezTo>
                <a:cubicBezTo>
                  <a:pt x="1076" y="344"/>
                  <a:pt x="1073" y="343"/>
                  <a:pt x="1070" y="343"/>
                </a:cubicBezTo>
                <a:cubicBezTo>
                  <a:pt x="1070" y="342"/>
                  <a:pt x="1070" y="342"/>
                  <a:pt x="1070" y="342"/>
                </a:cubicBezTo>
                <a:cubicBezTo>
                  <a:pt x="1075" y="341"/>
                  <a:pt x="1108" y="337"/>
                  <a:pt x="1111" y="335"/>
                </a:cubicBezTo>
                <a:cubicBezTo>
                  <a:pt x="1112" y="335"/>
                  <a:pt x="1112" y="335"/>
                  <a:pt x="1112" y="335"/>
                </a:cubicBezTo>
                <a:cubicBezTo>
                  <a:pt x="1112" y="333"/>
                  <a:pt x="1111" y="334"/>
                  <a:pt x="1110" y="332"/>
                </a:cubicBezTo>
                <a:cubicBezTo>
                  <a:pt x="1110" y="332"/>
                  <a:pt x="1109" y="332"/>
                  <a:pt x="1109" y="332"/>
                </a:cubicBezTo>
                <a:cubicBezTo>
                  <a:pt x="1115" y="329"/>
                  <a:pt x="1119" y="333"/>
                  <a:pt x="1125" y="333"/>
                </a:cubicBezTo>
                <a:cubicBezTo>
                  <a:pt x="1127" y="332"/>
                  <a:pt x="1128" y="329"/>
                  <a:pt x="1130" y="328"/>
                </a:cubicBezTo>
                <a:cubicBezTo>
                  <a:pt x="1134" y="327"/>
                  <a:pt x="1138" y="328"/>
                  <a:pt x="1142" y="327"/>
                </a:cubicBezTo>
                <a:cubicBezTo>
                  <a:pt x="1142" y="329"/>
                  <a:pt x="1142" y="327"/>
                  <a:pt x="1141" y="330"/>
                </a:cubicBezTo>
                <a:cubicBezTo>
                  <a:pt x="1141" y="330"/>
                  <a:pt x="1141" y="330"/>
                  <a:pt x="1142" y="331"/>
                </a:cubicBezTo>
                <a:cubicBezTo>
                  <a:pt x="1147" y="332"/>
                  <a:pt x="1163" y="336"/>
                  <a:pt x="1167" y="336"/>
                </a:cubicBezTo>
                <a:cubicBezTo>
                  <a:pt x="1176" y="335"/>
                  <a:pt x="1188" y="335"/>
                  <a:pt x="1197" y="337"/>
                </a:cubicBezTo>
                <a:cubicBezTo>
                  <a:pt x="1197" y="337"/>
                  <a:pt x="1197" y="338"/>
                  <a:pt x="1197" y="338"/>
                </a:cubicBezTo>
                <a:cubicBezTo>
                  <a:pt x="1190" y="338"/>
                  <a:pt x="1181" y="338"/>
                  <a:pt x="1174" y="338"/>
                </a:cubicBezTo>
                <a:cubicBezTo>
                  <a:pt x="1162" y="339"/>
                  <a:pt x="1151" y="333"/>
                  <a:pt x="1142" y="336"/>
                </a:cubicBezTo>
                <a:cubicBezTo>
                  <a:pt x="1136" y="335"/>
                  <a:pt x="1136" y="336"/>
                  <a:pt x="1133" y="337"/>
                </a:cubicBezTo>
                <a:cubicBezTo>
                  <a:pt x="1133" y="338"/>
                  <a:pt x="1133" y="339"/>
                  <a:pt x="1134" y="340"/>
                </a:cubicBezTo>
                <a:cubicBezTo>
                  <a:pt x="1140" y="341"/>
                  <a:pt x="1143" y="340"/>
                  <a:pt x="1147" y="339"/>
                </a:cubicBezTo>
                <a:cubicBezTo>
                  <a:pt x="1151" y="341"/>
                  <a:pt x="1155" y="342"/>
                  <a:pt x="1159" y="343"/>
                </a:cubicBezTo>
                <a:cubicBezTo>
                  <a:pt x="1167" y="343"/>
                  <a:pt x="1178" y="342"/>
                  <a:pt x="1185" y="342"/>
                </a:cubicBezTo>
                <a:cubicBezTo>
                  <a:pt x="1192" y="341"/>
                  <a:pt x="1197" y="344"/>
                  <a:pt x="1202" y="342"/>
                </a:cubicBezTo>
                <a:cubicBezTo>
                  <a:pt x="1204" y="342"/>
                  <a:pt x="1204" y="342"/>
                  <a:pt x="1204" y="342"/>
                </a:cubicBezTo>
                <a:cubicBezTo>
                  <a:pt x="1204" y="340"/>
                  <a:pt x="1204" y="340"/>
                  <a:pt x="1204" y="340"/>
                </a:cubicBezTo>
                <a:cubicBezTo>
                  <a:pt x="1202" y="339"/>
                  <a:pt x="1202" y="338"/>
                  <a:pt x="1199" y="337"/>
                </a:cubicBezTo>
                <a:cubicBezTo>
                  <a:pt x="1204" y="334"/>
                  <a:pt x="1211" y="339"/>
                  <a:pt x="1218" y="337"/>
                </a:cubicBezTo>
                <a:cubicBezTo>
                  <a:pt x="1218" y="336"/>
                  <a:pt x="1219" y="335"/>
                  <a:pt x="1219" y="334"/>
                </a:cubicBezTo>
                <a:cubicBezTo>
                  <a:pt x="1223" y="332"/>
                  <a:pt x="1221" y="336"/>
                  <a:pt x="1225" y="336"/>
                </a:cubicBezTo>
                <a:cubicBezTo>
                  <a:pt x="1227" y="335"/>
                  <a:pt x="1228" y="334"/>
                  <a:pt x="1230" y="333"/>
                </a:cubicBezTo>
                <a:cubicBezTo>
                  <a:pt x="1232" y="333"/>
                  <a:pt x="1236" y="334"/>
                  <a:pt x="1239" y="334"/>
                </a:cubicBezTo>
                <a:cubicBezTo>
                  <a:pt x="1239" y="331"/>
                  <a:pt x="1239" y="331"/>
                  <a:pt x="1239" y="329"/>
                </a:cubicBezTo>
                <a:cubicBezTo>
                  <a:pt x="1233" y="328"/>
                  <a:pt x="1227" y="326"/>
                  <a:pt x="1221" y="325"/>
                </a:cubicBezTo>
                <a:cubicBezTo>
                  <a:pt x="1217" y="325"/>
                  <a:pt x="1212" y="329"/>
                  <a:pt x="1208" y="325"/>
                </a:cubicBezTo>
                <a:cubicBezTo>
                  <a:pt x="1207" y="325"/>
                  <a:pt x="1206" y="325"/>
                  <a:pt x="1204" y="324"/>
                </a:cubicBezTo>
                <a:cubicBezTo>
                  <a:pt x="1204" y="324"/>
                  <a:pt x="1204" y="324"/>
                  <a:pt x="1204" y="323"/>
                </a:cubicBezTo>
                <a:cubicBezTo>
                  <a:pt x="1207" y="323"/>
                  <a:pt x="1209" y="322"/>
                  <a:pt x="1211" y="321"/>
                </a:cubicBezTo>
                <a:cubicBezTo>
                  <a:pt x="1212" y="320"/>
                  <a:pt x="1212" y="319"/>
                  <a:pt x="1213" y="316"/>
                </a:cubicBezTo>
                <a:cubicBezTo>
                  <a:pt x="1208" y="316"/>
                  <a:pt x="1210" y="318"/>
                  <a:pt x="1209" y="318"/>
                </a:cubicBezTo>
                <a:cubicBezTo>
                  <a:pt x="1206" y="318"/>
                  <a:pt x="1206" y="314"/>
                  <a:pt x="1202" y="315"/>
                </a:cubicBezTo>
                <a:cubicBezTo>
                  <a:pt x="1190" y="316"/>
                  <a:pt x="1167" y="308"/>
                  <a:pt x="1156" y="313"/>
                </a:cubicBezTo>
                <a:cubicBezTo>
                  <a:pt x="1152" y="309"/>
                  <a:pt x="1127" y="304"/>
                  <a:pt x="1121" y="307"/>
                </a:cubicBezTo>
                <a:cubicBezTo>
                  <a:pt x="1120" y="306"/>
                  <a:pt x="1105" y="301"/>
                  <a:pt x="1099" y="304"/>
                </a:cubicBezTo>
                <a:cubicBezTo>
                  <a:pt x="1097" y="304"/>
                  <a:pt x="1096" y="304"/>
                  <a:pt x="1095" y="303"/>
                </a:cubicBezTo>
                <a:cubicBezTo>
                  <a:pt x="1095" y="303"/>
                  <a:pt x="1095" y="303"/>
                  <a:pt x="1095" y="302"/>
                </a:cubicBezTo>
                <a:cubicBezTo>
                  <a:pt x="1097" y="302"/>
                  <a:pt x="1101" y="302"/>
                  <a:pt x="1103" y="302"/>
                </a:cubicBezTo>
                <a:cubicBezTo>
                  <a:pt x="1104" y="301"/>
                  <a:pt x="1104" y="301"/>
                  <a:pt x="1105" y="300"/>
                </a:cubicBezTo>
                <a:cubicBezTo>
                  <a:pt x="1104" y="300"/>
                  <a:pt x="1104" y="299"/>
                  <a:pt x="1104" y="299"/>
                </a:cubicBezTo>
                <a:cubicBezTo>
                  <a:pt x="1098" y="298"/>
                  <a:pt x="1085" y="296"/>
                  <a:pt x="1081" y="298"/>
                </a:cubicBezTo>
                <a:cubicBezTo>
                  <a:pt x="1070" y="297"/>
                  <a:pt x="1076" y="301"/>
                  <a:pt x="1069" y="302"/>
                </a:cubicBezTo>
                <a:cubicBezTo>
                  <a:pt x="1067" y="303"/>
                  <a:pt x="1065" y="301"/>
                  <a:pt x="1063" y="302"/>
                </a:cubicBezTo>
                <a:cubicBezTo>
                  <a:pt x="1063" y="302"/>
                  <a:pt x="1062" y="302"/>
                  <a:pt x="1062" y="302"/>
                </a:cubicBezTo>
                <a:cubicBezTo>
                  <a:pt x="1064" y="301"/>
                  <a:pt x="1063" y="301"/>
                  <a:pt x="1066" y="301"/>
                </a:cubicBezTo>
                <a:cubicBezTo>
                  <a:pt x="1066" y="300"/>
                  <a:pt x="1066" y="299"/>
                  <a:pt x="1066" y="299"/>
                </a:cubicBezTo>
                <a:cubicBezTo>
                  <a:pt x="1061" y="298"/>
                  <a:pt x="1061" y="299"/>
                  <a:pt x="1060" y="302"/>
                </a:cubicBezTo>
                <a:cubicBezTo>
                  <a:pt x="1054" y="301"/>
                  <a:pt x="1037" y="300"/>
                  <a:pt x="1033" y="301"/>
                </a:cubicBezTo>
                <a:cubicBezTo>
                  <a:pt x="1030" y="301"/>
                  <a:pt x="1028" y="300"/>
                  <a:pt x="1026" y="300"/>
                </a:cubicBezTo>
                <a:cubicBezTo>
                  <a:pt x="1026" y="298"/>
                  <a:pt x="1027" y="297"/>
                  <a:pt x="1028" y="295"/>
                </a:cubicBezTo>
                <a:cubicBezTo>
                  <a:pt x="1027" y="294"/>
                  <a:pt x="1025" y="292"/>
                  <a:pt x="1024" y="291"/>
                </a:cubicBezTo>
                <a:cubicBezTo>
                  <a:pt x="1029" y="290"/>
                  <a:pt x="1037" y="291"/>
                  <a:pt x="1042" y="288"/>
                </a:cubicBezTo>
                <a:cubicBezTo>
                  <a:pt x="1042" y="289"/>
                  <a:pt x="1043" y="289"/>
                  <a:pt x="1044" y="289"/>
                </a:cubicBezTo>
                <a:cubicBezTo>
                  <a:pt x="1043" y="288"/>
                  <a:pt x="1042" y="287"/>
                  <a:pt x="1041" y="286"/>
                </a:cubicBezTo>
                <a:cubicBezTo>
                  <a:pt x="1039" y="285"/>
                  <a:pt x="1040" y="286"/>
                  <a:pt x="1039" y="285"/>
                </a:cubicBezTo>
                <a:cubicBezTo>
                  <a:pt x="1048" y="284"/>
                  <a:pt x="1058" y="283"/>
                  <a:pt x="1066" y="283"/>
                </a:cubicBezTo>
                <a:cubicBezTo>
                  <a:pt x="1072" y="282"/>
                  <a:pt x="1079" y="286"/>
                  <a:pt x="1084" y="284"/>
                </a:cubicBezTo>
                <a:cubicBezTo>
                  <a:pt x="1087" y="285"/>
                  <a:pt x="1091" y="285"/>
                  <a:pt x="1093" y="287"/>
                </a:cubicBezTo>
                <a:cubicBezTo>
                  <a:pt x="1093" y="289"/>
                  <a:pt x="1093" y="287"/>
                  <a:pt x="1092" y="290"/>
                </a:cubicBezTo>
                <a:cubicBezTo>
                  <a:pt x="1097" y="289"/>
                  <a:pt x="1101" y="286"/>
                  <a:pt x="1109" y="286"/>
                </a:cubicBezTo>
                <a:cubicBezTo>
                  <a:pt x="1118" y="286"/>
                  <a:pt x="1119" y="297"/>
                  <a:pt x="1125" y="293"/>
                </a:cubicBezTo>
                <a:cubicBezTo>
                  <a:pt x="1128" y="293"/>
                  <a:pt x="1128" y="293"/>
                  <a:pt x="1129" y="294"/>
                </a:cubicBezTo>
                <a:cubicBezTo>
                  <a:pt x="1130" y="297"/>
                  <a:pt x="1129" y="296"/>
                  <a:pt x="1128" y="299"/>
                </a:cubicBezTo>
                <a:cubicBezTo>
                  <a:pt x="1129" y="299"/>
                  <a:pt x="1129" y="299"/>
                  <a:pt x="1129" y="300"/>
                </a:cubicBezTo>
                <a:cubicBezTo>
                  <a:pt x="1134" y="301"/>
                  <a:pt x="1135" y="300"/>
                  <a:pt x="1138" y="299"/>
                </a:cubicBezTo>
                <a:cubicBezTo>
                  <a:pt x="1137" y="297"/>
                  <a:pt x="1137" y="297"/>
                  <a:pt x="1133" y="296"/>
                </a:cubicBezTo>
                <a:cubicBezTo>
                  <a:pt x="1135" y="293"/>
                  <a:pt x="1135" y="293"/>
                  <a:pt x="1138" y="292"/>
                </a:cubicBezTo>
                <a:cubicBezTo>
                  <a:pt x="1138" y="289"/>
                  <a:pt x="1137" y="289"/>
                  <a:pt x="1138" y="288"/>
                </a:cubicBezTo>
                <a:cubicBezTo>
                  <a:pt x="1138" y="284"/>
                  <a:pt x="1139" y="286"/>
                  <a:pt x="1136" y="284"/>
                </a:cubicBezTo>
                <a:cubicBezTo>
                  <a:pt x="1136" y="284"/>
                  <a:pt x="1111" y="281"/>
                  <a:pt x="1104" y="280"/>
                </a:cubicBezTo>
                <a:cubicBezTo>
                  <a:pt x="1106" y="279"/>
                  <a:pt x="1109" y="279"/>
                  <a:pt x="1111" y="278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11" y="276"/>
                  <a:pt x="1110" y="276"/>
                  <a:pt x="1108" y="274"/>
                </a:cubicBezTo>
                <a:cubicBezTo>
                  <a:pt x="1107" y="274"/>
                  <a:pt x="1107" y="274"/>
                  <a:pt x="1107" y="274"/>
                </a:cubicBezTo>
                <a:cubicBezTo>
                  <a:pt x="1113" y="271"/>
                  <a:pt x="1122" y="277"/>
                  <a:pt x="1128" y="276"/>
                </a:cubicBezTo>
                <a:cubicBezTo>
                  <a:pt x="1145" y="276"/>
                  <a:pt x="1162" y="277"/>
                  <a:pt x="1180" y="278"/>
                </a:cubicBezTo>
                <a:cubicBezTo>
                  <a:pt x="1185" y="279"/>
                  <a:pt x="1195" y="282"/>
                  <a:pt x="1203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3" y="282"/>
                  <a:pt x="1203" y="282"/>
                  <a:pt x="1204" y="282"/>
                </a:cubicBezTo>
                <a:cubicBezTo>
                  <a:pt x="1206" y="282"/>
                  <a:pt x="1208" y="282"/>
                  <a:pt x="1210" y="281"/>
                </a:cubicBezTo>
                <a:cubicBezTo>
                  <a:pt x="1210" y="281"/>
                  <a:pt x="1211" y="282"/>
                  <a:pt x="1212" y="282"/>
                </a:cubicBezTo>
                <a:cubicBezTo>
                  <a:pt x="1211" y="279"/>
                  <a:pt x="1211" y="278"/>
                  <a:pt x="1210" y="276"/>
                </a:cubicBezTo>
                <a:cubicBezTo>
                  <a:pt x="1212" y="275"/>
                  <a:pt x="1215" y="273"/>
                  <a:pt x="1218" y="271"/>
                </a:cubicBezTo>
                <a:cubicBezTo>
                  <a:pt x="1217" y="269"/>
                  <a:pt x="1217" y="270"/>
                  <a:pt x="1216" y="268"/>
                </a:cubicBezTo>
                <a:cubicBezTo>
                  <a:pt x="1211" y="268"/>
                  <a:pt x="1211" y="270"/>
                  <a:pt x="1208" y="270"/>
                </a:cubicBezTo>
                <a:cubicBezTo>
                  <a:pt x="1205" y="269"/>
                  <a:pt x="1202" y="268"/>
                  <a:pt x="1199" y="267"/>
                </a:cubicBezTo>
                <a:cubicBezTo>
                  <a:pt x="1193" y="267"/>
                  <a:pt x="1179" y="271"/>
                  <a:pt x="1174" y="266"/>
                </a:cubicBezTo>
                <a:cubicBezTo>
                  <a:pt x="1172" y="265"/>
                  <a:pt x="1171" y="265"/>
                  <a:pt x="1169" y="265"/>
                </a:cubicBezTo>
                <a:cubicBezTo>
                  <a:pt x="1169" y="264"/>
                  <a:pt x="1169" y="263"/>
                  <a:pt x="1169" y="263"/>
                </a:cubicBezTo>
                <a:cubicBezTo>
                  <a:pt x="1173" y="262"/>
                  <a:pt x="1182" y="261"/>
                  <a:pt x="1184" y="262"/>
                </a:cubicBezTo>
                <a:cubicBezTo>
                  <a:pt x="1187" y="262"/>
                  <a:pt x="1184" y="262"/>
                  <a:pt x="1187" y="261"/>
                </a:cubicBezTo>
                <a:cubicBezTo>
                  <a:pt x="1187" y="260"/>
                  <a:pt x="1187" y="260"/>
                  <a:pt x="1188" y="260"/>
                </a:cubicBezTo>
                <a:cubicBezTo>
                  <a:pt x="1188" y="263"/>
                  <a:pt x="1188" y="261"/>
                  <a:pt x="1187" y="264"/>
                </a:cubicBezTo>
                <a:cubicBezTo>
                  <a:pt x="1191" y="264"/>
                  <a:pt x="1195" y="265"/>
                  <a:pt x="1199" y="265"/>
                </a:cubicBezTo>
                <a:cubicBezTo>
                  <a:pt x="1201" y="264"/>
                  <a:pt x="1203" y="263"/>
                  <a:pt x="1205" y="262"/>
                </a:cubicBezTo>
                <a:cubicBezTo>
                  <a:pt x="1206" y="259"/>
                  <a:pt x="1208" y="257"/>
                  <a:pt x="1207" y="254"/>
                </a:cubicBezTo>
                <a:cubicBezTo>
                  <a:pt x="1208" y="252"/>
                  <a:pt x="1208" y="252"/>
                  <a:pt x="1209" y="250"/>
                </a:cubicBezTo>
                <a:cubicBezTo>
                  <a:pt x="1210" y="251"/>
                  <a:pt x="1211" y="251"/>
                  <a:pt x="1212" y="251"/>
                </a:cubicBezTo>
                <a:cubicBezTo>
                  <a:pt x="1211" y="252"/>
                  <a:pt x="1210" y="253"/>
                  <a:pt x="1209" y="254"/>
                </a:cubicBezTo>
                <a:cubicBezTo>
                  <a:pt x="1209" y="256"/>
                  <a:pt x="1209" y="256"/>
                  <a:pt x="1209" y="258"/>
                </a:cubicBezTo>
                <a:cubicBezTo>
                  <a:pt x="1214" y="259"/>
                  <a:pt x="1219" y="260"/>
                  <a:pt x="1222" y="258"/>
                </a:cubicBezTo>
                <a:cubicBezTo>
                  <a:pt x="1227" y="259"/>
                  <a:pt x="1231" y="256"/>
                  <a:pt x="1233" y="252"/>
                </a:cubicBezTo>
                <a:cubicBezTo>
                  <a:pt x="1235" y="252"/>
                  <a:pt x="1235" y="253"/>
                  <a:pt x="1237" y="252"/>
                </a:cubicBezTo>
                <a:cubicBezTo>
                  <a:pt x="1238" y="252"/>
                  <a:pt x="1240" y="253"/>
                  <a:pt x="1241" y="253"/>
                </a:cubicBezTo>
                <a:cubicBezTo>
                  <a:pt x="1239" y="255"/>
                  <a:pt x="1238" y="254"/>
                  <a:pt x="1234" y="254"/>
                </a:cubicBezTo>
                <a:cubicBezTo>
                  <a:pt x="1234" y="254"/>
                  <a:pt x="1234" y="254"/>
                  <a:pt x="1233" y="254"/>
                </a:cubicBezTo>
                <a:cubicBezTo>
                  <a:pt x="1233" y="257"/>
                  <a:pt x="1234" y="257"/>
                  <a:pt x="1232" y="258"/>
                </a:cubicBezTo>
                <a:cubicBezTo>
                  <a:pt x="1232" y="260"/>
                  <a:pt x="1232" y="260"/>
                  <a:pt x="1232" y="260"/>
                </a:cubicBezTo>
                <a:cubicBezTo>
                  <a:pt x="1236" y="261"/>
                  <a:pt x="1236" y="261"/>
                  <a:pt x="1238" y="258"/>
                </a:cubicBezTo>
                <a:cubicBezTo>
                  <a:pt x="1241" y="260"/>
                  <a:pt x="1241" y="262"/>
                  <a:pt x="1245" y="264"/>
                </a:cubicBezTo>
                <a:cubicBezTo>
                  <a:pt x="1244" y="265"/>
                  <a:pt x="1242" y="266"/>
                  <a:pt x="1241" y="267"/>
                </a:cubicBezTo>
                <a:cubicBezTo>
                  <a:pt x="1241" y="267"/>
                  <a:pt x="1241" y="267"/>
                  <a:pt x="1241" y="268"/>
                </a:cubicBezTo>
                <a:cubicBezTo>
                  <a:pt x="1250" y="270"/>
                  <a:pt x="1254" y="267"/>
                  <a:pt x="1259" y="264"/>
                </a:cubicBezTo>
                <a:cubicBezTo>
                  <a:pt x="1259" y="264"/>
                  <a:pt x="1259" y="264"/>
                  <a:pt x="1260" y="264"/>
                </a:cubicBezTo>
                <a:cubicBezTo>
                  <a:pt x="1258" y="266"/>
                  <a:pt x="1259" y="266"/>
                  <a:pt x="1257" y="267"/>
                </a:cubicBezTo>
                <a:cubicBezTo>
                  <a:pt x="1257" y="269"/>
                  <a:pt x="1257" y="269"/>
                  <a:pt x="1257" y="269"/>
                </a:cubicBezTo>
                <a:cubicBezTo>
                  <a:pt x="1261" y="269"/>
                  <a:pt x="1266" y="266"/>
                  <a:pt x="1269" y="267"/>
                </a:cubicBezTo>
                <a:cubicBezTo>
                  <a:pt x="1270" y="267"/>
                  <a:pt x="1275" y="272"/>
                  <a:pt x="1276" y="273"/>
                </a:cubicBezTo>
                <a:cubicBezTo>
                  <a:pt x="1279" y="274"/>
                  <a:pt x="1293" y="273"/>
                  <a:pt x="1294" y="272"/>
                </a:cubicBezTo>
                <a:cubicBezTo>
                  <a:pt x="1295" y="272"/>
                  <a:pt x="1295" y="272"/>
                  <a:pt x="1296" y="272"/>
                </a:cubicBezTo>
                <a:cubicBezTo>
                  <a:pt x="1295" y="270"/>
                  <a:pt x="1296" y="271"/>
                  <a:pt x="1293" y="270"/>
                </a:cubicBezTo>
                <a:cubicBezTo>
                  <a:pt x="1296" y="266"/>
                  <a:pt x="1299" y="266"/>
                  <a:pt x="1303" y="264"/>
                </a:cubicBezTo>
                <a:cubicBezTo>
                  <a:pt x="1303" y="259"/>
                  <a:pt x="1302" y="260"/>
                  <a:pt x="1299" y="257"/>
                </a:cubicBezTo>
                <a:cubicBezTo>
                  <a:pt x="1299" y="256"/>
                  <a:pt x="1299" y="256"/>
                  <a:pt x="1299" y="254"/>
                </a:cubicBezTo>
                <a:cubicBezTo>
                  <a:pt x="1293" y="253"/>
                  <a:pt x="1293" y="255"/>
                  <a:pt x="1290" y="256"/>
                </a:cubicBezTo>
                <a:cubicBezTo>
                  <a:pt x="1290" y="256"/>
                  <a:pt x="1274" y="254"/>
                  <a:pt x="1272" y="254"/>
                </a:cubicBezTo>
                <a:cubicBezTo>
                  <a:pt x="1272" y="252"/>
                  <a:pt x="1272" y="252"/>
                  <a:pt x="1272" y="250"/>
                </a:cubicBezTo>
                <a:cubicBezTo>
                  <a:pt x="1276" y="250"/>
                  <a:pt x="1281" y="249"/>
                  <a:pt x="1283" y="247"/>
                </a:cubicBezTo>
                <a:cubicBezTo>
                  <a:pt x="1286" y="249"/>
                  <a:pt x="1285" y="247"/>
                  <a:pt x="1285" y="250"/>
                </a:cubicBezTo>
                <a:cubicBezTo>
                  <a:pt x="1287" y="249"/>
                  <a:pt x="1289" y="248"/>
                  <a:pt x="1292" y="247"/>
                </a:cubicBezTo>
                <a:cubicBezTo>
                  <a:pt x="1292" y="246"/>
                  <a:pt x="1292" y="245"/>
                  <a:pt x="1292" y="244"/>
                </a:cubicBezTo>
                <a:cubicBezTo>
                  <a:pt x="1294" y="245"/>
                  <a:pt x="1294" y="245"/>
                  <a:pt x="1295" y="246"/>
                </a:cubicBezTo>
                <a:cubicBezTo>
                  <a:pt x="1300" y="245"/>
                  <a:pt x="1296" y="244"/>
                  <a:pt x="1300" y="243"/>
                </a:cubicBezTo>
                <a:cubicBezTo>
                  <a:pt x="1300" y="239"/>
                  <a:pt x="1299" y="240"/>
                  <a:pt x="1298" y="237"/>
                </a:cubicBezTo>
                <a:cubicBezTo>
                  <a:pt x="1297" y="237"/>
                  <a:pt x="1296" y="236"/>
                  <a:pt x="1295" y="236"/>
                </a:cubicBezTo>
                <a:cubicBezTo>
                  <a:pt x="1296" y="230"/>
                  <a:pt x="1295" y="229"/>
                  <a:pt x="1299" y="227"/>
                </a:cubicBezTo>
                <a:cubicBezTo>
                  <a:pt x="1298" y="224"/>
                  <a:pt x="1297" y="225"/>
                  <a:pt x="1297" y="222"/>
                </a:cubicBezTo>
                <a:cubicBezTo>
                  <a:pt x="1292" y="221"/>
                  <a:pt x="1287" y="221"/>
                  <a:pt x="1282" y="220"/>
                </a:cubicBezTo>
                <a:cubicBezTo>
                  <a:pt x="1284" y="216"/>
                  <a:pt x="1285" y="217"/>
                  <a:pt x="1288" y="216"/>
                </a:cubicBezTo>
                <a:cubicBezTo>
                  <a:pt x="1289" y="215"/>
                  <a:pt x="1289" y="215"/>
                  <a:pt x="1289" y="214"/>
                </a:cubicBezTo>
                <a:cubicBezTo>
                  <a:pt x="1286" y="214"/>
                  <a:pt x="1283" y="214"/>
                  <a:pt x="1281" y="216"/>
                </a:cubicBezTo>
                <a:cubicBezTo>
                  <a:pt x="1281" y="216"/>
                  <a:pt x="1280" y="215"/>
                  <a:pt x="1280" y="215"/>
                </a:cubicBezTo>
                <a:cubicBezTo>
                  <a:pt x="1282" y="211"/>
                  <a:pt x="1288" y="210"/>
                  <a:pt x="1294" y="212"/>
                </a:cubicBezTo>
                <a:cubicBezTo>
                  <a:pt x="1293" y="210"/>
                  <a:pt x="1294" y="211"/>
                  <a:pt x="1293" y="210"/>
                </a:cubicBezTo>
                <a:cubicBezTo>
                  <a:pt x="1296" y="208"/>
                  <a:pt x="1301" y="209"/>
                  <a:pt x="1304" y="208"/>
                </a:cubicBezTo>
                <a:cubicBezTo>
                  <a:pt x="1304" y="208"/>
                  <a:pt x="1305" y="208"/>
                  <a:pt x="1305" y="208"/>
                </a:cubicBezTo>
                <a:cubicBezTo>
                  <a:pt x="1302" y="205"/>
                  <a:pt x="1299" y="203"/>
                  <a:pt x="1297" y="200"/>
                </a:cubicBezTo>
                <a:close/>
                <a:moveTo>
                  <a:pt x="1238" y="97"/>
                </a:moveTo>
                <a:cubicBezTo>
                  <a:pt x="1239" y="98"/>
                  <a:pt x="1240" y="98"/>
                  <a:pt x="1240" y="99"/>
                </a:cubicBezTo>
                <a:cubicBezTo>
                  <a:pt x="1240" y="100"/>
                  <a:pt x="1240" y="101"/>
                  <a:pt x="1240" y="103"/>
                </a:cubicBezTo>
                <a:cubicBezTo>
                  <a:pt x="1239" y="103"/>
                  <a:pt x="1238" y="102"/>
                  <a:pt x="1238" y="102"/>
                </a:cubicBezTo>
                <a:cubicBezTo>
                  <a:pt x="1238" y="99"/>
                  <a:pt x="1238" y="100"/>
                  <a:pt x="1238" y="97"/>
                </a:cubicBezTo>
                <a:close/>
                <a:moveTo>
                  <a:pt x="1249" y="59"/>
                </a:moveTo>
                <a:cubicBezTo>
                  <a:pt x="1250" y="61"/>
                  <a:pt x="1251" y="60"/>
                  <a:pt x="1249" y="61"/>
                </a:cubicBezTo>
                <a:cubicBezTo>
                  <a:pt x="1249" y="63"/>
                  <a:pt x="1249" y="63"/>
                  <a:pt x="1249" y="63"/>
                </a:cubicBezTo>
                <a:cubicBezTo>
                  <a:pt x="1248" y="63"/>
                  <a:pt x="1248" y="63"/>
                  <a:pt x="1248" y="63"/>
                </a:cubicBezTo>
                <a:cubicBezTo>
                  <a:pt x="1248" y="62"/>
                  <a:pt x="1249" y="61"/>
                  <a:pt x="1249" y="59"/>
                </a:cubicBezTo>
                <a:close/>
                <a:moveTo>
                  <a:pt x="1244" y="65"/>
                </a:moveTo>
                <a:cubicBezTo>
                  <a:pt x="1245" y="63"/>
                  <a:pt x="1245" y="63"/>
                  <a:pt x="1245" y="63"/>
                </a:cubicBezTo>
                <a:cubicBezTo>
                  <a:pt x="1247" y="64"/>
                  <a:pt x="1265" y="74"/>
                  <a:pt x="1273" y="70"/>
                </a:cubicBezTo>
                <a:cubicBezTo>
                  <a:pt x="1273" y="70"/>
                  <a:pt x="1274" y="71"/>
                  <a:pt x="1275" y="71"/>
                </a:cubicBezTo>
                <a:cubicBezTo>
                  <a:pt x="1274" y="73"/>
                  <a:pt x="1274" y="75"/>
                  <a:pt x="1273" y="77"/>
                </a:cubicBezTo>
                <a:cubicBezTo>
                  <a:pt x="1265" y="75"/>
                  <a:pt x="1255" y="74"/>
                  <a:pt x="1251" y="69"/>
                </a:cubicBezTo>
                <a:cubicBezTo>
                  <a:pt x="1247" y="68"/>
                  <a:pt x="1245" y="68"/>
                  <a:pt x="1244" y="66"/>
                </a:cubicBezTo>
                <a:cubicBezTo>
                  <a:pt x="1244" y="65"/>
                  <a:pt x="1243" y="65"/>
                  <a:pt x="1243" y="64"/>
                </a:cubicBezTo>
                <a:cubicBezTo>
                  <a:pt x="1244" y="64"/>
                  <a:pt x="1244" y="65"/>
                  <a:pt x="1244" y="65"/>
                </a:cubicBezTo>
                <a:close/>
                <a:moveTo>
                  <a:pt x="1221" y="79"/>
                </a:moveTo>
                <a:cubicBezTo>
                  <a:pt x="1224" y="80"/>
                  <a:pt x="1224" y="80"/>
                  <a:pt x="1224" y="80"/>
                </a:cubicBezTo>
                <a:cubicBezTo>
                  <a:pt x="1224" y="80"/>
                  <a:pt x="1224" y="80"/>
                  <a:pt x="1224" y="81"/>
                </a:cubicBezTo>
                <a:cubicBezTo>
                  <a:pt x="1224" y="81"/>
                  <a:pt x="1223" y="81"/>
                  <a:pt x="1223" y="81"/>
                </a:cubicBezTo>
                <a:cubicBezTo>
                  <a:pt x="1222" y="81"/>
                  <a:pt x="1222" y="81"/>
                  <a:pt x="1221" y="81"/>
                </a:cubicBezTo>
                <a:cubicBezTo>
                  <a:pt x="1221" y="80"/>
                  <a:pt x="1221" y="80"/>
                  <a:pt x="1221" y="79"/>
                </a:cubicBezTo>
                <a:close/>
                <a:moveTo>
                  <a:pt x="1174" y="102"/>
                </a:moveTo>
                <a:cubicBezTo>
                  <a:pt x="1177" y="103"/>
                  <a:pt x="1180" y="104"/>
                  <a:pt x="1185" y="105"/>
                </a:cubicBezTo>
                <a:cubicBezTo>
                  <a:pt x="1181" y="108"/>
                  <a:pt x="1175" y="105"/>
                  <a:pt x="1169" y="103"/>
                </a:cubicBezTo>
                <a:cubicBezTo>
                  <a:pt x="1170" y="103"/>
                  <a:pt x="1173" y="103"/>
                  <a:pt x="1174" y="102"/>
                </a:cubicBezTo>
                <a:close/>
                <a:moveTo>
                  <a:pt x="1164" y="110"/>
                </a:moveTo>
                <a:cubicBezTo>
                  <a:pt x="1167" y="110"/>
                  <a:pt x="1169" y="111"/>
                  <a:pt x="1171" y="112"/>
                </a:cubicBezTo>
                <a:cubicBezTo>
                  <a:pt x="1170" y="113"/>
                  <a:pt x="1168" y="113"/>
                  <a:pt x="1167" y="113"/>
                </a:cubicBezTo>
                <a:cubicBezTo>
                  <a:pt x="1165" y="113"/>
                  <a:pt x="1164" y="113"/>
                  <a:pt x="1163" y="112"/>
                </a:cubicBezTo>
                <a:cubicBezTo>
                  <a:pt x="1163" y="112"/>
                  <a:pt x="1164" y="111"/>
                  <a:pt x="1164" y="110"/>
                </a:cubicBezTo>
                <a:close/>
                <a:moveTo>
                  <a:pt x="1139" y="63"/>
                </a:moveTo>
                <a:cubicBezTo>
                  <a:pt x="1138" y="63"/>
                  <a:pt x="1138" y="63"/>
                  <a:pt x="1137" y="63"/>
                </a:cubicBezTo>
                <a:cubicBezTo>
                  <a:pt x="1137" y="63"/>
                  <a:pt x="1137" y="62"/>
                  <a:pt x="1137" y="62"/>
                </a:cubicBezTo>
                <a:cubicBezTo>
                  <a:pt x="1139" y="62"/>
                  <a:pt x="1138" y="62"/>
                  <a:pt x="1139" y="61"/>
                </a:cubicBezTo>
                <a:cubicBezTo>
                  <a:pt x="1140" y="61"/>
                  <a:pt x="1140" y="61"/>
                  <a:pt x="1140" y="62"/>
                </a:cubicBezTo>
                <a:cubicBezTo>
                  <a:pt x="1140" y="62"/>
                  <a:pt x="1139" y="63"/>
                  <a:pt x="1139" y="63"/>
                </a:cubicBezTo>
                <a:close/>
                <a:moveTo>
                  <a:pt x="1145" y="61"/>
                </a:moveTo>
                <a:cubicBezTo>
                  <a:pt x="1146" y="62"/>
                  <a:pt x="1146" y="62"/>
                  <a:pt x="1146" y="63"/>
                </a:cubicBezTo>
                <a:cubicBezTo>
                  <a:pt x="1145" y="62"/>
                  <a:pt x="1146" y="62"/>
                  <a:pt x="1145" y="61"/>
                </a:cubicBezTo>
                <a:close/>
                <a:moveTo>
                  <a:pt x="1155" y="63"/>
                </a:moveTo>
                <a:cubicBezTo>
                  <a:pt x="1152" y="63"/>
                  <a:pt x="1150" y="62"/>
                  <a:pt x="1148" y="62"/>
                </a:cubicBezTo>
                <a:cubicBezTo>
                  <a:pt x="1148" y="62"/>
                  <a:pt x="1148" y="61"/>
                  <a:pt x="1149" y="61"/>
                </a:cubicBezTo>
                <a:cubicBezTo>
                  <a:pt x="1150" y="60"/>
                  <a:pt x="1151" y="60"/>
                  <a:pt x="1153" y="59"/>
                </a:cubicBezTo>
                <a:cubicBezTo>
                  <a:pt x="1154" y="60"/>
                  <a:pt x="1156" y="61"/>
                  <a:pt x="1158" y="62"/>
                </a:cubicBezTo>
                <a:cubicBezTo>
                  <a:pt x="1157" y="63"/>
                  <a:pt x="1156" y="63"/>
                  <a:pt x="1155" y="63"/>
                </a:cubicBezTo>
                <a:close/>
                <a:moveTo>
                  <a:pt x="141" y="95"/>
                </a:moveTo>
                <a:cubicBezTo>
                  <a:pt x="139" y="94"/>
                  <a:pt x="138" y="93"/>
                  <a:pt x="137" y="91"/>
                </a:cubicBezTo>
                <a:cubicBezTo>
                  <a:pt x="139" y="92"/>
                  <a:pt x="140" y="92"/>
                  <a:pt x="141" y="92"/>
                </a:cubicBezTo>
                <a:cubicBezTo>
                  <a:pt x="140" y="95"/>
                  <a:pt x="141" y="93"/>
                  <a:pt x="141" y="95"/>
                </a:cubicBezTo>
                <a:close/>
                <a:moveTo>
                  <a:pt x="264" y="536"/>
                </a:moveTo>
                <a:cubicBezTo>
                  <a:pt x="262" y="536"/>
                  <a:pt x="263" y="536"/>
                  <a:pt x="261" y="536"/>
                </a:cubicBezTo>
                <a:cubicBezTo>
                  <a:pt x="261" y="536"/>
                  <a:pt x="257" y="535"/>
                  <a:pt x="260" y="535"/>
                </a:cubicBezTo>
                <a:cubicBezTo>
                  <a:pt x="260" y="535"/>
                  <a:pt x="260" y="535"/>
                  <a:pt x="261" y="534"/>
                </a:cubicBezTo>
                <a:cubicBezTo>
                  <a:pt x="262" y="534"/>
                  <a:pt x="263" y="535"/>
                  <a:pt x="264" y="535"/>
                </a:cubicBezTo>
                <a:cubicBezTo>
                  <a:pt x="264" y="535"/>
                  <a:pt x="264" y="536"/>
                  <a:pt x="264" y="536"/>
                </a:cubicBezTo>
                <a:close/>
                <a:moveTo>
                  <a:pt x="268" y="534"/>
                </a:moveTo>
                <a:cubicBezTo>
                  <a:pt x="268" y="534"/>
                  <a:pt x="264" y="533"/>
                  <a:pt x="266" y="532"/>
                </a:cubicBezTo>
                <a:cubicBezTo>
                  <a:pt x="267" y="532"/>
                  <a:pt x="267" y="532"/>
                  <a:pt x="268" y="531"/>
                </a:cubicBezTo>
                <a:cubicBezTo>
                  <a:pt x="269" y="532"/>
                  <a:pt x="269" y="532"/>
                  <a:pt x="269" y="533"/>
                </a:cubicBezTo>
                <a:cubicBezTo>
                  <a:pt x="269" y="533"/>
                  <a:pt x="269" y="533"/>
                  <a:pt x="268" y="534"/>
                </a:cubicBezTo>
                <a:close/>
                <a:moveTo>
                  <a:pt x="330" y="592"/>
                </a:moveTo>
                <a:cubicBezTo>
                  <a:pt x="333" y="591"/>
                  <a:pt x="333" y="591"/>
                  <a:pt x="335" y="590"/>
                </a:cubicBezTo>
                <a:cubicBezTo>
                  <a:pt x="336" y="591"/>
                  <a:pt x="336" y="591"/>
                  <a:pt x="337" y="591"/>
                </a:cubicBezTo>
                <a:cubicBezTo>
                  <a:pt x="335" y="593"/>
                  <a:pt x="335" y="592"/>
                  <a:pt x="333" y="593"/>
                </a:cubicBezTo>
                <a:cubicBezTo>
                  <a:pt x="332" y="593"/>
                  <a:pt x="331" y="593"/>
                  <a:pt x="330" y="593"/>
                </a:cubicBezTo>
                <a:cubicBezTo>
                  <a:pt x="330" y="592"/>
                  <a:pt x="330" y="592"/>
                  <a:pt x="330" y="592"/>
                </a:cubicBezTo>
                <a:close/>
                <a:moveTo>
                  <a:pt x="341" y="602"/>
                </a:moveTo>
                <a:cubicBezTo>
                  <a:pt x="337" y="603"/>
                  <a:pt x="333" y="607"/>
                  <a:pt x="330" y="609"/>
                </a:cubicBezTo>
                <a:cubicBezTo>
                  <a:pt x="330" y="609"/>
                  <a:pt x="329" y="609"/>
                  <a:pt x="329" y="609"/>
                </a:cubicBezTo>
                <a:cubicBezTo>
                  <a:pt x="331" y="607"/>
                  <a:pt x="331" y="607"/>
                  <a:pt x="334" y="606"/>
                </a:cubicBezTo>
                <a:cubicBezTo>
                  <a:pt x="334" y="605"/>
                  <a:pt x="334" y="605"/>
                  <a:pt x="334" y="604"/>
                </a:cubicBezTo>
                <a:cubicBezTo>
                  <a:pt x="331" y="604"/>
                  <a:pt x="329" y="604"/>
                  <a:pt x="326" y="606"/>
                </a:cubicBezTo>
                <a:cubicBezTo>
                  <a:pt x="325" y="605"/>
                  <a:pt x="326" y="605"/>
                  <a:pt x="325" y="604"/>
                </a:cubicBezTo>
                <a:cubicBezTo>
                  <a:pt x="324" y="604"/>
                  <a:pt x="324" y="604"/>
                  <a:pt x="324" y="604"/>
                </a:cubicBezTo>
                <a:cubicBezTo>
                  <a:pt x="328" y="602"/>
                  <a:pt x="333" y="602"/>
                  <a:pt x="337" y="600"/>
                </a:cubicBezTo>
                <a:cubicBezTo>
                  <a:pt x="338" y="601"/>
                  <a:pt x="340" y="601"/>
                  <a:pt x="341" y="601"/>
                </a:cubicBezTo>
                <a:cubicBezTo>
                  <a:pt x="341" y="602"/>
                  <a:pt x="341" y="602"/>
                  <a:pt x="341" y="602"/>
                </a:cubicBezTo>
                <a:close/>
                <a:moveTo>
                  <a:pt x="342" y="591"/>
                </a:moveTo>
                <a:cubicBezTo>
                  <a:pt x="342" y="591"/>
                  <a:pt x="342" y="590"/>
                  <a:pt x="342" y="590"/>
                </a:cubicBezTo>
                <a:cubicBezTo>
                  <a:pt x="344" y="590"/>
                  <a:pt x="343" y="590"/>
                  <a:pt x="345" y="589"/>
                </a:cubicBezTo>
                <a:cubicBezTo>
                  <a:pt x="345" y="590"/>
                  <a:pt x="345" y="590"/>
                  <a:pt x="345" y="591"/>
                </a:cubicBezTo>
                <a:cubicBezTo>
                  <a:pt x="344" y="591"/>
                  <a:pt x="343" y="591"/>
                  <a:pt x="342" y="591"/>
                </a:cubicBezTo>
                <a:close/>
                <a:moveTo>
                  <a:pt x="357" y="604"/>
                </a:moveTo>
                <a:cubicBezTo>
                  <a:pt x="356" y="604"/>
                  <a:pt x="354" y="604"/>
                  <a:pt x="352" y="603"/>
                </a:cubicBezTo>
                <a:cubicBezTo>
                  <a:pt x="352" y="603"/>
                  <a:pt x="352" y="603"/>
                  <a:pt x="352" y="602"/>
                </a:cubicBezTo>
                <a:cubicBezTo>
                  <a:pt x="354" y="602"/>
                  <a:pt x="353" y="602"/>
                  <a:pt x="355" y="602"/>
                </a:cubicBezTo>
                <a:cubicBezTo>
                  <a:pt x="356" y="602"/>
                  <a:pt x="357" y="602"/>
                  <a:pt x="358" y="602"/>
                </a:cubicBezTo>
                <a:cubicBezTo>
                  <a:pt x="358" y="603"/>
                  <a:pt x="357" y="604"/>
                  <a:pt x="357" y="604"/>
                </a:cubicBezTo>
                <a:close/>
                <a:moveTo>
                  <a:pt x="326" y="649"/>
                </a:moveTo>
                <a:cubicBezTo>
                  <a:pt x="324" y="649"/>
                  <a:pt x="324" y="649"/>
                  <a:pt x="323" y="650"/>
                </a:cubicBezTo>
                <a:cubicBezTo>
                  <a:pt x="322" y="650"/>
                  <a:pt x="321" y="650"/>
                  <a:pt x="320" y="650"/>
                </a:cubicBezTo>
                <a:cubicBezTo>
                  <a:pt x="321" y="648"/>
                  <a:pt x="321" y="649"/>
                  <a:pt x="322" y="647"/>
                </a:cubicBezTo>
                <a:cubicBezTo>
                  <a:pt x="326" y="648"/>
                  <a:pt x="326" y="648"/>
                  <a:pt x="326" y="648"/>
                </a:cubicBezTo>
                <a:cubicBezTo>
                  <a:pt x="326" y="648"/>
                  <a:pt x="326" y="648"/>
                  <a:pt x="326" y="649"/>
                </a:cubicBezTo>
                <a:close/>
                <a:moveTo>
                  <a:pt x="331" y="642"/>
                </a:moveTo>
                <a:cubicBezTo>
                  <a:pt x="328" y="643"/>
                  <a:pt x="327" y="643"/>
                  <a:pt x="325" y="644"/>
                </a:cubicBezTo>
                <a:cubicBezTo>
                  <a:pt x="323" y="644"/>
                  <a:pt x="323" y="644"/>
                  <a:pt x="322" y="643"/>
                </a:cubicBezTo>
                <a:cubicBezTo>
                  <a:pt x="321" y="641"/>
                  <a:pt x="323" y="641"/>
                  <a:pt x="324" y="639"/>
                </a:cubicBezTo>
                <a:cubicBezTo>
                  <a:pt x="326" y="639"/>
                  <a:pt x="329" y="639"/>
                  <a:pt x="331" y="639"/>
                </a:cubicBezTo>
                <a:cubicBezTo>
                  <a:pt x="331" y="640"/>
                  <a:pt x="331" y="641"/>
                  <a:pt x="331" y="642"/>
                </a:cubicBezTo>
                <a:close/>
                <a:moveTo>
                  <a:pt x="343" y="641"/>
                </a:moveTo>
                <a:cubicBezTo>
                  <a:pt x="341" y="643"/>
                  <a:pt x="338" y="642"/>
                  <a:pt x="336" y="643"/>
                </a:cubicBezTo>
                <a:cubicBezTo>
                  <a:pt x="335" y="643"/>
                  <a:pt x="334" y="643"/>
                  <a:pt x="333" y="643"/>
                </a:cubicBezTo>
                <a:cubicBezTo>
                  <a:pt x="334" y="640"/>
                  <a:pt x="334" y="640"/>
                  <a:pt x="334" y="638"/>
                </a:cubicBezTo>
                <a:cubicBezTo>
                  <a:pt x="337" y="637"/>
                  <a:pt x="340" y="637"/>
                  <a:pt x="342" y="636"/>
                </a:cubicBezTo>
                <a:cubicBezTo>
                  <a:pt x="343" y="637"/>
                  <a:pt x="344" y="637"/>
                  <a:pt x="345" y="638"/>
                </a:cubicBezTo>
                <a:cubicBezTo>
                  <a:pt x="344" y="639"/>
                  <a:pt x="344" y="640"/>
                  <a:pt x="343" y="641"/>
                </a:cubicBezTo>
                <a:close/>
                <a:moveTo>
                  <a:pt x="565" y="526"/>
                </a:moveTo>
                <a:cubicBezTo>
                  <a:pt x="566" y="527"/>
                  <a:pt x="568" y="528"/>
                  <a:pt x="569" y="528"/>
                </a:cubicBezTo>
                <a:cubicBezTo>
                  <a:pt x="568" y="529"/>
                  <a:pt x="566" y="529"/>
                  <a:pt x="566" y="530"/>
                </a:cubicBezTo>
                <a:cubicBezTo>
                  <a:pt x="563" y="528"/>
                  <a:pt x="563" y="529"/>
                  <a:pt x="565" y="526"/>
                </a:cubicBezTo>
                <a:close/>
                <a:moveTo>
                  <a:pt x="557" y="521"/>
                </a:moveTo>
                <a:cubicBezTo>
                  <a:pt x="557" y="522"/>
                  <a:pt x="558" y="522"/>
                  <a:pt x="559" y="522"/>
                </a:cubicBezTo>
                <a:cubicBezTo>
                  <a:pt x="558" y="523"/>
                  <a:pt x="557" y="526"/>
                  <a:pt x="556" y="526"/>
                </a:cubicBezTo>
                <a:cubicBezTo>
                  <a:pt x="555" y="527"/>
                  <a:pt x="555" y="527"/>
                  <a:pt x="554" y="527"/>
                </a:cubicBezTo>
                <a:cubicBezTo>
                  <a:pt x="554" y="527"/>
                  <a:pt x="554" y="526"/>
                  <a:pt x="554" y="526"/>
                </a:cubicBezTo>
                <a:cubicBezTo>
                  <a:pt x="555" y="523"/>
                  <a:pt x="555" y="523"/>
                  <a:pt x="557" y="521"/>
                </a:cubicBezTo>
                <a:close/>
                <a:moveTo>
                  <a:pt x="567" y="547"/>
                </a:moveTo>
                <a:cubicBezTo>
                  <a:pt x="568" y="547"/>
                  <a:pt x="569" y="547"/>
                  <a:pt x="570" y="547"/>
                </a:cubicBezTo>
                <a:cubicBezTo>
                  <a:pt x="566" y="552"/>
                  <a:pt x="560" y="549"/>
                  <a:pt x="556" y="551"/>
                </a:cubicBezTo>
                <a:cubicBezTo>
                  <a:pt x="555" y="551"/>
                  <a:pt x="554" y="550"/>
                  <a:pt x="553" y="550"/>
                </a:cubicBezTo>
                <a:cubicBezTo>
                  <a:pt x="556" y="547"/>
                  <a:pt x="564" y="549"/>
                  <a:pt x="567" y="547"/>
                </a:cubicBezTo>
                <a:close/>
                <a:moveTo>
                  <a:pt x="565" y="561"/>
                </a:moveTo>
                <a:cubicBezTo>
                  <a:pt x="565" y="562"/>
                  <a:pt x="565" y="562"/>
                  <a:pt x="565" y="562"/>
                </a:cubicBezTo>
                <a:cubicBezTo>
                  <a:pt x="564" y="563"/>
                  <a:pt x="563" y="563"/>
                  <a:pt x="562" y="564"/>
                </a:cubicBezTo>
                <a:cubicBezTo>
                  <a:pt x="561" y="564"/>
                  <a:pt x="561" y="563"/>
                  <a:pt x="561" y="563"/>
                </a:cubicBezTo>
                <a:cubicBezTo>
                  <a:pt x="561" y="562"/>
                  <a:pt x="562" y="562"/>
                  <a:pt x="562" y="561"/>
                </a:cubicBezTo>
                <a:cubicBezTo>
                  <a:pt x="563" y="561"/>
                  <a:pt x="564" y="561"/>
                  <a:pt x="565" y="561"/>
                </a:cubicBezTo>
                <a:close/>
                <a:moveTo>
                  <a:pt x="552" y="549"/>
                </a:moveTo>
                <a:cubicBezTo>
                  <a:pt x="550" y="550"/>
                  <a:pt x="551" y="550"/>
                  <a:pt x="549" y="548"/>
                </a:cubicBezTo>
                <a:lnTo>
                  <a:pt x="552" y="549"/>
                </a:lnTo>
                <a:close/>
                <a:moveTo>
                  <a:pt x="503" y="530"/>
                </a:moveTo>
                <a:cubicBezTo>
                  <a:pt x="502" y="529"/>
                  <a:pt x="502" y="529"/>
                  <a:pt x="501" y="528"/>
                </a:cubicBezTo>
                <a:cubicBezTo>
                  <a:pt x="503" y="529"/>
                  <a:pt x="502" y="529"/>
                  <a:pt x="503" y="530"/>
                </a:cubicBezTo>
                <a:close/>
                <a:moveTo>
                  <a:pt x="503" y="583"/>
                </a:moveTo>
                <a:cubicBezTo>
                  <a:pt x="502" y="584"/>
                  <a:pt x="502" y="585"/>
                  <a:pt x="501" y="586"/>
                </a:cubicBezTo>
                <a:cubicBezTo>
                  <a:pt x="500" y="586"/>
                  <a:pt x="499" y="586"/>
                  <a:pt x="497" y="585"/>
                </a:cubicBezTo>
                <a:cubicBezTo>
                  <a:pt x="497" y="585"/>
                  <a:pt x="497" y="585"/>
                  <a:pt x="497" y="584"/>
                </a:cubicBezTo>
                <a:cubicBezTo>
                  <a:pt x="500" y="584"/>
                  <a:pt x="500" y="584"/>
                  <a:pt x="502" y="583"/>
                </a:cubicBezTo>
                <a:cubicBezTo>
                  <a:pt x="502" y="583"/>
                  <a:pt x="503" y="583"/>
                  <a:pt x="503" y="583"/>
                </a:cubicBezTo>
                <a:close/>
                <a:moveTo>
                  <a:pt x="503" y="95"/>
                </a:moveTo>
                <a:cubicBezTo>
                  <a:pt x="503" y="98"/>
                  <a:pt x="503" y="97"/>
                  <a:pt x="502" y="101"/>
                </a:cubicBezTo>
                <a:cubicBezTo>
                  <a:pt x="498" y="100"/>
                  <a:pt x="494" y="100"/>
                  <a:pt x="493" y="98"/>
                </a:cubicBezTo>
                <a:cubicBezTo>
                  <a:pt x="492" y="98"/>
                  <a:pt x="492" y="97"/>
                  <a:pt x="492" y="97"/>
                </a:cubicBezTo>
                <a:cubicBezTo>
                  <a:pt x="496" y="97"/>
                  <a:pt x="499" y="96"/>
                  <a:pt x="503" y="95"/>
                </a:cubicBezTo>
                <a:close/>
                <a:moveTo>
                  <a:pt x="478" y="531"/>
                </a:moveTo>
                <a:cubicBezTo>
                  <a:pt x="478" y="529"/>
                  <a:pt x="478" y="529"/>
                  <a:pt x="478" y="529"/>
                </a:cubicBezTo>
                <a:cubicBezTo>
                  <a:pt x="481" y="528"/>
                  <a:pt x="484" y="527"/>
                  <a:pt x="487" y="526"/>
                </a:cubicBezTo>
                <a:cubicBezTo>
                  <a:pt x="489" y="527"/>
                  <a:pt x="491" y="527"/>
                  <a:pt x="493" y="528"/>
                </a:cubicBezTo>
                <a:cubicBezTo>
                  <a:pt x="492" y="529"/>
                  <a:pt x="491" y="530"/>
                  <a:pt x="490" y="532"/>
                </a:cubicBezTo>
                <a:cubicBezTo>
                  <a:pt x="487" y="532"/>
                  <a:pt x="483" y="534"/>
                  <a:pt x="480" y="531"/>
                </a:cubicBezTo>
                <a:cubicBezTo>
                  <a:pt x="479" y="531"/>
                  <a:pt x="478" y="531"/>
                  <a:pt x="478" y="531"/>
                </a:cubicBezTo>
                <a:close/>
                <a:moveTo>
                  <a:pt x="479" y="556"/>
                </a:moveTo>
                <a:cubicBezTo>
                  <a:pt x="479" y="557"/>
                  <a:pt x="479" y="558"/>
                  <a:pt x="478" y="558"/>
                </a:cubicBezTo>
                <a:cubicBezTo>
                  <a:pt x="476" y="557"/>
                  <a:pt x="477" y="559"/>
                  <a:pt x="477" y="556"/>
                </a:cubicBezTo>
                <a:cubicBezTo>
                  <a:pt x="478" y="556"/>
                  <a:pt x="478" y="556"/>
                  <a:pt x="479" y="556"/>
                </a:cubicBezTo>
                <a:close/>
                <a:moveTo>
                  <a:pt x="489" y="524"/>
                </a:moveTo>
                <a:cubicBezTo>
                  <a:pt x="487" y="524"/>
                  <a:pt x="486" y="524"/>
                  <a:pt x="485" y="524"/>
                </a:cubicBezTo>
                <a:cubicBezTo>
                  <a:pt x="486" y="524"/>
                  <a:pt x="486" y="523"/>
                  <a:pt x="486" y="523"/>
                </a:cubicBezTo>
                <a:cubicBezTo>
                  <a:pt x="488" y="522"/>
                  <a:pt x="492" y="522"/>
                  <a:pt x="495" y="520"/>
                </a:cubicBezTo>
                <a:cubicBezTo>
                  <a:pt x="495" y="521"/>
                  <a:pt x="496" y="521"/>
                  <a:pt x="497" y="521"/>
                </a:cubicBezTo>
                <a:cubicBezTo>
                  <a:pt x="497" y="521"/>
                  <a:pt x="496" y="522"/>
                  <a:pt x="496" y="522"/>
                </a:cubicBezTo>
                <a:cubicBezTo>
                  <a:pt x="493" y="522"/>
                  <a:pt x="491" y="523"/>
                  <a:pt x="489" y="524"/>
                </a:cubicBezTo>
                <a:close/>
                <a:moveTo>
                  <a:pt x="473" y="97"/>
                </a:moveTo>
                <a:cubicBezTo>
                  <a:pt x="476" y="98"/>
                  <a:pt x="479" y="98"/>
                  <a:pt x="481" y="97"/>
                </a:cubicBezTo>
                <a:cubicBezTo>
                  <a:pt x="483" y="97"/>
                  <a:pt x="485" y="98"/>
                  <a:pt x="487" y="98"/>
                </a:cubicBezTo>
                <a:cubicBezTo>
                  <a:pt x="488" y="100"/>
                  <a:pt x="487" y="99"/>
                  <a:pt x="488" y="100"/>
                </a:cubicBezTo>
                <a:cubicBezTo>
                  <a:pt x="488" y="101"/>
                  <a:pt x="488" y="102"/>
                  <a:pt x="488" y="102"/>
                </a:cubicBezTo>
                <a:cubicBezTo>
                  <a:pt x="485" y="102"/>
                  <a:pt x="476" y="100"/>
                  <a:pt x="472" y="101"/>
                </a:cubicBezTo>
                <a:cubicBezTo>
                  <a:pt x="471" y="101"/>
                  <a:pt x="471" y="101"/>
                  <a:pt x="470" y="101"/>
                </a:cubicBezTo>
                <a:cubicBezTo>
                  <a:pt x="471" y="99"/>
                  <a:pt x="471" y="99"/>
                  <a:pt x="473" y="97"/>
                </a:cubicBezTo>
                <a:close/>
                <a:moveTo>
                  <a:pt x="468" y="130"/>
                </a:moveTo>
                <a:cubicBezTo>
                  <a:pt x="471" y="130"/>
                  <a:pt x="471" y="130"/>
                  <a:pt x="473" y="129"/>
                </a:cubicBezTo>
                <a:cubicBezTo>
                  <a:pt x="476" y="129"/>
                  <a:pt x="476" y="129"/>
                  <a:pt x="476" y="129"/>
                </a:cubicBezTo>
                <a:cubicBezTo>
                  <a:pt x="476" y="130"/>
                  <a:pt x="476" y="130"/>
                  <a:pt x="475" y="130"/>
                </a:cubicBezTo>
                <a:cubicBezTo>
                  <a:pt x="474" y="131"/>
                  <a:pt x="473" y="131"/>
                  <a:pt x="472" y="132"/>
                </a:cubicBezTo>
                <a:cubicBezTo>
                  <a:pt x="471" y="132"/>
                  <a:pt x="469" y="131"/>
                  <a:pt x="468" y="131"/>
                </a:cubicBezTo>
                <a:cubicBezTo>
                  <a:pt x="468" y="131"/>
                  <a:pt x="468" y="130"/>
                  <a:pt x="468" y="130"/>
                </a:cubicBezTo>
                <a:close/>
                <a:moveTo>
                  <a:pt x="476" y="550"/>
                </a:moveTo>
                <a:cubicBezTo>
                  <a:pt x="475" y="551"/>
                  <a:pt x="475" y="551"/>
                  <a:pt x="475" y="551"/>
                </a:cubicBezTo>
                <a:cubicBezTo>
                  <a:pt x="475" y="551"/>
                  <a:pt x="471" y="550"/>
                  <a:pt x="473" y="550"/>
                </a:cubicBezTo>
                <a:cubicBezTo>
                  <a:pt x="473" y="550"/>
                  <a:pt x="474" y="549"/>
                  <a:pt x="474" y="549"/>
                </a:cubicBezTo>
                <a:cubicBezTo>
                  <a:pt x="476" y="550"/>
                  <a:pt x="475" y="549"/>
                  <a:pt x="476" y="550"/>
                </a:cubicBezTo>
                <a:close/>
                <a:moveTo>
                  <a:pt x="488" y="563"/>
                </a:moveTo>
                <a:cubicBezTo>
                  <a:pt x="489" y="564"/>
                  <a:pt x="489" y="564"/>
                  <a:pt x="490" y="564"/>
                </a:cubicBezTo>
                <a:cubicBezTo>
                  <a:pt x="488" y="573"/>
                  <a:pt x="481" y="570"/>
                  <a:pt x="475" y="575"/>
                </a:cubicBezTo>
                <a:cubicBezTo>
                  <a:pt x="470" y="574"/>
                  <a:pt x="469" y="574"/>
                  <a:pt x="465" y="572"/>
                </a:cubicBezTo>
                <a:cubicBezTo>
                  <a:pt x="465" y="571"/>
                  <a:pt x="466" y="569"/>
                  <a:pt x="466" y="567"/>
                </a:cubicBezTo>
                <a:cubicBezTo>
                  <a:pt x="473" y="565"/>
                  <a:pt x="483" y="567"/>
                  <a:pt x="488" y="563"/>
                </a:cubicBezTo>
                <a:close/>
                <a:moveTo>
                  <a:pt x="442" y="98"/>
                </a:moveTo>
                <a:cubicBezTo>
                  <a:pt x="440" y="99"/>
                  <a:pt x="440" y="99"/>
                  <a:pt x="439" y="98"/>
                </a:cubicBezTo>
                <a:cubicBezTo>
                  <a:pt x="440" y="98"/>
                  <a:pt x="441" y="98"/>
                  <a:pt x="442" y="98"/>
                </a:cubicBezTo>
                <a:close/>
                <a:moveTo>
                  <a:pt x="426" y="102"/>
                </a:moveTo>
                <a:cubicBezTo>
                  <a:pt x="428" y="101"/>
                  <a:pt x="431" y="101"/>
                  <a:pt x="433" y="100"/>
                </a:cubicBezTo>
                <a:cubicBezTo>
                  <a:pt x="434" y="100"/>
                  <a:pt x="435" y="100"/>
                  <a:pt x="436" y="100"/>
                </a:cubicBezTo>
                <a:cubicBezTo>
                  <a:pt x="436" y="101"/>
                  <a:pt x="437" y="101"/>
                  <a:pt x="437" y="102"/>
                </a:cubicBezTo>
                <a:cubicBezTo>
                  <a:pt x="437" y="102"/>
                  <a:pt x="437" y="102"/>
                  <a:pt x="437" y="103"/>
                </a:cubicBezTo>
                <a:cubicBezTo>
                  <a:pt x="435" y="103"/>
                  <a:pt x="430" y="102"/>
                  <a:pt x="428" y="103"/>
                </a:cubicBezTo>
                <a:cubicBezTo>
                  <a:pt x="428" y="103"/>
                  <a:pt x="427" y="103"/>
                  <a:pt x="426" y="103"/>
                </a:cubicBezTo>
                <a:cubicBezTo>
                  <a:pt x="426" y="102"/>
                  <a:pt x="426" y="102"/>
                  <a:pt x="426" y="102"/>
                </a:cubicBezTo>
                <a:close/>
                <a:moveTo>
                  <a:pt x="421" y="103"/>
                </a:moveTo>
                <a:cubicBezTo>
                  <a:pt x="423" y="102"/>
                  <a:pt x="422" y="103"/>
                  <a:pt x="423" y="102"/>
                </a:cubicBezTo>
                <a:cubicBezTo>
                  <a:pt x="424" y="103"/>
                  <a:pt x="424" y="103"/>
                  <a:pt x="424" y="105"/>
                </a:cubicBezTo>
                <a:cubicBezTo>
                  <a:pt x="423" y="105"/>
                  <a:pt x="422" y="105"/>
                  <a:pt x="421" y="105"/>
                </a:cubicBezTo>
                <a:lnTo>
                  <a:pt x="421" y="103"/>
                </a:lnTo>
                <a:close/>
                <a:moveTo>
                  <a:pt x="422" y="276"/>
                </a:moveTo>
                <a:cubicBezTo>
                  <a:pt x="423" y="276"/>
                  <a:pt x="424" y="276"/>
                  <a:pt x="425" y="276"/>
                </a:cubicBezTo>
                <a:cubicBezTo>
                  <a:pt x="423" y="277"/>
                  <a:pt x="421" y="277"/>
                  <a:pt x="419" y="278"/>
                </a:cubicBezTo>
                <a:cubicBezTo>
                  <a:pt x="417" y="278"/>
                  <a:pt x="417" y="278"/>
                  <a:pt x="417" y="278"/>
                </a:cubicBezTo>
                <a:cubicBezTo>
                  <a:pt x="417" y="278"/>
                  <a:pt x="417" y="277"/>
                  <a:pt x="417" y="277"/>
                </a:cubicBezTo>
                <a:cubicBezTo>
                  <a:pt x="420" y="277"/>
                  <a:pt x="420" y="277"/>
                  <a:pt x="422" y="276"/>
                </a:cubicBezTo>
                <a:close/>
                <a:moveTo>
                  <a:pt x="414" y="220"/>
                </a:moveTo>
                <a:cubicBezTo>
                  <a:pt x="416" y="221"/>
                  <a:pt x="417" y="221"/>
                  <a:pt x="419" y="221"/>
                </a:cubicBezTo>
                <a:cubicBezTo>
                  <a:pt x="417" y="222"/>
                  <a:pt x="416" y="222"/>
                  <a:pt x="414" y="220"/>
                </a:cubicBezTo>
                <a:close/>
                <a:moveTo>
                  <a:pt x="408" y="128"/>
                </a:moveTo>
                <a:cubicBezTo>
                  <a:pt x="410" y="129"/>
                  <a:pt x="412" y="129"/>
                  <a:pt x="414" y="130"/>
                </a:cubicBezTo>
                <a:cubicBezTo>
                  <a:pt x="413" y="130"/>
                  <a:pt x="409" y="130"/>
                  <a:pt x="408" y="130"/>
                </a:cubicBezTo>
                <a:cubicBezTo>
                  <a:pt x="408" y="130"/>
                  <a:pt x="408" y="129"/>
                  <a:pt x="408" y="128"/>
                </a:cubicBezTo>
                <a:close/>
                <a:moveTo>
                  <a:pt x="409" y="273"/>
                </a:moveTo>
                <a:cubicBezTo>
                  <a:pt x="409" y="274"/>
                  <a:pt x="410" y="274"/>
                  <a:pt x="410" y="274"/>
                </a:cubicBezTo>
                <a:cubicBezTo>
                  <a:pt x="409" y="276"/>
                  <a:pt x="410" y="275"/>
                  <a:pt x="409" y="276"/>
                </a:cubicBezTo>
                <a:cubicBezTo>
                  <a:pt x="408" y="277"/>
                  <a:pt x="409" y="277"/>
                  <a:pt x="407" y="277"/>
                </a:cubicBezTo>
                <a:cubicBezTo>
                  <a:pt x="407" y="277"/>
                  <a:pt x="407" y="276"/>
                  <a:pt x="407" y="276"/>
                </a:cubicBezTo>
                <a:cubicBezTo>
                  <a:pt x="407" y="276"/>
                  <a:pt x="406" y="276"/>
                  <a:pt x="406" y="276"/>
                </a:cubicBezTo>
                <a:cubicBezTo>
                  <a:pt x="407" y="274"/>
                  <a:pt x="407" y="274"/>
                  <a:pt x="409" y="273"/>
                </a:cubicBezTo>
                <a:close/>
                <a:moveTo>
                  <a:pt x="406" y="130"/>
                </a:moveTo>
                <a:cubicBezTo>
                  <a:pt x="404" y="129"/>
                  <a:pt x="405" y="130"/>
                  <a:pt x="404" y="129"/>
                </a:cubicBezTo>
                <a:cubicBezTo>
                  <a:pt x="406" y="130"/>
                  <a:pt x="405" y="129"/>
                  <a:pt x="406" y="130"/>
                </a:cubicBezTo>
                <a:close/>
                <a:moveTo>
                  <a:pt x="409" y="284"/>
                </a:moveTo>
                <a:cubicBezTo>
                  <a:pt x="408" y="285"/>
                  <a:pt x="408" y="286"/>
                  <a:pt x="408" y="288"/>
                </a:cubicBezTo>
                <a:cubicBezTo>
                  <a:pt x="402" y="288"/>
                  <a:pt x="401" y="286"/>
                  <a:pt x="396" y="284"/>
                </a:cubicBezTo>
                <a:cubicBezTo>
                  <a:pt x="399" y="280"/>
                  <a:pt x="404" y="282"/>
                  <a:pt x="409" y="284"/>
                </a:cubicBezTo>
                <a:close/>
                <a:moveTo>
                  <a:pt x="357" y="132"/>
                </a:moveTo>
                <a:cubicBezTo>
                  <a:pt x="361" y="132"/>
                  <a:pt x="368" y="133"/>
                  <a:pt x="372" y="132"/>
                </a:cubicBezTo>
                <a:cubicBezTo>
                  <a:pt x="375" y="132"/>
                  <a:pt x="377" y="133"/>
                  <a:pt x="380" y="133"/>
                </a:cubicBezTo>
                <a:cubicBezTo>
                  <a:pt x="376" y="135"/>
                  <a:pt x="369" y="133"/>
                  <a:pt x="365" y="134"/>
                </a:cubicBezTo>
                <a:cubicBezTo>
                  <a:pt x="362" y="134"/>
                  <a:pt x="360" y="133"/>
                  <a:pt x="357" y="133"/>
                </a:cubicBezTo>
                <a:cubicBezTo>
                  <a:pt x="357" y="132"/>
                  <a:pt x="357" y="132"/>
                  <a:pt x="357" y="132"/>
                </a:cubicBezTo>
                <a:close/>
                <a:moveTo>
                  <a:pt x="368" y="281"/>
                </a:moveTo>
                <a:cubicBezTo>
                  <a:pt x="368" y="281"/>
                  <a:pt x="367" y="281"/>
                  <a:pt x="367" y="281"/>
                </a:cubicBezTo>
                <a:cubicBezTo>
                  <a:pt x="365" y="281"/>
                  <a:pt x="364" y="281"/>
                  <a:pt x="363" y="280"/>
                </a:cubicBezTo>
                <a:cubicBezTo>
                  <a:pt x="362" y="278"/>
                  <a:pt x="365" y="277"/>
                  <a:pt x="366" y="276"/>
                </a:cubicBezTo>
                <a:cubicBezTo>
                  <a:pt x="366" y="276"/>
                  <a:pt x="365" y="275"/>
                  <a:pt x="365" y="275"/>
                </a:cubicBezTo>
                <a:cubicBezTo>
                  <a:pt x="360" y="275"/>
                  <a:pt x="348" y="273"/>
                  <a:pt x="344" y="276"/>
                </a:cubicBezTo>
                <a:cubicBezTo>
                  <a:pt x="343" y="276"/>
                  <a:pt x="343" y="276"/>
                  <a:pt x="343" y="276"/>
                </a:cubicBezTo>
                <a:cubicBezTo>
                  <a:pt x="346" y="280"/>
                  <a:pt x="349" y="280"/>
                  <a:pt x="349" y="287"/>
                </a:cubicBezTo>
                <a:cubicBezTo>
                  <a:pt x="345" y="286"/>
                  <a:pt x="341" y="286"/>
                  <a:pt x="337" y="285"/>
                </a:cubicBezTo>
                <a:cubicBezTo>
                  <a:pt x="338" y="280"/>
                  <a:pt x="339" y="281"/>
                  <a:pt x="337" y="279"/>
                </a:cubicBezTo>
                <a:cubicBezTo>
                  <a:pt x="338" y="275"/>
                  <a:pt x="339" y="275"/>
                  <a:pt x="341" y="273"/>
                </a:cubicBezTo>
                <a:cubicBezTo>
                  <a:pt x="348" y="270"/>
                  <a:pt x="370" y="272"/>
                  <a:pt x="378" y="273"/>
                </a:cubicBezTo>
                <a:cubicBezTo>
                  <a:pt x="375" y="274"/>
                  <a:pt x="372" y="274"/>
                  <a:pt x="369" y="276"/>
                </a:cubicBezTo>
                <a:cubicBezTo>
                  <a:pt x="367" y="277"/>
                  <a:pt x="368" y="278"/>
                  <a:pt x="368" y="281"/>
                </a:cubicBezTo>
                <a:close/>
                <a:moveTo>
                  <a:pt x="365" y="298"/>
                </a:moveTo>
                <a:cubicBezTo>
                  <a:pt x="364" y="299"/>
                  <a:pt x="364" y="299"/>
                  <a:pt x="363" y="300"/>
                </a:cubicBezTo>
                <a:cubicBezTo>
                  <a:pt x="363" y="300"/>
                  <a:pt x="363" y="300"/>
                  <a:pt x="363" y="301"/>
                </a:cubicBezTo>
                <a:cubicBezTo>
                  <a:pt x="361" y="300"/>
                  <a:pt x="361" y="300"/>
                  <a:pt x="361" y="300"/>
                </a:cubicBezTo>
                <a:cubicBezTo>
                  <a:pt x="361" y="299"/>
                  <a:pt x="362" y="298"/>
                  <a:pt x="363" y="297"/>
                </a:cubicBezTo>
                <a:cubicBezTo>
                  <a:pt x="363" y="298"/>
                  <a:pt x="364" y="298"/>
                  <a:pt x="365" y="298"/>
                </a:cubicBezTo>
                <a:close/>
                <a:moveTo>
                  <a:pt x="359" y="300"/>
                </a:moveTo>
                <a:cubicBezTo>
                  <a:pt x="357" y="301"/>
                  <a:pt x="355" y="301"/>
                  <a:pt x="353" y="303"/>
                </a:cubicBezTo>
                <a:cubicBezTo>
                  <a:pt x="350" y="302"/>
                  <a:pt x="348" y="302"/>
                  <a:pt x="345" y="301"/>
                </a:cubicBezTo>
                <a:cubicBezTo>
                  <a:pt x="346" y="299"/>
                  <a:pt x="347" y="297"/>
                  <a:pt x="348" y="296"/>
                </a:cubicBezTo>
                <a:cubicBezTo>
                  <a:pt x="354" y="297"/>
                  <a:pt x="355" y="298"/>
                  <a:pt x="359" y="300"/>
                </a:cubicBezTo>
                <a:close/>
                <a:moveTo>
                  <a:pt x="313" y="295"/>
                </a:moveTo>
                <a:cubicBezTo>
                  <a:pt x="315" y="296"/>
                  <a:pt x="315" y="296"/>
                  <a:pt x="316" y="297"/>
                </a:cubicBezTo>
                <a:cubicBezTo>
                  <a:pt x="320" y="297"/>
                  <a:pt x="322" y="298"/>
                  <a:pt x="324" y="299"/>
                </a:cubicBezTo>
                <a:cubicBezTo>
                  <a:pt x="320" y="305"/>
                  <a:pt x="310" y="299"/>
                  <a:pt x="306" y="306"/>
                </a:cubicBezTo>
                <a:cubicBezTo>
                  <a:pt x="305" y="306"/>
                  <a:pt x="305" y="306"/>
                  <a:pt x="304" y="306"/>
                </a:cubicBezTo>
                <a:cubicBezTo>
                  <a:pt x="303" y="302"/>
                  <a:pt x="302" y="300"/>
                  <a:pt x="302" y="296"/>
                </a:cubicBezTo>
                <a:cubicBezTo>
                  <a:pt x="305" y="295"/>
                  <a:pt x="311" y="296"/>
                  <a:pt x="313" y="295"/>
                </a:cubicBezTo>
                <a:close/>
                <a:moveTo>
                  <a:pt x="298" y="202"/>
                </a:moveTo>
                <a:cubicBezTo>
                  <a:pt x="297" y="202"/>
                  <a:pt x="296" y="202"/>
                  <a:pt x="295" y="202"/>
                </a:cubicBezTo>
                <a:cubicBezTo>
                  <a:pt x="296" y="201"/>
                  <a:pt x="297" y="200"/>
                  <a:pt x="297" y="199"/>
                </a:cubicBezTo>
                <a:cubicBezTo>
                  <a:pt x="299" y="199"/>
                  <a:pt x="300" y="199"/>
                  <a:pt x="302" y="200"/>
                </a:cubicBezTo>
                <a:cubicBezTo>
                  <a:pt x="300" y="202"/>
                  <a:pt x="300" y="201"/>
                  <a:pt x="298" y="202"/>
                </a:cubicBezTo>
                <a:close/>
                <a:moveTo>
                  <a:pt x="304" y="222"/>
                </a:moveTo>
                <a:cubicBezTo>
                  <a:pt x="305" y="222"/>
                  <a:pt x="306" y="223"/>
                  <a:pt x="307" y="223"/>
                </a:cubicBezTo>
                <a:cubicBezTo>
                  <a:pt x="305" y="223"/>
                  <a:pt x="305" y="224"/>
                  <a:pt x="304" y="222"/>
                </a:cubicBezTo>
                <a:close/>
                <a:moveTo>
                  <a:pt x="304" y="200"/>
                </a:moveTo>
                <a:cubicBezTo>
                  <a:pt x="304" y="200"/>
                  <a:pt x="303" y="200"/>
                  <a:pt x="303" y="200"/>
                </a:cubicBezTo>
                <a:cubicBezTo>
                  <a:pt x="308" y="198"/>
                  <a:pt x="316" y="201"/>
                  <a:pt x="320" y="198"/>
                </a:cubicBezTo>
                <a:cubicBezTo>
                  <a:pt x="322" y="199"/>
                  <a:pt x="324" y="199"/>
                  <a:pt x="326" y="199"/>
                </a:cubicBezTo>
                <a:cubicBezTo>
                  <a:pt x="325" y="201"/>
                  <a:pt x="326" y="200"/>
                  <a:pt x="325" y="201"/>
                </a:cubicBezTo>
                <a:cubicBezTo>
                  <a:pt x="322" y="202"/>
                  <a:pt x="305" y="201"/>
                  <a:pt x="304" y="200"/>
                </a:cubicBezTo>
                <a:close/>
                <a:moveTo>
                  <a:pt x="337" y="167"/>
                </a:moveTo>
                <a:cubicBezTo>
                  <a:pt x="333" y="167"/>
                  <a:pt x="329" y="171"/>
                  <a:pt x="325" y="172"/>
                </a:cubicBezTo>
                <a:cubicBezTo>
                  <a:pt x="321" y="172"/>
                  <a:pt x="318" y="171"/>
                  <a:pt x="315" y="172"/>
                </a:cubicBezTo>
                <a:cubicBezTo>
                  <a:pt x="315" y="172"/>
                  <a:pt x="315" y="172"/>
                  <a:pt x="314" y="172"/>
                </a:cubicBezTo>
                <a:cubicBezTo>
                  <a:pt x="319" y="167"/>
                  <a:pt x="326" y="164"/>
                  <a:pt x="333" y="164"/>
                </a:cubicBezTo>
                <a:cubicBezTo>
                  <a:pt x="338" y="163"/>
                  <a:pt x="340" y="166"/>
                  <a:pt x="343" y="164"/>
                </a:cubicBezTo>
                <a:cubicBezTo>
                  <a:pt x="345" y="164"/>
                  <a:pt x="346" y="164"/>
                  <a:pt x="347" y="165"/>
                </a:cubicBezTo>
                <a:cubicBezTo>
                  <a:pt x="348" y="166"/>
                  <a:pt x="349" y="167"/>
                  <a:pt x="350" y="168"/>
                </a:cubicBezTo>
                <a:cubicBezTo>
                  <a:pt x="348" y="169"/>
                  <a:pt x="345" y="170"/>
                  <a:pt x="344" y="171"/>
                </a:cubicBezTo>
                <a:cubicBezTo>
                  <a:pt x="339" y="170"/>
                  <a:pt x="338" y="170"/>
                  <a:pt x="337" y="167"/>
                </a:cubicBezTo>
                <a:close/>
                <a:moveTo>
                  <a:pt x="343" y="194"/>
                </a:moveTo>
                <a:cubicBezTo>
                  <a:pt x="341" y="198"/>
                  <a:pt x="337" y="197"/>
                  <a:pt x="334" y="199"/>
                </a:cubicBezTo>
                <a:cubicBezTo>
                  <a:pt x="333" y="199"/>
                  <a:pt x="333" y="199"/>
                  <a:pt x="333" y="199"/>
                </a:cubicBezTo>
                <a:cubicBezTo>
                  <a:pt x="334" y="196"/>
                  <a:pt x="334" y="195"/>
                  <a:pt x="335" y="194"/>
                </a:cubicBezTo>
                <a:cubicBezTo>
                  <a:pt x="338" y="194"/>
                  <a:pt x="339" y="194"/>
                  <a:pt x="340" y="194"/>
                </a:cubicBezTo>
                <a:cubicBezTo>
                  <a:pt x="341" y="194"/>
                  <a:pt x="342" y="194"/>
                  <a:pt x="343" y="194"/>
                </a:cubicBezTo>
                <a:close/>
                <a:moveTo>
                  <a:pt x="328" y="216"/>
                </a:moveTo>
                <a:cubicBezTo>
                  <a:pt x="330" y="216"/>
                  <a:pt x="331" y="216"/>
                  <a:pt x="333" y="216"/>
                </a:cubicBezTo>
                <a:cubicBezTo>
                  <a:pt x="332" y="217"/>
                  <a:pt x="332" y="217"/>
                  <a:pt x="332" y="217"/>
                </a:cubicBezTo>
                <a:cubicBezTo>
                  <a:pt x="333" y="220"/>
                  <a:pt x="332" y="223"/>
                  <a:pt x="332" y="224"/>
                </a:cubicBezTo>
                <a:cubicBezTo>
                  <a:pt x="332" y="225"/>
                  <a:pt x="331" y="226"/>
                  <a:pt x="330" y="227"/>
                </a:cubicBezTo>
                <a:cubicBezTo>
                  <a:pt x="328" y="226"/>
                  <a:pt x="326" y="226"/>
                  <a:pt x="325" y="224"/>
                </a:cubicBezTo>
                <a:cubicBezTo>
                  <a:pt x="324" y="222"/>
                  <a:pt x="327" y="218"/>
                  <a:pt x="328" y="216"/>
                </a:cubicBezTo>
                <a:close/>
                <a:moveTo>
                  <a:pt x="334" y="298"/>
                </a:moveTo>
                <a:cubicBezTo>
                  <a:pt x="337" y="299"/>
                  <a:pt x="340" y="299"/>
                  <a:pt x="343" y="300"/>
                </a:cubicBezTo>
                <a:cubicBezTo>
                  <a:pt x="343" y="300"/>
                  <a:pt x="343" y="301"/>
                  <a:pt x="343" y="301"/>
                </a:cubicBezTo>
                <a:cubicBezTo>
                  <a:pt x="341" y="301"/>
                  <a:pt x="340" y="302"/>
                  <a:pt x="338" y="303"/>
                </a:cubicBezTo>
                <a:cubicBezTo>
                  <a:pt x="336" y="302"/>
                  <a:pt x="335" y="302"/>
                  <a:pt x="334" y="301"/>
                </a:cubicBezTo>
                <a:cubicBezTo>
                  <a:pt x="334" y="301"/>
                  <a:pt x="333" y="301"/>
                  <a:pt x="332" y="301"/>
                </a:cubicBezTo>
                <a:cubicBezTo>
                  <a:pt x="333" y="300"/>
                  <a:pt x="333" y="299"/>
                  <a:pt x="334" y="298"/>
                </a:cubicBezTo>
                <a:close/>
                <a:moveTo>
                  <a:pt x="365" y="202"/>
                </a:moveTo>
                <a:cubicBezTo>
                  <a:pt x="367" y="203"/>
                  <a:pt x="366" y="202"/>
                  <a:pt x="367" y="203"/>
                </a:cubicBezTo>
                <a:cubicBezTo>
                  <a:pt x="365" y="202"/>
                  <a:pt x="366" y="203"/>
                  <a:pt x="365" y="202"/>
                </a:cubicBezTo>
                <a:close/>
                <a:moveTo>
                  <a:pt x="360" y="220"/>
                </a:moveTo>
                <a:cubicBezTo>
                  <a:pt x="361" y="220"/>
                  <a:pt x="362" y="220"/>
                  <a:pt x="362" y="220"/>
                </a:cubicBezTo>
                <a:cubicBezTo>
                  <a:pt x="362" y="221"/>
                  <a:pt x="362" y="221"/>
                  <a:pt x="362" y="221"/>
                </a:cubicBezTo>
                <a:cubicBezTo>
                  <a:pt x="352" y="224"/>
                  <a:pt x="346" y="227"/>
                  <a:pt x="338" y="225"/>
                </a:cubicBezTo>
                <a:cubicBezTo>
                  <a:pt x="340" y="223"/>
                  <a:pt x="338" y="224"/>
                  <a:pt x="342" y="224"/>
                </a:cubicBezTo>
                <a:cubicBezTo>
                  <a:pt x="342" y="222"/>
                  <a:pt x="342" y="221"/>
                  <a:pt x="342" y="220"/>
                </a:cubicBezTo>
                <a:cubicBezTo>
                  <a:pt x="344" y="219"/>
                  <a:pt x="345" y="218"/>
                  <a:pt x="347" y="217"/>
                </a:cubicBezTo>
                <a:cubicBezTo>
                  <a:pt x="348" y="217"/>
                  <a:pt x="359" y="220"/>
                  <a:pt x="360" y="220"/>
                </a:cubicBezTo>
                <a:close/>
                <a:moveTo>
                  <a:pt x="352" y="105"/>
                </a:moveTo>
                <a:cubicBezTo>
                  <a:pt x="351" y="107"/>
                  <a:pt x="351" y="109"/>
                  <a:pt x="351" y="111"/>
                </a:cubicBezTo>
                <a:cubicBezTo>
                  <a:pt x="345" y="112"/>
                  <a:pt x="337" y="112"/>
                  <a:pt x="334" y="109"/>
                </a:cubicBezTo>
                <a:cubicBezTo>
                  <a:pt x="333" y="108"/>
                  <a:pt x="333" y="109"/>
                  <a:pt x="332" y="108"/>
                </a:cubicBezTo>
                <a:cubicBezTo>
                  <a:pt x="339" y="107"/>
                  <a:pt x="345" y="105"/>
                  <a:pt x="352" y="105"/>
                </a:cubicBezTo>
                <a:close/>
                <a:moveTo>
                  <a:pt x="322" y="110"/>
                </a:moveTo>
                <a:cubicBezTo>
                  <a:pt x="324" y="110"/>
                  <a:pt x="325" y="109"/>
                  <a:pt x="326" y="109"/>
                </a:cubicBezTo>
                <a:cubicBezTo>
                  <a:pt x="327" y="109"/>
                  <a:pt x="328" y="110"/>
                  <a:pt x="329" y="110"/>
                </a:cubicBezTo>
                <a:cubicBezTo>
                  <a:pt x="329" y="111"/>
                  <a:pt x="329" y="111"/>
                  <a:pt x="329" y="111"/>
                </a:cubicBezTo>
                <a:cubicBezTo>
                  <a:pt x="326" y="111"/>
                  <a:pt x="325" y="111"/>
                  <a:pt x="323" y="112"/>
                </a:cubicBezTo>
                <a:cubicBezTo>
                  <a:pt x="323" y="112"/>
                  <a:pt x="322" y="112"/>
                  <a:pt x="322" y="112"/>
                </a:cubicBezTo>
                <a:cubicBezTo>
                  <a:pt x="322" y="111"/>
                  <a:pt x="322" y="111"/>
                  <a:pt x="322" y="110"/>
                </a:cubicBezTo>
                <a:close/>
                <a:moveTo>
                  <a:pt x="334" y="127"/>
                </a:moveTo>
                <a:cubicBezTo>
                  <a:pt x="337" y="127"/>
                  <a:pt x="345" y="131"/>
                  <a:pt x="350" y="129"/>
                </a:cubicBezTo>
                <a:cubicBezTo>
                  <a:pt x="351" y="130"/>
                  <a:pt x="352" y="130"/>
                  <a:pt x="353" y="130"/>
                </a:cubicBezTo>
                <a:cubicBezTo>
                  <a:pt x="353" y="130"/>
                  <a:pt x="353" y="131"/>
                  <a:pt x="353" y="131"/>
                </a:cubicBezTo>
                <a:cubicBezTo>
                  <a:pt x="347" y="132"/>
                  <a:pt x="339" y="133"/>
                  <a:pt x="333" y="133"/>
                </a:cubicBezTo>
                <a:cubicBezTo>
                  <a:pt x="322" y="133"/>
                  <a:pt x="314" y="126"/>
                  <a:pt x="306" y="130"/>
                </a:cubicBezTo>
                <a:cubicBezTo>
                  <a:pt x="303" y="129"/>
                  <a:pt x="302" y="129"/>
                  <a:pt x="301" y="128"/>
                </a:cubicBezTo>
                <a:cubicBezTo>
                  <a:pt x="300" y="127"/>
                  <a:pt x="300" y="127"/>
                  <a:pt x="300" y="127"/>
                </a:cubicBezTo>
                <a:cubicBezTo>
                  <a:pt x="308" y="125"/>
                  <a:pt x="326" y="127"/>
                  <a:pt x="334" y="127"/>
                </a:cubicBezTo>
                <a:close/>
                <a:moveTo>
                  <a:pt x="293" y="97"/>
                </a:moveTo>
                <a:cubicBezTo>
                  <a:pt x="295" y="96"/>
                  <a:pt x="296" y="96"/>
                  <a:pt x="297" y="95"/>
                </a:cubicBezTo>
                <a:cubicBezTo>
                  <a:pt x="299" y="96"/>
                  <a:pt x="300" y="96"/>
                  <a:pt x="302" y="96"/>
                </a:cubicBezTo>
                <a:cubicBezTo>
                  <a:pt x="300" y="98"/>
                  <a:pt x="300" y="98"/>
                  <a:pt x="298" y="99"/>
                </a:cubicBezTo>
                <a:cubicBezTo>
                  <a:pt x="297" y="98"/>
                  <a:pt x="295" y="98"/>
                  <a:pt x="293" y="98"/>
                </a:cubicBezTo>
                <a:cubicBezTo>
                  <a:pt x="293" y="97"/>
                  <a:pt x="293" y="97"/>
                  <a:pt x="293" y="97"/>
                </a:cubicBezTo>
                <a:close/>
                <a:moveTo>
                  <a:pt x="297" y="127"/>
                </a:moveTo>
                <a:cubicBezTo>
                  <a:pt x="297" y="127"/>
                  <a:pt x="297" y="128"/>
                  <a:pt x="297" y="128"/>
                </a:cubicBezTo>
                <a:cubicBezTo>
                  <a:pt x="289" y="128"/>
                  <a:pt x="285" y="129"/>
                  <a:pt x="275" y="127"/>
                </a:cubicBezTo>
                <a:cubicBezTo>
                  <a:pt x="280" y="124"/>
                  <a:pt x="288" y="127"/>
                  <a:pt x="293" y="125"/>
                </a:cubicBezTo>
                <a:cubicBezTo>
                  <a:pt x="294" y="126"/>
                  <a:pt x="296" y="126"/>
                  <a:pt x="297" y="127"/>
                </a:cubicBezTo>
                <a:close/>
                <a:moveTo>
                  <a:pt x="268" y="220"/>
                </a:moveTo>
                <a:cubicBezTo>
                  <a:pt x="268" y="219"/>
                  <a:pt x="268" y="220"/>
                  <a:pt x="268" y="218"/>
                </a:cubicBezTo>
                <a:cubicBezTo>
                  <a:pt x="269" y="218"/>
                  <a:pt x="271" y="217"/>
                  <a:pt x="272" y="216"/>
                </a:cubicBezTo>
                <a:cubicBezTo>
                  <a:pt x="273" y="216"/>
                  <a:pt x="274" y="216"/>
                  <a:pt x="275" y="216"/>
                </a:cubicBezTo>
                <a:cubicBezTo>
                  <a:pt x="273" y="219"/>
                  <a:pt x="272" y="219"/>
                  <a:pt x="270" y="223"/>
                </a:cubicBezTo>
                <a:cubicBezTo>
                  <a:pt x="268" y="221"/>
                  <a:pt x="269" y="223"/>
                  <a:pt x="268" y="220"/>
                </a:cubicBezTo>
                <a:close/>
                <a:moveTo>
                  <a:pt x="270" y="390"/>
                </a:moveTo>
                <a:cubicBezTo>
                  <a:pt x="268" y="388"/>
                  <a:pt x="269" y="389"/>
                  <a:pt x="268" y="388"/>
                </a:cubicBezTo>
                <a:cubicBezTo>
                  <a:pt x="270" y="389"/>
                  <a:pt x="269" y="388"/>
                  <a:pt x="270" y="390"/>
                </a:cubicBezTo>
                <a:close/>
                <a:moveTo>
                  <a:pt x="272" y="126"/>
                </a:moveTo>
                <a:cubicBezTo>
                  <a:pt x="272" y="126"/>
                  <a:pt x="272" y="127"/>
                  <a:pt x="271" y="127"/>
                </a:cubicBezTo>
                <a:cubicBezTo>
                  <a:pt x="269" y="127"/>
                  <a:pt x="267" y="127"/>
                  <a:pt x="265" y="128"/>
                </a:cubicBezTo>
                <a:cubicBezTo>
                  <a:pt x="264" y="128"/>
                  <a:pt x="264" y="128"/>
                  <a:pt x="263" y="127"/>
                </a:cubicBezTo>
                <a:cubicBezTo>
                  <a:pt x="263" y="127"/>
                  <a:pt x="263" y="126"/>
                  <a:pt x="263" y="125"/>
                </a:cubicBezTo>
                <a:cubicBezTo>
                  <a:pt x="266" y="126"/>
                  <a:pt x="266" y="126"/>
                  <a:pt x="268" y="125"/>
                </a:cubicBezTo>
                <a:cubicBezTo>
                  <a:pt x="269" y="126"/>
                  <a:pt x="270" y="126"/>
                  <a:pt x="272" y="126"/>
                </a:cubicBezTo>
                <a:close/>
                <a:moveTo>
                  <a:pt x="268" y="99"/>
                </a:moveTo>
                <a:cubicBezTo>
                  <a:pt x="269" y="98"/>
                  <a:pt x="270" y="96"/>
                  <a:pt x="271" y="95"/>
                </a:cubicBezTo>
                <a:cubicBezTo>
                  <a:pt x="272" y="95"/>
                  <a:pt x="273" y="96"/>
                  <a:pt x="274" y="96"/>
                </a:cubicBezTo>
                <a:cubicBezTo>
                  <a:pt x="272" y="98"/>
                  <a:pt x="272" y="98"/>
                  <a:pt x="271" y="100"/>
                </a:cubicBezTo>
                <a:cubicBezTo>
                  <a:pt x="270" y="99"/>
                  <a:pt x="269" y="99"/>
                  <a:pt x="268" y="99"/>
                </a:cubicBezTo>
                <a:close/>
                <a:moveTo>
                  <a:pt x="266" y="83"/>
                </a:moveTo>
                <a:cubicBezTo>
                  <a:pt x="265" y="83"/>
                  <a:pt x="265" y="83"/>
                  <a:pt x="264" y="83"/>
                </a:cubicBezTo>
                <a:cubicBezTo>
                  <a:pt x="265" y="83"/>
                  <a:pt x="265" y="82"/>
                  <a:pt x="265" y="81"/>
                </a:cubicBezTo>
                <a:cubicBezTo>
                  <a:pt x="267" y="82"/>
                  <a:pt x="266" y="82"/>
                  <a:pt x="267" y="83"/>
                </a:cubicBezTo>
                <a:cubicBezTo>
                  <a:pt x="266" y="83"/>
                  <a:pt x="266" y="83"/>
                  <a:pt x="266" y="83"/>
                </a:cubicBezTo>
                <a:close/>
                <a:moveTo>
                  <a:pt x="265" y="98"/>
                </a:moveTo>
                <a:cubicBezTo>
                  <a:pt x="265" y="99"/>
                  <a:pt x="265" y="99"/>
                  <a:pt x="264" y="99"/>
                </a:cubicBezTo>
                <a:cubicBezTo>
                  <a:pt x="261" y="100"/>
                  <a:pt x="256" y="102"/>
                  <a:pt x="253" y="100"/>
                </a:cubicBezTo>
                <a:cubicBezTo>
                  <a:pt x="252" y="100"/>
                  <a:pt x="252" y="99"/>
                  <a:pt x="252" y="99"/>
                </a:cubicBezTo>
                <a:cubicBezTo>
                  <a:pt x="256" y="99"/>
                  <a:pt x="259" y="98"/>
                  <a:pt x="262" y="97"/>
                </a:cubicBezTo>
                <a:cubicBezTo>
                  <a:pt x="263" y="97"/>
                  <a:pt x="264" y="98"/>
                  <a:pt x="265" y="98"/>
                </a:cubicBezTo>
                <a:close/>
                <a:moveTo>
                  <a:pt x="258" y="139"/>
                </a:moveTo>
                <a:cubicBezTo>
                  <a:pt x="260" y="139"/>
                  <a:pt x="260" y="139"/>
                  <a:pt x="261" y="139"/>
                </a:cubicBezTo>
                <a:cubicBezTo>
                  <a:pt x="261" y="139"/>
                  <a:pt x="262" y="140"/>
                  <a:pt x="263" y="140"/>
                </a:cubicBezTo>
                <a:cubicBezTo>
                  <a:pt x="262" y="140"/>
                  <a:pt x="262" y="141"/>
                  <a:pt x="262" y="141"/>
                </a:cubicBezTo>
                <a:cubicBezTo>
                  <a:pt x="261" y="141"/>
                  <a:pt x="260" y="141"/>
                  <a:pt x="258" y="140"/>
                </a:cubicBezTo>
                <a:cubicBezTo>
                  <a:pt x="258" y="140"/>
                  <a:pt x="258" y="140"/>
                  <a:pt x="258" y="139"/>
                </a:cubicBezTo>
                <a:close/>
                <a:moveTo>
                  <a:pt x="262" y="195"/>
                </a:moveTo>
                <a:cubicBezTo>
                  <a:pt x="264" y="195"/>
                  <a:pt x="266" y="196"/>
                  <a:pt x="268" y="196"/>
                </a:cubicBezTo>
                <a:cubicBezTo>
                  <a:pt x="265" y="198"/>
                  <a:pt x="263" y="197"/>
                  <a:pt x="261" y="200"/>
                </a:cubicBezTo>
                <a:cubicBezTo>
                  <a:pt x="259" y="199"/>
                  <a:pt x="259" y="199"/>
                  <a:pt x="259" y="199"/>
                </a:cubicBezTo>
                <a:cubicBezTo>
                  <a:pt x="260" y="197"/>
                  <a:pt x="261" y="197"/>
                  <a:pt x="262" y="195"/>
                </a:cubicBezTo>
                <a:close/>
                <a:moveTo>
                  <a:pt x="274" y="169"/>
                </a:moveTo>
                <a:cubicBezTo>
                  <a:pt x="275" y="168"/>
                  <a:pt x="276" y="168"/>
                  <a:pt x="277" y="167"/>
                </a:cubicBezTo>
                <a:cubicBezTo>
                  <a:pt x="278" y="168"/>
                  <a:pt x="277" y="168"/>
                  <a:pt x="278" y="170"/>
                </a:cubicBezTo>
                <a:cubicBezTo>
                  <a:pt x="276" y="169"/>
                  <a:pt x="275" y="169"/>
                  <a:pt x="274" y="169"/>
                </a:cubicBezTo>
                <a:close/>
                <a:moveTo>
                  <a:pt x="281" y="186"/>
                </a:moveTo>
                <a:cubicBezTo>
                  <a:pt x="279" y="187"/>
                  <a:pt x="277" y="186"/>
                  <a:pt x="276" y="185"/>
                </a:cubicBezTo>
                <a:cubicBezTo>
                  <a:pt x="277" y="185"/>
                  <a:pt x="279" y="186"/>
                  <a:pt x="281" y="186"/>
                </a:cubicBezTo>
                <a:close/>
                <a:moveTo>
                  <a:pt x="277" y="220"/>
                </a:moveTo>
                <a:cubicBezTo>
                  <a:pt x="278" y="220"/>
                  <a:pt x="279" y="220"/>
                  <a:pt x="280" y="221"/>
                </a:cubicBezTo>
                <a:cubicBezTo>
                  <a:pt x="279" y="222"/>
                  <a:pt x="279" y="222"/>
                  <a:pt x="278" y="223"/>
                </a:cubicBezTo>
                <a:cubicBezTo>
                  <a:pt x="277" y="223"/>
                  <a:pt x="276" y="223"/>
                  <a:pt x="275" y="223"/>
                </a:cubicBezTo>
                <a:cubicBezTo>
                  <a:pt x="276" y="222"/>
                  <a:pt x="276" y="221"/>
                  <a:pt x="277" y="220"/>
                </a:cubicBezTo>
                <a:close/>
                <a:moveTo>
                  <a:pt x="277" y="192"/>
                </a:moveTo>
                <a:cubicBezTo>
                  <a:pt x="277" y="192"/>
                  <a:pt x="277" y="191"/>
                  <a:pt x="276" y="191"/>
                </a:cubicBezTo>
                <a:cubicBezTo>
                  <a:pt x="276" y="191"/>
                  <a:pt x="277" y="191"/>
                  <a:pt x="277" y="190"/>
                </a:cubicBezTo>
                <a:cubicBezTo>
                  <a:pt x="279" y="191"/>
                  <a:pt x="279" y="191"/>
                  <a:pt x="281" y="190"/>
                </a:cubicBezTo>
                <a:cubicBezTo>
                  <a:pt x="282" y="190"/>
                  <a:pt x="283" y="191"/>
                  <a:pt x="284" y="191"/>
                </a:cubicBezTo>
                <a:cubicBezTo>
                  <a:pt x="282" y="193"/>
                  <a:pt x="282" y="192"/>
                  <a:pt x="280" y="193"/>
                </a:cubicBezTo>
                <a:cubicBezTo>
                  <a:pt x="278" y="192"/>
                  <a:pt x="278" y="193"/>
                  <a:pt x="277" y="192"/>
                </a:cubicBezTo>
                <a:close/>
                <a:moveTo>
                  <a:pt x="282" y="220"/>
                </a:moveTo>
                <a:cubicBezTo>
                  <a:pt x="283" y="218"/>
                  <a:pt x="283" y="217"/>
                  <a:pt x="283" y="215"/>
                </a:cubicBezTo>
                <a:cubicBezTo>
                  <a:pt x="284" y="215"/>
                  <a:pt x="285" y="215"/>
                  <a:pt x="285" y="215"/>
                </a:cubicBezTo>
                <a:cubicBezTo>
                  <a:pt x="285" y="218"/>
                  <a:pt x="285" y="218"/>
                  <a:pt x="285" y="220"/>
                </a:cubicBezTo>
                <a:cubicBezTo>
                  <a:pt x="285" y="220"/>
                  <a:pt x="285" y="220"/>
                  <a:pt x="284" y="220"/>
                </a:cubicBezTo>
                <a:cubicBezTo>
                  <a:pt x="284" y="220"/>
                  <a:pt x="283" y="220"/>
                  <a:pt x="282" y="220"/>
                </a:cubicBezTo>
                <a:close/>
                <a:moveTo>
                  <a:pt x="284" y="291"/>
                </a:moveTo>
                <a:cubicBezTo>
                  <a:pt x="282" y="292"/>
                  <a:pt x="282" y="292"/>
                  <a:pt x="281" y="290"/>
                </a:cubicBezTo>
                <a:cubicBezTo>
                  <a:pt x="282" y="291"/>
                  <a:pt x="283" y="291"/>
                  <a:pt x="284" y="291"/>
                </a:cubicBezTo>
                <a:close/>
                <a:moveTo>
                  <a:pt x="285" y="188"/>
                </a:moveTo>
                <a:cubicBezTo>
                  <a:pt x="284" y="187"/>
                  <a:pt x="283" y="186"/>
                  <a:pt x="283" y="185"/>
                </a:cubicBezTo>
                <a:cubicBezTo>
                  <a:pt x="288" y="186"/>
                  <a:pt x="288" y="186"/>
                  <a:pt x="288" y="186"/>
                </a:cubicBezTo>
                <a:cubicBezTo>
                  <a:pt x="288" y="187"/>
                  <a:pt x="288" y="187"/>
                  <a:pt x="288" y="187"/>
                </a:cubicBezTo>
                <a:cubicBezTo>
                  <a:pt x="287" y="188"/>
                  <a:pt x="286" y="188"/>
                  <a:pt x="285" y="188"/>
                </a:cubicBezTo>
                <a:close/>
                <a:moveTo>
                  <a:pt x="289" y="140"/>
                </a:moveTo>
                <a:cubicBezTo>
                  <a:pt x="288" y="142"/>
                  <a:pt x="288" y="141"/>
                  <a:pt x="287" y="142"/>
                </a:cubicBezTo>
                <a:cubicBezTo>
                  <a:pt x="287" y="142"/>
                  <a:pt x="287" y="142"/>
                  <a:pt x="286" y="143"/>
                </a:cubicBezTo>
                <a:cubicBezTo>
                  <a:pt x="286" y="141"/>
                  <a:pt x="286" y="138"/>
                  <a:pt x="285" y="136"/>
                </a:cubicBezTo>
                <a:cubicBezTo>
                  <a:pt x="286" y="136"/>
                  <a:pt x="287" y="137"/>
                  <a:pt x="288" y="137"/>
                </a:cubicBezTo>
                <a:cubicBezTo>
                  <a:pt x="287" y="140"/>
                  <a:pt x="287" y="138"/>
                  <a:pt x="289" y="140"/>
                </a:cubicBezTo>
                <a:close/>
                <a:moveTo>
                  <a:pt x="291" y="167"/>
                </a:moveTo>
                <a:cubicBezTo>
                  <a:pt x="292" y="167"/>
                  <a:pt x="292" y="167"/>
                  <a:pt x="293" y="167"/>
                </a:cubicBezTo>
                <a:cubicBezTo>
                  <a:pt x="292" y="168"/>
                  <a:pt x="292" y="169"/>
                  <a:pt x="291" y="170"/>
                </a:cubicBezTo>
                <a:cubicBezTo>
                  <a:pt x="284" y="169"/>
                  <a:pt x="284" y="169"/>
                  <a:pt x="284" y="169"/>
                </a:cubicBezTo>
                <a:cubicBezTo>
                  <a:pt x="286" y="168"/>
                  <a:pt x="289" y="168"/>
                  <a:pt x="291" y="167"/>
                </a:cubicBezTo>
                <a:close/>
                <a:moveTo>
                  <a:pt x="286" y="297"/>
                </a:moveTo>
                <a:cubicBezTo>
                  <a:pt x="288" y="296"/>
                  <a:pt x="291" y="296"/>
                  <a:pt x="292" y="295"/>
                </a:cubicBezTo>
                <a:cubicBezTo>
                  <a:pt x="293" y="295"/>
                  <a:pt x="293" y="295"/>
                  <a:pt x="293" y="295"/>
                </a:cubicBezTo>
                <a:cubicBezTo>
                  <a:pt x="292" y="297"/>
                  <a:pt x="293" y="296"/>
                  <a:pt x="292" y="297"/>
                </a:cubicBezTo>
                <a:cubicBezTo>
                  <a:pt x="291" y="297"/>
                  <a:pt x="289" y="298"/>
                  <a:pt x="289" y="298"/>
                </a:cubicBezTo>
                <a:cubicBezTo>
                  <a:pt x="287" y="298"/>
                  <a:pt x="286" y="298"/>
                  <a:pt x="285" y="298"/>
                </a:cubicBezTo>
                <a:cubicBezTo>
                  <a:pt x="286" y="297"/>
                  <a:pt x="286" y="297"/>
                  <a:pt x="286" y="297"/>
                </a:cubicBezTo>
                <a:close/>
                <a:moveTo>
                  <a:pt x="295" y="304"/>
                </a:moveTo>
                <a:cubicBezTo>
                  <a:pt x="293" y="304"/>
                  <a:pt x="293" y="304"/>
                  <a:pt x="292" y="303"/>
                </a:cubicBezTo>
                <a:cubicBezTo>
                  <a:pt x="293" y="303"/>
                  <a:pt x="294" y="304"/>
                  <a:pt x="295" y="304"/>
                </a:cubicBezTo>
                <a:close/>
                <a:moveTo>
                  <a:pt x="286" y="85"/>
                </a:moveTo>
                <a:cubicBezTo>
                  <a:pt x="288" y="85"/>
                  <a:pt x="289" y="85"/>
                  <a:pt x="290" y="86"/>
                </a:cubicBezTo>
                <a:cubicBezTo>
                  <a:pt x="291" y="88"/>
                  <a:pt x="290" y="87"/>
                  <a:pt x="292" y="89"/>
                </a:cubicBezTo>
                <a:cubicBezTo>
                  <a:pt x="291" y="89"/>
                  <a:pt x="291" y="90"/>
                  <a:pt x="291" y="90"/>
                </a:cubicBezTo>
                <a:cubicBezTo>
                  <a:pt x="288" y="90"/>
                  <a:pt x="270" y="89"/>
                  <a:pt x="269" y="89"/>
                </a:cubicBezTo>
                <a:cubicBezTo>
                  <a:pt x="268" y="87"/>
                  <a:pt x="269" y="86"/>
                  <a:pt x="271" y="85"/>
                </a:cubicBezTo>
                <a:cubicBezTo>
                  <a:pt x="271" y="84"/>
                  <a:pt x="271" y="83"/>
                  <a:pt x="271" y="83"/>
                </a:cubicBezTo>
                <a:cubicBezTo>
                  <a:pt x="273" y="83"/>
                  <a:pt x="274" y="83"/>
                  <a:pt x="275" y="85"/>
                </a:cubicBezTo>
                <a:cubicBezTo>
                  <a:pt x="280" y="86"/>
                  <a:pt x="284" y="87"/>
                  <a:pt x="286" y="85"/>
                </a:cubicBezTo>
                <a:close/>
                <a:moveTo>
                  <a:pt x="272" y="79"/>
                </a:moveTo>
                <a:cubicBezTo>
                  <a:pt x="272" y="79"/>
                  <a:pt x="273" y="79"/>
                  <a:pt x="274" y="79"/>
                </a:cubicBezTo>
                <a:cubicBezTo>
                  <a:pt x="274" y="79"/>
                  <a:pt x="271" y="83"/>
                  <a:pt x="271" y="82"/>
                </a:cubicBezTo>
                <a:cubicBezTo>
                  <a:pt x="269" y="80"/>
                  <a:pt x="272" y="80"/>
                  <a:pt x="272" y="79"/>
                </a:cubicBezTo>
                <a:close/>
                <a:moveTo>
                  <a:pt x="278" y="71"/>
                </a:moveTo>
                <a:cubicBezTo>
                  <a:pt x="277" y="72"/>
                  <a:pt x="277" y="73"/>
                  <a:pt x="277" y="74"/>
                </a:cubicBezTo>
                <a:cubicBezTo>
                  <a:pt x="275" y="75"/>
                  <a:pt x="274" y="75"/>
                  <a:pt x="272" y="77"/>
                </a:cubicBezTo>
                <a:cubicBezTo>
                  <a:pt x="269" y="76"/>
                  <a:pt x="267" y="75"/>
                  <a:pt x="265" y="74"/>
                </a:cubicBezTo>
                <a:cubicBezTo>
                  <a:pt x="266" y="73"/>
                  <a:pt x="266" y="72"/>
                  <a:pt x="266" y="71"/>
                </a:cubicBezTo>
                <a:cubicBezTo>
                  <a:pt x="270" y="71"/>
                  <a:pt x="272" y="70"/>
                  <a:pt x="278" y="71"/>
                </a:cubicBezTo>
                <a:close/>
                <a:moveTo>
                  <a:pt x="254" y="43"/>
                </a:moveTo>
                <a:cubicBezTo>
                  <a:pt x="254" y="43"/>
                  <a:pt x="254" y="43"/>
                  <a:pt x="255" y="42"/>
                </a:cubicBezTo>
                <a:cubicBezTo>
                  <a:pt x="256" y="43"/>
                  <a:pt x="256" y="43"/>
                  <a:pt x="257" y="43"/>
                </a:cubicBezTo>
                <a:cubicBezTo>
                  <a:pt x="257" y="44"/>
                  <a:pt x="256" y="45"/>
                  <a:pt x="256" y="46"/>
                </a:cubicBezTo>
                <a:cubicBezTo>
                  <a:pt x="256" y="46"/>
                  <a:pt x="256" y="45"/>
                  <a:pt x="255" y="45"/>
                </a:cubicBezTo>
                <a:cubicBezTo>
                  <a:pt x="255" y="45"/>
                  <a:pt x="252" y="44"/>
                  <a:pt x="254" y="43"/>
                </a:cubicBezTo>
                <a:close/>
                <a:moveTo>
                  <a:pt x="245" y="45"/>
                </a:moveTo>
                <a:cubicBezTo>
                  <a:pt x="245" y="44"/>
                  <a:pt x="246" y="44"/>
                  <a:pt x="246" y="44"/>
                </a:cubicBezTo>
                <a:cubicBezTo>
                  <a:pt x="247" y="44"/>
                  <a:pt x="248" y="44"/>
                  <a:pt x="249" y="45"/>
                </a:cubicBezTo>
                <a:cubicBezTo>
                  <a:pt x="249" y="45"/>
                  <a:pt x="249" y="45"/>
                  <a:pt x="249" y="46"/>
                </a:cubicBezTo>
                <a:cubicBezTo>
                  <a:pt x="247" y="46"/>
                  <a:pt x="248" y="46"/>
                  <a:pt x="247" y="46"/>
                </a:cubicBezTo>
                <a:cubicBezTo>
                  <a:pt x="247" y="46"/>
                  <a:pt x="243" y="45"/>
                  <a:pt x="245" y="45"/>
                </a:cubicBezTo>
                <a:close/>
                <a:moveTo>
                  <a:pt x="243" y="55"/>
                </a:moveTo>
                <a:cubicBezTo>
                  <a:pt x="243" y="55"/>
                  <a:pt x="243" y="54"/>
                  <a:pt x="243" y="54"/>
                </a:cubicBezTo>
                <a:cubicBezTo>
                  <a:pt x="244" y="54"/>
                  <a:pt x="244" y="55"/>
                  <a:pt x="245" y="55"/>
                </a:cubicBezTo>
                <a:cubicBezTo>
                  <a:pt x="245" y="55"/>
                  <a:pt x="245" y="55"/>
                  <a:pt x="245" y="54"/>
                </a:cubicBezTo>
                <a:cubicBezTo>
                  <a:pt x="250" y="55"/>
                  <a:pt x="253" y="53"/>
                  <a:pt x="255" y="50"/>
                </a:cubicBezTo>
                <a:cubicBezTo>
                  <a:pt x="256" y="53"/>
                  <a:pt x="255" y="53"/>
                  <a:pt x="253" y="55"/>
                </a:cubicBezTo>
                <a:cubicBezTo>
                  <a:pt x="251" y="58"/>
                  <a:pt x="252" y="55"/>
                  <a:pt x="248" y="56"/>
                </a:cubicBezTo>
                <a:cubicBezTo>
                  <a:pt x="247" y="56"/>
                  <a:pt x="246" y="59"/>
                  <a:pt x="245" y="60"/>
                </a:cubicBezTo>
                <a:cubicBezTo>
                  <a:pt x="245" y="60"/>
                  <a:pt x="243" y="57"/>
                  <a:pt x="241" y="57"/>
                </a:cubicBezTo>
                <a:cubicBezTo>
                  <a:pt x="242" y="55"/>
                  <a:pt x="242" y="56"/>
                  <a:pt x="243" y="55"/>
                </a:cubicBezTo>
                <a:close/>
                <a:moveTo>
                  <a:pt x="226" y="69"/>
                </a:moveTo>
                <a:cubicBezTo>
                  <a:pt x="228" y="68"/>
                  <a:pt x="228" y="68"/>
                  <a:pt x="229" y="66"/>
                </a:cubicBezTo>
                <a:cubicBezTo>
                  <a:pt x="231" y="66"/>
                  <a:pt x="233" y="67"/>
                  <a:pt x="235" y="67"/>
                </a:cubicBezTo>
                <a:cubicBezTo>
                  <a:pt x="235" y="67"/>
                  <a:pt x="236" y="68"/>
                  <a:pt x="236" y="68"/>
                </a:cubicBezTo>
                <a:cubicBezTo>
                  <a:pt x="233" y="70"/>
                  <a:pt x="233" y="69"/>
                  <a:pt x="232" y="74"/>
                </a:cubicBezTo>
                <a:cubicBezTo>
                  <a:pt x="227" y="74"/>
                  <a:pt x="223" y="75"/>
                  <a:pt x="220" y="71"/>
                </a:cubicBezTo>
                <a:cubicBezTo>
                  <a:pt x="219" y="71"/>
                  <a:pt x="218" y="71"/>
                  <a:pt x="217" y="71"/>
                </a:cubicBezTo>
                <a:cubicBezTo>
                  <a:pt x="217" y="73"/>
                  <a:pt x="217" y="75"/>
                  <a:pt x="217" y="76"/>
                </a:cubicBezTo>
                <a:cubicBezTo>
                  <a:pt x="217" y="77"/>
                  <a:pt x="217" y="77"/>
                  <a:pt x="217" y="78"/>
                </a:cubicBezTo>
                <a:cubicBezTo>
                  <a:pt x="211" y="76"/>
                  <a:pt x="212" y="72"/>
                  <a:pt x="211" y="68"/>
                </a:cubicBezTo>
                <a:cubicBezTo>
                  <a:pt x="216" y="68"/>
                  <a:pt x="223" y="68"/>
                  <a:pt x="226" y="69"/>
                </a:cubicBezTo>
                <a:close/>
                <a:moveTo>
                  <a:pt x="210" y="83"/>
                </a:moveTo>
                <a:cubicBezTo>
                  <a:pt x="214" y="84"/>
                  <a:pt x="217" y="84"/>
                  <a:pt x="219" y="83"/>
                </a:cubicBezTo>
                <a:cubicBezTo>
                  <a:pt x="220" y="83"/>
                  <a:pt x="221" y="83"/>
                  <a:pt x="222" y="83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19" y="85"/>
                  <a:pt x="214" y="84"/>
                  <a:pt x="211" y="85"/>
                </a:cubicBezTo>
                <a:cubicBezTo>
                  <a:pt x="211" y="85"/>
                  <a:pt x="210" y="85"/>
                  <a:pt x="209" y="85"/>
                </a:cubicBezTo>
                <a:lnTo>
                  <a:pt x="210" y="83"/>
                </a:lnTo>
                <a:close/>
                <a:moveTo>
                  <a:pt x="194" y="287"/>
                </a:moveTo>
                <a:cubicBezTo>
                  <a:pt x="195" y="287"/>
                  <a:pt x="195" y="287"/>
                  <a:pt x="196" y="287"/>
                </a:cubicBezTo>
                <a:cubicBezTo>
                  <a:pt x="195" y="288"/>
                  <a:pt x="195" y="289"/>
                  <a:pt x="194" y="290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189" y="287"/>
                  <a:pt x="192" y="287"/>
                  <a:pt x="194" y="287"/>
                </a:cubicBezTo>
                <a:close/>
                <a:moveTo>
                  <a:pt x="213" y="309"/>
                </a:moveTo>
                <a:cubicBezTo>
                  <a:pt x="209" y="307"/>
                  <a:pt x="200" y="304"/>
                  <a:pt x="194" y="307"/>
                </a:cubicBezTo>
                <a:cubicBezTo>
                  <a:pt x="194" y="307"/>
                  <a:pt x="193" y="306"/>
                  <a:pt x="193" y="306"/>
                </a:cubicBezTo>
                <a:cubicBezTo>
                  <a:pt x="195" y="308"/>
                  <a:pt x="196" y="308"/>
                  <a:pt x="198" y="307"/>
                </a:cubicBezTo>
                <a:cubicBezTo>
                  <a:pt x="196" y="309"/>
                  <a:pt x="194" y="308"/>
                  <a:pt x="191" y="309"/>
                </a:cubicBezTo>
                <a:cubicBezTo>
                  <a:pt x="187" y="308"/>
                  <a:pt x="188" y="307"/>
                  <a:pt x="185" y="306"/>
                </a:cubicBezTo>
                <a:cubicBezTo>
                  <a:pt x="185" y="305"/>
                  <a:pt x="185" y="305"/>
                  <a:pt x="185" y="305"/>
                </a:cubicBezTo>
                <a:cubicBezTo>
                  <a:pt x="189" y="303"/>
                  <a:pt x="194" y="301"/>
                  <a:pt x="198" y="299"/>
                </a:cubicBezTo>
                <a:cubicBezTo>
                  <a:pt x="200" y="301"/>
                  <a:pt x="199" y="299"/>
                  <a:pt x="198" y="302"/>
                </a:cubicBezTo>
                <a:cubicBezTo>
                  <a:pt x="203" y="303"/>
                  <a:pt x="209" y="305"/>
                  <a:pt x="213" y="303"/>
                </a:cubicBezTo>
                <a:cubicBezTo>
                  <a:pt x="215" y="303"/>
                  <a:pt x="217" y="304"/>
                  <a:pt x="219" y="304"/>
                </a:cubicBezTo>
                <a:cubicBezTo>
                  <a:pt x="216" y="306"/>
                  <a:pt x="215" y="306"/>
                  <a:pt x="213" y="309"/>
                </a:cubicBezTo>
                <a:close/>
                <a:moveTo>
                  <a:pt x="218" y="99"/>
                </a:moveTo>
                <a:cubicBezTo>
                  <a:pt x="215" y="99"/>
                  <a:pt x="211" y="98"/>
                  <a:pt x="208" y="97"/>
                </a:cubicBezTo>
                <a:cubicBezTo>
                  <a:pt x="208" y="97"/>
                  <a:pt x="208" y="97"/>
                  <a:pt x="208" y="96"/>
                </a:cubicBezTo>
                <a:cubicBezTo>
                  <a:pt x="209" y="96"/>
                  <a:pt x="223" y="92"/>
                  <a:pt x="225" y="91"/>
                </a:cubicBezTo>
                <a:cubicBezTo>
                  <a:pt x="226" y="92"/>
                  <a:pt x="227" y="92"/>
                  <a:pt x="228" y="92"/>
                </a:cubicBezTo>
                <a:cubicBezTo>
                  <a:pt x="225" y="96"/>
                  <a:pt x="222" y="97"/>
                  <a:pt x="218" y="99"/>
                </a:cubicBezTo>
                <a:close/>
                <a:moveTo>
                  <a:pt x="237" y="98"/>
                </a:moveTo>
                <a:cubicBezTo>
                  <a:pt x="235" y="97"/>
                  <a:pt x="232" y="97"/>
                  <a:pt x="229" y="96"/>
                </a:cubicBezTo>
                <a:cubicBezTo>
                  <a:pt x="229" y="95"/>
                  <a:pt x="230" y="94"/>
                  <a:pt x="230" y="93"/>
                </a:cubicBezTo>
                <a:cubicBezTo>
                  <a:pt x="232" y="93"/>
                  <a:pt x="235" y="94"/>
                  <a:pt x="237" y="94"/>
                </a:cubicBezTo>
                <a:cubicBezTo>
                  <a:pt x="237" y="95"/>
                  <a:pt x="237" y="96"/>
                  <a:pt x="237" y="98"/>
                </a:cubicBezTo>
                <a:close/>
                <a:moveTo>
                  <a:pt x="240" y="71"/>
                </a:moveTo>
                <a:cubicBezTo>
                  <a:pt x="238" y="71"/>
                  <a:pt x="239" y="72"/>
                  <a:pt x="238" y="71"/>
                </a:cubicBezTo>
                <a:cubicBezTo>
                  <a:pt x="237" y="70"/>
                  <a:pt x="237" y="70"/>
                  <a:pt x="237" y="69"/>
                </a:cubicBezTo>
                <a:cubicBezTo>
                  <a:pt x="241" y="68"/>
                  <a:pt x="239" y="69"/>
                  <a:pt x="239" y="66"/>
                </a:cubicBezTo>
                <a:cubicBezTo>
                  <a:pt x="246" y="65"/>
                  <a:pt x="261" y="63"/>
                  <a:pt x="267" y="61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63" y="66"/>
                  <a:pt x="264" y="63"/>
                  <a:pt x="260" y="65"/>
                </a:cubicBezTo>
                <a:cubicBezTo>
                  <a:pt x="258" y="65"/>
                  <a:pt x="259" y="67"/>
                  <a:pt x="258" y="68"/>
                </a:cubicBezTo>
                <a:cubicBezTo>
                  <a:pt x="256" y="70"/>
                  <a:pt x="252" y="70"/>
                  <a:pt x="250" y="72"/>
                </a:cubicBezTo>
                <a:cubicBezTo>
                  <a:pt x="249" y="72"/>
                  <a:pt x="249" y="72"/>
                  <a:pt x="248" y="72"/>
                </a:cubicBezTo>
                <a:cubicBezTo>
                  <a:pt x="248" y="70"/>
                  <a:pt x="247" y="68"/>
                  <a:pt x="247" y="67"/>
                </a:cubicBezTo>
                <a:cubicBezTo>
                  <a:pt x="247" y="67"/>
                  <a:pt x="247" y="67"/>
                  <a:pt x="247" y="66"/>
                </a:cubicBezTo>
                <a:cubicBezTo>
                  <a:pt x="243" y="68"/>
                  <a:pt x="244" y="70"/>
                  <a:pt x="240" y="71"/>
                </a:cubicBezTo>
                <a:close/>
                <a:moveTo>
                  <a:pt x="249" y="78"/>
                </a:moveTo>
                <a:cubicBezTo>
                  <a:pt x="249" y="78"/>
                  <a:pt x="250" y="78"/>
                  <a:pt x="251" y="79"/>
                </a:cubicBezTo>
                <a:cubicBezTo>
                  <a:pt x="250" y="81"/>
                  <a:pt x="249" y="83"/>
                  <a:pt x="248" y="85"/>
                </a:cubicBezTo>
                <a:cubicBezTo>
                  <a:pt x="247" y="85"/>
                  <a:pt x="246" y="85"/>
                  <a:pt x="245" y="85"/>
                </a:cubicBezTo>
                <a:cubicBezTo>
                  <a:pt x="246" y="80"/>
                  <a:pt x="247" y="80"/>
                  <a:pt x="249" y="78"/>
                </a:cubicBezTo>
                <a:close/>
                <a:moveTo>
                  <a:pt x="248" y="128"/>
                </a:moveTo>
                <a:cubicBezTo>
                  <a:pt x="248" y="127"/>
                  <a:pt x="248" y="127"/>
                  <a:pt x="248" y="127"/>
                </a:cubicBezTo>
                <a:cubicBezTo>
                  <a:pt x="250" y="126"/>
                  <a:pt x="254" y="126"/>
                  <a:pt x="256" y="125"/>
                </a:cubicBezTo>
                <a:cubicBezTo>
                  <a:pt x="258" y="126"/>
                  <a:pt x="257" y="125"/>
                  <a:pt x="258" y="126"/>
                </a:cubicBezTo>
                <a:cubicBezTo>
                  <a:pt x="256" y="127"/>
                  <a:pt x="255" y="128"/>
                  <a:pt x="253" y="129"/>
                </a:cubicBezTo>
                <a:cubicBezTo>
                  <a:pt x="252" y="128"/>
                  <a:pt x="250" y="128"/>
                  <a:pt x="248" y="128"/>
                </a:cubicBezTo>
                <a:close/>
                <a:moveTo>
                  <a:pt x="249" y="191"/>
                </a:moveTo>
                <a:cubicBezTo>
                  <a:pt x="250" y="190"/>
                  <a:pt x="250" y="189"/>
                  <a:pt x="251" y="188"/>
                </a:cubicBezTo>
                <a:cubicBezTo>
                  <a:pt x="253" y="189"/>
                  <a:pt x="255" y="189"/>
                  <a:pt x="258" y="190"/>
                </a:cubicBezTo>
                <a:cubicBezTo>
                  <a:pt x="255" y="191"/>
                  <a:pt x="254" y="190"/>
                  <a:pt x="252" y="192"/>
                </a:cubicBezTo>
                <a:cubicBezTo>
                  <a:pt x="251" y="192"/>
                  <a:pt x="250" y="191"/>
                  <a:pt x="249" y="191"/>
                </a:cubicBezTo>
                <a:close/>
                <a:moveTo>
                  <a:pt x="257" y="253"/>
                </a:moveTo>
                <a:cubicBezTo>
                  <a:pt x="255" y="253"/>
                  <a:pt x="254" y="253"/>
                  <a:pt x="252" y="253"/>
                </a:cubicBezTo>
                <a:cubicBezTo>
                  <a:pt x="252" y="252"/>
                  <a:pt x="253" y="252"/>
                  <a:pt x="253" y="251"/>
                </a:cubicBezTo>
                <a:cubicBezTo>
                  <a:pt x="254" y="251"/>
                  <a:pt x="255" y="252"/>
                  <a:pt x="257" y="252"/>
                </a:cubicBezTo>
                <a:cubicBezTo>
                  <a:pt x="257" y="252"/>
                  <a:pt x="257" y="252"/>
                  <a:pt x="257" y="253"/>
                </a:cubicBezTo>
                <a:close/>
                <a:moveTo>
                  <a:pt x="256" y="222"/>
                </a:moveTo>
                <a:cubicBezTo>
                  <a:pt x="255" y="222"/>
                  <a:pt x="254" y="222"/>
                  <a:pt x="252" y="221"/>
                </a:cubicBezTo>
                <a:cubicBezTo>
                  <a:pt x="254" y="217"/>
                  <a:pt x="255" y="218"/>
                  <a:pt x="258" y="216"/>
                </a:cubicBezTo>
                <a:cubicBezTo>
                  <a:pt x="260" y="217"/>
                  <a:pt x="260" y="217"/>
                  <a:pt x="262" y="218"/>
                </a:cubicBezTo>
                <a:cubicBezTo>
                  <a:pt x="259" y="220"/>
                  <a:pt x="258" y="219"/>
                  <a:pt x="256" y="222"/>
                </a:cubicBezTo>
                <a:close/>
                <a:moveTo>
                  <a:pt x="258" y="389"/>
                </a:moveTo>
                <a:cubicBezTo>
                  <a:pt x="260" y="389"/>
                  <a:pt x="262" y="389"/>
                  <a:pt x="263" y="388"/>
                </a:cubicBezTo>
                <a:cubicBezTo>
                  <a:pt x="264" y="388"/>
                  <a:pt x="266" y="389"/>
                  <a:pt x="267" y="389"/>
                </a:cubicBezTo>
                <a:cubicBezTo>
                  <a:pt x="267" y="389"/>
                  <a:pt x="267" y="390"/>
                  <a:pt x="267" y="390"/>
                </a:cubicBezTo>
                <a:cubicBezTo>
                  <a:pt x="264" y="390"/>
                  <a:pt x="264" y="390"/>
                  <a:pt x="262" y="391"/>
                </a:cubicBezTo>
                <a:cubicBezTo>
                  <a:pt x="261" y="391"/>
                  <a:pt x="260" y="391"/>
                  <a:pt x="258" y="390"/>
                </a:cubicBezTo>
                <a:cubicBezTo>
                  <a:pt x="258" y="390"/>
                  <a:pt x="258" y="390"/>
                  <a:pt x="258" y="389"/>
                </a:cubicBezTo>
                <a:close/>
                <a:moveTo>
                  <a:pt x="264" y="491"/>
                </a:moveTo>
                <a:cubicBezTo>
                  <a:pt x="264" y="491"/>
                  <a:pt x="263" y="491"/>
                  <a:pt x="263" y="491"/>
                </a:cubicBezTo>
                <a:cubicBezTo>
                  <a:pt x="262" y="491"/>
                  <a:pt x="260" y="491"/>
                  <a:pt x="259" y="491"/>
                </a:cubicBezTo>
                <a:cubicBezTo>
                  <a:pt x="260" y="489"/>
                  <a:pt x="260" y="489"/>
                  <a:pt x="261" y="487"/>
                </a:cubicBezTo>
                <a:cubicBezTo>
                  <a:pt x="262" y="487"/>
                  <a:pt x="264" y="487"/>
                  <a:pt x="265" y="488"/>
                </a:cubicBezTo>
                <a:cubicBezTo>
                  <a:pt x="265" y="489"/>
                  <a:pt x="265" y="490"/>
                  <a:pt x="264" y="491"/>
                </a:cubicBezTo>
                <a:close/>
                <a:moveTo>
                  <a:pt x="268" y="463"/>
                </a:moveTo>
                <a:cubicBezTo>
                  <a:pt x="268" y="465"/>
                  <a:pt x="268" y="465"/>
                  <a:pt x="270" y="467"/>
                </a:cubicBezTo>
                <a:cubicBezTo>
                  <a:pt x="270" y="467"/>
                  <a:pt x="270" y="467"/>
                  <a:pt x="270" y="468"/>
                </a:cubicBezTo>
                <a:cubicBezTo>
                  <a:pt x="268" y="468"/>
                  <a:pt x="269" y="468"/>
                  <a:pt x="268" y="468"/>
                </a:cubicBezTo>
                <a:cubicBezTo>
                  <a:pt x="266" y="468"/>
                  <a:pt x="264" y="467"/>
                  <a:pt x="263" y="467"/>
                </a:cubicBezTo>
                <a:cubicBezTo>
                  <a:pt x="265" y="464"/>
                  <a:pt x="266" y="465"/>
                  <a:pt x="266" y="461"/>
                </a:cubicBezTo>
                <a:cubicBezTo>
                  <a:pt x="268" y="462"/>
                  <a:pt x="270" y="462"/>
                  <a:pt x="272" y="463"/>
                </a:cubicBezTo>
                <a:cubicBezTo>
                  <a:pt x="271" y="463"/>
                  <a:pt x="270" y="463"/>
                  <a:pt x="268" y="463"/>
                </a:cubicBezTo>
                <a:close/>
                <a:moveTo>
                  <a:pt x="271" y="388"/>
                </a:moveTo>
                <a:cubicBezTo>
                  <a:pt x="273" y="389"/>
                  <a:pt x="272" y="388"/>
                  <a:pt x="273" y="389"/>
                </a:cubicBezTo>
                <a:cubicBezTo>
                  <a:pt x="272" y="388"/>
                  <a:pt x="272" y="389"/>
                  <a:pt x="271" y="388"/>
                </a:cubicBezTo>
                <a:close/>
                <a:moveTo>
                  <a:pt x="269" y="383"/>
                </a:moveTo>
                <a:cubicBezTo>
                  <a:pt x="270" y="381"/>
                  <a:pt x="270" y="381"/>
                  <a:pt x="270" y="381"/>
                </a:cubicBezTo>
                <a:cubicBezTo>
                  <a:pt x="272" y="381"/>
                  <a:pt x="272" y="381"/>
                  <a:pt x="274" y="380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80" y="381"/>
                  <a:pt x="281" y="382"/>
                  <a:pt x="281" y="382"/>
                </a:cubicBezTo>
                <a:cubicBezTo>
                  <a:pt x="281" y="383"/>
                  <a:pt x="280" y="383"/>
                  <a:pt x="280" y="384"/>
                </a:cubicBezTo>
                <a:cubicBezTo>
                  <a:pt x="277" y="384"/>
                  <a:pt x="275" y="383"/>
                  <a:pt x="273" y="384"/>
                </a:cubicBezTo>
                <a:lnTo>
                  <a:pt x="269" y="383"/>
                </a:lnTo>
                <a:close/>
                <a:moveTo>
                  <a:pt x="281" y="390"/>
                </a:moveTo>
                <a:cubicBezTo>
                  <a:pt x="279" y="389"/>
                  <a:pt x="277" y="389"/>
                  <a:pt x="276" y="389"/>
                </a:cubicBezTo>
                <a:cubicBezTo>
                  <a:pt x="277" y="388"/>
                  <a:pt x="279" y="388"/>
                  <a:pt x="280" y="387"/>
                </a:cubicBezTo>
                <a:cubicBezTo>
                  <a:pt x="281" y="388"/>
                  <a:pt x="283" y="388"/>
                  <a:pt x="284" y="388"/>
                </a:cubicBezTo>
                <a:cubicBezTo>
                  <a:pt x="283" y="389"/>
                  <a:pt x="281" y="389"/>
                  <a:pt x="281" y="390"/>
                </a:cubicBezTo>
                <a:close/>
                <a:moveTo>
                  <a:pt x="283" y="381"/>
                </a:moveTo>
                <a:cubicBezTo>
                  <a:pt x="284" y="381"/>
                  <a:pt x="285" y="381"/>
                  <a:pt x="286" y="381"/>
                </a:cubicBezTo>
                <a:cubicBezTo>
                  <a:pt x="285" y="382"/>
                  <a:pt x="285" y="382"/>
                  <a:pt x="283" y="381"/>
                </a:cubicBezTo>
                <a:close/>
                <a:moveTo>
                  <a:pt x="278" y="308"/>
                </a:moveTo>
                <a:cubicBezTo>
                  <a:pt x="277" y="308"/>
                  <a:pt x="277" y="308"/>
                  <a:pt x="276" y="307"/>
                </a:cubicBezTo>
                <a:cubicBezTo>
                  <a:pt x="279" y="304"/>
                  <a:pt x="283" y="305"/>
                  <a:pt x="285" y="303"/>
                </a:cubicBezTo>
                <a:cubicBezTo>
                  <a:pt x="287" y="303"/>
                  <a:pt x="289" y="304"/>
                  <a:pt x="291" y="304"/>
                </a:cubicBezTo>
                <a:cubicBezTo>
                  <a:pt x="290" y="304"/>
                  <a:pt x="290" y="305"/>
                  <a:pt x="290" y="305"/>
                </a:cubicBezTo>
                <a:cubicBezTo>
                  <a:pt x="287" y="306"/>
                  <a:pt x="281" y="306"/>
                  <a:pt x="278" y="308"/>
                </a:cubicBezTo>
                <a:close/>
                <a:moveTo>
                  <a:pt x="293" y="381"/>
                </a:moveTo>
                <a:cubicBezTo>
                  <a:pt x="291" y="381"/>
                  <a:pt x="290" y="381"/>
                  <a:pt x="289" y="381"/>
                </a:cubicBezTo>
                <a:cubicBezTo>
                  <a:pt x="289" y="379"/>
                  <a:pt x="289" y="378"/>
                  <a:pt x="290" y="377"/>
                </a:cubicBezTo>
                <a:cubicBezTo>
                  <a:pt x="291" y="377"/>
                  <a:pt x="292" y="377"/>
                  <a:pt x="294" y="377"/>
                </a:cubicBezTo>
                <a:cubicBezTo>
                  <a:pt x="294" y="378"/>
                  <a:pt x="294" y="378"/>
                  <a:pt x="294" y="379"/>
                </a:cubicBezTo>
                <a:cubicBezTo>
                  <a:pt x="294" y="380"/>
                  <a:pt x="293" y="381"/>
                  <a:pt x="293" y="381"/>
                </a:cubicBezTo>
                <a:close/>
                <a:moveTo>
                  <a:pt x="288" y="349"/>
                </a:moveTo>
                <a:cubicBezTo>
                  <a:pt x="289" y="348"/>
                  <a:pt x="291" y="348"/>
                  <a:pt x="292" y="348"/>
                </a:cubicBezTo>
                <a:cubicBezTo>
                  <a:pt x="294" y="348"/>
                  <a:pt x="295" y="348"/>
                  <a:pt x="296" y="348"/>
                </a:cubicBezTo>
                <a:cubicBezTo>
                  <a:pt x="294" y="349"/>
                  <a:pt x="291" y="349"/>
                  <a:pt x="288" y="349"/>
                </a:cubicBezTo>
                <a:close/>
                <a:moveTo>
                  <a:pt x="296" y="303"/>
                </a:moveTo>
                <a:cubicBezTo>
                  <a:pt x="297" y="303"/>
                  <a:pt x="299" y="304"/>
                  <a:pt x="300" y="304"/>
                </a:cubicBezTo>
                <a:cubicBezTo>
                  <a:pt x="298" y="304"/>
                  <a:pt x="298" y="304"/>
                  <a:pt x="296" y="303"/>
                </a:cubicBezTo>
                <a:close/>
                <a:moveTo>
                  <a:pt x="299" y="542"/>
                </a:moveTo>
                <a:cubicBezTo>
                  <a:pt x="300" y="542"/>
                  <a:pt x="303" y="542"/>
                  <a:pt x="302" y="544"/>
                </a:cubicBezTo>
                <a:cubicBezTo>
                  <a:pt x="300" y="542"/>
                  <a:pt x="301" y="545"/>
                  <a:pt x="299" y="542"/>
                </a:cubicBezTo>
                <a:close/>
                <a:moveTo>
                  <a:pt x="304" y="549"/>
                </a:moveTo>
                <a:cubicBezTo>
                  <a:pt x="302" y="550"/>
                  <a:pt x="303" y="550"/>
                  <a:pt x="301" y="549"/>
                </a:cubicBezTo>
                <a:cubicBezTo>
                  <a:pt x="302" y="549"/>
                  <a:pt x="303" y="549"/>
                  <a:pt x="304" y="549"/>
                </a:cubicBezTo>
                <a:close/>
                <a:moveTo>
                  <a:pt x="292" y="561"/>
                </a:moveTo>
                <a:cubicBezTo>
                  <a:pt x="291" y="560"/>
                  <a:pt x="291" y="560"/>
                  <a:pt x="290" y="559"/>
                </a:cubicBezTo>
                <a:cubicBezTo>
                  <a:pt x="292" y="560"/>
                  <a:pt x="291" y="560"/>
                  <a:pt x="292" y="561"/>
                </a:cubicBezTo>
                <a:close/>
                <a:moveTo>
                  <a:pt x="304" y="568"/>
                </a:moveTo>
                <a:cubicBezTo>
                  <a:pt x="300" y="570"/>
                  <a:pt x="294" y="570"/>
                  <a:pt x="289" y="572"/>
                </a:cubicBezTo>
                <a:cubicBezTo>
                  <a:pt x="288" y="572"/>
                  <a:pt x="288" y="571"/>
                  <a:pt x="287" y="571"/>
                </a:cubicBezTo>
                <a:cubicBezTo>
                  <a:pt x="290" y="567"/>
                  <a:pt x="297" y="569"/>
                  <a:pt x="302" y="567"/>
                </a:cubicBezTo>
                <a:cubicBezTo>
                  <a:pt x="303" y="567"/>
                  <a:pt x="304" y="567"/>
                  <a:pt x="305" y="567"/>
                </a:cubicBezTo>
                <a:cubicBezTo>
                  <a:pt x="305" y="568"/>
                  <a:pt x="305" y="568"/>
                  <a:pt x="304" y="568"/>
                </a:cubicBezTo>
                <a:close/>
                <a:moveTo>
                  <a:pt x="317" y="425"/>
                </a:moveTo>
                <a:cubicBezTo>
                  <a:pt x="314" y="428"/>
                  <a:pt x="311" y="428"/>
                  <a:pt x="308" y="428"/>
                </a:cubicBezTo>
                <a:cubicBezTo>
                  <a:pt x="308" y="427"/>
                  <a:pt x="308" y="427"/>
                  <a:pt x="308" y="427"/>
                </a:cubicBezTo>
                <a:cubicBezTo>
                  <a:pt x="308" y="427"/>
                  <a:pt x="307" y="427"/>
                  <a:pt x="307" y="426"/>
                </a:cubicBezTo>
                <a:cubicBezTo>
                  <a:pt x="308" y="425"/>
                  <a:pt x="308" y="425"/>
                  <a:pt x="309" y="424"/>
                </a:cubicBezTo>
                <a:cubicBezTo>
                  <a:pt x="312" y="424"/>
                  <a:pt x="314" y="425"/>
                  <a:pt x="317" y="425"/>
                </a:cubicBezTo>
                <a:close/>
                <a:moveTo>
                  <a:pt x="312" y="418"/>
                </a:moveTo>
                <a:cubicBezTo>
                  <a:pt x="313" y="416"/>
                  <a:pt x="313" y="417"/>
                  <a:pt x="314" y="415"/>
                </a:cubicBezTo>
                <a:cubicBezTo>
                  <a:pt x="315" y="416"/>
                  <a:pt x="316" y="416"/>
                  <a:pt x="316" y="417"/>
                </a:cubicBezTo>
                <a:cubicBezTo>
                  <a:pt x="316" y="417"/>
                  <a:pt x="315" y="418"/>
                  <a:pt x="315" y="419"/>
                </a:cubicBezTo>
                <a:cubicBezTo>
                  <a:pt x="314" y="418"/>
                  <a:pt x="313" y="418"/>
                  <a:pt x="312" y="418"/>
                </a:cubicBezTo>
                <a:close/>
                <a:moveTo>
                  <a:pt x="318" y="539"/>
                </a:moveTo>
                <a:cubicBezTo>
                  <a:pt x="316" y="540"/>
                  <a:pt x="315" y="540"/>
                  <a:pt x="314" y="541"/>
                </a:cubicBezTo>
                <a:cubicBezTo>
                  <a:pt x="314" y="541"/>
                  <a:pt x="314" y="541"/>
                  <a:pt x="313" y="541"/>
                </a:cubicBezTo>
                <a:cubicBezTo>
                  <a:pt x="315" y="539"/>
                  <a:pt x="314" y="539"/>
                  <a:pt x="316" y="538"/>
                </a:cubicBezTo>
                <a:cubicBezTo>
                  <a:pt x="318" y="539"/>
                  <a:pt x="317" y="538"/>
                  <a:pt x="318" y="539"/>
                </a:cubicBezTo>
                <a:close/>
                <a:moveTo>
                  <a:pt x="307" y="546"/>
                </a:moveTo>
                <a:cubicBezTo>
                  <a:pt x="309" y="545"/>
                  <a:pt x="311" y="543"/>
                  <a:pt x="312" y="541"/>
                </a:cubicBezTo>
                <a:cubicBezTo>
                  <a:pt x="316" y="543"/>
                  <a:pt x="316" y="543"/>
                  <a:pt x="319" y="543"/>
                </a:cubicBezTo>
                <a:cubicBezTo>
                  <a:pt x="316" y="545"/>
                  <a:pt x="313" y="547"/>
                  <a:pt x="309" y="549"/>
                </a:cubicBezTo>
                <a:cubicBezTo>
                  <a:pt x="308" y="549"/>
                  <a:pt x="307" y="549"/>
                  <a:pt x="306" y="549"/>
                </a:cubicBezTo>
                <a:cubicBezTo>
                  <a:pt x="307" y="548"/>
                  <a:pt x="307" y="547"/>
                  <a:pt x="307" y="546"/>
                </a:cubicBezTo>
                <a:close/>
                <a:moveTo>
                  <a:pt x="311" y="569"/>
                </a:moveTo>
                <a:cubicBezTo>
                  <a:pt x="309" y="568"/>
                  <a:pt x="308" y="568"/>
                  <a:pt x="307" y="568"/>
                </a:cubicBezTo>
                <a:cubicBezTo>
                  <a:pt x="307" y="567"/>
                  <a:pt x="308" y="566"/>
                  <a:pt x="308" y="565"/>
                </a:cubicBezTo>
                <a:cubicBezTo>
                  <a:pt x="310" y="565"/>
                  <a:pt x="311" y="566"/>
                  <a:pt x="312" y="566"/>
                </a:cubicBezTo>
                <a:cubicBezTo>
                  <a:pt x="312" y="567"/>
                  <a:pt x="311" y="568"/>
                  <a:pt x="311" y="569"/>
                </a:cubicBezTo>
                <a:close/>
                <a:moveTo>
                  <a:pt x="317" y="577"/>
                </a:moveTo>
                <a:cubicBezTo>
                  <a:pt x="316" y="578"/>
                  <a:pt x="315" y="579"/>
                  <a:pt x="314" y="580"/>
                </a:cubicBezTo>
                <a:cubicBezTo>
                  <a:pt x="313" y="580"/>
                  <a:pt x="312" y="579"/>
                  <a:pt x="311" y="579"/>
                </a:cubicBezTo>
                <a:cubicBezTo>
                  <a:pt x="312" y="577"/>
                  <a:pt x="312" y="577"/>
                  <a:pt x="314" y="576"/>
                </a:cubicBezTo>
                <a:cubicBezTo>
                  <a:pt x="315" y="576"/>
                  <a:pt x="316" y="576"/>
                  <a:pt x="318" y="576"/>
                </a:cubicBezTo>
                <a:cubicBezTo>
                  <a:pt x="318" y="577"/>
                  <a:pt x="317" y="577"/>
                  <a:pt x="317" y="577"/>
                </a:cubicBezTo>
                <a:close/>
                <a:moveTo>
                  <a:pt x="324" y="575"/>
                </a:moveTo>
                <a:cubicBezTo>
                  <a:pt x="323" y="575"/>
                  <a:pt x="324" y="576"/>
                  <a:pt x="322" y="574"/>
                </a:cubicBezTo>
                <a:cubicBezTo>
                  <a:pt x="320" y="574"/>
                  <a:pt x="318" y="573"/>
                  <a:pt x="316" y="573"/>
                </a:cubicBezTo>
                <a:cubicBezTo>
                  <a:pt x="316" y="572"/>
                  <a:pt x="316" y="572"/>
                  <a:pt x="317" y="571"/>
                </a:cubicBezTo>
                <a:cubicBezTo>
                  <a:pt x="318" y="571"/>
                  <a:pt x="322" y="571"/>
                  <a:pt x="323" y="570"/>
                </a:cubicBezTo>
                <a:cubicBezTo>
                  <a:pt x="324" y="570"/>
                  <a:pt x="326" y="571"/>
                  <a:pt x="327" y="571"/>
                </a:cubicBezTo>
                <a:cubicBezTo>
                  <a:pt x="326" y="573"/>
                  <a:pt x="326" y="573"/>
                  <a:pt x="324" y="575"/>
                </a:cubicBezTo>
                <a:close/>
                <a:moveTo>
                  <a:pt x="320" y="425"/>
                </a:moveTo>
                <a:cubicBezTo>
                  <a:pt x="321" y="424"/>
                  <a:pt x="322" y="424"/>
                  <a:pt x="323" y="423"/>
                </a:cubicBezTo>
                <a:cubicBezTo>
                  <a:pt x="324" y="424"/>
                  <a:pt x="324" y="424"/>
                  <a:pt x="324" y="424"/>
                </a:cubicBezTo>
                <a:cubicBezTo>
                  <a:pt x="324" y="424"/>
                  <a:pt x="323" y="425"/>
                  <a:pt x="323" y="426"/>
                </a:cubicBezTo>
                <a:cubicBezTo>
                  <a:pt x="322" y="425"/>
                  <a:pt x="321" y="425"/>
                  <a:pt x="320" y="425"/>
                </a:cubicBezTo>
                <a:close/>
                <a:moveTo>
                  <a:pt x="317" y="383"/>
                </a:moveTo>
                <a:cubicBezTo>
                  <a:pt x="318" y="378"/>
                  <a:pt x="318" y="379"/>
                  <a:pt x="317" y="375"/>
                </a:cubicBezTo>
                <a:cubicBezTo>
                  <a:pt x="319" y="373"/>
                  <a:pt x="320" y="372"/>
                  <a:pt x="322" y="369"/>
                </a:cubicBezTo>
                <a:cubicBezTo>
                  <a:pt x="326" y="370"/>
                  <a:pt x="333" y="372"/>
                  <a:pt x="337" y="372"/>
                </a:cubicBezTo>
                <a:cubicBezTo>
                  <a:pt x="339" y="373"/>
                  <a:pt x="342" y="371"/>
                  <a:pt x="346" y="371"/>
                </a:cubicBezTo>
                <a:cubicBezTo>
                  <a:pt x="345" y="371"/>
                  <a:pt x="345" y="372"/>
                  <a:pt x="345" y="372"/>
                </a:cubicBezTo>
                <a:cubicBezTo>
                  <a:pt x="339" y="373"/>
                  <a:pt x="334" y="377"/>
                  <a:pt x="327" y="378"/>
                </a:cubicBezTo>
                <a:cubicBezTo>
                  <a:pt x="327" y="379"/>
                  <a:pt x="327" y="380"/>
                  <a:pt x="327" y="381"/>
                </a:cubicBezTo>
                <a:cubicBezTo>
                  <a:pt x="329" y="381"/>
                  <a:pt x="330" y="381"/>
                  <a:pt x="331" y="381"/>
                </a:cubicBezTo>
                <a:cubicBezTo>
                  <a:pt x="332" y="381"/>
                  <a:pt x="334" y="381"/>
                  <a:pt x="335" y="382"/>
                </a:cubicBezTo>
                <a:cubicBezTo>
                  <a:pt x="335" y="382"/>
                  <a:pt x="335" y="382"/>
                  <a:pt x="335" y="383"/>
                </a:cubicBezTo>
                <a:cubicBezTo>
                  <a:pt x="329" y="383"/>
                  <a:pt x="323" y="384"/>
                  <a:pt x="317" y="383"/>
                </a:cubicBezTo>
                <a:close/>
                <a:moveTo>
                  <a:pt x="332" y="573"/>
                </a:moveTo>
                <a:cubicBezTo>
                  <a:pt x="330" y="572"/>
                  <a:pt x="331" y="573"/>
                  <a:pt x="330" y="572"/>
                </a:cubicBezTo>
                <a:cubicBezTo>
                  <a:pt x="330" y="571"/>
                  <a:pt x="330" y="571"/>
                  <a:pt x="329" y="570"/>
                </a:cubicBezTo>
                <a:cubicBezTo>
                  <a:pt x="331" y="570"/>
                  <a:pt x="332" y="570"/>
                  <a:pt x="333" y="569"/>
                </a:cubicBezTo>
                <a:cubicBezTo>
                  <a:pt x="333" y="570"/>
                  <a:pt x="333" y="569"/>
                  <a:pt x="333" y="571"/>
                </a:cubicBezTo>
                <a:cubicBezTo>
                  <a:pt x="332" y="572"/>
                  <a:pt x="333" y="571"/>
                  <a:pt x="332" y="573"/>
                </a:cubicBezTo>
                <a:close/>
                <a:moveTo>
                  <a:pt x="335" y="568"/>
                </a:moveTo>
                <a:cubicBezTo>
                  <a:pt x="335" y="568"/>
                  <a:pt x="335" y="568"/>
                  <a:pt x="334" y="567"/>
                </a:cubicBezTo>
                <a:cubicBezTo>
                  <a:pt x="336" y="565"/>
                  <a:pt x="335" y="566"/>
                  <a:pt x="337" y="564"/>
                </a:cubicBezTo>
                <a:cubicBezTo>
                  <a:pt x="339" y="566"/>
                  <a:pt x="338" y="566"/>
                  <a:pt x="341" y="567"/>
                </a:cubicBezTo>
                <a:cubicBezTo>
                  <a:pt x="339" y="568"/>
                  <a:pt x="337" y="568"/>
                  <a:pt x="335" y="568"/>
                </a:cubicBezTo>
                <a:close/>
                <a:moveTo>
                  <a:pt x="340" y="570"/>
                </a:moveTo>
                <a:cubicBezTo>
                  <a:pt x="341" y="571"/>
                  <a:pt x="342" y="571"/>
                  <a:pt x="343" y="571"/>
                </a:cubicBezTo>
                <a:cubicBezTo>
                  <a:pt x="340" y="572"/>
                  <a:pt x="339" y="573"/>
                  <a:pt x="340" y="570"/>
                </a:cubicBezTo>
                <a:close/>
                <a:moveTo>
                  <a:pt x="345" y="581"/>
                </a:moveTo>
                <a:cubicBezTo>
                  <a:pt x="345" y="581"/>
                  <a:pt x="345" y="581"/>
                  <a:pt x="344" y="581"/>
                </a:cubicBezTo>
                <a:cubicBezTo>
                  <a:pt x="346" y="580"/>
                  <a:pt x="347" y="579"/>
                  <a:pt x="349" y="577"/>
                </a:cubicBezTo>
                <a:cubicBezTo>
                  <a:pt x="351" y="578"/>
                  <a:pt x="351" y="578"/>
                  <a:pt x="351" y="578"/>
                </a:cubicBezTo>
                <a:cubicBezTo>
                  <a:pt x="349" y="580"/>
                  <a:pt x="348" y="580"/>
                  <a:pt x="345" y="581"/>
                </a:cubicBezTo>
                <a:close/>
                <a:moveTo>
                  <a:pt x="352" y="552"/>
                </a:moveTo>
                <a:cubicBezTo>
                  <a:pt x="351" y="552"/>
                  <a:pt x="350" y="552"/>
                  <a:pt x="349" y="552"/>
                </a:cubicBezTo>
                <a:cubicBezTo>
                  <a:pt x="349" y="551"/>
                  <a:pt x="349" y="551"/>
                  <a:pt x="349" y="550"/>
                </a:cubicBezTo>
                <a:cubicBezTo>
                  <a:pt x="350" y="550"/>
                  <a:pt x="351" y="551"/>
                  <a:pt x="352" y="551"/>
                </a:cubicBezTo>
                <a:cubicBezTo>
                  <a:pt x="352" y="551"/>
                  <a:pt x="352" y="551"/>
                  <a:pt x="352" y="552"/>
                </a:cubicBezTo>
                <a:close/>
                <a:moveTo>
                  <a:pt x="359" y="566"/>
                </a:moveTo>
                <a:cubicBezTo>
                  <a:pt x="359" y="565"/>
                  <a:pt x="359" y="565"/>
                  <a:pt x="359" y="565"/>
                </a:cubicBezTo>
                <a:cubicBezTo>
                  <a:pt x="361" y="564"/>
                  <a:pt x="360" y="565"/>
                  <a:pt x="361" y="564"/>
                </a:cubicBezTo>
                <a:cubicBezTo>
                  <a:pt x="362" y="565"/>
                  <a:pt x="362" y="564"/>
                  <a:pt x="362" y="566"/>
                </a:cubicBezTo>
                <a:cubicBezTo>
                  <a:pt x="361" y="566"/>
                  <a:pt x="360" y="566"/>
                  <a:pt x="359" y="566"/>
                </a:cubicBezTo>
                <a:close/>
                <a:moveTo>
                  <a:pt x="360" y="360"/>
                </a:moveTo>
                <a:cubicBezTo>
                  <a:pt x="357" y="360"/>
                  <a:pt x="354" y="359"/>
                  <a:pt x="350" y="358"/>
                </a:cubicBezTo>
                <a:cubicBezTo>
                  <a:pt x="343" y="359"/>
                  <a:pt x="334" y="361"/>
                  <a:pt x="330" y="366"/>
                </a:cubicBezTo>
                <a:cubicBezTo>
                  <a:pt x="320" y="363"/>
                  <a:pt x="317" y="358"/>
                  <a:pt x="309" y="363"/>
                </a:cubicBezTo>
                <a:cubicBezTo>
                  <a:pt x="303" y="361"/>
                  <a:pt x="305" y="359"/>
                  <a:pt x="300" y="358"/>
                </a:cubicBezTo>
                <a:cubicBezTo>
                  <a:pt x="300" y="357"/>
                  <a:pt x="300" y="356"/>
                  <a:pt x="300" y="356"/>
                </a:cubicBezTo>
                <a:cubicBezTo>
                  <a:pt x="310" y="355"/>
                  <a:pt x="321" y="356"/>
                  <a:pt x="328" y="353"/>
                </a:cubicBezTo>
                <a:cubicBezTo>
                  <a:pt x="331" y="352"/>
                  <a:pt x="328" y="352"/>
                  <a:pt x="331" y="349"/>
                </a:cubicBezTo>
                <a:cubicBezTo>
                  <a:pt x="331" y="348"/>
                  <a:pt x="331" y="348"/>
                  <a:pt x="331" y="347"/>
                </a:cubicBezTo>
                <a:cubicBezTo>
                  <a:pt x="324" y="347"/>
                  <a:pt x="317" y="350"/>
                  <a:pt x="311" y="351"/>
                </a:cubicBezTo>
                <a:cubicBezTo>
                  <a:pt x="309" y="352"/>
                  <a:pt x="306" y="350"/>
                  <a:pt x="305" y="350"/>
                </a:cubicBezTo>
                <a:cubicBezTo>
                  <a:pt x="303" y="350"/>
                  <a:pt x="302" y="349"/>
                  <a:pt x="301" y="348"/>
                </a:cubicBezTo>
                <a:cubicBezTo>
                  <a:pt x="300" y="348"/>
                  <a:pt x="300" y="347"/>
                  <a:pt x="300" y="347"/>
                </a:cubicBezTo>
                <a:cubicBezTo>
                  <a:pt x="334" y="343"/>
                  <a:pt x="371" y="342"/>
                  <a:pt x="403" y="338"/>
                </a:cubicBezTo>
                <a:cubicBezTo>
                  <a:pt x="416" y="337"/>
                  <a:pt x="440" y="340"/>
                  <a:pt x="451" y="335"/>
                </a:cubicBezTo>
                <a:cubicBezTo>
                  <a:pt x="453" y="336"/>
                  <a:pt x="455" y="336"/>
                  <a:pt x="457" y="337"/>
                </a:cubicBezTo>
                <a:cubicBezTo>
                  <a:pt x="457" y="337"/>
                  <a:pt x="456" y="337"/>
                  <a:pt x="456" y="337"/>
                </a:cubicBezTo>
                <a:cubicBezTo>
                  <a:pt x="453" y="342"/>
                  <a:pt x="446" y="343"/>
                  <a:pt x="441" y="346"/>
                </a:cubicBezTo>
                <a:cubicBezTo>
                  <a:pt x="437" y="345"/>
                  <a:pt x="438" y="347"/>
                  <a:pt x="436" y="344"/>
                </a:cubicBezTo>
                <a:cubicBezTo>
                  <a:pt x="432" y="344"/>
                  <a:pt x="432" y="345"/>
                  <a:pt x="430" y="348"/>
                </a:cubicBezTo>
                <a:cubicBezTo>
                  <a:pt x="426" y="348"/>
                  <a:pt x="425" y="349"/>
                  <a:pt x="420" y="347"/>
                </a:cubicBezTo>
                <a:cubicBezTo>
                  <a:pt x="420" y="348"/>
                  <a:pt x="420" y="349"/>
                  <a:pt x="419" y="350"/>
                </a:cubicBezTo>
                <a:cubicBezTo>
                  <a:pt x="417" y="351"/>
                  <a:pt x="414" y="352"/>
                  <a:pt x="411" y="353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5" y="353"/>
                  <a:pt x="403" y="355"/>
                  <a:pt x="401" y="356"/>
                </a:cubicBezTo>
                <a:cubicBezTo>
                  <a:pt x="396" y="357"/>
                  <a:pt x="391" y="354"/>
                  <a:pt x="386" y="355"/>
                </a:cubicBezTo>
                <a:cubicBezTo>
                  <a:pt x="383" y="356"/>
                  <a:pt x="381" y="358"/>
                  <a:pt x="377" y="358"/>
                </a:cubicBezTo>
                <a:cubicBezTo>
                  <a:pt x="374" y="359"/>
                  <a:pt x="375" y="359"/>
                  <a:pt x="374" y="357"/>
                </a:cubicBezTo>
                <a:cubicBezTo>
                  <a:pt x="367" y="356"/>
                  <a:pt x="366" y="360"/>
                  <a:pt x="360" y="360"/>
                </a:cubicBezTo>
                <a:close/>
                <a:moveTo>
                  <a:pt x="455" y="532"/>
                </a:moveTo>
                <a:cubicBezTo>
                  <a:pt x="455" y="532"/>
                  <a:pt x="455" y="532"/>
                  <a:pt x="455" y="533"/>
                </a:cubicBezTo>
                <a:cubicBezTo>
                  <a:pt x="453" y="533"/>
                  <a:pt x="454" y="533"/>
                  <a:pt x="453" y="533"/>
                </a:cubicBezTo>
                <a:cubicBezTo>
                  <a:pt x="452" y="533"/>
                  <a:pt x="452" y="533"/>
                  <a:pt x="451" y="533"/>
                </a:cubicBezTo>
                <a:cubicBezTo>
                  <a:pt x="451" y="532"/>
                  <a:pt x="451" y="532"/>
                  <a:pt x="451" y="532"/>
                </a:cubicBezTo>
                <a:cubicBezTo>
                  <a:pt x="453" y="531"/>
                  <a:pt x="452" y="532"/>
                  <a:pt x="453" y="531"/>
                </a:cubicBezTo>
                <a:cubicBezTo>
                  <a:pt x="454" y="531"/>
                  <a:pt x="455" y="531"/>
                  <a:pt x="455" y="532"/>
                </a:cubicBezTo>
                <a:close/>
                <a:moveTo>
                  <a:pt x="444" y="577"/>
                </a:moveTo>
                <a:cubicBezTo>
                  <a:pt x="442" y="576"/>
                  <a:pt x="441" y="576"/>
                  <a:pt x="440" y="575"/>
                </a:cubicBezTo>
                <a:cubicBezTo>
                  <a:pt x="440" y="573"/>
                  <a:pt x="442" y="571"/>
                  <a:pt x="445" y="569"/>
                </a:cubicBezTo>
                <a:cubicBezTo>
                  <a:pt x="447" y="571"/>
                  <a:pt x="449" y="573"/>
                  <a:pt x="451" y="575"/>
                </a:cubicBezTo>
                <a:cubicBezTo>
                  <a:pt x="449" y="576"/>
                  <a:pt x="446" y="576"/>
                  <a:pt x="444" y="577"/>
                </a:cubicBezTo>
                <a:close/>
                <a:moveTo>
                  <a:pt x="445" y="587"/>
                </a:moveTo>
                <a:cubicBezTo>
                  <a:pt x="444" y="589"/>
                  <a:pt x="443" y="589"/>
                  <a:pt x="441" y="590"/>
                </a:cubicBezTo>
                <a:cubicBezTo>
                  <a:pt x="439" y="589"/>
                  <a:pt x="439" y="589"/>
                  <a:pt x="439" y="589"/>
                </a:cubicBezTo>
                <a:cubicBezTo>
                  <a:pt x="441" y="587"/>
                  <a:pt x="441" y="588"/>
                  <a:pt x="443" y="587"/>
                </a:cubicBezTo>
                <a:cubicBezTo>
                  <a:pt x="444" y="587"/>
                  <a:pt x="444" y="587"/>
                  <a:pt x="445" y="587"/>
                </a:cubicBezTo>
                <a:close/>
                <a:moveTo>
                  <a:pt x="438" y="421"/>
                </a:moveTo>
                <a:cubicBezTo>
                  <a:pt x="438" y="422"/>
                  <a:pt x="438" y="422"/>
                  <a:pt x="437" y="422"/>
                </a:cubicBezTo>
                <a:cubicBezTo>
                  <a:pt x="434" y="423"/>
                  <a:pt x="434" y="423"/>
                  <a:pt x="432" y="425"/>
                </a:cubicBezTo>
                <a:cubicBezTo>
                  <a:pt x="431" y="425"/>
                  <a:pt x="430" y="425"/>
                  <a:pt x="429" y="425"/>
                </a:cubicBezTo>
                <a:cubicBezTo>
                  <a:pt x="430" y="422"/>
                  <a:pt x="432" y="422"/>
                  <a:pt x="434" y="421"/>
                </a:cubicBezTo>
                <a:cubicBezTo>
                  <a:pt x="435" y="421"/>
                  <a:pt x="436" y="421"/>
                  <a:pt x="438" y="421"/>
                </a:cubicBezTo>
                <a:close/>
                <a:moveTo>
                  <a:pt x="417" y="561"/>
                </a:moveTo>
                <a:cubicBezTo>
                  <a:pt x="416" y="560"/>
                  <a:pt x="415" y="560"/>
                  <a:pt x="414" y="560"/>
                </a:cubicBezTo>
                <a:cubicBezTo>
                  <a:pt x="414" y="559"/>
                  <a:pt x="415" y="558"/>
                  <a:pt x="415" y="557"/>
                </a:cubicBezTo>
                <a:cubicBezTo>
                  <a:pt x="418" y="559"/>
                  <a:pt x="417" y="557"/>
                  <a:pt x="417" y="561"/>
                </a:cubicBezTo>
                <a:close/>
                <a:moveTo>
                  <a:pt x="375" y="440"/>
                </a:moveTo>
                <a:cubicBezTo>
                  <a:pt x="374" y="440"/>
                  <a:pt x="373" y="440"/>
                  <a:pt x="372" y="440"/>
                </a:cubicBezTo>
                <a:cubicBezTo>
                  <a:pt x="372" y="439"/>
                  <a:pt x="372" y="439"/>
                  <a:pt x="372" y="439"/>
                </a:cubicBezTo>
                <a:cubicBezTo>
                  <a:pt x="374" y="438"/>
                  <a:pt x="373" y="439"/>
                  <a:pt x="374" y="438"/>
                </a:cubicBezTo>
                <a:cubicBezTo>
                  <a:pt x="375" y="439"/>
                  <a:pt x="374" y="438"/>
                  <a:pt x="375" y="440"/>
                </a:cubicBezTo>
                <a:close/>
                <a:moveTo>
                  <a:pt x="368" y="456"/>
                </a:moveTo>
                <a:cubicBezTo>
                  <a:pt x="368" y="456"/>
                  <a:pt x="369" y="455"/>
                  <a:pt x="369" y="455"/>
                </a:cubicBezTo>
                <a:cubicBezTo>
                  <a:pt x="371" y="455"/>
                  <a:pt x="370" y="455"/>
                  <a:pt x="371" y="454"/>
                </a:cubicBezTo>
                <a:cubicBezTo>
                  <a:pt x="372" y="454"/>
                  <a:pt x="373" y="455"/>
                  <a:pt x="374" y="455"/>
                </a:cubicBezTo>
                <a:cubicBezTo>
                  <a:pt x="374" y="455"/>
                  <a:pt x="374" y="456"/>
                  <a:pt x="374" y="456"/>
                </a:cubicBezTo>
                <a:cubicBezTo>
                  <a:pt x="373" y="456"/>
                  <a:pt x="373" y="456"/>
                  <a:pt x="372" y="457"/>
                </a:cubicBezTo>
                <a:cubicBezTo>
                  <a:pt x="371" y="456"/>
                  <a:pt x="370" y="456"/>
                  <a:pt x="368" y="456"/>
                </a:cubicBezTo>
                <a:close/>
                <a:moveTo>
                  <a:pt x="372" y="602"/>
                </a:moveTo>
                <a:cubicBezTo>
                  <a:pt x="371" y="602"/>
                  <a:pt x="370" y="602"/>
                  <a:pt x="369" y="602"/>
                </a:cubicBezTo>
                <a:cubicBezTo>
                  <a:pt x="370" y="600"/>
                  <a:pt x="370" y="600"/>
                  <a:pt x="371" y="599"/>
                </a:cubicBezTo>
                <a:cubicBezTo>
                  <a:pt x="373" y="598"/>
                  <a:pt x="375" y="598"/>
                  <a:pt x="377" y="597"/>
                </a:cubicBezTo>
                <a:cubicBezTo>
                  <a:pt x="377" y="597"/>
                  <a:pt x="378" y="597"/>
                  <a:pt x="379" y="597"/>
                </a:cubicBezTo>
                <a:cubicBezTo>
                  <a:pt x="377" y="601"/>
                  <a:pt x="375" y="600"/>
                  <a:pt x="372" y="602"/>
                </a:cubicBezTo>
                <a:close/>
                <a:moveTo>
                  <a:pt x="389" y="575"/>
                </a:moveTo>
                <a:cubicBezTo>
                  <a:pt x="390" y="576"/>
                  <a:pt x="390" y="575"/>
                  <a:pt x="390" y="576"/>
                </a:cubicBezTo>
                <a:cubicBezTo>
                  <a:pt x="389" y="575"/>
                  <a:pt x="389" y="576"/>
                  <a:pt x="389" y="575"/>
                </a:cubicBezTo>
                <a:close/>
                <a:moveTo>
                  <a:pt x="393" y="542"/>
                </a:moveTo>
                <a:cubicBezTo>
                  <a:pt x="390" y="543"/>
                  <a:pt x="393" y="541"/>
                  <a:pt x="391" y="544"/>
                </a:cubicBezTo>
                <a:cubicBezTo>
                  <a:pt x="385" y="543"/>
                  <a:pt x="386" y="544"/>
                  <a:pt x="384" y="548"/>
                </a:cubicBezTo>
                <a:cubicBezTo>
                  <a:pt x="380" y="546"/>
                  <a:pt x="379" y="545"/>
                  <a:pt x="377" y="546"/>
                </a:cubicBezTo>
                <a:cubicBezTo>
                  <a:pt x="375" y="546"/>
                  <a:pt x="374" y="546"/>
                  <a:pt x="373" y="545"/>
                </a:cubicBezTo>
                <a:cubicBezTo>
                  <a:pt x="374" y="545"/>
                  <a:pt x="374" y="545"/>
                  <a:pt x="374" y="544"/>
                </a:cubicBezTo>
                <a:cubicBezTo>
                  <a:pt x="377" y="543"/>
                  <a:pt x="383" y="542"/>
                  <a:pt x="386" y="540"/>
                </a:cubicBezTo>
                <a:cubicBezTo>
                  <a:pt x="389" y="540"/>
                  <a:pt x="391" y="541"/>
                  <a:pt x="393" y="541"/>
                </a:cubicBezTo>
                <a:cubicBezTo>
                  <a:pt x="393" y="541"/>
                  <a:pt x="393" y="542"/>
                  <a:pt x="393" y="542"/>
                </a:cubicBezTo>
                <a:close/>
                <a:moveTo>
                  <a:pt x="395" y="583"/>
                </a:moveTo>
                <a:cubicBezTo>
                  <a:pt x="395" y="581"/>
                  <a:pt x="395" y="582"/>
                  <a:pt x="395" y="580"/>
                </a:cubicBezTo>
                <a:cubicBezTo>
                  <a:pt x="394" y="579"/>
                  <a:pt x="395" y="580"/>
                  <a:pt x="394" y="578"/>
                </a:cubicBezTo>
                <a:cubicBezTo>
                  <a:pt x="397" y="577"/>
                  <a:pt x="399" y="577"/>
                  <a:pt x="401" y="575"/>
                </a:cubicBezTo>
                <a:cubicBezTo>
                  <a:pt x="403" y="576"/>
                  <a:pt x="403" y="576"/>
                  <a:pt x="403" y="576"/>
                </a:cubicBezTo>
                <a:cubicBezTo>
                  <a:pt x="403" y="579"/>
                  <a:pt x="402" y="580"/>
                  <a:pt x="401" y="582"/>
                </a:cubicBezTo>
                <a:cubicBezTo>
                  <a:pt x="399" y="582"/>
                  <a:pt x="397" y="582"/>
                  <a:pt x="395" y="583"/>
                </a:cubicBezTo>
                <a:close/>
                <a:moveTo>
                  <a:pt x="403" y="595"/>
                </a:moveTo>
                <a:cubicBezTo>
                  <a:pt x="402" y="595"/>
                  <a:pt x="402" y="595"/>
                  <a:pt x="402" y="596"/>
                </a:cubicBezTo>
                <a:cubicBezTo>
                  <a:pt x="401" y="595"/>
                  <a:pt x="400" y="595"/>
                  <a:pt x="400" y="594"/>
                </a:cubicBezTo>
                <a:cubicBezTo>
                  <a:pt x="399" y="593"/>
                  <a:pt x="399" y="593"/>
                  <a:pt x="399" y="592"/>
                </a:cubicBezTo>
                <a:cubicBezTo>
                  <a:pt x="400" y="591"/>
                  <a:pt x="401" y="591"/>
                  <a:pt x="402" y="590"/>
                </a:cubicBezTo>
                <a:cubicBezTo>
                  <a:pt x="403" y="591"/>
                  <a:pt x="404" y="591"/>
                  <a:pt x="404" y="592"/>
                </a:cubicBezTo>
                <a:cubicBezTo>
                  <a:pt x="403" y="594"/>
                  <a:pt x="404" y="594"/>
                  <a:pt x="403" y="595"/>
                </a:cubicBezTo>
                <a:close/>
                <a:moveTo>
                  <a:pt x="400" y="541"/>
                </a:moveTo>
                <a:cubicBezTo>
                  <a:pt x="399" y="541"/>
                  <a:pt x="398" y="541"/>
                  <a:pt x="398" y="541"/>
                </a:cubicBezTo>
                <a:cubicBezTo>
                  <a:pt x="398" y="541"/>
                  <a:pt x="398" y="540"/>
                  <a:pt x="398" y="540"/>
                </a:cubicBezTo>
                <a:cubicBezTo>
                  <a:pt x="402" y="539"/>
                  <a:pt x="407" y="539"/>
                  <a:pt x="410" y="537"/>
                </a:cubicBezTo>
                <a:cubicBezTo>
                  <a:pt x="412" y="537"/>
                  <a:pt x="413" y="538"/>
                  <a:pt x="415" y="538"/>
                </a:cubicBezTo>
                <a:cubicBezTo>
                  <a:pt x="414" y="539"/>
                  <a:pt x="414" y="540"/>
                  <a:pt x="412" y="541"/>
                </a:cubicBezTo>
                <a:cubicBezTo>
                  <a:pt x="409" y="542"/>
                  <a:pt x="403" y="540"/>
                  <a:pt x="400" y="541"/>
                </a:cubicBezTo>
                <a:close/>
                <a:moveTo>
                  <a:pt x="416" y="594"/>
                </a:moveTo>
                <a:cubicBezTo>
                  <a:pt x="415" y="596"/>
                  <a:pt x="415" y="596"/>
                  <a:pt x="414" y="597"/>
                </a:cubicBezTo>
                <a:cubicBezTo>
                  <a:pt x="413" y="597"/>
                  <a:pt x="412" y="597"/>
                  <a:pt x="412" y="596"/>
                </a:cubicBezTo>
                <a:cubicBezTo>
                  <a:pt x="412" y="596"/>
                  <a:pt x="413" y="595"/>
                  <a:pt x="413" y="594"/>
                </a:cubicBezTo>
                <a:cubicBezTo>
                  <a:pt x="414" y="594"/>
                  <a:pt x="415" y="594"/>
                  <a:pt x="416" y="594"/>
                </a:cubicBezTo>
                <a:close/>
                <a:moveTo>
                  <a:pt x="409" y="624"/>
                </a:moveTo>
                <a:cubicBezTo>
                  <a:pt x="410" y="625"/>
                  <a:pt x="411" y="625"/>
                  <a:pt x="412" y="625"/>
                </a:cubicBezTo>
                <a:cubicBezTo>
                  <a:pt x="410" y="626"/>
                  <a:pt x="411" y="626"/>
                  <a:pt x="409" y="624"/>
                </a:cubicBezTo>
                <a:close/>
                <a:moveTo>
                  <a:pt x="412" y="640"/>
                </a:moveTo>
                <a:cubicBezTo>
                  <a:pt x="414" y="640"/>
                  <a:pt x="414" y="640"/>
                  <a:pt x="414" y="640"/>
                </a:cubicBezTo>
                <a:cubicBezTo>
                  <a:pt x="413" y="642"/>
                  <a:pt x="414" y="641"/>
                  <a:pt x="412" y="640"/>
                </a:cubicBezTo>
                <a:close/>
                <a:moveTo>
                  <a:pt x="413" y="606"/>
                </a:moveTo>
                <a:cubicBezTo>
                  <a:pt x="412" y="606"/>
                  <a:pt x="411" y="606"/>
                  <a:pt x="410" y="606"/>
                </a:cubicBezTo>
                <a:cubicBezTo>
                  <a:pt x="410" y="605"/>
                  <a:pt x="410" y="605"/>
                  <a:pt x="410" y="605"/>
                </a:cubicBezTo>
                <a:cubicBezTo>
                  <a:pt x="412" y="604"/>
                  <a:pt x="414" y="604"/>
                  <a:pt x="416" y="603"/>
                </a:cubicBezTo>
                <a:cubicBezTo>
                  <a:pt x="416" y="603"/>
                  <a:pt x="416" y="603"/>
                  <a:pt x="417" y="603"/>
                </a:cubicBezTo>
                <a:cubicBezTo>
                  <a:pt x="415" y="604"/>
                  <a:pt x="414" y="605"/>
                  <a:pt x="413" y="606"/>
                </a:cubicBezTo>
                <a:close/>
                <a:moveTo>
                  <a:pt x="425" y="578"/>
                </a:moveTo>
                <a:cubicBezTo>
                  <a:pt x="423" y="578"/>
                  <a:pt x="424" y="578"/>
                  <a:pt x="423" y="579"/>
                </a:cubicBezTo>
                <a:cubicBezTo>
                  <a:pt x="420" y="578"/>
                  <a:pt x="418" y="578"/>
                  <a:pt x="416" y="577"/>
                </a:cubicBezTo>
                <a:cubicBezTo>
                  <a:pt x="417" y="575"/>
                  <a:pt x="417" y="575"/>
                  <a:pt x="418" y="572"/>
                </a:cubicBezTo>
                <a:cubicBezTo>
                  <a:pt x="421" y="574"/>
                  <a:pt x="421" y="576"/>
                  <a:pt x="426" y="575"/>
                </a:cubicBezTo>
                <a:cubicBezTo>
                  <a:pt x="426" y="575"/>
                  <a:pt x="426" y="576"/>
                  <a:pt x="426" y="576"/>
                </a:cubicBezTo>
                <a:cubicBezTo>
                  <a:pt x="426" y="577"/>
                  <a:pt x="425" y="577"/>
                  <a:pt x="425" y="578"/>
                </a:cubicBezTo>
                <a:close/>
                <a:moveTo>
                  <a:pt x="435" y="605"/>
                </a:moveTo>
                <a:cubicBezTo>
                  <a:pt x="434" y="604"/>
                  <a:pt x="433" y="603"/>
                  <a:pt x="432" y="602"/>
                </a:cubicBezTo>
                <a:cubicBezTo>
                  <a:pt x="431" y="601"/>
                  <a:pt x="431" y="601"/>
                  <a:pt x="431" y="600"/>
                </a:cubicBezTo>
                <a:cubicBezTo>
                  <a:pt x="433" y="600"/>
                  <a:pt x="434" y="600"/>
                  <a:pt x="435" y="599"/>
                </a:cubicBezTo>
                <a:cubicBezTo>
                  <a:pt x="436" y="599"/>
                  <a:pt x="437" y="599"/>
                  <a:pt x="437" y="600"/>
                </a:cubicBezTo>
                <a:cubicBezTo>
                  <a:pt x="437" y="602"/>
                  <a:pt x="436" y="604"/>
                  <a:pt x="435" y="605"/>
                </a:cubicBezTo>
                <a:close/>
                <a:moveTo>
                  <a:pt x="437" y="538"/>
                </a:moveTo>
                <a:cubicBezTo>
                  <a:pt x="434" y="538"/>
                  <a:pt x="433" y="536"/>
                  <a:pt x="429" y="537"/>
                </a:cubicBezTo>
                <a:cubicBezTo>
                  <a:pt x="429" y="537"/>
                  <a:pt x="428" y="537"/>
                  <a:pt x="428" y="537"/>
                </a:cubicBezTo>
                <a:cubicBezTo>
                  <a:pt x="433" y="532"/>
                  <a:pt x="442" y="536"/>
                  <a:pt x="447" y="532"/>
                </a:cubicBezTo>
                <a:cubicBezTo>
                  <a:pt x="448" y="532"/>
                  <a:pt x="449" y="532"/>
                  <a:pt x="450" y="533"/>
                </a:cubicBezTo>
                <a:cubicBezTo>
                  <a:pt x="450" y="533"/>
                  <a:pt x="450" y="533"/>
                  <a:pt x="450" y="534"/>
                </a:cubicBezTo>
                <a:cubicBezTo>
                  <a:pt x="445" y="534"/>
                  <a:pt x="442" y="538"/>
                  <a:pt x="437" y="538"/>
                </a:cubicBezTo>
                <a:close/>
                <a:moveTo>
                  <a:pt x="441" y="604"/>
                </a:moveTo>
                <a:cubicBezTo>
                  <a:pt x="440" y="604"/>
                  <a:pt x="439" y="604"/>
                  <a:pt x="439" y="604"/>
                </a:cubicBezTo>
                <a:cubicBezTo>
                  <a:pt x="440" y="601"/>
                  <a:pt x="441" y="602"/>
                  <a:pt x="441" y="598"/>
                </a:cubicBezTo>
                <a:cubicBezTo>
                  <a:pt x="446" y="598"/>
                  <a:pt x="451" y="598"/>
                  <a:pt x="456" y="595"/>
                </a:cubicBezTo>
                <a:cubicBezTo>
                  <a:pt x="457" y="595"/>
                  <a:pt x="458" y="595"/>
                  <a:pt x="458" y="595"/>
                </a:cubicBezTo>
                <a:cubicBezTo>
                  <a:pt x="458" y="596"/>
                  <a:pt x="458" y="597"/>
                  <a:pt x="458" y="597"/>
                </a:cubicBezTo>
                <a:cubicBezTo>
                  <a:pt x="453" y="600"/>
                  <a:pt x="444" y="600"/>
                  <a:pt x="441" y="604"/>
                </a:cubicBezTo>
                <a:close/>
                <a:moveTo>
                  <a:pt x="449" y="623"/>
                </a:moveTo>
                <a:cubicBezTo>
                  <a:pt x="447" y="622"/>
                  <a:pt x="447" y="622"/>
                  <a:pt x="446" y="621"/>
                </a:cubicBezTo>
                <a:cubicBezTo>
                  <a:pt x="445" y="621"/>
                  <a:pt x="444" y="621"/>
                  <a:pt x="444" y="621"/>
                </a:cubicBezTo>
                <a:cubicBezTo>
                  <a:pt x="444" y="620"/>
                  <a:pt x="444" y="619"/>
                  <a:pt x="444" y="618"/>
                </a:cubicBezTo>
                <a:cubicBezTo>
                  <a:pt x="448" y="619"/>
                  <a:pt x="452" y="619"/>
                  <a:pt x="454" y="617"/>
                </a:cubicBezTo>
                <a:cubicBezTo>
                  <a:pt x="455" y="617"/>
                  <a:pt x="456" y="617"/>
                  <a:pt x="457" y="617"/>
                </a:cubicBezTo>
                <a:cubicBezTo>
                  <a:pt x="455" y="621"/>
                  <a:pt x="452" y="620"/>
                  <a:pt x="449" y="623"/>
                </a:cubicBezTo>
                <a:close/>
                <a:moveTo>
                  <a:pt x="458" y="629"/>
                </a:moveTo>
                <a:cubicBezTo>
                  <a:pt x="458" y="629"/>
                  <a:pt x="459" y="629"/>
                  <a:pt x="459" y="628"/>
                </a:cubicBezTo>
                <a:cubicBezTo>
                  <a:pt x="460" y="629"/>
                  <a:pt x="459" y="629"/>
                  <a:pt x="460" y="630"/>
                </a:cubicBezTo>
                <a:cubicBezTo>
                  <a:pt x="460" y="630"/>
                  <a:pt x="456" y="629"/>
                  <a:pt x="458" y="629"/>
                </a:cubicBezTo>
                <a:close/>
                <a:moveTo>
                  <a:pt x="459" y="338"/>
                </a:moveTo>
                <a:cubicBezTo>
                  <a:pt x="460" y="336"/>
                  <a:pt x="461" y="337"/>
                  <a:pt x="462" y="336"/>
                </a:cubicBezTo>
                <a:cubicBezTo>
                  <a:pt x="463" y="336"/>
                  <a:pt x="464" y="336"/>
                  <a:pt x="465" y="336"/>
                </a:cubicBezTo>
                <a:cubicBezTo>
                  <a:pt x="465" y="337"/>
                  <a:pt x="465" y="337"/>
                  <a:pt x="465" y="337"/>
                </a:cubicBezTo>
                <a:cubicBezTo>
                  <a:pt x="464" y="338"/>
                  <a:pt x="464" y="338"/>
                  <a:pt x="463" y="339"/>
                </a:cubicBezTo>
                <a:cubicBezTo>
                  <a:pt x="461" y="339"/>
                  <a:pt x="460" y="338"/>
                  <a:pt x="459" y="338"/>
                </a:cubicBezTo>
                <a:close/>
                <a:moveTo>
                  <a:pt x="470" y="632"/>
                </a:moveTo>
                <a:cubicBezTo>
                  <a:pt x="469" y="632"/>
                  <a:pt x="468" y="633"/>
                  <a:pt x="466" y="634"/>
                </a:cubicBezTo>
                <a:cubicBezTo>
                  <a:pt x="463" y="632"/>
                  <a:pt x="465" y="634"/>
                  <a:pt x="464" y="631"/>
                </a:cubicBezTo>
                <a:cubicBezTo>
                  <a:pt x="463" y="629"/>
                  <a:pt x="463" y="630"/>
                  <a:pt x="464" y="628"/>
                </a:cubicBezTo>
                <a:cubicBezTo>
                  <a:pt x="466" y="629"/>
                  <a:pt x="468" y="630"/>
                  <a:pt x="470" y="630"/>
                </a:cubicBezTo>
                <a:cubicBezTo>
                  <a:pt x="470" y="631"/>
                  <a:pt x="470" y="631"/>
                  <a:pt x="470" y="632"/>
                </a:cubicBezTo>
                <a:close/>
                <a:moveTo>
                  <a:pt x="467" y="626"/>
                </a:moveTo>
                <a:cubicBezTo>
                  <a:pt x="466" y="626"/>
                  <a:pt x="467" y="626"/>
                  <a:pt x="465" y="626"/>
                </a:cubicBezTo>
                <a:cubicBezTo>
                  <a:pt x="464" y="626"/>
                  <a:pt x="464" y="625"/>
                  <a:pt x="464" y="625"/>
                </a:cubicBezTo>
                <a:cubicBezTo>
                  <a:pt x="465" y="623"/>
                  <a:pt x="465" y="623"/>
                  <a:pt x="466" y="622"/>
                </a:cubicBezTo>
                <a:cubicBezTo>
                  <a:pt x="467" y="617"/>
                  <a:pt x="469" y="618"/>
                  <a:pt x="472" y="615"/>
                </a:cubicBezTo>
                <a:cubicBezTo>
                  <a:pt x="475" y="615"/>
                  <a:pt x="475" y="615"/>
                  <a:pt x="477" y="615"/>
                </a:cubicBezTo>
                <a:cubicBezTo>
                  <a:pt x="478" y="616"/>
                  <a:pt x="477" y="615"/>
                  <a:pt x="478" y="616"/>
                </a:cubicBezTo>
                <a:cubicBezTo>
                  <a:pt x="470" y="619"/>
                  <a:pt x="473" y="620"/>
                  <a:pt x="467" y="626"/>
                </a:cubicBezTo>
                <a:close/>
                <a:moveTo>
                  <a:pt x="477" y="610"/>
                </a:moveTo>
                <a:cubicBezTo>
                  <a:pt x="475" y="609"/>
                  <a:pt x="476" y="609"/>
                  <a:pt x="475" y="608"/>
                </a:cubicBezTo>
                <a:cubicBezTo>
                  <a:pt x="474" y="608"/>
                  <a:pt x="478" y="605"/>
                  <a:pt x="480" y="603"/>
                </a:cubicBezTo>
                <a:cubicBezTo>
                  <a:pt x="481" y="603"/>
                  <a:pt x="481" y="603"/>
                  <a:pt x="482" y="603"/>
                </a:cubicBezTo>
                <a:cubicBezTo>
                  <a:pt x="480" y="607"/>
                  <a:pt x="479" y="606"/>
                  <a:pt x="477" y="610"/>
                </a:cubicBezTo>
                <a:close/>
                <a:moveTo>
                  <a:pt x="485" y="600"/>
                </a:moveTo>
                <a:cubicBezTo>
                  <a:pt x="485" y="600"/>
                  <a:pt x="485" y="601"/>
                  <a:pt x="484" y="602"/>
                </a:cubicBezTo>
                <a:cubicBezTo>
                  <a:pt x="482" y="600"/>
                  <a:pt x="482" y="600"/>
                  <a:pt x="484" y="597"/>
                </a:cubicBezTo>
                <a:cubicBezTo>
                  <a:pt x="483" y="597"/>
                  <a:pt x="480" y="595"/>
                  <a:pt x="480" y="594"/>
                </a:cubicBezTo>
                <a:cubicBezTo>
                  <a:pt x="479" y="594"/>
                  <a:pt x="478" y="594"/>
                  <a:pt x="478" y="594"/>
                </a:cubicBezTo>
                <a:cubicBezTo>
                  <a:pt x="478" y="592"/>
                  <a:pt x="482" y="592"/>
                  <a:pt x="485" y="590"/>
                </a:cubicBezTo>
                <a:cubicBezTo>
                  <a:pt x="485" y="590"/>
                  <a:pt x="486" y="590"/>
                  <a:pt x="486" y="589"/>
                </a:cubicBezTo>
                <a:cubicBezTo>
                  <a:pt x="484" y="589"/>
                  <a:pt x="484" y="588"/>
                  <a:pt x="482" y="588"/>
                </a:cubicBezTo>
                <a:cubicBezTo>
                  <a:pt x="482" y="589"/>
                  <a:pt x="482" y="590"/>
                  <a:pt x="481" y="591"/>
                </a:cubicBezTo>
                <a:cubicBezTo>
                  <a:pt x="480" y="590"/>
                  <a:pt x="480" y="590"/>
                  <a:pt x="478" y="589"/>
                </a:cubicBezTo>
                <a:cubicBezTo>
                  <a:pt x="478" y="587"/>
                  <a:pt x="478" y="586"/>
                  <a:pt x="478" y="585"/>
                </a:cubicBezTo>
                <a:cubicBezTo>
                  <a:pt x="482" y="585"/>
                  <a:pt x="486" y="584"/>
                  <a:pt x="488" y="582"/>
                </a:cubicBezTo>
                <a:cubicBezTo>
                  <a:pt x="489" y="583"/>
                  <a:pt x="490" y="583"/>
                  <a:pt x="490" y="583"/>
                </a:cubicBezTo>
                <a:cubicBezTo>
                  <a:pt x="488" y="590"/>
                  <a:pt x="490" y="594"/>
                  <a:pt x="485" y="600"/>
                </a:cubicBezTo>
                <a:close/>
                <a:moveTo>
                  <a:pt x="506" y="604"/>
                </a:moveTo>
                <a:cubicBezTo>
                  <a:pt x="504" y="608"/>
                  <a:pt x="501" y="607"/>
                  <a:pt x="498" y="609"/>
                </a:cubicBezTo>
                <a:cubicBezTo>
                  <a:pt x="495" y="608"/>
                  <a:pt x="493" y="607"/>
                  <a:pt x="491" y="606"/>
                </a:cubicBezTo>
                <a:cubicBezTo>
                  <a:pt x="494" y="599"/>
                  <a:pt x="499" y="598"/>
                  <a:pt x="501" y="592"/>
                </a:cubicBezTo>
                <a:cubicBezTo>
                  <a:pt x="502" y="594"/>
                  <a:pt x="501" y="593"/>
                  <a:pt x="502" y="595"/>
                </a:cubicBezTo>
                <a:cubicBezTo>
                  <a:pt x="506" y="595"/>
                  <a:pt x="507" y="594"/>
                  <a:pt x="510" y="594"/>
                </a:cubicBezTo>
                <a:cubicBezTo>
                  <a:pt x="510" y="595"/>
                  <a:pt x="511" y="595"/>
                  <a:pt x="511" y="596"/>
                </a:cubicBezTo>
                <a:cubicBezTo>
                  <a:pt x="509" y="597"/>
                  <a:pt x="507" y="598"/>
                  <a:pt x="505" y="599"/>
                </a:cubicBezTo>
                <a:cubicBezTo>
                  <a:pt x="505" y="602"/>
                  <a:pt x="505" y="602"/>
                  <a:pt x="506" y="604"/>
                </a:cubicBezTo>
                <a:close/>
                <a:moveTo>
                  <a:pt x="510" y="606"/>
                </a:moveTo>
                <a:cubicBezTo>
                  <a:pt x="508" y="604"/>
                  <a:pt x="510" y="604"/>
                  <a:pt x="511" y="603"/>
                </a:cubicBezTo>
                <a:cubicBezTo>
                  <a:pt x="513" y="603"/>
                  <a:pt x="513" y="603"/>
                  <a:pt x="513" y="603"/>
                </a:cubicBezTo>
                <a:cubicBezTo>
                  <a:pt x="512" y="603"/>
                  <a:pt x="510" y="607"/>
                  <a:pt x="510" y="606"/>
                </a:cubicBezTo>
                <a:close/>
                <a:moveTo>
                  <a:pt x="519" y="614"/>
                </a:moveTo>
                <a:cubicBezTo>
                  <a:pt x="517" y="614"/>
                  <a:pt x="516" y="614"/>
                  <a:pt x="514" y="615"/>
                </a:cubicBezTo>
                <a:cubicBezTo>
                  <a:pt x="514" y="615"/>
                  <a:pt x="514" y="615"/>
                  <a:pt x="513" y="615"/>
                </a:cubicBezTo>
                <a:cubicBezTo>
                  <a:pt x="515" y="613"/>
                  <a:pt x="515" y="613"/>
                  <a:pt x="516" y="610"/>
                </a:cubicBezTo>
                <a:cubicBezTo>
                  <a:pt x="517" y="611"/>
                  <a:pt x="519" y="611"/>
                  <a:pt x="520" y="611"/>
                </a:cubicBezTo>
                <a:cubicBezTo>
                  <a:pt x="519" y="612"/>
                  <a:pt x="519" y="613"/>
                  <a:pt x="519" y="614"/>
                </a:cubicBezTo>
                <a:close/>
                <a:moveTo>
                  <a:pt x="522" y="591"/>
                </a:moveTo>
                <a:cubicBezTo>
                  <a:pt x="520" y="593"/>
                  <a:pt x="519" y="594"/>
                  <a:pt x="515" y="593"/>
                </a:cubicBezTo>
                <a:cubicBezTo>
                  <a:pt x="516" y="589"/>
                  <a:pt x="516" y="589"/>
                  <a:pt x="519" y="588"/>
                </a:cubicBezTo>
                <a:cubicBezTo>
                  <a:pt x="518" y="585"/>
                  <a:pt x="519" y="586"/>
                  <a:pt x="515" y="585"/>
                </a:cubicBezTo>
                <a:cubicBezTo>
                  <a:pt x="517" y="582"/>
                  <a:pt x="518" y="580"/>
                  <a:pt x="522" y="580"/>
                </a:cubicBezTo>
                <a:cubicBezTo>
                  <a:pt x="526" y="579"/>
                  <a:pt x="525" y="585"/>
                  <a:pt x="525" y="589"/>
                </a:cubicBezTo>
                <a:cubicBezTo>
                  <a:pt x="524" y="589"/>
                  <a:pt x="523" y="591"/>
                  <a:pt x="522" y="591"/>
                </a:cubicBezTo>
                <a:close/>
                <a:moveTo>
                  <a:pt x="533" y="550"/>
                </a:moveTo>
                <a:cubicBezTo>
                  <a:pt x="533" y="551"/>
                  <a:pt x="533" y="551"/>
                  <a:pt x="533" y="551"/>
                </a:cubicBezTo>
                <a:cubicBezTo>
                  <a:pt x="531" y="552"/>
                  <a:pt x="529" y="552"/>
                  <a:pt x="527" y="553"/>
                </a:cubicBezTo>
                <a:cubicBezTo>
                  <a:pt x="525" y="553"/>
                  <a:pt x="524" y="553"/>
                  <a:pt x="522" y="552"/>
                </a:cubicBezTo>
                <a:cubicBezTo>
                  <a:pt x="522" y="552"/>
                  <a:pt x="522" y="552"/>
                  <a:pt x="522" y="551"/>
                </a:cubicBezTo>
                <a:cubicBezTo>
                  <a:pt x="525" y="551"/>
                  <a:pt x="527" y="551"/>
                  <a:pt x="529" y="550"/>
                </a:cubicBezTo>
                <a:cubicBezTo>
                  <a:pt x="530" y="550"/>
                  <a:pt x="531" y="550"/>
                  <a:pt x="533" y="550"/>
                </a:cubicBezTo>
                <a:close/>
                <a:moveTo>
                  <a:pt x="530" y="543"/>
                </a:moveTo>
                <a:cubicBezTo>
                  <a:pt x="531" y="540"/>
                  <a:pt x="531" y="541"/>
                  <a:pt x="533" y="539"/>
                </a:cubicBezTo>
                <a:cubicBezTo>
                  <a:pt x="534" y="539"/>
                  <a:pt x="535" y="539"/>
                  <a:pt x="536" y="539"/>
                </a:cubicBezTo>
                <a:cubicBezTo>
                  <a:pt x="536" y="540"/>
                  <a:pt x="536" y="541"/>
                  <a:pt x="536" y="541"/>
                </a:cubicBezTo>
                <a:cubicBezTo>
                  <a:pt x="534" y="542"/>
                  <a:pt x="533" y="542"/>
                  <a:pt x="531" y="544"/>
                </a:cubicBezTo>
                <a:cubicBezTo>
                  <a:pt x="531" y="544"/>
                  <a:pt x="530" y="544"/>
                  <a:pt x="530" y="543"/>
                </a:cubicBezTo>
                <a:close/>
                <a:moveTo>
                  <a:pt x="524" y="627"/>
                </a:moveTo>
                <a:cubicBezTo>
                  <a:pt x="524" y="624"/>
                  <a:pt x="524" y="622"/>
                  <a:pt x="524" y="620"/>
                </a:cubicBezTo>
                <a:cubicBezTo>
                  <a:pt x="527" y="620"/>
                  <a:pt x="529" y="620"/>
                  <a:pt x="531" y="618"/>
                </a:cubicBezTo>
                <a:cubicBezTo>
                  <a:pt x="531" y="620"/>
                  <a:pt x="531" y="620"/>
                  <a:pt x="531" y="622"/>
                </a:cubicBezTo>
                <a:cubicBezTo>
                  <a:pt x="529" y="623"/>
                  <a:pt x="527" y="625"/>
                  <a:pt x="525" y="627"/>
                </a:cubicBezTo>
                <a:cubicBezTo>
                  <a:pt x="524" y="627"/>
                  <a:pt x="524" y="627"/>
                  <a:pt x="524" y="627"/>
                </a:cubicBezTo>
                <a:close/>
                <a:moveTo>
                  <a:pt x="530" y="630"/>
                </a:moveTo>
                <a:cubicBezTo>
                  <a:pt x="531" y="633"/>
                  <a:pt x="530" y="631"/>
                  <a:pt x="533" y="633"/>
                </a:cubicBezTo>
                <a:cubicBezTo>
                  <a:pt x="533" y="633"/>
                  <a:pt x="533" y="633"/>
                  <a:pt x="533" y="634"/>
                </a:cubicBezTo>
                <a:cubicBezTo>
                  <a:pt x="532" y="634"/>
                  <a:pt x="532" y="634"/>
                  <a:pt x="532" y="635"/>
                </a:cubicBezTo>
                <a:cubicBezTo>
                  <a:pt x="525" y="633"/>
                  <a:pt x="529" y="633"/>
                  <a:pt x="526" y="629"/>
                </a:cubicBezTo>
                <a:cubicBezTo>
                  <a:pt x="529" y="627"/>
                  <a:pt x="532" y="626"/>
                  <a:pt x="535" y="625"/>
                </a:cubicBezTo>
                <a:cubicBezTo>
                  <a:pt x="535" y="627"/>
                  <a:pt x="533" y="629"/>
                  <a:pt x="530" y="630"/>
                </a:cubicBezTo>
                <a:close/>
                <a:moveTo>
                  <a:pt x="540" y="591"/>
                </a:moveTo>
                <a:cubicBezTo>
                  <a:pt x="539" y="591"/>
                  <a:pt x="538" y="590"/>
                  <a:pt x="536" y="590"/>
                </a:cubicBezTo>
                <a:cubicBezTo>
                  <a:pt x="538" y="588"/>
                  <a:pt x="538" y="588"/>
                  <a:pt x="539" y="586"/>
                </a:cubicBezTo>
                <a:cubicBezTo>
                  <a:pt x="540" y="587"/>
                  <a:pt x="541" y="587"/>
                  <a:pt x="542" y="587"/>
                </a:cubicBezTo>
                <a:cubicBezTo>
                  <a:pt x="542" y="588"/>
                  <a:pt x="541" y="590"/>
                  <a:pt x="540" y="591"/>
                </a:cubicBezTo>
                <a:close/>
                <a:moveTo>
                  <a:pt x="540" y="581"/>
                </a:moveTo>
                <a:cubicBezTo>
                  <a:pt x="542" y="580"/>
                  <a:pt x="543" y="579"/>
                  <a:pt x="544" y="578"/>
                </a:cubicBezTo>
                <a:cubicBezTo>
                  <a:pt x="544" y="579"/>
                  <a:pt x="542" y="583"/>
                  <a:pt x="540" y="581"/>
                </a:cubicBezTo>
                <a:close/>
                <a:moveTo>
                  <a:pt x="537" y="552"/>
                </a:moveTo>
                <a:cubicBezTo>
                  <a:pt x="536" y="552"/>
                  <a:pt x="535" y="552"/>
                  <a:pt x="535" y="552"/>
                </a:cubicBezTo>
                <a:cubicBezTo>
                  <a:pt x="535" y="551"/>
                  <a:pt x="535" y="550"/>
                  <a:pt x="535" y="550"/>
                </a:cubicBezTo>
                <a:cubicBezTo>
                  <a:pt x="537" y="550"/>
                  <a:pt x="539" y="550"/>
                  <a:pt x="541" y="549"/>
                </a:cubicBezTo>
                <a:cubicBezTo>
                  <a:pt x="542" y="549"/>
                  <a:pt x="544" y="549"/>
                  <a:pt x="546" y="550"/>
                </a:cubicBezTo>
                <a:cubicBezTo>
                  <a:pt x="544" y="552"/>
                  <a:pt x="538" y="554"/>
                  <a:pt x="537" y="552"/>
                </a:cubicBezTo>
                <a:close/>
                <a:moveTo>
                  <a:pt x="533" y="525"/>
                </a:moveTo>
                <a:cubicBezTo>
                  <a:pt x="530" y="526"/>
                  <a:pt x="531" y="528"/>
                  <a:pt x="529" y="529"/>
                </a:cubicBezTo>
                <a:cubicBezTo>
                  <a:pt x="525" y="532"/>
                  <a:pt x="517" y="529"/>
                  <a:pt x="513" y="527"/>
                </a:cubicBezTo>
                <a:cubicBezTo>
                  <a:pt x="514" y="526"/>
                  <a:pt x="514" y="525"/>
                  <a:pt x="514" y="523"/>
                </a:cubicBezTo>
                <a:cubicBezTo>
                  <a:pt x="521" y="524"/>
                  <a:pt x="539" y="525"/>
                  <a:pt x="543" y="522"/>
                </a:cubicBezTo>
                <a:cubicBezTo>
                  <a:pt x="545" y="522"/>
                  <a:pt x="547" y="523"/>
                  <a:pt x="549" y="523"/>
                </a:cubicBezTo>
                <a:cubicBezTo>
                  <a:pt x="548" y="525"/>
                  <a:pt x="549" y="524"/>
                  <a:pt x="548" y="525"/>
                </a:cubicBezTo>
                <a:cubicBezTo>
                  <a:pt x="542" y="528"/>
                  <a:pt x="537" y="524"/>
                  <a:pt x="533" y="525"/>
                </a:cubicBezTo>
                <a:close/>
                <a:moveTo>
                  <a:pt x="555" y="602"/>
                </a:moveTo>
                <a:cubicBezTo>
                  <a:pt x="554" y="602"/>
                  <a:pt x="552" y="602"/>
                  <a:pt x="551" y="601"/>
                </a:cubicBezTo>
                <a:cubicBezTo>
                  <a:pt x="553" y="600"/>
                  <a:pt x="552" y="600"/>
                  <a:pt x="554" y="600"/>
                </a:cubicBezTo>
                <a:cubicBezTo>
                  <a:pt x="554" y="598"/>
                  <a:pt x="555" y="598"/>
                  <a:pt x="554" y="597"/>
                </a:cubicBezTo>
                <a:cubicBezTo>
                  <a:pt x="552" y="596"/>
                  <a:pt x="550" y="596"/>
                  <a:pt x="548" y="598"/>
                </a:cubicBezTo>
                <a:cubicBezTo>
                  <a:pt x="547" y="598"/>
                  <a:pt x="547" y="597"/>
                  <a:pt x="547" y="597"/>
                </a:cubicBezTo>
                <a:cubicBezTo>
                  <a:pt x="549" y="589"/>
                  <a:pt x="554" y="587"/>
                  <a:pt x="560" y="583"/>
                </a:cubicBezTo>
                <a:cubicBezTo>
                  <a:pt x="563" y="584"/>
                  <a:pt x="565" y="584"/>
                  <a:pt x="568" y="585"/>
                </a:cubicBezTo>
                <a:cubicBezTo>
                  <a:pt x="564" y="594"/>
                  <a:pt x="559" y="597"/>
                  <a:pt x="555" y="602"/>
                </a:cubicBezTo>
                <a:close/>
                <a:moveTo>
                  <a:pt x="561" y="582"/>
                </a:moveTo>
                <a:cubicBezTo>
                  <a:pt x="560" y="582"/>
                  <a:pt x="559" y="582"/>
                  <a:pt x="558" y="582"/>
                </a:cubicBezTo>
                <a:cubicBezTo>
                  <a:pt x="560" y="579"/>
                  <a:pt x="562" y="577"/>
                  <a:pt x="564" y="575"/>
                </a:cubicBezTo>
                <a:cubicBezTo>
                  <a:pt x="565" y="575"/>
                  <a:pt x="567" y="575"/>
                  <a:pt x="568" y="575"/>
                </a:cubicBezTo>
                <a:cubicBezTo>
                  <a:pt x="568" y="577"/>
                  <a:pt x="567" y="578"/>
                  <a:pt x="567" y="579"/>
                </a:cubicBezTo>
                <a:cubicBezTo>
                  <a:pt x="568" y="579"/>
                  <a:pt x="569" y="578"/>
                  <a:pt x="569" y="578"/>
                </a:cubicBezTo>
                <a:cubicBezTo>
                  <a:pt x="570" y="578"/>
                  <a:pt x="570" y="578"/>
                  <a:pt x="570" y="578"/>
                </a:cubicBezTo>
                <a:cubicBezTo>
                  <a:pt x="567" y="581"/>
                  <a:pt x="565" y="581"/>
                  <a:pt x="561" y="582"/>
                </a:cubicBezTo>
                <a:close/>
                <a:moveTo>
                  <a:pt x="606" y="520"/>
                </a:moveTo>
                <a:cubicBezTo>
                  <a:pt x="604" y="521"/>
                  <a:pt x="602" y="520"/>
                  <a:pt x="600" y="519"/>
                </a:cubicBezTo>
                <a:lnTo>
                  <a:pt x="606" y="520"/>
                </a:lnTo>
                <a:close/>
                <a:moveTo>
                  <a:pt x="593" y="88"/>
                </a:moveTo>
                <a:cubicBezTo>
                  <a:pt x="593" y="88"/>
                  <a:pt x="593" y="88"/>
                  <a:pt x="593" y="89"/>
                </a:cubicBezTo>
                <a:cubicBezTo>
                  <a:pt x="592" y="89"/>
                  <a:pt x="592" y="89"/>
                  <a:pt x="592" y="89"/>
                </a:cubicBezTo>
                <a:cubicBezTo>
                  <a:pt x="590" y="89"/>
                  <a:pt x="590" y="89"/>
                  <a:pt x="589" y="87"/>
                </a:cubicBezTo>
                <a:cubicBezTo>
                  <a:pt x="590" y="87"/>
                  <a:pt x="591" y="87"/>
                  <a:pt x="593" y="88"/>
                </a:cubicBezTo>
                <a:close/>
                <a:moveTo>
                  <a:pt x="585" y="85"/>
                </a:moveTo>
                <a:cubicBezTo>
                  <a:pt x="583" y="86"/>
                  <a:pt x="583" y="86"/>
                  <a:pt x="582" y="84"/>
                </a:cubicBezTo>
                <a:cubicBezTo>
                  <a:pt x="583" y="85"/>
                  <a:pt x="584" y="85"/>
                  <a:pt x="585" y="85"/>
                </a:cubicBezTo>
                <a:close/>
                <a:moveTo>
                  <a:pt x="580" y="88"/>
                </a:moveTo>
                <a:cubicBezTo>
                  <a:pt x="582" y="89"/>
                  <a:pt x="581" y="89"/>
                  <a:pt x="582" y="90"/>
                </a:cubicBezTo>
                <a:cubicBezTo>
                  <a:pt x="582" y="90"/>
                  <a:pt x="583" y="90"/>
                  <a:pt x="583" y="90"/>
                </a:cubicBezTo>
                <a:cubicBezTo>
                  <a:pt x="582" y="91"/>
                  <a:pt x="581" y="92"/>
                  <a:pt x="580" y="93"/>
                </a:cubicBezTo>
                <a:cubicBezTo>
                  <a:pt x="576" y="91"/>
                  <a:pt x="577" y="91"/>
                  <a:pt x="580" y="88"/>
                </a:cubicBezTo>
                <a:close/>
                <a:moveTo>
                  <a:pt x="585" y="585"/>
                </a:moveTo>
                <a:cubicBezTo>
                  <a:pt x="584" y="585"/>
                  <a:pt x="584" y="586"/>
                  <a:pt x="584" y="586"/>
                </a:cubicBezTo>
                <a:cubicBezTo>
                  <a:pt x="580" y="585"/>
                  <a:pt x="581" y="586"/>
                  <a:pt x="581" y="583"/>
                </a:cubicBezTo>
                <a:cubicBezTo>
                  <a:pt x="582" y="584"/>
                  <a:pt x="584" y="584"/>
                  <a:pt x="585" y="584"/>
                </a:cubicBezTo>
                <a:cubicBezTo>
                  <a:pt x="585" y="584"/>
                  <a:pt x="585" y="585"/>
                  <a:pt x="585" y="585"/>
                </a:cubicBezTo>
                <a:close/>
                <a:moveTo>
                  <a:pt x="587" y="584"/>
                </a:moveTo>
                <a:cubicBezTo>
                  <a:pt x="588" y="583"/>
                  <a:pt x="588" y="582"/>
                  <a:pt x="589" y="582"/>
                </a:cubicBezTo>
                <a:cubicBezTo>
                  <a:pt x="589" y="582"/>
                  <a:pt x="589" y="582"/>
                  <a:pt x="587" y="584"/>
                </a:cubicBezTo>
                <a:close/>
                <a:moveTo>
                  <a:pt x="581" y="526"/>
                </a:moveTo>
                <a:cubicBezTo>
                  <a:pt x="583" y="516"/>
                  <a:pt x="588" y="520"/>
                  <a:pt x="595" y="516"/>
                </a:cubicBezTo>
                <a:cubicBezTo>
                  <a:pt x="598" y="518"/>
                  <a:pt x="597" y="518"/>
                  <a:pt x="599" y="519"/>
                </a:cubicBezTo>
                <a:cubicBezTo>
                  <a:pt x="597" y="524"/>
                  <a:pt x="593" y="524"/>
                  <a:pt x="590" y="527"/>
                </a:cubicBezTo>
                <a:cubicBezTo>
                  <a:pt x="587" y="527"/>
                  <a:pt x="584" y="527"/>
                  <a:pt x="581" y="526"/>
                </a:cubicBezTo>
                <a:close/>
                <a:moveTo>
                  <a:pt x="602" y="576"/>
                </a:moveTo>
                <a:cubicBezTo>
                  <a:pt x="600" y="577"/>
                  <a:pt x="597" y="577"/>
                  <a:pt x="595" y="578"/>
                </a:cubicBezTo>
                <a:cubicBezTo>
                  <a:pt x="593" y="577"/>
                  <a:pt x="592" y="577"/>
                  <a:pt x="591" y="577"/>
                </a:cubicBezTo>
                <a:cubicBezTo>
                  <a:pt x="591" y="577"/>
                  <a:pt x="591" y="576"/>
                  <a:pt x="591" y="576"/>
                </a:cubicBezTo>
                <a:cubicBezTo>
                  <a:pt x="593" y="576"/>
                  <a:pt x="594" y="576"/>
                  <a:pt x="597" y="576"/>
                </a:cubicBezTo>
                <a:cubicBezTo>
                  <a:pt x="598" y="575"/>
                  <a:pt x="598" y="573"/>
                  <a:pt x="598" y="572"/>
                </a:cubicBezTo>
                <a:cubicBezTo>
                  <a:pt x="600" y="572"/>
                  <a:pt x="601" y="572"/>
                  <a:pt x="603" y="571"/>
                </a:cubicBezTo>
                <a:cubicBezTo>
                  <a:pt x="604" y="571"/>
                  <a:pt x="605" y="571"/>
                  <a:pt x="606" y="571"/>
                </a:cubicBezTo>
                <a:cubicBezTo>
                  <a:pt x="604" y="573"/>
                  <a:pt x="603" y="575"/>
                  <a:pt x="602" y="576"/>
                </a:cubicBezTo>
                <a:close/>
                <a:moveTo>
                  <a:pt x="623" y="580"/>
                </a:moveTo>
                <a:cubicBezTo>
                  <a:pt x="624" y="581"/>
                  <a:pt x="624" y="581"/>
                  <a:pt x="625" y="582"/>
                </a:cubicBezTo>
                <a:cubicBezTo>
                  <a:pt x="623" y="581"/>
                  <a:pt x="624" y="581"/>
                  <a:pt x="623" y="580"/>
                </a:cubicBezTo>
                <a:close/>
                <a:moveTo>
                  <a:pt x="627" y="75"/>
                </a:moveTo>
                <a:cubicBezTo>
                  <a:pt x="626" y="75"/>
                  <a:pt x="626" y="74"/>
                  <a:pt x="625" y="74"/>
                </a:cubicBezTo>
                <a:cubicBezTo>
                  <a:pt x="625" y="74"/>
                  <a:pt x="625" y="73"/>
                  <a:pt x="625" y="72"/>
                </a:cubicBezTo>
                <a:cubicBezTo>
                  <a:pt x="626" y="72"/>
                  <a:pt x="627" y="72"/>
                  <a:pt x="628" y="73"/>
                </a:cubicBezTo>
                <a:cubicBezTo>
                  <a:pt x="627" y="73"/>
                  <a:pt x="627" y="74"/>
                  <a:pt x="627" y="75"/>
                </a:cubicBezTo>
                <a:close/>
                <a:moveTo>
                  <a:pt x="678" y="514"/>
                </a:moveTo>
                <a:cubicBezTo>
                  <a:pt x="680" y="514"/>
                  <a:pt x="679" y="514"/>
                  <a:pt x="681" y="514"/>
                </a:cubicBezTo>
                <a:cubicBezTo>
                  <a:pt x="681" y="514"/>
                  <a:pt x="681" y="514"/>
                  <a:pt x="682" y="514"/>
                </a:cubicBezTo>
                <a:cubicBezTo>
                  <a:pt x="682" y="516"/>
                  <a:pt x="682" y="518"/>
                  <a:pt x="682" y="519"/>
                </a:cubicBezTo>
                <a:cubicBezTo>
                  <a:pt x="680" y="519"/>
                  <a:pt x="678" y="518"/>
                  <a:pt x="675" y="518"/>
                </a:cubicBezTo>
                <a:cubicBezTo>
                  <a:pt x="677" y="516"/>
                  <a:pt x="677" y="516"/>
                  <a:pt x="678" y="514"/>
                </a:cubicBezTo>
                <a:close/>
                <a:moveTo>
                  <a:pt x="673" y="591"/>
                </a:moveTo>
                <a:cubicBezTo>
                  <a:pt x="674" y="592"/>
                  <a:pt x="674" y="592"/>
                  <a:pt x="674" y="592"/>
                </a:cubicBezTo>
                <a:cubicBezTo>
                  <a:pt x="674" y="594"/>
                  <a:pt x="674" y="593"/>
                  <a:pt x="673" y="593"/>
                </a:cubicBezTo>
                <a:cubicBezTo>
                  <a:pt x="670" y="599"/>
                  <a:pt x="665" y="599"/>
                  <a:pt x="661" y="602"/>
                </a:cubicBezTo>
                <a:cubicBezTo>
                  <a:pt x="660" y="601"/>
                  <a:pt x="660" y="601"/>
                  <a:pt x="660" y="601"/>
                </a:cubicBezTo>
                <a:cubicBezTo>
                  <a:pt x="662" y="596"/>
                  <a:pt x="669" y="595"/>
                  <a:pt x="673" y="591"/>
                </a:cubicBezTo>
                <a:close/>
                <a:moveTo>
                  <a:pt x="661" y="570"/>
                </a:moveTo>
                <a:cubicBezTo>
                  <a:pt x="661" y="570"/>
                  <a:pt x="662" y="570"/>
                  <a:pt x="663" y="570"/>
                </a:cubicBezTo>
                <a:cubicBezTo>
                  <a:pt x="663" y="571"/>
                  <a:pt x="663" y="572"/>
                  <a:pt x="662" y="572"/>
                </a:cubicBezTo>
                <a:cubicBezTo>
                  <a:pt x="660" y="571"/>
                  <a:pt x="661" y="573"/>
                  <a:pt x="661" y="570"/>
                </a:cubicBezTo>
                <a:close/>
                <a:moveTo>
                  <a:pt x="655" y="572"/>
                </a:moveTo>
                <a:cubicBezTo>
                  <a:pt x="653" y="573"/>
                  <a:pt x="653" y="573"/>
                  <a:pt x="651" y="571"/>
                </a:cubicBezTo>
                <a:cubicBezTo>
                  <a:pt x="652" y="571"/>
                  <a:pt x="654" y="572"/>
                  <a:pt x="655" y="572"/>
                </a:cubicBezTo>
                <a:close/>
                <a:moveTo>
                  <a:pt x="652" y="579"/>
                </a:moveTo>
                <a:cubicBezTo>
                  <a:pt x="654" y="579"/>
                  <a:pt x="657" y="580"/>
                  <a:pt x="660" y="580"/>
                </a:cubicBezTo>
                <a:cubicBezTo>
                  <a:pt x="658" y="583"/>
                  <a:pt x="657" y="583"/>
                  <a:pt x="655" y="586"/>
                </a:cubicBezTo>
                <a:cubicBezTo>
                  <a:pt x="652" y="584"/>
                  <a:pt x="653" y="584"/>
                  <a:pt x="651" y="582"/>
                </a:cubicBezTo>
                <a:cubicBezTo>
                  <a:pt x="651" y="581"/>
                  <a:pt x="651" y="580"/>
                  <a:pt x="652" y="579"/>
                </a:cubicBezTo>
                <a:close/>
                <a:moveTo>
                  <a:pt x="639" y="517"/>
                </a:moveTo>
                <a:cubicBezTo>
                  <a:pt x="641" y="517"/>
                  <a:pt x="641" y="517"/>
                  <a:pt x="642" y="517"/>
                </a:cubicBezTo>
                <a:cubicBezTo>
                  <a:pt x="644" y="517"/>
                  <a:pt x="645" y="517"/>
                  <a:pt x="647" y="518"/>
                </a:cubicBezTo>
                <a:cubicBezTo>
                  <a:pt x="647" y="518"/>
                  <a:pt x="647" y="518"/>
                  <a:pt x="647" y="519"/>
                </a:cubicBezTo>
                <a:cubicBezTo>
                  <a:pt x="644" y="519"/>
                  <a:pt x="642" y="520"/>
                  <a:pt x="638" y="520"/>
                </a:cubicBezTo>
                <a:cubicBezTo>
                  <a:pt x="638" y="519"/>
                  <a:pt x="639" y="518"/>
                  <a:pt x="639" y="517"/>
                </a:cubicBezTo>
                <a:close/>
                <a:moveTo>
                  <a:pt x="631" y="64"/>
                </a:moveTo>
                <a:cubicBezTo>
                  <a:pt x="633" y="64"/>
                  <a:pt x="633" y="64"/>
                  <a:pt x="633" y="64"/>
                </a:cubicBezTo>
                <a:cubicBezTo>
                  <a:pt x="631" y="67"/>
                  <a:pt x="632" y="66"/>
                  <a:pt x="628" y="65"/>
                </a:cubicBezTo>
                <a:cubicBezTo>
                  <a:pt x="629" y="65"/>
                  <a:pt x="630" y="64"/>
                  <a:pt x="631" y="64"/>
                </a:cubicBezTo>
                <a:close/>
                <a:moveTo>
                  <a:pt x="631" y="588"/>
                </a:moveTo>
                <a:cubicBezTo>
                  <a:pt x="629" y="589"/>
                  <a:pt x="630" y="588"/>
                  <a:pt x="628" y="589"/>
                </a:cubicBezTo>
                <a:cubicBezTo>
                  <a:pt x="628" y="585"/>
                  <a:pt x="629" y="584"/>
                  <a:pt x="629" y="580"/>
                </a:cubicBezTo>
                <a:cubicBezTo>
                  <a:pt x="630" y="581"/>
                  <a:pt x="631" y="581"/>
                  <a:pt x="632" y="581"/>
                </a:cubicBezTo>
                <a:cubicBezTo>
                  <a:pt x="633" y="579"/>
                  <a:pt x="633" y="579"/>
                  <a:pt x="634" y="578"/>
                </a:cubicBezTo>
                <a:cubicBezTo>
                  <a:pt x="634" y="578"/>
                  <a:pt x="634" y="578"/>
                  <a:pt x="634" y="577"/>
                </a:cubicBezTo>
                <a:cubicBezTo>
                  <a:pt x="636" y="579"/>
                  <a:pt x="636" y="581"/>
                  <a:pt x="638" y="583"/>
                </a:cubicBezTo>
                <a:cubicBezTo>
                  <a:pt x="636" y="587"/>
                  <a:pt x="635" y="588"/>
                  <a:pt x="631" y="588"/>
                </a:cubicBezTo>
                <a:close/>
                <a:moveTo>
                  <a:pt x="646" y="573"/>
                </a:moveTo>
                <a:cubicBezTo>
                  <a:pt x="645" y="574"/>
                  <a:pt x="641" y="574"/>
                  <a:pt x="638" y="574"/>
                </a:cubicBezTo>
                <a:cubicBezTo>
                  <a:pt x="638" y="573"/>
                  <a:pt x="638" y="572"/>
                  <a:pt x="638" y="571"/>
                </a:cubicBezTo>
                <a:cubicBezTo>
                  <a:pt x="641" y="570"/>
                  <a:pt x="641" y="569"/>
                  <a:pt x="644" y="569"/>
                </a:cubicBezTo>
                <a:cubicBezTo>
                  <a:pt x="645" y="568"/>
                  <a:pt x="644" y="568"/>
                  <a:pt x="645" y="569"/>
                </a:cubicBezTo>
                <a:cubicBezTo>
                  <a:pt x="646" y="569"/>
                  <a:pt x="647" y="570"/>
                  <a:pt x="648" y="571"/>
                </a:cubicBezTo>
                <a:cubicBezTo>
                  <a:pt x="647" y="573"/>
                  <a:pt x="647" y="572"/>
                  <a:pt x="646" y="573"/>
                </a:cubicBezTo>
                <a:close/>
                <a:moveTo>
                  <a:pt x="644" y="58"/>
                </a:moveTo>
                <a:cubicBezTo>
                  <a:pt x="642" y="57"/>
                  <a:pt x="641" y="57"/>
                  <a:pt x="640" y="56"/>
                </a:cubicBezTo>
                <a:cubicBezTo>
                  <a:pt x="640" y="56"/>
                  <a:pt x="640" y="55"/>
                  <a:pt x="640" y="55"/>
                </a:cubicBezTo>
                <a:cubicBezTo>
                  <a:pt x="642" y="55"/>
                  <a:pt x="644" y="55"/>
                  <a:pt x="646" y="54"/>
                </a:cubicBezTo>
                <a:cubicBezTo>
                  <a:pt x="650" y="55"/>
                  <a:pt x="650" y="55"/>
                  <a:pt x="650" y="55"/>
                </a:cubicBezTo>
                <a:cubicBezTo>
                  <a:pt x="648" y="58"/>
                  <a:pt x="647" y="57"/>
                  <a:pt x="644" y="58"/>
                </a:cubicBezTo>
                <a:close/>
                <a:moveTo>
                  <a:pt x="646" y="596"/>
                </a:moveTo>
                <a:cubicBezTo>
                  <a:pt x="648" y="592"/>
                  <a:pt x="650" y="593"/>
                  <a:pt x="653" y="591"/>
                </a:cubicBezTo>
                <a:cubicBezTo>
                  <a:pt x="656" y="592"/>
                  <a:pt x="656" y="592"/>
                  <a:pt x="657" y="593"/>
                </a:cubicBezTo>
                <a:cubicBezTo>
                  <a:pt x="657" y="594"/>
                  <a:pt x="658" y="594"/>
                  <a:pt x="658" y="594"/>
                </a:cubicBezTo>
                <a:cubicBezTo>
                  <a:pt x="658" y="594"/>
                  <a:pt x="657" y="595"/>
                  <a:pt x="657" y="595"/>
                </a:cubicBezTo>
                <a:cubicBezTo>
                  <a:pt x="657" y="596"/>
                  <a:pt x="657" y="596"/>
                  <a:pt x="658" y="596"/>
                </a:cubicBezTo>
                <a:cubicBezTo>
                  <a:pt x="657" y="597"/>
                  <a:pt x="657" y="598"/>
                  <a:pt x="657" y="600"/>
                </a:cubicBezTo>
                <a:cubicBezTo>
                  <a:pt x="655" y="600"/>
                  <a:pt x="656" y="600"/>
                  <a:pt x="655" y="600"/>
                </a:cubicBezTo>
                <a:cubicBezTo>
                  <a:pt x="650" y="599"/>
                  <a:pt x="648" y="598"/>
                  <a:pt x="646" y="596"/>
                </a:cubicBezTo>
                <a:close/>
                <a:moveTo>
                  <a:pt x="680" y="615"/>
                </a:moveTo>
                <a:cubicBezTo>
                  <a:pt x="676" y="613"/>
                  <a:pt x="675" y="612"/>
                  <a:pt x="670" y="611"/>
                </a:cubicBezTo>
                <a:cubicBezTo>
                  <a:pt x="670" y="609"/>
                  <a:pt x="670" y="610"/>
                  <a:pt x="670" y="609"/>
                </a:cubicBezTo>
                <a:cubicBezTo>
                  <a:pt x="671" y="605"/>
                  <a:pt x="672" y="604"/>
                  <a:pt x="677" y="605"/>
                </a:cubicBezTo>
                <a:cubicBezTo>
                  <a:pt x="677" y="604"/>
                  <a:pt x="677" y="603"/>
                  <a:pt x="677" y="603"/>
                </a:cubicBezTo>
                <a:cubicBezTo>
                  <a:pt x="675" y="603"/>
                  <a:pt x="674" y="602"/>
                  <a:pt x="673" y="603"/>
                </a:cubicBezTo>
                <a:cubicBezTo>
                  <a:pt x="668" y="604"/>
                  <a:pt x="663" y="610"/>
                  <a:pt x="660" y="613"/>
                </a:cubicBezTo>
                <a:cubicBezTo>
                  <a:pt x="658" y="612"/>
                  <a:pt x="658" y="612"/>
                  <a:pt x="657" y="611"/>
                </a:cubicBezTo>
                <a:cubicBezTo>
                  <a:pt x="656" y="611"/>
                  <a:pt x="655" y="611"/>
                  <a:pt x="655" y="611"/>
                </a:cubicBezTo>
                <a:cubicBezTo>
                  <a:pt x="659" y="601"/>
                  <a:pt x="668" y="604"/>
                  <a:pt x="675" y="599"/>
                </a:cubicBezTo>
                <a:cubicBezTo>
                  <a:pt x="677" y="598"/>
                  <a:pt x="675" y="596"/>
                  <a:pt x="677" y="594"/>
                </a:cubicBezTo>
                <a:cubicBezTo>
                  <a:pt x="678" y="593"/>
                  <a:pt x="681" y="593"/>
                  <a:pt x="683" y="592"/>
                </a:cubicBezTo>
                <a:cubicBezTo>
                  <a:pt x="683" y="592"/>
                  <a:pt x="684" y="593"/>
                  <a:pt x="685" y="593"/>
                </a:cubicBezTo>
                <a:cubicBezTo>
                  <a:pt x="680" y="600"/>
                  <a:pt x="681" y="605"/>
                  <a:pt x="680" y="615"/>
                </a:cubicBezTo>
                <a:close/>
                <a:moveTo>
                  <a:pt x="686" y="590"/>
                </a:moveTo>
                <a:cubicBezTo>
                  <a:pt x="684" y="590"/>
                  <a:pt x="685" y="590"/>
                  <a:pt x="684" y="590"/>
                </a:cubicBezTo>
                <a:cubicBezTo>
                  <a:pt x="684" y="590"/>
                  <a:pt x="683" y="590"/>
                  <a:pt x="683" y="590"/>
                </a:cubicBezTo>
                <a:cubicBezTo>
                  <a:pt x="684" y="588"/>
                  <a:pt x="684" y="589"/>
                  <a:pt x="686" y="588"/>
                </a:cubicBezTo>
                <a:cubicBezTo>
                  <a:pt x="686" y="588"/>
                  <a:pt x="686" y="588"/>
                  <a:pt x="687" y="588"/>
                </a:cubicBezTo>
                <a:cubicBezTo>
                  <a:pt x="687" y="589"/>
                  <a:pt x="686" y="589"/>
                  <a:pt x="686" y="590"/>
                </a:cubicBezTo>
                <a:close/>
                <a:moveTo>
                  <a:pt x="691" y="581"/>
                </a:moveTo>
                <a:cubicBezTo>
                  <a:pt x="690" y="582"/>
                  <a:pt x="689" y="582"/>
                  <a:pt x="688" y="583"/>
                </a:cubicBezTo>
                <a:cubicBezTo>
                  <a:pt x="686" y="582"/>
                  <a:pt x="684" y="582"/>
                  <a:pt x="683" y="582"/>
                </a:cubicBezTo>
                <a:cubicBezTo>
                  <a:pt x="683" y="581"/>
                  <a:pt x="683" y="580"/>
                  <a:pt x="683" y="580"/>
                </a:cubicBezTo>
                <a:cubicBezTo>
                  <a:pt x="685" y="580"/>
                  <a:pt x="686" y="580"/>
                  <a:pt x="687" y="580"/>
                </a:cubicBezTo>
                <a:cubicBezTo>
                  <a:pt x="691" y="580"/>
                  <a:pt x="691" y="580"/>
                  <a:pt x="691" y="580"/>
                </a:cubicBezTo>
                <a:cubicBezTo>
                  <a:pt x="691" y="581"/>
                  <a:pt x="691" y="581"/>
                  <a:pt x="691" y="581"/>
                </a:cubicBezTo>
                <a:close/>
                <a:moveTo>
                  <a:pt x="722" y="595"/>
                </a:moveTo>
                <a:cubicBezTo>
                  <a:pt x="716" y="592"/>
                  <a:pt x="714" y="587"/>
                  <a:pt x="709" y="584"/>
                </a:cubicBezTo>
                <a:cubicBezTo>
                  <a:pt x="709" y="583"/>
                  <a:pt x="709" y="582"/>
                  <a:pt x="709" y="582"/>
                </a:cubicBezTo>
                <a:cubicBezTo>
                  <a:pt x="712" y="581"/>
                  <a:pt x="714" y="580"/>
                  <a:pt x="717" y="579"/>
                </a:cubicBezTo>
                <a:cubicBezTo>
                  <a:pt x="718" y="579"/>
                  <a:pt x="720" y="580"/>
                  <a:pt x="721" y="580"/>
                </a:cubicBezTo>
                <a:cubicBezTo>
                  <a:pt x="718" y="584"/>
                  <a:pt x="719" y="589"/>
                  <a:pt x="723" y="593"/>
                </a:cubicBezTo>
                <a:cubicBezTo>
                  <a:pt x="722" y="594"/>
                  <a:pt x="722" y="594"/>
                  <a:pt x="722" y="595"/>
                </a:cubicBezTo>
                <a:close/>
                <a:moveTo>
                  <a:pt x="739" y="43"/>
                </a:moveTo>
                <a:cubicBezTo>
                  <a:pt x="743" y="44"/>
                  <a:pt x="743" y="44"/>
                  <a:pt x="743" y="44"/>
                </a:cubicBezTo>
                <a:cubicBezTo>
                  <a:pt x="743" y="45"/>
                  <a:pt x="743" y="45"/>
                  <a:pt x="743" y="45"/>
                </a:cubicBezTo>
                <a:cubicBezTo>
                  <a:pt x="742" y="46"/>
                  <a:pt x="740" y="47"/>
                  <a:pt x="739" y="48"/>
                </a:cubicBezTo>
                <a:cubicBezTo>
                  <a:pt x="737" y="46"/>
                  <a:pt x="740" y="46"/>
                  <a:pt x="735" y="45"/>
                </a:cubicBezTo>
                <a:cubicBezTo>
                  <a:pt x="736" y="44"/>
                  <a:pt x="738" y="44"/>
                  <a:pt x="739" y="43"/>
                </a:cubicBezTo>
                <a:close/>
                <a:moveTo>
                  <a:pt x="725" y="49"/>
                </a:moveTo>
                <a:cubicBezTo>
                  <a:pt x="727" y="50"/>
                  <a:pt x="726" y="50"/>
                  <a:pt x="727" y="51"/>
                </a:cubicBezTo>
                <a:cubicBezTo>
                  <a:pt x="725" y="50"/>
                  <a:pt x="726" y="50"/>
                  <a:pt x="725" y="49"/>
                </a:cubicBezTo>
                <a:close/>
                <a:moveTo>
                  <a:pt x="732" y="583"/>
                </a:moveTo>
                <a:cubicBezTo>
                  <a:pt x="731" y="583"/>
                  <a:pt x="730" y="583"/>
                  <a:pt x="729" y="583"/>
                </a:cubicBezTo>
                <a:cubicBezTo>
                  <a:pt x="730" y="582"/>
                  <a:pt x="731" y="582"/>
                  <a:pt x="732" y="581"/>
                </a:cubicBezTo>
                <a:cubicBezTo>
                  <a:pt x="733" y="581"/>
                  <a:pt x="733" y="581"/>
                  <a:pt x="733" y="581"/>
                </a:cubicBezTo>
                <a:cubicBezTo>
                  <a:pt x="733" y="582"/>
                  <a:pt x="732" y="583"/>
                  <a:pt x="732" y="583"/>
                </a:cubicBezTo>
                <a:close/>
                <a:moveTo>
                  <a:pt x="740" y="591"/>
                </a:moveTo>
                <a:cubicBezTo>
                  <a:pt x="741" y="595"/>
                  <a:pt x="740" y="596"/>
                  <a:pt x="742" y="598"/>
                </a:cubicBezTo>
                <a:cubicBezTo>
                  <a:pt x="740" y="599"/>
                  <a:pt x="738" y="600"/>
                  <a:pt x="737" y="601"/>
                </a:cubicBezTo>
                <a:cubicBezTo>
                  <a:pt x="734" y="600"/>
                  <a:pt x="734" y="600"/>
                  <a:pt x="733" y="599"/>
                </a:cubicBezTo>
                <a:cubicBezTo>
                  <a:pt x="731" y="598"/>
                  <a:pt x="735" y="597"/>
                  <a:pt x="737" y="596"/>
                </a:cubicBezTo>
                <a:cubicBezTo>
                  <a:pt x="737" y="592"/>
                  <a:pt x="736" y="592"/>
                  <a:pt x="734" y="590"/>
                </a:cubicBezTo>
                <a:cubicBezTo>
                  <a:pt x="734" y="589"/>
                  <a:pt x="734" y="589"/>
                  <a:pt x="734" y="588"/>
                </a:cubicBezTo>
                <a:cubicBezTo>
                  <a:pt x="737" y="588"/>
                  <a:pt x="737" y="588"/>
                  <a:pt x="738" y="588"/>
                </a:cubicBezTo>
                <a:cubicBezTo>
                  <a:pt x="740" y="588"/>
                  <a:pt x="742" y="588"/>
                  <a:pt x="743" y="589"/>
                </a:cubicBezTo>
                <a:cubicBezTo>
                  <a:pt x="742" y="590"/>
                  <a:pt x="741" y="590"/>
                  <a:pt x="740" y="591"/>
                </a:cubicBezTo>
                <a:close/>
                <a:moveTo>
                  <a:pt x="747" y="369"/>
                </a:moveTo>
                <a:cubicBezTo>
                  <a:pt x="747" y="369"/>
                  <a:pt x="743" y="368"/>
                  <a:pt x="745" y="368"/>
                </a:cubicBezTo>
                <a:cubicBezTo>
                  <a:pt x="745" y="367"/>
                  <a:pt x="746" y="367"/>
                  <a:pt x="746" y="367"/>
                </a:cubicBezTo>
                <a:cubicBezTo>
                  <a:pt x="748" y="368"/>
                  <a:pt x="747" y="367"/>
                  <a:pt x="748" y="368"/>
                </a:cubicBezTo>
                <a:cubicBezTo>
                  <a:pt x="748" y="368"/>
                  <a:pt x="747" y="369"/>
                  <a:pt x="747" y="369"/>
                </a:cubicBezTo>
                <a:close/>
                <a:moveTo>
                  <a:pt x="787" y="608"/>
                </a:moveTo>
                <a:cubicBezTo>
                  <a:pt x="785" y="607"/>
                  <a:pt x="785" y="607"/>
                  <a:pt x="783" y="606"/>
                </a:cubicBezTo>
                <a:cubicBezTo>
                  <a:pt x="783" y="606"/>
                  <a:pt x="783" y="605"/>
                  <a:pt x="783" y="604"/>
                </a:cubicBezTo>
                <a:cubicBezTo>
                  <a:pt x="784" y="604"/>
                  <a:pt x="785" y="604"/>
                  <a:pt x="786" y="604"/>
                </a:cubicBezTo>
                <a:cubicBezTo>
                  <a:pt x="787" y="605"/>
                  <a:pt x="786" y="604"/>
                  <a:pt x="788" y="605"/>
                </a:cubicBezTo>
                <a:cubicBezTo>
                  <a:pt x="787" y="606"/>
                  <a:pt x="787" y="607"/>
                  <a:pt x="787" y="608"/>
                </a:cubicBezTo>
                <a:close/>
                <a:moveTo>
                  <a:pt x="787" y="596"/>
                </a:moveTo>
                <a:cubicBezTo>
                  <a:pt x="785" y="594"/>
                  <a:pt x="784" y="593"/>
                  <a:pt x="782" y="590"/>
                </a:cubicBezTo>
                <a:cubicBezTo>
                  <a:pt x="781" y="589"/>
                  <a:pt x="781" y="590"/>
                  <a:pt x="780" y="589"/>
                </a:cubicBezTo>
                <a:cubicBezTo>
                  <a:pt x="782" y="589"/>
                  <a:pt x="781" y="589"/>
                  <a:pt x="783" y="588"/>
                </a:cubicBezTo>
                <a:cubicBezTo>
                  <a:pt x="784" y="589"/>
                  <a:pt x="786" y="590"/>
                  <a:pt x="788" y="592"/>
                </a:cubicBezTo>
                <a:cubicBezTo>
                  <a:pt x="788" y="593"/>
                  <a:pt x="788" y="594"/>
                  <a:pt x="787" y="596"/>
                </a:cubicBezTo>
                <a:close/>
                <a:moveTo>
                  <a:pt x="817" y="27"/>
                </a:moveTo>
                <a:cubicBezTo>
                  <a:pt x="814" y="27"/>
                  <a:pt x="815" y="26"/>
                  <a:pt x="811" y="25"/>
                </a:cubicBezTo>
                <a:cubicBezTo>
                  <a:pt x="812" y="28"/>
                  <a:pt x="811" y="26"/>
                  <a:pt x="813" y="28"/>
                </a:cubicBezTo>
                <a:cubicBezTo>
                  <a:pt x="812" y="29"/>
                  <a:pt x="812" y="29"/>
                  <a:pt x="811" y="30"/>
                </a:cubicBezTo>
                <a:cubicBezTo>
                  <a:pt x="809" y="31"/>
                  <a:pt x="807" y="31"/>
                  <a:pt x="804" y="30"/>
                </a:cubicBezTo>
                <a:cubicBezTo>
                  <a:pt x="804" y="28"/>
                  <a:pt x="805" y="26"/>
                  <a:pt x="805" y="24"/>
                </a:cubicBezTo>
                <a:cubicBezTo>
                  <a:pt x="808" y="25"/>
                  <a:pt x="809" y="25"/>
                  <a:pt x="810" y="24"/>
                </a:cubicBezTo>
                <a:cubicBezTo>
                  <a:pt x="813" y="25"/>
                  <a:pt x="815" y="25"/>
                  <a:pt x="817" y="26"/>
                </a:cubicBezTo>
                <a:cubicBezTo>
                  <a:pt x="817" y="26"/>
                  <a:pt x="817" y="26"/>
                  <a:pt x="817" y="27"/>
                </a:cubicBezTo>
                <a:close/>
                <a:moveTo>
                  <a:pt x="847" y="19"/>
                </a:moveTo>
                <a:cubicBezTo>
                  <a:pt x="848" y="17"/>
                  <a:pt x="848" y="16"/>
                  <a:pt x="849" y="15"/>
                </a:cubicBezTo>
                <a:cubicBezTo>
                  <a:pt x="849" y="15"/>
                  <a:pt x="862" y="17"/>
                  <a:pt x="868" y="18"/>
                </a:cubicBezTo>
                <a:cubicBezTo>
                  <a:pt x="863" y="20"/>
                  <a:pt x="853" y="20"/>
                  <a:pt x="847" y="19"/>
                </a:cubicBezTo>
                <a:close/>
                <a:moveTo>
                  <a:pt x="873" y="11"/>
                </a:moveTo>
                <a:cubicBezTo>
                  <a:pt x="872" y="11"/>
                  <a:pt x="871" y="11"/>
                  <a:pt x="870" y="11"/>
                </a:cubicBezTo>
                <a:cubicBezTo>
                  <a:pt x="870" y="10"/>
                  <a:pt x="870" y="10"/>
                  <a:pt x="870" y="9"/>
                </a:cubicBezTo>
                <a:cubicBezTo>
                  <a:pt x="871" y="9"/>
                  <a:pt x="872" y="9"/>
                  <a:pt x="873" y="10"/>
                </a:cubicBezTo>
                <a:cubicBezTo>
                  <a:pt x="873" y="10"/>
                  <a:pt x="873" y="10"/>
                  <a:pt x="873" y="11"/>
                </a:cubicBezTo>
                <a:close/>
                <a:moveTo>
                  <a:pt x="911" y="21"/>
                </a:moveTo>
                <a:cubicBezTo>
                  <a:pt x="912" y="21"/>
                  <a:pt x="914" y="21"/>
                  <a:pt x="915" y="20"/>
                </a:cubicBezTo>
                <a:cubicBezTo>
                  <a:pt x="915" y="21"/>
                  <a:pt x="915" y="20"/>
                  <a:pt x="915" y="22"/>
                </a:cubicBezTo>
                <a:cubicBezTo>
                  <a:pt x="914" y="22"/>
                  <a:pt x="912" y="22"/>
                  <a:pt x="911" y="21"/>
                </a:cubicBezTo>
                <a:close/>
                <a:moveTo>
                  <a:pt x="959" y="344"/>
                </a:moveTo>
                <a:cubicBezTo>
                  <a:pt x="956" y="344"/>
                  <a:pt x="955" y="345"/>
                  <a:pt x="954" y="343"/>
                </a:cubicBezTo>
                <a:cubicBezTo>
                  <a:pt x="953" y="343"/>
                  <a:pt x="952" y="343"/>
                  <a:pt x="952" y="343"/>
                </a:cubicBezTo>
                <a:cubicBezTo>
                  <a:pt x="953" y="339"/>
                  <a:pt x="953" y="338"/>
                  <a:pt x="955" y="336"/>
                </a:cubicBezTo>
                <a:cubicBezTo>
                  <a:pt x="957" y="336"/>
                  <a:pt x="957" y="336"/>
                  <a:pt x="958" y="336"/>
                </a:cubicBezTo>
                <a:cubicBezTo>
                  <a:pt x="958" y="336"/>
                  <a:pt x="959" y="337"/>
                  <a:pt x="959" y="337"/>
                </a:cubicBezTo>
                <a:cubicBezTo>
                  <a:pt x="959" y="338"/>
                  <a:pt x="958" y="339"/>
                  <a:pt x="959" y="341"/>
                </a:cubicBezTo>
                <a:cubicBezTo>
                  <a:pt x="959" y="342"/>
                  <a:pt x="959" y="343"/>
                  <a:pt x="959" y="344"/>
                </a:cubicBezTo>
                <a:close/>
                <a:moveTo>
                  <a:pt x="1109" y="602"/>
                </a:moveTo>
                <a:cubicBezTo>
                  <a:pt x="1107" y="601"/>
                  <a:pt x="1108" y="601"/>
                  <a:pt x="1107" y="600"/>
                </a:cubicBezTo>
                <a:cubicBezTo>
                  <a:pt x="1109" y="601"/>
                  <a:pt x="1108" y="601"/>
                  <a:pt x="1109" y="602"/>
                </a:cubicBezTo>
                <a:close/>
                <a:moveTo>
                  <a:pt x="1087" y="588"/>
                </a:moveTo>
                <a:cubicBezTo>
                  <a:pt x="1089" y="588"/>
                  <a:pt x="1091" y="588"/>
                  <a:pt x="1093" y="589"/>
                </a:cubicBezTo>
                <a:cubicBezTo>
                  <a:pt x="1090" y="591"/>
                  <a:pt x="1087" y="590"/>
                  <a:pt x="1083" y="589"/>
                </a:cubicBezTo>
                <a:cubicBezTo>
                  <a:pt x="1084" y="588"/>
                  <a:pt x="1086" y="588"/>
                  <a:pt x="1087" y="588"/>
                </a:cubicBezTo>
                <a:close/>
                <a:moveTo>
                  <a:pt x="1077" y="587"/>
                </a:moveTo>
                <a:cubicBezTo>
                  <a:pt x="1078" y="587"/>
                  <a:pt x="1079" y="588"/>
                  <a:pt x="1080" y="588"/>
                </a:cubicBezTo>
                <a:cubicBezTo>
                  <a:pt x="1080" y="589"/>
                  <a:pt x="1080" y="589"/>
                  <a:pt x="1080" y="589"/>
                </a:cubicBezTo>
                <a:cubicBezTo>
                  <a:pt x="1076" y="588"/>
                  <a:pt x="1077" y="589"/>
                  <a:pt x="1077" y="587"/>
                </a:cubicBezTo>
                <a:close/>
                <a:moveTo>
                  <a:pt x="1100" y="574"/>
                </a:moveTo>
                <a:cubicBezTo>
                  <a:pt x="1101" y="575"/>
                  <a:pt x="1102" y="575"/>
                  <a:pt x="1104" y="575"/>
                </a:cubicBezTo>
                <a:cubicBezTo>
                  <a:pt x="1104" y="576"/>
                  <a:pt x="1104" y="576"/>
                  <a:pt x="1104" y="576"/>
                </a:cubicBezTo>
                <a:cubicBezTo>
                  <a:pt x="1102" y="577"/>
                  <a:pt x="1103" y="576"/>
                  <a:pt x="1101" y="577"/>
                </a:cubicBezTo>
                <a:cubicBezTo>
                  <a:pt x="1099" y="576"/>
                  <a:pt x="1100" y="577"/>
                  <a:pt x="1100" y="574"/>
                </a:cubicBezTo>
                <a:close/>
                <a:moveTo>
                  <a:pt x="1088" y="575"/>
                </a:moveTo>
                <a:cubicBezTo>
                  <a:pt x="1088" y="575"/>
                  <a:pt x="1089" y="575"/>
                  <a:pt x="1089" y="575"/>
                </a:cubicBezTo>
                <a:cubicBezTo>
                  <a:pt x="1089" y="576"/>
                  <a:pt x="1089" y="577"/>
                  <a:pt x="1089" y="577"/>
                </a:cubicBezTo>
                <a:cubicBezTo>
                  <a:pt x="1088" y="577"/>
                  <a:pt x="1088" y="577"/>
                  <a:pt x="1088" y="577"/>
                </a:cubicBezTo>
                <a:cubicBezTo>
                  <a:pt x="1088" y="577"/>
                  <a:pt x="1088" y="576"/>
                  <a:pt x="1088" y="575"/>
                </a:cubicBezTo>
                <a:close/>
                <a:moveTo>
                  <a:pt x="1022" y="593"/>
                </a:moveTo>
                <a:cubicBezTo>
                  <a:pt x="1026" y="593"/>
                  <a:pt x="1026" y="593"/>
                  <a:pt x="1026" y="593"/>
                </a:cubicBezTo>
                <a:cubicBezTo>
                  <a:pt x="1024" y="594"/>
                  <a:pt x="1024" y="594"/>
                  <a:pt x="1022" y="593"/>
                </a:cubicBezTo>
                <a:close/>
                <a:moveTo>
                  <a:pt x="1023" y="575"/>
                </a:moveTo>
                <a:cubicBezTo>
                  <a:pt x="1024" y="575"/>
                  <a:pt x="1025" y="575"/>
                  <a:pt x="1026" y="575"/>
                </a:cubicBezTo>
                <a:cubicBezTo>
                  <a:pt x="1023" y="577"/>
                  <a:pt x="1022" y="577"/>
                  <a:pt x="1023" y="575"/>
                </a:cubicBezTo>
                <a:close/>
                <a:moveTo>
                  <a:pt x="1030" y="585"/>
                </a:moveTo>
                <a:cubicBezTo>
                  <a:pt x="1027" y="584"/>
                  <a:pt x="1027" y="584"/>
                  <a:pt x="1027" y="584"/>
                </a:cubicBezTo>
                <a:cubicBezTo>
                  <a:pt x="1028" y="583"/>
                  <a:pt x="1028" y="582"/>
                  <a:pt x="1029" y="581"/>
                </a:cubicBezTo>
                <a:cubicBezTo>
                  <a:pt x="1030" y="581"/>
                  <a:pt x="1031" y="582"/>
                  <a:pt x="1033" y="582"/>
                </a:cubicBezTo>
                <a:cubicBezTo>
                  <a:pt x="1031" y="584"/>
                  <a:pt x="1032" y="583"/>
                  <a:pt x="1030" y="585"/>
                </a:cubicBezTo>
                <a:close/>
                <a:moveTo>
                  <a:pt x="1035" y="578"/>
                </a:moveTo>
                <a:cubicBezTo>
                  <a:pt x="1033" y="578"/>
                  <a:pt x="1032" y="578"/>
                  <a:pt x="1031" y="577"/>
                </a:cubicBezTo>
                <a:cubicBezTo>
                  <a:pt x="1031" y="577"/>
                  <a:pt x="1031" y="577"/>
                  <a:pt x="1031" y="576"/>
                </a:cubicBezTo>
                <a:cubicBezTo>
                  <a:pt x="1033" y="576"/>
                  <a:pt x="1032" y="576"/>
                  <a:pt x="1033" y="576"/>
                </a:cubicBezTo>
                <a:cubicBezTo>
                  <a:pt x="1034" y="576"/>
                  <a:pt x="1034" y="576"/>
                  <a:pt x="1035" y="576"/>
                </a:cubicBezTo>
                <a:cubicBezTo>
                  <a:pt x="1035" y="577"/>
                  <a:pt x="1035" y="577"/>
                  <a:pt x="1035" y="578"/>
                </a:cubicBezTo>
                <a:close/>
                <a:moveTo>
                  <a:pt x="1049" y="577"/>
                </a:moveTo>
                <a:cubicBezTo>
                  <a:pt x="1051" y="577"/>
                  <a:pt x="1053" y="578"/>
                  <a:pt x="1055" y="578"/>
                </a:cubicBezTo>
                <a:cubicBezTo>
                  <a:pt x="1052" y="581"/>
                  <a:pt x="1048" y="578"/>
                  <a:pt x="1045" y="579"/>
                </a:cubicBezTo>
                <a:cubicBezTo>
                  <a:pt x="1043" y="579"/>
                  <a:pt x="1042" y="579"/>
                  <a:pt x="1040" y="578"/>
                </a:cubicBezTo>
                <a:cubicBezTo>
                  <a:pt x="1040" y="578"/>
                  <a:pt x="1040" y="577"/>
                  <a:pt x="1040" y="577"/>
                </a:cubicBezTo>
                <a:cubicBezTo>
                  <a:pt x="1042" y="577"/>
                  <a:pt x="1047" y="577"/>
                  <a:pt x="1049" y="577"/>
                </a:cubicBezTo>
                <a:close/>
                <a:moveTo>
                  <a:pt x="1022" y="562"/>
                </a:moveTo>
                <a:cubicBezTo>
                  <a:pt x="1026" y="561"/>
                  <a:pt x="1032" y="563"/>
                  <a:pt x="1035" y="561"/>
                </a:cubicBezTo>
                <a:cubicBezTo>
                  <a:pt x="1037" y="562"/>
                  <a:pt x="1038" y="562"/>
                  <a:pt x="1040" y="562"/>
                </a:cubicBezTo>
                <a:cubicBezTo>
                  <a:pt x="1037" y="566"/>
                  <a:pt x="1033" y="563"/>
                  <a:pt x="1029" y="564"/>
                </a:cubicBezTo>
                <a:cubicBezTo>
                  <a:pt x="1027" y="564"/>
                  <a:pt x="1024" y="563"/>
                  <a:pt x="1022" y="563"/>
                </a:cubicBezTo>
                <a:cubicBezTo>
                  <a:pt x="1022" y="563"/>
                  <a:pt x="1022" y="562"/>
                  <a:pt x="1022" y="562"/>
                </a:cubicBezTo>
                <a:close/>
                <a:moveTo>
                  <a:pt x="973" y="594"/>
                </a:moveTo>
                <a:cubicBezTo>
                  <a:pt x="973" y="594"/>
                  <a:pt x="974" y="595"/>
                  <a:pt x="972" y="596"/>
                </a:cubicBezTo>
                <a:cubicBezTo>
                  <a:pt x="972" y="595"/>
                  <a:pt x="973" y="595"/>
                  <a:pt x="973" y="594"/>
                </a:cubicBezTo>
                <a:close/>
                <a:moveTo>
                  <a:pt x="1218" y="536"/>
                </a:moveTo>
                <a:cubicBezTo>
                  <a:pt x="1216" y="537"/>
                  <a:pt x="1217" y="537"/>
                  <a:pt x="1215" y="536"/>
                </a:cubicBezTo>
                <a:cubicBezTo>
                  <a:pt x="1216" y="536"/>
                  <a:pt x="1217" y="536"/>
                  <a:pt x="1218" y="536"/>
                </a:cubicBezTo>
                <a:close/>
                <a:moveTo>
                  <a:pt x="1186" y="524"/>
                </a:moveTo>
                <a:cubicBezTo>
                  <a:pt x="1184" y="525"/>
                  <a:pt x="1184" y="525"/>
                  <a:pt x="1183" y="524"/>
                </a:cubicBezTo>
                <a:lnTo>
                  <a:pt x="1186" y="524"/>
                </a:lnTo>
                <a:close/>
                <a:moveTo>
                  <a:pt x="1146" y="514"/>
                </a:moveTo>
                <a:cubicBezTo>
                  <a:pt x="1148" y="514"/>
                  <a:pt x="1148" y="514"/>
                  <a:pt x="1149" y="513"/>
                </a:cubicBezTo>
                <a:cubicBezTo>
                  <a:pt x="1152" y="513"/>
                  <a:pt x="1156" y="514"/>
                  <a:pt x="1158" y="513"/>
                </a:cubicBezTo>
                <a:cubicBezTo>
                  <a:pt x="1158" y="513"/>
                  <a:pt x="1158" y="513"/>
                  <a:pt x="1159" y="514"/>
                </a:cubicBezTo>
                <a:cubicBezTo>
                  <a:pt x="1156" y="515"/>
                  <a:pt x="1151" y="514"/>
                  <a:pt x="1149" y="516"/>
                </a:cubicBezTo>
                <a:cubicBezTo>
                  <a:pt x="1148" y="516"/>
                  <a:pt x="1147" y="515"/>
                  <a:pt x="1146" y="515"/>
                </a:cubicBezTo>
                <a:cubicBezTo>
                  <a:pt x="1146" y="515"/>
                  <a:pt x="1146" y="514"/>
                  <a:pt x="1146" y="514"/>
                </a:cubicBezTo>
                <a:close/>
                <a:moveTo>
                  <a:pt x="1130" y="512"/>
                </a:moveTo>
                <a:cubicBezTo>
                  <a:pt x="1129" y="511"/>
                  <a:pt x="1129" y="512"/>
                  <a:pt x="1129" y="511"/>
                </a:cubicBezTo>
                <a:cubicBezTo>
                  <a:pt x="1130" y="512"/>
                  <a:pt x="1129" y="511"/>
                  <a:pt x="1130" y="512"/>
                </a:cubicBezTo>
                <a:close/>
                <a:moveTo>
                  <a:pt x="1067" y="526"/>
                </a:moveTo>
                <a:cubicBezTo>
                  <a:pt x="1065" y="526"/>
                  <a:pt x="1065" y="526"/>
                  <a:pt x="1063" y="525"/>
                </a:cubicBezTo>
                <a:cubicBezTo>
                  <a:pt x="1065" y="525"/>
                  <a:pt x="1066" y="525"/>
                  <a:pt x="1067" y="526"/>
                </a:cubicBezTo>
                <a:close/>
                <a:moveTo>
                  <a:pt x="1124" y="491"/>
                </a:moveTo>
                <a:cubicBezTo>
                  <a:pt x="1125" y="491"/>
                  <a:pt x="1125" y="491"/>
                  <a:pt x="1126" y="491"/>
                </a:cubicBezTo>
                <a:cubicBezTo>
                  <a:pt x="1125" y="493"/>
                  <a:pt x="1126" y="492"/>
                  <a:pt x="1125" y="493"/>
                </a:cubicBezTo>
                <a:cubicBezTo>
                  <a:pt x="1124" y="493"/>
                  <a:pt x="1121" y="492"/>
                  <a:pt x="1118" y="492"/>
                </a:cubicBezTo>
                <a:cubicBezTo>
                  <a:pt x="1119" y="491"/>
                  <a:pt x="1123" y="491"/>
                  <a:pt x="1124" y="491"/>
                </a:cubicBezTo>
                <a:close/>
                <a:moveTo>
                  <a:pt x="1119" y="495"/>
                </a:moveTo>
                <a:cubicBezTo>
                  <a:pt x="1117" y="496"/>
                  <a:pt x="1117" y="496"/>
                  <a:pt x="1115" y="494"/>
                </a:cubicBezTo>
                <a:cubicBezTo>
                  <a:pt x="1116" y="494"/>
                  <a:pt x="1118" y="495"/>
                  <a:pt x="1119" y="495"/>
                </a:cubicBezTo>
                <a:close/>
                <a:moveTo>
                  <a:pt x="1105" y="482"/>
                </a:moveTo>
                <a:cubicBezTo>
                  <a:pt x="1107" y="482"/>
                  <a:pt x="1107" y="482"/>
                  <a:pt x="1108" y="481"/>
                </a:cubicBezTo>
                <a:cubicBezTo>
                  <a:pt x="1109" y="481"/>
                  <a:pt x="1109" y="481"/>
                  <a:pt x="1109" y="481"/>
                </a:cubicBezTo>
                <a:cubicBezTo>
                  <a:pt x="1107" y="483"/>
                  <a:pt x="1108" y="482"/>
                  <a:pt x="1106" y="483"/>
                </a:cubicBezTo>
                <a:cubicBezTo>
                  <a:pt x="1106" y="483"/>
                  <a:pt x="1105" y="484"/>
                  <a:pt x="1105" y="485"/>
                </a:cubicBezTo>
                <a:cubicBezTo>
                  <a:pt x="1105" y="484"/>
                  <a:pt x="1105" y="484"/>
                  <a:pt x="1105" y="482"/>
                </a:cubicBezTo>
                <a:close/>
                <a:moveTo>
                  <a:pt x="1094" y="416"/>
                </a:moveTo>
                <a:cubicBezTo>
                  <a:pt x="1096" y="416"/>
                  <a:pt x="1097" y="417"/>
                  <a:pt x="1099" y="417"/>
                </a:cubicBezTo>
                <a:cubicBezTo>
                  <a:pt x="1099" y="417"/>
                  <a:pt x="1099" y="418"/>
                  <a:pt x="1099" y="418"/>
                </a:cubicBezTo>
                <a:cubicBezTo>
                  <a:pt x="1096" y="419"/>
                  <a:pt x="1097" y="418"/>
                  <a:pt x="1095" y="420"/>
                </a:cubicBezTo>
                <a:cubicBezTo>
                  <a:pt x="1093" y="418"/>
                  <a:pt x="1094" y="420"/>
                  <a:pt x="1094" y="416"/>
                </a:cubicBezTo>
                <a:close/>
                <a:moveTo>
                  <a:pt x="1229" y="376"/>
                </a:moveTo>
                <a:cubicBezTo>
                  <a:pt x="1227" y="376"/>
                  <a:pt x="1227" y="376"/>
                  <a:pt x="1226" y="375"/>
                </a:cubicBezTo>
                <a:cubicBezTo>
                  <a:pt x="1227" y="375"/>
                  <a:pt x="1228" y="376"/>
                  <a:pt x="1229" y="376"/>
                </a:cubicBezTo>
                <a:close/>
                <a:moveTo>
                  <a:pt x="1218" y="376"/>
                </a:moveTo>
                <a:cubicBezTo>
                  <a:pt x="1219" y="376"/>
                  <a:pt x="1219" y="376"/>
                  <a:pt x="1220" y="376"/>
                </a:cubicBezTo>
                <a:cubicBezTo>
                  <a:pt x="1220" y="377"/>
                  <a:pt x="1220" y="377"/>
                  <a:pt x="1220" y="377"/>
                </a:cubicBezTo>
                <a:cubicBezTo>
                  <a:pt x="1218" y="377"/>
                  <a:pt x="1216" y="377"/>
                  <a:pt x="1214" y="377"/>
                </a:cubicBezTo>
                <a:cubicBezTo>
                  <a:pt x="1215" y="377"/>
                  <a:pt x="1217" y="376"/>
                  <a:pt x="1218" y="376"/>
                </a:cubicBezTo>
                <a:close/>
                <a:moveTo>
                  <a:pt x="1229" y="358"/>
                </a:moveTo>
                <a:cubicBezTo>
                  <a:pt x="1231" y="358"/>
                  <a:pt x="1230" y="358"/>
                  <a:pt x="1231" y="357"/>
                </a:cubicBezTo>
                <a:cubicBezTo>
                  <a:pt x="1232" y="358"/>
                  <a:pt x="1233" y="358"/>
                  <a:pt x="1234" y="358"/>
                </a:cubicBezTo>
                <a:cubicBezTo>
                  <a:pt x="1234" y="358"/>
                  <a:pt x="1234" y="359"/>
                  <a:pt x="1234" y="359"/>
                </a:cubicBezTo>
                <a:cubicBezTo>
                  <a:pt x="1232" y="359"/>
                  <a:pt x="1233" y="359"/>
                  <a:pt x="1232" y="360"/>
                </a:cubicBezTo>
                <a:cubicBezTo>
                  <a:pt x="1231" y="359"/>
                  <a:pt x="1230" y="359"/>
                  <a:pt x="1229" y="359"/>
                </a:cubicBezTo>
                <a:cubicBezTo>
                  <a:pt x="1229" y="359"/>
                  <a:pt x="1229" y="358"/>
                  <a:pt x="1229" y="358"/>
                </a:cubicBezTo>
                <a:close/>
                <a:moveTo>
                  <a:pt x="1215" y="365"/>
                </a:moveTo>
                <a:cubicBezTo>
                  <a:pt x="1215" y="366"/>
                  <a:pt x="1216" y="365"/>
                  <a:pt x="1215" y="367"/>
                </a:cubicBezTo>
                <a:cubicBezTo>
                  <a:pt x="1215" y="367"/>
                  <a:pt x="1215" y="367"/>
                  <a:pt x="1214" y="368"/>
                </a:cubicBezTo>
                <a:cubicBezTo>
                  <a:pt x="1214" y="368"/>
                  <a:pt x="1214" y="368"/>
                  <a:pt x="1213" y="367"/>
                </a:cubicBezTo>
                <a:cubicBezTo>
                  <a:pt x="1214" y="367"/>
                  <a:pt x="1215" y="366"/>
                  <a:pt x="1215" y="365"/>
                </a:cubicBezTo>
                <a:close/>
                <a:moveTo>
                  <a:pt x="1210" y="373"/>
                </a:moveTo>
                <a:cubicBezTo>
                  <a:pt x="1209" y="372"/>
                  <a:pt x="1209" y="373"/>
                  <a:pt x="1208" y="372"/>
                </a:cubicBezTo>
                <a:cubicBezTo>
                  <a:pt x="1210" y="373"/>
                  <a:pt x="1209" y="372"/>
                  <a:pt x="1210" y="373"/>
                </a:cubicBezTo>
                <a:close/>
                <a:moveTo>
                  <a:pt x="1202" y="364"/>
                </a:moveTo>
                <a:cubicBezTo>
                  <a:pt x="1206" y="366"/>
                  <a:pt x="1204" y="366"/>
                  <a:pt x="1207" y="366"/>
                </a:cubicBezTo>
                <a:cubicBezTo>
                  <a:pt x="1206" y="368"/>
                  <a:pt x="1204" y="368"/>
                  <a:pt x="1203" y="368"/>
                </a:cubicBezTo>
                <a:cubicBezTo>
                  <a:pt x="1201" y="368"/>
                  <a:pt x="1201" y="368"/>
                  <a:pt x="1200" y="367"/>
                </a:cubicBezTo>
                <a:cubicBezTo>
                  <a:pt x="1200" y="366"/>
                  <a:pt x="1199" y="366"/>
                  <a:pt x="1199" y="366"/>
                </a:cubicBezTo>
                <a:cubicBezTo>
                  <a:pt x="1200" y="365"/>
                  <a:pt x="1201" y="365"/>
                  <a:pt x="1202" y="364"/>
                </a:cubicBezTo>
                <a:close/>
                <a:moveTo>
                  <a:pt x="1188" y="373"/>
                </a:moveTo>
                <a:cubicBezTo>
                  <a:pt x="1190" y="374"/>
                  <a:pt x="1189" y="373"/>
                  <a:pt x="1190" y="374"/>
                </a:cubicBezTo>
                <a:cubicBezTo>
                  <a:pt x="1188" y="373"/>
                  <a:pt x="1189" y="374"/>
                  <a:pt x="1188" y="373"/>
                </a:cubicBezTo>
                <a:close/>
                <a:moveTo>
                  <a:pt x="1189" y="363"/>
                </a:moveTo>
                <a:cubicBezTo>
                  <a:pt x="1190" y="363"/>
                  <a:pt x="1192" y="363"/>
                  <a:pt x="1193" y="363"/>
                </a:cubicBezTo>
                <a:cubicBezTo>
                  <a:pt x="1193" y="364"/>
                  <a:pt x="1194" y="364"/>
                  <a:pt x="1194" y="365"/>
                </a:cubicBezTo>
                <a:cubicBezTo>
                  <a:pt x="1192" y="366"/>
                  <a:pt x="1189" y="367"/>
                  <a:pt x="1187" y="368"/>
                </a:cubicBezTo>
                <a:cubicBezTo>
                  <a:pt x="1185" y="368"/>
                  <a:pt x="1185" y="368"/>
                  <a:pt x="1184" y="367"/>
                </a:cubicBezTo>
                <a:cubicBezTo>
                  <a:pt x="1182" y="366"/>
                  <a:pt x="1182" y="366"/>
                  <a:pt x="1182" y="366"/>
                </a:cubicBezTo>
                <a:cubicBezTo>
                  <a:pt x="1184" y="363"/>
                  <a:pt x="1185" y="365"/>
                  <a:pt x="1189" y="363"/>
                </a:cubicBezTo>
                <a:close/>
                <a:moveTo>
                  <a:pt x="1181" y="380"/>
                </a:moveTo>
                <a:cubicBezTo>
                  <a:pt x="1180" y="379"/>
                  <a:pt x="1180" y="380"/>
                  <a:pt x="1180" y="379"/>
                </a:cubicBezTo>
                <a:cubicBezTo>
                  <a:pt x="1181" y="380"/>
                  <a:pt x="1180" y="379"/>
                  <a:pt x="1181" y="380"/>
                </a:cubicBezTo>
                <a:close/>
                <a:moveTo>
                  <a:pt x="1174" y="375"/>
                </a:moveTo>
                <a:cubicBezTo>
                  <a:pt x="1176" y="375"/>
                  <a:pt x="1175" y="375"/>
                  <a:pt x="1176" y="375"/>
                </a:cubicBezTo>
                <a:cubicBezTo>
                  <a:pt x="1178" y="376"/>
                  <a:pt x="1177" y="375"/>
                  <a:pt x="1178" y="376"/>
                </a:cubicBezTo>
                <a:cubicBezTo>
                  <a:pt x="1178" y="376"/>
                  <a:pt x="1177" y="377"/>
                  <a:pt x="1177" y="377"/>
                </a:cubicBezTo>
                <a:cubicBezTo>
                  <a:pt x="1176" y="377"/>
                  <a:pt x="1175" y="377"/>
                  <a:pt x="1174" y="376"/>
                </a:cubicBezTo>
                <a:cubicBezTo>
                  <a:pt x="1174" y="376"/>
                  <a:pt x="1174" y="376"/>
                  <a:pt x="1174" y="375"/>
                </a:cubicBezTo>
                <a:close/>
                <a:moveTo>
                  <a:pt x="1150" y="376"/>
                </a:moveTo>
                <a:cubicBezTo>
                  <a:pt x="1150" y="376"/>
                  <a:pt x="1150" y="376"/>
                  <a:pt x="1148" y="377"/>
                </a:cubicBezTo>
                <a:cubicBezTo>
                  <a:pt x="1149" y="377"/>
                  <a:pt x="1149" y="376"/>
                  <a:pt x="1150" y="376"/>
                </a:cubicBezTo>
                <a:close/>
                <a:moveTo>
                  <a:pt x="1160" y="354"/>
                </a:moveTo>
                <a:cubicBezTo>
                  <a:pt x="1158" y="354"/>
                  <a:pt x="1159" y="354"/>
                  <a:pt x="1157" y="353"/>
                </a:cubicBezTo>
                <a:cubicBezTo>
                  <a:pt x="1158" y="353"/>
                  <a:pt x="1159" y="353"/>
                  <a:pt x="1160" y="354"/>
                </a:cubicBezTo>
                <a:close/>
                <a:moveTo>
                  <a:pt x="1144" y="352"/>
                </a:moveTo>
                <a:cubicBezTo>
                  <a:pt x="1146" y="353"/>
                  <a:pt x="1147" y="353"/>
                  <a:pt x="1149" y="352"/>
                </a:cubicBezTo>
                <a:cubicBezTo>
                  <a:pt x="1151" y="353"/>
                  <a:pt x="1152" y="354"/>
                  <a:pt x="1154" y="354"/>
                </a:cubicBezTo>
                <a:cubicBezTo>
                  <a:pt x="1153" y="355"/>
                  <a:pt x="1150" y="355"/>
                  <a:pt x="1148" y="355"/>
                </a:cubicBezTo>
                <a:cubicBezTo>
                  <a:pt x="1147" y="355"/>
                  <a:pt x="1145" y="355"/>
                  <a:pt x="1143" y="354"/>
                </a:cubicBezTo>
                <a:cubicBezTo>
                  <a:pt x="1143" y="354"/>
                  <a:pt x="1144" y="353"/>
                  <a:pt x="1144" y="352"/>
                </a:cubicBezTo>
                <a:close/>
                <a:moveTo>
                  <a:pt x="1111" y="348"/>
                </a:moveTo>
                <a:cubicBezTo>
                  <a:pt x="1114" y="350"/>
                  <a:pt x="1112" y="350"/>
                  <a:pt x="1117" y="350"/>
                </a:cubicBezTo>
                <a:cubicBezTo>
                  <a:pt x="1117" y="350"/>
                  <a:pt x="1117" y="351"/>
                  <a:pt x="1117" y="351"/>
                </a:cubicBezTo>
                <a:cubicBezTo>
                  <a:pt x="1115" y="351"/>
                  <a:pt x="1113" y="351"/>
                  <a:pt x="1110" y="351"/>
                </a:cubicBezTo>
                <a:cubicBezTo>
                  <a:pt x="1110" y="350"/>
                  <a:pt x="1111" y="349"/>
                  <a:pt x="1111" y="348"/>
                </a:cubicBezTo>
                <a:close/>
                <a:moveTo>
                  <a:pt x="1103" y="362"/>
                </a:moveTo>
                <a:cubicBezTo>
                  <a:pt x="1111" y="362"/>
                  <a:pt x="1125" y="362"/>
                  <a:pt x="1132" y="358"/>
                </a:cubicBezTo>
                <a:cubicBezTo>
                  <a:pt x="1135" y="359"/>
                  <a:pt x="1137" y="359"/>
                  <a:pt x="1140" y="360"/>
                </a:cubicBezTo>
                <a:cubicBezTo>
                  <a:pt x="1139" y="362"/>
                  <a:pt x="1140" y="361"/>
                  <a:pt x="1139" y="362"/>
                </a:cubicBezTo>
                <a:cubicBezTo>
                  <a:pt x="1136" y="363"/>
                  <a:pt x="1128" y="363"/>
                  <a:pt x="1125" y="362"/>
                </a:cubicBezTo>
                <a:cubicBezTo>
                  <a:pt x="1124" y="365"/>
                  <a:pt x="1123" y="367"/>
                  <a:pt x="1122" y="369"/>
                </a:cubicBezTo>
                <a:cubicBezTo>
                  <a:pt x="1122" y="369"/>
                  <a:pt x="1122" y="370"/>
                  <a:pt x="1121" y="370"/>
                </a:cubicBezTo>
                <a:cubicBezTo>
                  <a:pt x="1119" y="369"/>
                  <a:pt x="1117" y="369"/>
                  <a:pt x="1116" y="368"/>
                </a:cubicBezTo>
                <a:cubicBezTo>
                  <a:pt x="1116" y="366"/>
                  <a:pt x="1116" y="367"/>
                  <a:pt x="1117" y="364"/>
                </a:cubicBezTo>
                <a:cubicBezTo>
                  <a:pt x="1117" y="363"/>
                  <a:pt x="1117" y="363"/>
                  <a:pt x="1116" y="363"/>
                </a:cubicBezTo>
                <a:cubicBezTo>
                  <a:pt x="1112" y="362"/>
                  <a:pt x="1110" y="363"/>
                  <a:pt x="1105" y="362"/>
                </a:cubicBezTo>
                <a:cubicBezTo>
                  <a:pt x="1105" y="365"/>
                  <a:pt x="1105" y="367"/>
                  <a:pt x="1106" y="369"/>
                </a:cubicBezTo>
                <a:cubicBezTo>
                  <a:pt x="1102" y="369"/>
                  <a:pt x="1099" y="369"/>
                  <a:pt x="1096" y="369"/>
                </a:cubicBezTo>
                <a:cubicBezTo>
                  <a:pt x="1096" y="368"/>
                  <a:pt x="1096" y="367"/>
                  <a:pt x="1097" y="366"/>
                </a:cubicBezTo>
                <a:cubicBezTo>
                  <a:pt x="1101" y="367"/>
                  <a:pt x="1101" y="367"/>
                  <a:pt x="1101" y="367"/>
                </a:cubicBezTo>
                <a:cubicBezTo>
                  <a:pt x="1102" y="365"/>
                  <a:pt x="1102" y="365"/>
                  <a:pt x="1103" y="362"/>
                </a:cubicBezTo>
                <a:close/>
                <a:moveTo>
                  <a:pt x="1096" y="354"/>
                </a:moveTo>
                <a:cubicBezTo>
                  <a:pt x="1098" y="355"/>
                  <a:pt x="1099" y="355"/>
                  <a:pt x="1101" y="355"/>
                </a:cubicBezTo>
                <a:cubicBezTo>
                  <a:pt x="1101" y="356"/>
                  <a:pt x="1101" y="356"/>
                  <a:pt x="1101" y="356"/>
                </a:cubicBezTo>
                <a:cubicBezTo>
                  <a:pt x="1100" y="356"/>
                  <a:pt x="1099" y="357"/>
                  <a:pt x="1097" y="357"/>
                </a:cubicBezTo>
                <a:cubicBezTo>
                  <a:pt x="1095" y="358"/>
                  <a:pt x="1096" y="356"/>
                  <a:pt x="1096" y="354"/>
                </a:cubicBezTo>
                <a:close/>
                <a:moveTo>
                  <a:pt x="1136" y="316"/>
                </a:move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1" y="318"/>
                  <a:pt x="1142" y="319"/>
                </a:cubicBezTo>
                <a:cubicBezTo>
                  <a:pt x="1142" y="320"/>
                  <a:pt x="1142" y="321"/>
                  <a:pt x="1142" y="321"/>
                </a:cubicBezTo>
                <a:cubicBezTo>
                  <a:pt x="1139" y="321"/>
                  <a:pt x="1135" y="319"/>
                  <a:pt x="1133" y="322"/>
                </a:cubicBezTo>
                <a:cubicBezTo>
                  <a:pt x="1131" y="321"/>
                  <a:pt x="1131" y="321"/>
                  <a:pt x="1130" y="320"/>
                </a:cubicBezTo>
                <a:cubicBezTo>
                  <a:pt x="1130" y="320"/>
                  <a:pt x="1130" y="320"/>
                  <a:pt x="1129" y="320"/>
                </a:cubicBezTo>
                <a:cubicBezTo>
                  <a:pt x="1132" y="318"/>
                  <a:pt x="1134" y="319"/>
                  <a:pt x="1136" y="316"/>
                </a:cubicBezTo>
                <a:close/>
                <a:moveTo>
                  <a:pt x="1291" y="242"/>
                </a:moveTo>
                <a:cubicBezTo>
                  <a:pt x="1289" y="241"/>
                  <a:pt x="1290" y="241"/>
                  <a:pt x="1289" y="240"/>
                </a:cubicBezTo>
                <a:cubicBezTo>
                  <a:pt x="1290" y="241"/>
                  <a:pt x="1290" y="241"/>
                  <a:pt x="1291" y="242"/>
                </a:cubicBezTo>
                <a:close/>
                <a:moveTo>
                  <a:pt x="1289" y="233"/>
                </a:moveTo>
                <a:cubicBezTo>
                  <a:pt x="1287" y="234"/>
                  <a:pt x="1288" y="234"/>
                  <a:pt x="1286" y="232"/>
                </a:cubicBezTo>
                <a:cubicBezTo>
                  <a:pt x="1287" y="233"/>
                  <a:pt x="1288" y="233"/>
                  <a:pt x="1289" y="233"/>
                </a:cubicBezTo>
                <a:close/>
                <a:moveTo>
                  <a:pt x="1230" y="177"/>
                </a:moveTo>
                <a:cubicBezTo>
                  <a:pt x="1233" y="177"/>
                  <a:pt x="1235" y="178"/>
                  <a:pt x="1236" y="179"/>
                </a:cubicBezTo>
                <a:cubicBezTo>
                  <a:pt x="1237" y="180"/>
                  <a:pt x="1237" y="179"/>
                  <a:pt x="1238" y="180"/>
                </a:cubicBezTo>
                <a:cubicBezTo>
                  <a:pt x="1236" y="181"/>
                  <a:pt x="1232" y="180"/>
                  <a:pt x="1230" y="181"/>
                </a:cubicBezTo>
                <a:cubicBezTo>
                  <a:pt x="1227" y="180"/>
                  <a:pt x="1227" y="180"/>
                  <a:pt x="1227" y="180"/>
                </a:cubicBezTo>
                <a:cubicBezTo>
                  <a:pt x="1228" y="179"/>
                  <a:pt x="1229" y="178"/>
                  <a:pt x="1230" y="177"/>
                </a:cubicBezTo>
                <a:close/>
                <a:moveTo>
                  <a:pt x="1241" y="196"/>
                </a:moveTo>
                <a:cubicBezTo>
                  <a:pt x="1240" y="196"/>
                  <a:pt x="1237" y="197"/>
                  <a:pt x="1236" y="197"/>
                </a:cubicBezTo>
                <a:cubicBezTo>
                  <a:pt x="1236" y="197"/>
                  <a:pt x="1232" y="196"/>
                  <a:pt x="1235" y="196"/>
                </a:cubicBezTo>
                <a:cubicBezTo>
                  <a:pt x="1235" y="195"/>
                  <a:pt x="1235" y="195"/>
                  <a:pt x="1236" y="195"/>
                </a:cubicBezTo>
                <a:cubicBezTo>
                  <a:pt x="1237" y="195"/>
                  <a:pt x="1239" y="195"/>
                  <a:pt x="1241" y="196"/>
                </a:cubicBezTo>
                <a:close/>
                <a:moveTo>
                  <a:pt x="1215" y="178"/>
                </a:moveTo>
                <a:cubicBezTo>
                  <a:pt x="1215" y="179"/>
                  <a:pt x="1216" y="180"/>
                  <a:pt x="1216" y="181"/>
                </a:cubicBezTo>
                <a:cubicBezTo>
                  <a:pt x="1215" y="183"/>
                  <a:pt x="1216" y="182"/>
                  <a:pt x="1215" y="183"/>
                </a:cubicBezTo>
                <a:cubicBezTo>
                  <a:pt x="1212" y="184"/>
                  <a:pt x="1212" y="182"/>
                  <a:pt x="1209" y="184"/>
                </a:cubicBezTo>
                <a:cubicBezTo>
                  <a:pt x="1209" y="184"/>
                  <a:pt x="1209" y="184"/>
                  <a:pt x="1208" y="184"/>
                </a:cubicBezTo>
                <a:cubicBezTo>
                  <a:pt x="1210" y="178"/>
                  <a:pt x="1211" y="180"/>
                  <a:pt x="1215" y="178"/>
                </a:cubicBezTo>
                <a:close/>
                <a:moveTo>
                  <a:pt x="1211" y="167"/>
                </a:moveTo>
                <a:cubicBezTo>
                  <a:pt x="1211" y="167"/>
                  <a:pt x="1212" y="167"/>
                  <a:pt x="1212" y="167"/>
                </a:cubicBezTo>
                <a:cubicBezTo>
                  <a:pt x="1211" y="169"/>
                  <a:pt x="1210" y="169"/>
                  <a:pt x="1209" y="170"/>
                </a:cubicBezTo>
                <a:cubicBezTo>
                  <a:pt x="1208" y="170"/>
                  <a:pt x="1208" y="170"/>
                  <a:pt x="1207" y="170"/>
                </a:cubicBezTo>
                <a:cubicBezTo>
                  <a:pt x="1209" y="168"/>
                  <a:pt x="1209" y="168"/>
                  <a:pt x="1211" y="167"/>
                </a:cubicBezTo>
                <a:close/>
                <a:moveTo>
                  <a:pt x="1207" y="149"/>
                </a:moveTo>
                <a:cubicBezTo>
                  <a:pt x="1205" y="150"/>
                  <a:pt x="1205" y="150"/>
                  <a:pt x="1203" y="148"/>
                </a:cubicBezTo>
                <a:lnTo>
                  <a:pt x="1207" y="149"/>
                </a:lnTo>
                <a:close/>
                <a:moveTo>
                  <a:pt x="1197" y="161"/>
                </a:moveTo>
                <a:cubicBezTo>
                  <a:pt x="1195" y="161"/>
                  <a:pt x="1196" y="161"/>
                  <a:pt x="1194" y="160"/>
                </a:cubicBezTo>
                <a:cubicBezTo>
                  <a:pt x="1195" y="160"/>
                  <a:pt x="1196" y="160"/>
                  <a:pt x="1197" y="161"/>
                </a:cubicBezTo>
                <a:close/>
                <a:moveTo>
                  <a:pt x="1192" y="157"/>
                </a:moveTo>
                <a:cubicBezTo>
                  <a:pt x="1191" y="159"/>
                  <a:pt x="1191" y="159"/>
                  <a:pt x="1191" y="159"/>
                </a:cubicBezTo>
                <a:cubicBezTo>
                  <a:pt x="1189" y="158"/>
                  <a:pt x="1190" y="159"/>
                  <a:pt x="1189" y="157"/>
                </a:cubicBezTo>
                <a:cubicBezTo>
                  <a:pt x="1190" y="157"/>
                  <a:pt x="1191" y="157"/>
                  <a:pt x="1192" y="157"/>
                </a:cubicBezTo>
                <a:close/>
                <a:moveTo>
                  <a:pt x="1187" y="150"/>
                </a:moveTo>
                <a:cubicBezTo>
                  <a:pt x="1185" y="152"/>
                  <a:pt x="1186" y="151"/>
                  <a:pt x="1185" y="150"/>
                </a:cubicBezTo>
                <a:cubicBezTo>
                  <a:pt x="1185" y="150"/>
                  <a:pt x="1186" y="150"/>
                  <a:pt x="1187" y="150"/>
                </a:cubicBezTo>
                <a:close/>
                <a:moveTo>
                  <a:pt x="1178" y="157"/>
                </a:moveTo>
                <a:cubicBezTo>
                  <a:pt x="1179" y="153"/>
                  <a:pt x="1179" y="153"/>
                  <a:pt x="1179" y="153"/>
                </a:cubicBezTo>
                <a:cubicBezTo>
                  <a:pt x="1181" y="153"/>
                  <a:pt x="1183" y="153"/>
                  <a:pt x="1185" y="154"/>
                </a:cubicBezTo>
                <a:cubicBezTo>
                  <a:pt x="1184" y="157"/>
                  <a:pt x="1183" y="156"/>
                  <a:pt x="1185" y="158"/>
                </a:cubicBezTo>
                <a:cubicBezTo>
                  <a:pt x="1182" y="161"/>
                  <a:pt x="1173" y="158"/>
                  <a:pt x="1168" y="157"/>
                </a:cubicBezTo>
                <a:cubicBezTo>
                  <a:pt x="1167" y="157"/>
                  <a:pt x="1167" y="157"/>
                  <a:pt x="1166" y="157"/>
                </a:cubicBezTo>
                <a:cubicBezTo>
                  <a:pt x="1167" y="159"/>
                  <a:pt x="1166" y="159"/>
                  <a:pt x="1167" y="160"/>
                </a:cubicBezTo>
                <a:cubicBezTo>
                  <a:pt x="1169" y="162"/>
                  <a:pt x="1176" y="164"/>
                  <a:pt x="1178" y="166"/>
                </a:cubicBezTo>
                <a:cubicBezTo>
                  <a:pt x="1177" y="168"/>
                  <a:pt x="1175" y="170"/>
                  <a:pt x="1174" y="172"/>
                </a:cubicBezTo>
                <a:cubicBezTo>
                  <a:pt x="1166" y="175"/>
                  <a:pt x="1161" y="165"/>
                  <a:pt x="1149" y="163"/>
                </a:cubicBezTo>
                <a:cubicBezTo>
                  <a:pt x="1150" y="162"/>
                  <a:pt x="1150" y="161"/>
                  <a:pt x="1150" y="160"/>
                </a:cubicBezTo>
                <a:cubicBezTo>
                  <a:pt x="1151" y="161"/>
                  <a:pt x="1153" y="162"/>
                  <a:pt x="1155" y="163"/>
                </a:cubicBezTo>
                <a:cubicBezTo>
                  <a:pt x="1156" y="159"/>
                  <a:pt x="1156" y="159"/>
                  <a:pt x="1159" y="158"/>
                </a:cubicBezTo>
                <a:cubicBezTo>
                  <a:pt x="1158" y="155"/>
                  <a:pt x="1157" y="154"/>
                  <a:pt x="1156" y="152"/>
                </a:cubicBezTo>
                <a:cubicBezTo>
                  <a:pt x="1156" y="152"/>
                  <a:pt x="1155" y="151"/>
                  <a:pt x="1155" y="151"/>
                </a:cubicBezTo>
                <a:cubicBezTo>
                  <a:pt x="1154" y="152"/>
                  <a:pt x="1153" y="152"/>
                  <a:pt x="1153" y="153"/>
                </a:cubicBezTo>
                <a:cubicBezTo>
                  <a:pt x="1152" y="155"/>
                  <a:pt x="1152" y="156"/>
                  <a:pt x="1153" y="158"/>
                </a:cubicBezTo>
                <a:cubicBezTo>
                  <a:pt x="1152" y="159"/>
                  <a:pt x="1152" y="159"/>
                  <a:pt x="1152" y="160"/>
                </a:cubicBezTo>
                <a:cubicBezTo>
                  <a:pt x="1147" y="159"/>
                  <a:pt x="1147" y="160"/>
                  <a:pt x="1145" y="157"/>
                </a:cubicBezTo>
                <a:cubicBezTo>
                  <a:pt x="1140" y="157"/>
                  <a:pt x="1142" y="158"/>
                  <a:pt x="1141" y="162"/>
                </a:cubicBezTo>
                <a:cubicBezTo>
                  <a:pt x="1136" y="161"/>
                  <a:pt x="1137" y="162"/>
                  <a:pt x="1134" y="159"/>
                </a:cubicBezTo>
                <a:cubicBezTo>
                  <a:pt x="1133" y="161"/>
                  <a:pt x="1132" y="162"/>
                  <a:pt x="1130" y="163"/>
                </a:cubicBezTo>
                <a:cubicBezTo>
                  <a:pt x="1130" y="165"/>
                  <a:pt x="1128" y="168"/>
                  <a:pt x="1131" y="170"/>
                </a:cubicBezTo>
                <a:cubicBezTo>
                  <a:pt x="1131" y="171"/>
                  <a:pt x="1131" y="171"/>
                  <a:pt x="1131" y="171"/>
                </a:cubicBezTo>
                <a:cubicBezTo>
                  <a:pt x="1126" y="170"/>
                  <a:pt x="1127" y="169"/>
                  <a:pt x="1126" y="166"/>
                </a:cubicBezTo>
                <a:cubicBezTo>
                  <a:pt x="1122" y="166"/>
                  <a:pt x="1118" y="168"/>
                  <a:pt x="1113" y="166"/>
                </a:cubicBezTo>
                <a:cubicBezTo>
                  <a:pt x="1112" y="165"/>
                  <a:pt x="1111" y="162"/>
                  <a:pt x="1107" y="162"/>
                </a:cubicBezTo>
                <a:cubicBezTo>
                  <a:pt x="1104" y="163"/>
                  <a:pt x="1097" y="166"/>
                  <a:pt x="1093" y="166"/>
                </a:cubicBezTo>
                <a:cubicBezTo>
                  <a:pt x="1089" y="166"/>
                  <a:pt x="1089" y="163"/>
                  <a:pt x="1086" y="164"/>
                </a:cubicBezTo>
                <a:cubicBezTo>
                  <a:pt x="1083" y="164"/>
                  <a:pt x="1083" y="164"/>
                  <a:pt x="1082" y="163"/>
                </a:cubicBezTo>
                <a:cubicBezTo>
                  <a:pt x="1081" y="161"/>
                  <a:pt x="1081" y="161"/>
                  <a:pt x="1082" y="159"/>
                </a:cubicBezTo>
                <a:cubicBezTo>
                  <a:pt x="1079" y="159"/>
                  <a:pt x="1080" y="159"/>
                  <a:pt x="1078" y="160"/>
                </a:cubicBezTo>
                <a:cubicBezTo>
                  <a:pt x="1078" y="160"/>
                  <a:pt x="1077" y="159"/>
                  <a:pt x="1076" y="159"/>
                </a:cubicBezTo>
                <a:cubicBezTo>
                  <a:pt x="1078" y="154"/>
                  <a:pt x="1080" y="154"/>
                  <a:pt x="1084" y="152"/>
                </a:cubicBezTo>
                <a:cubicBezTo>
                  <a:pt x="1084" y="154"/>
                  <a:pt x="1084" y="154"/>
                  <a:pt x="1084" y="157"/>
                </a:cubicBezTo>
                <a:cubicBezTo>
                  <a:pt x="1090" y="158"/>
                  <a:pt x="1102" y="159"/>
                  <a:pt x="1106" y="157"/>
                </a:cubicBezTo>
                <a:cubicBezTo>
                  <a:pt x="1108" y="155"/>
                  <a:pt x="1107" y="156"/>
                  <a:pt x="1107" y="154"/>
                </a:cubicBezTo>
                <a:cubicBezTo>
                  <a:pt x="1107" y="154"/>
                  <a:pt x="1108" y="154"/>
                  <a:pt x="1108" y="154"/>
                </a:cubicBezTo>
                <a:cubicBezTo>
                  <a:pt x="1110" y="153"/>
                  <a:pt x="1111" y="157"/>
                  <a:pt x="1114" y="156"/>
                </a:cubicBezTo>
                <a:cubicBezTo>
                  <a:pt x="1114" y="156"/>
                  <a:pt x="1114" y="155"/>
                  <a:pt x="1114" y="154"/>
                </a:cubicBezTo>
                <a:cubicBezTo>
                  <a:pt x="1117" y="155"/>
                  <a:pt x="1120" y="156"/>
                  <a:pt x="1123" y="156"/>
                </a:cubicBezTo>
                <a:cubicBezTo>
                  <a:pt x="1124" y="156"/>
                  <a:pt x="1127" y="153"/>
                  <a:pt x="1127" y="153"/>
                </a:cubicBezTo>
                <a:cubicBezTo>
                  <a:pt x="1129" y="152"/>
                  <a:pt x="1130" y="155"/>
                  <a:pt x="1132" y="154"/>
                </a:cubicBezTo>
                <a:cubicBezTo>
                  <a:pt x="1133" y="156"/>
                  <a:pt x="1132" y="155"/>
                  <a:pt x="1131" y="158"/>
                </a:cubicBezTo>
                <a:cubicBezTo>
                  <a:pt x="1134" y="158"/>
                  <a:pt x="1136" y="158"/>
                  <a:pt x="1140" y="158"/>
                </a:cubicBezTo>
                <a:cubicBezTo>
                  <a:pt x="1138" y="156"/>
                  <a:pt x="1137" y="154"/>
                  <a:pt x="1136" y="152"/>
                </a:cubicBezTo>
                <a:cubicBezTo>
                  <a:pt x="1137" y="147"/>
                  <a:pt x="1138" y="149"/>
                  <a:pt x="1138" y="144"/>
                </a:cubicBezTo>
                <a:cubicBezTo>
                  <a:pt x="1140" y="145"/>
                  <a:pt x="1156" y="149"/>
                  <a:pt x="1159" y="149"/>
                </a:cubicBezTo>
                <a:cubicBezTo>
                  <a:pt x="1162" y="148"/>
                  <a:pt x="1164" y="144"/>
                  <a:pt x="1168" y="143"/>
                </a:cubicBezTo>
                <a:cubicBezTo>
                  <a:pt x="1169" y="144"/>
                  <a:pt x="1168" y="144"/>
                  <a:pt x="1170" y="145"/>
                </a:cubicBezTo>
                <a:cubicBezTo>
                  <a:pt x="1169" y="147"/>
                  <a:pt x="1169" y="146"/>
                  <a:pt x="1167" y="147"/>
                </a:cubicBezTo>
                <a:cubicBezTo>
                  <a:pt x="1167" y="148"/>
                  <a:pt x="1167" y="149"/>
                  <a:pt x="1167" y="149"/>
                </a:cubicBezTo>
                <a:cubicBezTo>
                  <a:pt x="1169" y="150"/>
                  <a:pt x="1171" y="151"/>
                  <a:pt x="1173" y="151"/>
                </a:cubicBezTo>
                <a:cubicBezTo>
                  <a:pt x="1173" y="155"/>
                  <a:pt x="1172" y="154"/>
                  <a:pt x="1174" y="156"/>
                </a:cubicBezTo>
                <a:cubicBezTo>
                  <a:pt x="1175" y="157"/>
                  <a:pt x="1175" y="156"/>
                  <a:pt x="1178" y="157"/>
                </a:cubicBezTo>
                <a:close/>
                <a:moveTo>
                  <a:pt x="1183" y="173"/>
                </a:moveTo>
                <a:cubicBezTo>
                  <a:pt x="1183" y="173"/>
                  <a:pt x="1183" y="173"/>
                  <a:pt x="1183" y="174"/>
                </a:cubicBezTo>
                <a:cubicBezTo>
                  <a:pt x="1182" y="173"/>
                  <a:pt x="1181" y="173"/>
                  <a:pt x="1180" y="173"/>
                </a:cubicBezTo>
                <a:cubicBezTo>
                  <a:pt x="1181" y="172"/>
                  <a:pt x="1181" y="171"/>
                  <a:pt x="1182" y="170"/>
                </a:cubicBezTo>
                <a:cubicBezTo>
                  <a:pt x="1182" y="171"/>
                  <a:pt x="1183" y="172"/>
                  <a:pt x="1183" y="173"/>
                </a:cubicBezTo>
                <a:close/>
                <a:moveTo>
                  <a:pt x="1150" y="194"/>
                </a:moveTo>
                <a:cubicBezTo>
                  <a:pt x="1153" y="193"/>
                  <a:pt x="1156" y="193"/>
                  <a:pt x="1159" y="193"/>
                </a:cubicBezTo>
                <a:cubicBezTo>
                  <a:pt x="1160" y="192"/>
                  <a:pt x="1160" y="191"/>
                  <a:pt x="1161" y="190"/>
                </a:cubicBezTo>
                <a:cubicBezTo>
                  <a:pt x="1159" y="188"/>
                  <a:pt x="1159" y="185"/>
                  <a:pt x="1156" y="183"/>
                </a:cubicBezTo>
                <a:cubicBezTo>
                  <a:pt x="1156" y="182"/>
                  <a:pt x="1156" y="182"/>
                  <a:pt x="1156" y="182"/>
                </a:cubicBezTo>
                <a:cubicBezTo>
                  <a:pt x="1159" y="183"/>
                  <a:pt x="1159" y="183"/>
                  <a:pt x="1163" y="183"/>
                </a:cubicBezTo>
                <a:cubicBezTo>
                  <a:pt x="1162" y="187"/>
                  <a:pt x="1161" y="190"/>
                  <a:pt x="1162" y="193"/>
                </a:cubicBezTo>
                <a:cubicBezTo>
                  <a:pt x="1164" y="194"/>
                  <a:pt x="1163" y="193"/>
                  <a:pt x="1166" y="193"/>
                </a:cubicBezTo>
                <a:cubicBezTo>
                  <a:pt x="1167" y="194"/>
                  <a:pt x="1167" y="194"/>
                  <a:pt x="1167" y="195"/>
                </a:cubicBezTo>
                <a:cubicBezTo>
                  <a:pt x="1163" y="197"/>
                  <a:pt x="1156" y="195"/>
                  <a:pt x="1151" y="196"/>
                </a:cubicBezTo>
                <a:cubicBezTo>
                  <a:pt x="1151" y="195"/>
                  <a:pt x="1151" y="195"/>
                  <a:pt x="1151" y="195"/>
                </a:cubicBezTo>
                <a:cubicBezTo>
                  <a:pt x="1151" y="194"/>
                  <a:pt x="1151" y="194"/>
                  <a:pt x="1150" y="194"/>
                </a:cubicBezTo>
                <a:close/>
                <a:moveTo>
                  <a:pt x="1125" y="207"/>
                </a:moveTo>
                <a:cubicBezTo>
                  <a:pt x="1120" y="207"/>
                  <a:pt x="1120" y="207"/>
                  <a:pt x="1120" y="210"/>
                </a:cubicBezTo>
                <a:cubicBezTo>
                  <a:pt x="1118" y="209"/>
                  <a:pt x="1118" y="210"/>
                  <a:pt x="1117" y="209"/>
                </a:cubicBezTo>
                <a:cubicBezTo>
                  <a:pt x="1115" y="208"/>
                  <a:pt x="1114" y="208"/>
                  <a:pt x="1112" y="208"/>
                </a:cubicBezTo>
                <a:cubicBezTo>
                  <a:pt x="1111" y="209"/>
                  <a:pt x="1110" y="211"/>
                  <a:pt x="1110" y="213"/>
                </a:cubicBezTo>
                <a:cubicBezTo>
                  <a:pt x="1106" y="211"/>
                  <a:pt x="1107" y="211"/>
                  <a:pt x="1105" y="208"/>
                </a:cubicBezTo>
                <a:cubicBezTo>
                  <a:pt x="1104" y="210"/>
                  <a:pt x="1104" y="210"/>
                  <a:pt x="1104" y="212"/>
                </a:cubicBezTo>
                <a:cubicBezTo>
                  <a:pt x="1102" y="212"/>
                  <a:pt x="1101" y="212"/>
                  <a:pt x="1099" y="211"/>
                </a:cubicBezTo>
                <a:cubicBezTo>
                  <a:pt x="1100" y="210"/>
                  <a:pt x="1100" y="209"/>
                  <a:pt x="1100" y="208"/>
                </a:cubicBezTo>
                <a:cubicBezTo>
                  <a:pt x="1097" y="208"/>
                  <a:pt x="1090" y="207"/>
                  <a:pt x="1087" y="208"/>
                </a:cubicBezTo>
                <a:cubicBezTo>
                  <a:pt x="1082" y="207"/>
                  <a:pt x="1083" y="208"/>
                  <a:pt x="1084" y="204"/>
                </a:cubicBezTo>
                <a:cubicBezTo>
                  <a:pt x="1083" y="204"/>
                  <a:pt x="1068" y="198"/>
                  <a:pt x="1068" y="198"/>
                </a:cubicBezTo>
                <a:cubicBezTo>
                  <a:pt x="1068" y="198"/>
                  <a:pt x="1063" y="200"/>
                  <a:pt x="1062" y="200"/>
                </a:cubicBezTo>
                <a:cubicBezTo>
                  <a:pt x="1057" y="199"/>
                  <a:pt x="1052" y="193"/>
                  <a:pt x="1045" y="195"/>
                </a:cubicBezTo>
                <a:cubicBezTo>
                  <a:pt x="1043" y="198"/>
                  <a:pt x="1043" y="198"/>
                  <a:pt x="1043" y="198"/>
                </a:cubicBezTo>
                <a:cubicBezTo>
                  <a:pt x="1040" y="198"/>
                  <a:pt x="1040" y="196"/>
                  <a:pt x="1039" y="195"/>
                </a:cubicBezTo>
                <a:cubicBezTo>
                  <a:pt x="1037" y="194"/>
                  <a:pt x="1034" y="195"/>
                  <a:pt x="1033" y="195"/>
                </a:cubicBezTo>
                <a:cubicBezTo>
                  <a:pt x="1028" y="194"/>
                  <a:pt x="1016" y="193"/>
                  <a:pt x="1013" y="190"/>
                </a:cubicBezTo>
                <a:cubicBezTo>
                  <a:pt x="1013" y="190"/>
                  <a:pt x="1012" y="190"/>
                  <a:pt x="1012" y="190"/>
                </a:cubicBezTo>
                <a:cubicBezTo>
                  <a:pt x="1014" y="189"/>
                  <a:pt x="1017" y="191"/>
                  <a:pt x="1018" y="191"/>
                </a:cubicBezTo>
                <a:cubicBezTo>
                  <a:pt x="1019" y="190"/>
                  <a:pt x="1021" y="189"/>
                  <a:pt x="1022" y="188"/>
                </a:cubicBezTo>
                <a:cubicBezTo>
                  <a:pt x="1023" y="189"/>
                  <a:pt x="1023" y="193"/>
                  <a:pt x="1027" y="193"/>
                </a:cubicBezTo>
                <a:cubicBezTo>
                  <a:pt x="1027" y="192"/>
                  <a:pt x="1027" y="192"/>
                  <a:pt x="1028" y="192"/>
                </a:cubicBezTo>
                <a:cubicBezTo>
                  <a:pt x="1030" y="191"/>
                  <a:pt x="1030" y="190"/>
                  <a:pt x="1032" y="189"/>
                </a:cubicBezTo>
                <a:cubicBezTo>
                  <a:pt x="1034" y="191"/>
                  <a:pt x="1037" y="192"/>
                  <a:pt x="1039" y="191"/>
                </a:cubicBezTo>
                <a:cubicBezTo>
                  <a:pt x="1040" y="190"/>
                  <a:pt x="1040" y="189"/>
                  <a:pt x="1041" y="188"/>
                </a:cubicBezTo>
                <a:cubicBezTo>
                  <a:pt x="1049" y="185"/>
                  <a:pt x="1066" y="193"/>
                  <a:pt x="1073" y="189"/>
                </a:cubicBezTo>
                <a:cubicBezTo>
                  <a:pt x="1075" y="189"/>
                  <a:pt x="1074" y="189"/>
                  <a:pt x="1076" y="189"/>
                </a:cubicBezTo>
                <a:cubicBezTo>
                  <a:pt x="1074" y="188"/>
                  <a:pt x="1073" y="187"/>
                  <a:pt x="1071" y="187"/>
                </a:cubicBezTo>
                <a:cubicBezTo>
                  <a:pt x="1071" y="186"/>
                  <a:pt x="1071" y="186"/>
                  <a:pt x="1071" y="186"/>
                </a:cubicBezTo>
                <a:cubicBezTo>
                  <a:pt x="1074" y="185"/>
                  <a:pt x="1075" y="185"/>
                  <a:pt x="1077" y="183"/>
                </a:cubicBezTo>
                <a:cubicBezTo>
                  <a:pt x="1081" y="186"/>
                  <a:pt x="1079" y="188"/>
                  <a:pt x="1079" y="192"/>
                </a:cubicBezTo>
                <a:cubicBezTo>
                  <a:pt x="1082" y="192"/>
                  <a:pt x="1083" y="192"/>
                  <a:pt x="1084" y="192"/>
                </a:cubicBezTo>
                <a:cubicBezTo>
                  <a:pt x="1090" y="193"/>
                  <a:pt x="1093" y="195"/>
                  <a:pt x="1095" y="190"/>
                </a:cubicBezTo>
                <a:cubicBezTo>
                  <a:pt x="1097" y="191"/>
                  <a:pt x="1097" y="192"/>
                  <a:pt x="1098" y="194"/>
                </a:cubicBezTo>
                <a:cubicBezTo>
                  <a:pt x="1098" y="195"/>
                  <a:pt x="1097" y="196"/>
                  <a:pt x="1097" y="196"/>
                </a:cubicBezTo>
                <a:cubicBezTo>
                  <a:pt x="1088" y="194"/>
                  <a:pt x="1082" y="195"/>
                  <a:pt x="1074" y="195"/>
                </a:cubicBezTo>
                <a:cubicBezTo>
                  <a:pt x="1074" y="196"/>
                  <a:pt x="1074" y="197"/>
                  <a:pt x="1074" y="198"/>
                </a:cubicBezTo>
                <a:cubicBezTo>
                  <a:pt x="1076" y="199"/>
                  <a:pt x="1076" y="200"/>
                  <a:pt x="1077" y="201"/>
                </a:cubicBezTo>
                <a:cubicBezTo>
                  <a:pt x="1078" y="201"/>
                  <a:pt x="1094" y="200"/>
                  <a:pt x="1094" y="200"/>
                </a:cubicBezTo>
                <a:cubicBezTo>
                  <a:pt x="1102" y="205"/>
                  <a:pt x="1131" y="206"/>
                  <a:pt x="1142" y="208"/>
                </a:cubicBezTo>
                <a:cubicBezTo>
                  <a:pt x="1142" y="209"/>
                  <a:pt x="1142" y="210"/>
                  <a:pt x="1142" y="211"/>
                </a:cubicBezTo>
                <a:cubicBezTo>
                  <a:pt x="1136" y="210"/>
                  <a:pt x="1128" y="210"/>
                  <a:pt x="1125" y="207"/>
                </a:cubicBezTo>
                <a:close/>
                <a:moveTo>
                  <a:pt x="1132" y="237"/>
                </a:moveTo>
                <a:cubicBezTo>
                  <a:pt x="1131" y="236"/>
                  <a:pt x="1131" y="237"/>
                  <a:pt x="1130" y="236"/>
                </a:cubicBezTo>
                <a:cubicBezTo>
                  <a:pt x="1132" y="237"/>
                  <a:pt x="1131" y="236"/>
                  <a:pt x="1132" y="237"/>
                </a:cubicBezTo>
                <a:close/>
                <a:moveTo>
                  <a:pt x="1129" y="236"/>
                </a:moveTo>
                <a:cubicBezTo>
                  <a:pt x="1129" y="237"/>
                  <a:pt x="1129" y="237"/>
                  <a:pt x="1129" y="238"/>
                </a:cubicBezTo>
                <a:cubicBezTo>
                  <a:pt x="1127" y="237"/>
                  <a:pt x="1127" y="238"/>
                  <a:pt x="1127" y="236"/>
                </a:cubicBezTo>
                <a:cubicBezTo>
                  <a:pt x="1128" y="236"/>
                  <a:pt x="1129" y="236"/>
                  <a:pt x="1129" y="236"/>
                </a:cubicBezTo>
                <a:close/>
                <a:moveTo>
                  <a:pt x="1124" y="217"/>
                </a:moveTo>
                <a:cubicBezTo>
                  <a:pt x="1124" y="217"/>
                  <a:pt x="1120" y="216"/>
                  <a:pt x="1122" y="216"/>
                </a:cubicBezTo>
                <a:cubicBezTo>
                  <a:pt x="1122" y="216"/>
                  <a:pt x="1123" y="215"/>
                  <a:pt x="1123" y="215"/>
                </a:cubicBezTo>
                <a:cubicBezTo>
                  <a:pt x="1124" y="216"/>
                  <a:pt x="1123" y="216"/>
                  <a:pt x="1124" y="217"/>
                </a:cubicBezTo>
                <a:close/>
                <a:moveTo>
                  <a:pt x="1114" y="243"/>
                </a:moveTo>
                <a:cubicBezTo>
                  <a:pt x="1114" y="243"/>
                  <a:pt x="1114" y="244"/>
                  <a:pt x="1114" y="244"/>
                </a:cubicBezTo>
                <a:cubicBezTo>
                  <a:pt x="1114" y="244"/>
                  <a:pt x="1113" y="244"/>
                  <a:pt x="1113" y="245"/>
                </a:cubicBezTo>
                <a:cubicBezTo>
                  <a:pt x="1110" y="244"/>
                  <a:pt x="1111" y="245"/>
                  <a:pt x="1111" y="242"/>
                </a:cubicBezTo>
                <a:cubicBezTo>
                  <a:pt x="1108" y="243"/>
                  <a:pt x="1110" y="241"/>
                  <a:pt x="1108" y="244"/>
                </a:cubicBezTo>
                <a:cubicBezTo>
                  <a:pt x="1107" y="244"/>
                  <a:pt x="1106" y="243"/>
                  <a:pt x="1106" y="243"/>
                </a:cubicBezTo>
                <a:cubicBezTo>
                  <a:pt x="1108" y="239"/>
                  <a:pt x="1108" y="241"/>
                  <a:pt x="1110" y="237"/>
                </a:cubicBezTo>
                <a:cubicBezTo>
                  <a:pt x="1112" y="237"/>
                  <a:pt x="1114" y="238"/>
                  <a:pt x="1115" y="238"/>
                </a:cubicBezTo>
                <a:cubicBezTo>
                  <a:pt x="1114" y="240"/>
                  <a:pt x="1114" y="239"/>
                  <a:pt x="1113" y="241"/>
                </a:cubicBezTo>
                <a:cubicBezTo>
                  <a:pt x="1113" y="241"/>
                  <a:pt x="1114" y="242"/>
                  <a:pt x="1114" y="243"/>
                </a:cubicBezTo>
                <a:close/>
                <a:moveTo>
                  <a:pt x="1112" y="220"/>
                </a:moveTo>
                <a:cubicBezTo>
                  <a:pt x="1113" y="220"/>
                  <a:pt x="1115" y="220"/>
                  <a:pt x="1116" y="219"/>
                </a:cubicBezTo>
                <a:cubicBezTo>
                  <a:pt x="1116" y="219"/>
                  <a:pt x="1117" y="219"/>
                  <a:pt x="1117" y="219"/>
                </a:cubicBezTo>
                <a:cubicBezTo>
                  <a:pt x="1116" y="220"/>
                  <a:pt x="1116" y="220"/>
                  <a:pt x="1115" y="221"/>
                </a:cubicBezTo>
                <a:cubicBezTo>
                  <a:pt x="1114" y="221"/>
                  <a:pt x="1113" y="221"/>
                  <a:pt x="1112" y="220"/>
                </a:cubicBezTo>
                <a:close/>
                <a:moveTo>
                  <a:pt x="1110" y="216"/>
                </a:moveTo>
                <a:cubicBezTo>
                  <a:pt x="1110" y="215"/>
                  <a:pt x="1111" y="214"/>
                  <a:pt x="1111" y="213"/>
                </a:cubicBezTo>
                <a:cubicBezTo>
                  <a:pt x="1111" y="213"/>
                  <a:pt x="1112" y="213"/>
                  <a:pt x="1113" y="213"/>
                </a:cubicBezTo>
                <a:cubicBezTo>
                  <a:pt x="1114" y="213"/>
                  <a:pt x="1113" y="213"/>
                  <a:pt x="1115" y="213"/>
                </a:cubicBezTo>
                <a:cubicBezTo>
                  <a:pt x="1115" y="213"/>
                  <a:pt x="1116" y="213"/>
                  <a:pt x="1116" y="214"/>
                </a:cubicBezTo>
                <a:cubicBezTo>
                  <a:pt x="1114" y="217"/>
                  <a:pt x="1114" y="217"/>
                  <a:pt x="1114" y="217"/>
                </a:cubicBezTo>
                <a:cubicBezTo>
                  <a:pt x="1113" y="216"/>
                  <a:pt x="1112" y="216"/>
                  <a:pt x="1110" y="216"/>
                </a:cubicBezTo>
                <a:close/>
                <a:moveTo>
                  <a:pt x="1088" y="258"/>
                </a:moveTo>
                <a:cubicBezTo>
                  <a:pt x="1087" y="258"/>
                  <a:pt x="1085" y="259"/>
                  <a:pt x="1085" y="259"/>
                </a:cubicBezTo>
                <a:cubicBezTo>
                  <a:pt x="1084" y="258"/>
                  <a:pt x="1083" y="255"/>
                  <a:pt x="1083" y="253"/>
                </a:cubicBezTo>
                <a:cubicBezTo>
                  <a:pt x="1084" y="253"/>
                  <a:pt x="1084" y="253"/>
                  <a:pt x="1087" y="253"/>
                </a:cubicBezTo>
                <a:cubicBezTo>
                  <a:pt x="1087" y="256"/>
                  <a:pt x="1086" y="256"/>
                  <a:pt x="1088" y="258"/>
                </a:cubicBezTo>
                <a:close/>
                <a:moveTo>
                  <a:pt x="1084" y="221"/>
                </a:moveTo>
                <a:cubicBezTo>
                  <a:pt x="1078" y="220"/>
                  <a:pt x="1078" y="220"/>
                  <a:pt x="1078" y="220"/>
                </a:cubicBezTo>
                <a:cubicBezTo>
                  <a:pt x="1079" y="219"/>
                  <a:pt x="1082" y="220"/>
                  <a:pt x="1083" y="219"/>
                </a:cubicBezTo>
                <a:cubicBezTo>
                  <a:pt x="1085" y="217"/>
                  <a:pt x="1084" y="214"/>
                  <a:pt x="1086" y="213"/>
                </a:cubicBezTo>
                <a:cubicBezTo>
                  <a:pt x="1089" y="212"/>
                  <a:pt x="1092" y="213"/>
                  <a:pt x="1094" y="211"/>
                </a:cubicBezTo>
                <a:cubicBezTo>
                  <a:pt x="1095" y="212"/>
                  <a:pt x="1095" y="212"/>
                  <a:pt x="1096" y="213"/>
                </a:cubicBezTo>
                <a:cubicBezTo>
                  <a:pt x="1095" y="216"/>
                  <a:pt x="1095" y="217"/>
                  <a:pt x="1093" y="219"/>
                </a:cubicBezTo>
                <a:cubicBezTo>
                  <a:pt x="1090" y="220"/>
                  <a:pt x="1086" y="219"/>
                  <a:pt x="1084" y="221"/>
                </a:cubicBezTo>
                <a:close/>
                <a:moveTo>
                  <a:pt x="1072" y="252"/>
                </a:moveTo>
                <a:cubicBezTo>
                  <a:pt x="1074" y="253"/>
                  <a:pt x="1075" y="253"/>
                  <a:pt x="1076" y="253"/>
                </a:cubicBezTo>
                <a:cubicBezTo>
                  <a:pt x="1076" y="254"/>
                  <a:pt x="1077" y="254"/>
                  <a:pt x="1077" y="254"/>
                </a:cubicBezTo>
                <a:cubicBezTo>
                  <a:pt x="1077" y="255"/>
                  <a:pt x="1076" y="256"/>
                  <a:pt x="1076" y="256"/>
                </a:cubicBezTo>
                <a:cubicBezTo>
                  <a:pt x="1073" y="257"/>
                  <a:pt x="1069" y="257"/>
                  <a:pt x="1068" y="257"/>
                </a:cubicBezTo>
                <a:cubicBezTo>
                  <a:pt x="1066" y="256"/>
                  <a:pt x="1065" y="256"/>
                  <a:pt x="1063" y="256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6" y="254"/>
                  <a:pt x="1070" y="254"/>
                  <a:pt x="1072" y="252"/>
                </a:cubicBezTo>
                <a:close/>
                <a:moveTo>
                  <a:pt x="1068" y="243"/>
                </a:moveTo>
                <a:cubicBezTo>
                  <a:pt x="1069" y="243"/>
                  <a:pt x="1071" y="242"/>
                  <a:pt x="1072" y="242"/>
                </a:cubicBezTo>
                <a:cubicBezTo>
                  <a:pt x="1074" y="243"/>
                  <a:pt x="1073" y="242"/>
                  <a:pt x="1074" y="243"/>
                </a:cubicBezTo>
                <a:cubicBezTo>
                  <a:pt x="1074" y="243"/>
                  <a:pt x="1075" y="243"/>
                  <a:pt x="1075" y="243"/>
                </a:cubicBezTo>
                <a:cubicBezTo>
                  <a:pt x="1075" y="244"/>
                  <a:pt x="1074" y="245"/>
                  <a:pt x="1074" y="245"/>
                </a:cubicBezTo>
                <a:cubicBezTo>
                  <a:pt x="1072" y="245"/>
                  <a:pt x="1070" y="244"/>
                  <a:pt x="1068" y="243"/>
                </a:cubicBezTo>
                <a:close/>
                <a:moveTo>
                  <a:pt x="1069" y="239"/>
                </a:moveTo>
                <a:cubicBezTo>
                  <a:pt x="1069" y="238"/>
                  <a:pt x="1069" y="238"/>
                  <a:pt x="1069" y="237"/>
                </a:cubicBezTo>
                <a:cubicBezTo>
                  <a:pt x="1071" y="238"/>
                  <a:pt x="1075" y="238"/>
                  <a:pt x="1079" y="239"/>
                </a:cubicBezTo>
                <a:cubicBezTo>
                  <a:pt x="1077" y="240"/>
                  <a:pt x="1072" y="240"/>
                  <a:pt x="1069" y="239"/>
                </a:cubicBezTo>
                <a:close/>
                <a:moveTo>
                  <a:pt x="1075" y="219"/>
                </a:moveTo>
                <a:cubicBezTo>
                  <a:pt x="1076" y="220"/>
                  <a:pt x="1076" y="220"/>
                  <a:pt x="1077" y="221"/>
                </a:cubicBezTo>
                <a:cubicBezTo>
                  <a:pt x="1075" y="220"/>
                  <a:pt x="1076" y="220"/>
                  <a:pt x="1075" y="219"/>
                </a:cubicBezTo>
                <a:close/>
                <a:moveTo>
                  <a:pt x="1079" y="213"/>
                </a:moveTo>
                <a:cubicBezTo>
                  <a:pt x="1081" y="213"/>
                  <a:pt x="1082" y="213"/>
                  <a:pt x="1083" y="213"/>
                </a:cubicBezTo>
                <a:cubicBezTo>
                  <a:pt x="1081" y="214"/>
                  <a:pt x="1081" y="214"/>
                  <a:pt x="1079" y="213"/>
                </a:cubicBezTo>
                <a:close/>
                <a:moveTo>
                  <a:pt x="1098" y="242"/>
                </a:moveTo>
                <a:cubicBezTo>
                  <a:pt x="1096" y="241"/>
                  <a:pt x="1097" y="241"/>
                  <a:pt x="1096" y="240"/>
                </a:cubicBezTo>
                <a:cubicBezTo>
                  <a:pt x="1097" y="241"/>
                  <a:pt x="1097" y="241"/>
                  <a:pt x="1098" y="242"/>
                </a:cubicBezTo>
                <a:close/>
                <a:moveTo>
                  <a:pt x="1096" y="256"/>
                </a:moveTo>
                <a:cubicBezTo>
                  <a:pt x="1093" y="259"/>
                  <a:pt x="1093" y="258"/>
                  <a:pt x="1092" y="263"/>
                </a:cubicBezTo>
                <a:cubicBezTo>
                  <a:pt x="1092" y="263"/>
                  <a:pt x="1091" y="262"/>
                  <a:pt x="1090" y="262"/>
                </a:cubicBezTo>
                <a:cubicBezTo>
                  <a:pt x="1090" y="261"/>
                  <a:pt x="1090" y="260"/>
                  <a:pt x="1090" y="259"/>
                </a:cubicBezTo>
                <a:cubicBezTo>
                  <a:pt x="1089" y="258"/>
                  <a:pt x="1089" y="259"/>
                  <a:pt x="1089" y="257"/>
                </a:cubicBezTo>
                <a:cubicBezTo>
                  <a:pt x="1090" y="256"/>
                  <a:pt x="1091" y="255"/>
                  <a:pt x="1092" y="254"/>
                </a:cubicBezTo>
                <a:cubicBezTo>
                  <a:pt x="1093" y="255"/>
                  <a:pt x="1094" y="255"/>
                  <a:pt x="1096" y="256"/>
                </a:cubicBezTo>
                <a:close/>
                <a:moveTo>
                  <a:pt x="1090" y="267"/>
                </a:moveTo>
                <a:cubicBezTo>
                  <a:pt x="1092" y="265"/>
                  <a:pt x="1093" y="265"/>
                  <a:pt x="1095" y="264"/>
                </a:cubicBezTo>
                <a:cubicBezTo>
                  <a:pt x="1096" y="265"/>
                  <a:pt x="1097" y="265"/>
                  <a:pt x="1098" y="265"/>
                </a:cubicBezTo>
                <a:cubicBezTo>
                  <a:pt x="1097" y="267"/>
                  <a:pt x="1098" y="266"/>
                  <a:pt x="1097" y="267"/>
                </a:cubicBezTo>
                <a:cubicBezTo>
                  <a:pt x="1096" y="267"/>
                  <a:pt x="1094" y="268"/>
                  <a:pt x="1093" y="268"/>
                </a:cubicBezTo>
                <a:cubicBezTo>
                  <a:pt x="1089" y="267"/>
                  <a:pt x="1089" y="267"/>
                  <a:pt x="1089" y="267"/>
                </a:cubicBezTo>
                <a:cubicBezTo>
                  <a:pt x="1090" y="267"/>
                  <a:pt x="1090" y="267"/>
                  <a:pt x="1090" y="267"/>
                </a:cubicBezTo>
                <a:close/>
                <a:moveTo>
                  <a:pt x="1096" y="246"/>
                </a:moveTo>
                <a:cubicBezTo>
                  <a:pt x="1096" y="245"/>
                  <a:pt x="1096" y="245"/>
                  <a:pt x="1096" y="245"/>
                </a:cubicBezTo>
                <a:cubicBezTo>
                  <a:pt x="1098" y="244"/>
                  <a:pt x="1097" y="245"/>
                  <a:pt x="1098" y="244"/>
                </a:cubicBezTo>
                <a:cubicBezTo>
                  <a:pt x="1099" y="245"/>
                  <a:pt x="1098" y="244"/>
                  <a:pt x="1099" y="246"/>
                </a:cubicBezTo>
                <a:cubicBezTo>
                  <a:pt x="1098" y="246"/>
                  <a:pt x="1097" y="246"/>
                  <a:pt x="1096" y="246"/>
                </a:cubicBezTo>
                <a:close/>
                <a:moveTo>
                  <a:pt x="1060" y="208"/>
                </a:moveTo>
                <a:cubicBezTo>
                  <a:pt x="1058" y="208"/>
                  <a:pt x="1057" y="208"/>
                  <a:pt x="1055" y="208"/>
                </a:cubicBezTo>
                <a:cubicBezTo>
                  <a:pt x="1055" y="207"/>
                  <a:pt x="1055" y="206"/>
                  <a:pt x="1055" y="205"/>
                </a:cubicBezTo>
                <a:cubicBezTo>
                  <a:pt x="1057" y="205"/>
                  <a:pt x="1059" y="205"/>
                  <a:pt x="1061" y="205"/>
                </a:cubicBezTo>
                <a:cubicBezTo>
                  <a:pt x="1062" y="206"/>
                  <a:pt x="1062" y="206"/>
                  <a:pt x="1062" y="206"/>
                </a:cubicBezTo>
                <a:cubicBezTo>
                  <a:pt x="1061" y="207"/>
                  <a:pt x="1061" y="207"/>
                  <a:pt x="1060" y="208"/>
                </a:cubicBezTo>
                <a:close/>
                <a:moveTo>
                  <a:pt x="1061" y="255"/>
                </a:moveTo>
                <a:cubicBezTo>
                  <a:pt x="1059" y="258"/>
                  <a:pt x="1058" y="258"/>
                  <a:pt x="1056" y="260"/>
                </a:cubicBezTo>
                <a:cubicBezTo>
                  <a:pt x="1054" y="259"/>
                  <a:pt x="1054" y="259"/>
                  <a:pt x="1053" y="258"/>
                </a:cubicBezTo>
                <a:cubicBezTo>
                  <a:pt x="1053" y="257"/>
                  <a:pt x="1056" y="257"/>
                  <a:pt x="1058" y="255"/>
                </a:cubicBezTo>
                <a:cubicBezTo>
                  <a:pt x="1059" y="255"/>
                  <a:pt x="1060" y="255"/>
                  <a:pt x="1061" y="255"/>
                </a:cubicBezTo>
                <a:close/>
                <a:moveTo>
                  <a:pt x="1047" y="251"/>
                </a:moveTo>
                <a:cubicBezTo>
                  <a:pt x="1045" y="251"/>
                  <a:pt x="1043" y="251"/>
                  <a:pt x="1041" y="250"/>
                </a:cubicBezTo>
                <a:cubicBezTo>
                  <a:pt x="1041" y="250"/>
                  <a:pt x="1041" y="250"/>
                  <a:pt x="1041" y="249"/>
                </a:cubicBezTo>
                <a:cubicBezTo>
                  <a:pt x="1043" y="249"/>
                  <a:pt x="1046" y="248"/>
                  <a:pt x="1048" y="247"/>
                </a:cubicBezTo>
                <a:cubicBezTo>
                  <a:pt x="1050" y="248"/>
                  <a:pt x="1051" y="248"/>
                  <a:pt x="1053" y="248"/>
                </a:cubicBezTo>
                <a:cubicBezTo>
                  <a:pt x="1053" y="249"/>
                  <a:pt x="1053" y="249"/>
                  <a:pt x="1053" y="249"/>
                </a:cubicBezTo>
                <a:cubicBezTo>
                  <a:pt x="1051" y="250"/>
                  <a:pt x="1049" y="250"/>
                  <a:pt x="1047" y="251"/>
                </a:cubicBezTo>
                <a:close/>
                <a:moveTo>
                  <a:pt x="1051" y="258"/>
                </a:moveTo>
                <a:cubicBezTo>
                  <a:pt x="1051" y="258"/>
                  <a:pt x="1050" y="259"/>
                  <a:pt x="1050" y="259"/>
                </a:cubicBezTo>
                <a:cubicBezTo>
                  <a:pt x="1049" y="259"/>
                  <a:pt x="1048" y="259"/>
                  <a:pt x="1047" y="259"/>
                </a:cubicBezTo>
                <a:cubicBezTo>
                  <a:pt x="1048" y="258"/>
                  <a:pt x="1049" y="258"/>
                  <a:pt x="1050" y="257"/>
                </a:cubicBezTo>
                <a:cubicBezTo>
                  <a:pt x="1050" y="257"/>
                  <a:pt x="1051" y="258"/>
                  <a:pt x="1051" y="258"/>
                </a:cubicBezTo>
                <a:close/>
                <a:moveTo>
                  <a:pt x="1038" y="250"/>
                </a:moveTo>
                <a:cubicBezTo>
                  <a:pt x="1038" y="250"/>
                  <a:pt x="1038" y="250"/>
                  <a:pt x="1038" y="251"/>
                </a:cubicBezTo>
                <a:cubicBezTo>
                  <a:pt x="1034" y="251"/>
                  <a:pt x="1033" y="252"/>
                  <a:pt x="1031" y="254"/>
                </a:cubicBezTo>
                <a:cubicBezTo>
                  <a:pt x="1026" y="254"/>
                  <a:pt x="1025" y="253"/>
                  <a:pt x="1023" y="251"/>
                </a:cubicBezTo>
                <a:cubicBezTo>
                  <a:pt x="1023" y="250"/>
                  <a:pt x="1022" y="250"/>
                  <a:pt x="1022" y="250"/>
                </a:cubicBezTo>
                <a:cubicBezTo>
                  <a:pt x="1022" y="250"/>
                  <a:pt x="1023" y="250"/>
                  <a:pt x="1023" y="250"/>
                </a:cubicBezTo>
                <a:cubicBezTo>
                  <a:pt x="1024" y="248"/>
                  <a:pt x="1024" y="248"/>
                  <a:pt x="1024" y="248"/>
                </a:cubicBezTo>
                <a:cubicBezTo>
                  <a:pt x="1028" y="250"/>
                  <a:pt x="1027" y="251"/>
                  <a:pt x="1032" y="248"/>
                </a:cubicBezTo>
                <a:cubicBezTo>
                  <a:pt x="1034" y="249"/>
                  <a:pt x="1036" y="249"/>
                  <a:pt x="1038" y="250"/>
                </a:cubicBezTo>
                <a:close/>
                <a:moveTo>
                  <a:pt x="1043" y="184"/>
                </a:moveTo>
                <a:cubicBezTo>
                  <a:pt x="1043" y="182"/>
                  <a:pt x="1043" y="182"/>
                  <a:pt x="1043" y="182"/>
                </a:cubicBezTo>
                <a:cubicBezTo>
                  <a:pt x="1044" y="183"/>
                  <a:pt x="1044" y="183"/>
                  <a:pt x="1045" y="184"/>
                </a:cubicBezTo>
                <a:cubicBezTo>
                  <a:pt x="1045" y="184"/>
                  <a:pt x="1045" y="184"/>
                  <a:pt x="1045" y="185"/>
                </a:cubicBezTo>
                <a:lnTo>
                  <a:pt x="1043" y="184"/>
                </a:lnTo>
                <a:close/>
                <a:moveTo>
                  <a:pt x="1075" y="129"/>
                </a:moveTo>
                <a:cubicBezTo>
                  <a:pt x="1077" y="130"/>
                  <a:pt x="1076" y="130"/>
                  <a:pt x="1077" y="131"/>
                </a:cubicBezTo>
                <a:cubicBezTo>
                  <a:pt x="1075" y="130"/>
                  <a:pt x="1076" y="131"/>
                  <a:pt x="1075" y="129"/>
                </a:cubicBezTo>
                <a:close/>
                <a:moveTo>
                  <a:pt x="1131" y="202"/>
                </a:moveTo>
                <a:cubicBezTo>
                  <a:pt x="1132" y="202"/>
                  <a:pt x="1134" y="203"/>
                  <a:pt x="1135" y="203"/>
                </a:cubicBezTo>
                <a:cubicBezTo>
                  <a:pt x="1133" y="204"/>
                  <a:pt x="1132" y="203"/>
                  <a:pt x="1131" y="202"/>
                </a:cubicBezTo>
                <a:close/>
                <a:moveTo>
                  <a:pt x="1135" y="164"/>
                </a:moveTo>
                <a:cubicBezTo>
                  <a:pt x="1137" y="165"/>
                  <a:pt x="1136" y="164"/>
                  <a:pt x="1137" y="165"/>
                </a:cubicBezTo>
                <a:cubicBezTo>
                  <a:pt x="1136" y="164"/>
                  <a:pt x="1136" y="165"/>
                  <a:pt x="1135" y="164"/>
                </a:cubicBezTo>
                <a:close/>
                <a:moveTo>
                  <a:pt x="1142" y="163"/>
                </a:moveTo>
                <a:cubicBezTo>
                  <a:pt x="1144" y="164"/>
                  <a:pt x="1143" y="164"/>
                  <a:pt x="1144" y="165"/>
                </a:cubicBezTo>
                <a:cubicBezTo>
                  <a:pt x="1142" y="164"/>
                  <a:pt x="1143" y="164"/>
                  <a:pt x="1142" y="163"/>
                </a:cubicBezTo>
                <a:close/>
                <a:moveTo>
                  <a:pt x="1152" y="131"/>
                </a:moveTo>
                <a:cubicBezTo>
                  <a:pt x="1155" y="132"/>
                  <a:pt x="1171" y="137"/>
                  <a:pt x="1171" y="137"/>
                </a:cubicBezTo>
                <a:cubicBezTo>
                  <a:pt x="1173" y="138"/>
                  <a:pt x="1174" y="138"/>
                  <a:pt x="1175" y="138"/>
                </a:cubicBezTo>
                <a:cubicBezTo>
                  <a:pt x="1175" y="139"/>
                  <a:pt x="1175" y="139"/>
                  <a:pt x="1175" y="139"/>
                </a:cubicBezTo>
                <a:cubicBezTo>
                  <a:pt x="1170" y="141"/>
                  <a:pt x="1150" y="138"/>
                  <a:pt x="1147" y="135"/>
                </a:cubicBezTo>
                <a:cubicBezTo>
                  <a:pt x="1146" y="134"/>
                  <a:pt x="1146" y="134"/>
                  <a:pt x="1146" y="133"/>
                </a:cubicBezTo>
                <a:cubicBezTo>
                  <a:pt x="1146" y="133"/>
                  <a:pt x="1147" y="133"/>
                  <a:pt x="1147" y="134"/>
                </a:cubicBezTo>
                <a:cubicBezTo>
                  <a:pt x="1147" y="133"/>
                  <a:pt x="1147" y="132"/>
                  <a:pt x="1147" y="131"/>
                </a:cubicBezTo>
                <a:cubicBezTo>
                  <a:pt x="1150" y="132"/>
                  <a:pt x="1150" y="132"/>
                  <a:pt x="1152" y="131"/>
                </a:cubicBezTo>
                <a:close/>
                <a:moveTo>
                  <a:pt x="1151" y="119"/>
                </a:moveTo>
                <a:cubicBezTo>
                  <a:pt x="1149" y="117"/>
                  <a:pt x="1148" y="117"/>
                  <a:pt x="1147" y="116"/>
                </a:cubicBezTo>
                <a:cubicBezTo>
                  <a:pt x="1148" y="116"/>
                  <a:pt x="1149" y="116"/>
                  <a:pt x="1150" y="116"/>
                </a:cubicBezTo>
                <a:cubicBezTo>
                  <a:pt x="1151" y="117"/>
                  <a:pt x="1151" y="117"/>
                  <a:pt x="1151" y="118"/>
                </a:cubicBezTo>
                <a:cubicBezTo>
                  <a:pt x="1151" y="118"/>
                  <a:pt x="1151" y="118"/>
                  <a:pt x="1151" y="119"/>
                </a:cubicBezTo>
                <a:close/>
                <a:moveTo>
                  <a:pt x="1138" y="98"/>
                </a:moveTo>
                <a:cubicBezTo>
                  <a:pt x="1137" y="97"/>
                  <a:pt x="1137" y="98"/>
                  <a:pt x="1136" y="97"/>
                </a:cubicBezTo>
                <a:cubicBezTo>
                  <a:pt x="1138" y="98"/>
                  <a:pt x="1137" y="97"/>
                  <a:pt x="1138" y="98"/>
                </a:cubicBezTo>
                <a:close/>
                <a:moveTo>
                  <a:pt x="1134" y="106"/>
                </a:moveTo>
                <a:cubicBezTo>
                  <a:pt x="1137" y="106"/>
                  <a:pt x="1139" y="107"/>
                  <a:pt x="1141" y="106"/>
                </a:cubicBezTo>
                <a:cubicBezTo>
                  <a:pt x="1145" y="107"/>
                  <a:pt x="1148" y="107"/>
                  <a:pt x="1152" y="108"/>
                </a:cubicBezTo>
                <a:cubicBezTo>
                  <a:pt x="1149" y="110"/>
                  <a:pt x="1137" y="109"/>
                  <a:pt x="1135" y="107"/>
                </a:cubicBezTo>
                <a:cubicBezTo>
                  <a:pt x="1135" y="107"/>
                  <a:pt x="1134" y="107"/>
                  <a:pt x="1133" y="107"/>
                </a:cubicBezTo>
                <a:cubicBezTo>
                  <a:pt x="1133" y="106"/>
                  <a:pt x="1134" y="106"/>
                  <a:pt x="1134" y="106"/>
                </a:cubicBezTo>
                <a:close/>
                <a:moveTo>
                  <a:pt x="1133" y="97"/>
                </a:moveTo>
                <a:cubicBezTo>
                  <a:pt x="1131" y="98"/>
                  <a:pt x="1131" y="98"/>
                  <a:pt x="1129" y="96"/>
                </a:cubicBezTo>
                <a:cubicBezTo>
                  <a:pt x="1130" y="96"/>
                  <a:pt x="1132" y="97"/>
                  <a:pt x="1133" y="97"/>
                </a:cubicBezTo>
                <a:close/>
                <a:moveTo>
                  <a:pt x="1135" y="145"/>
                </a:moveTo>
                <a:cubicBezTo>
                  <a:pt x="1135" y="145"/>
                  <a:pt x="1136" y="146"/>
                  <a:pt x="1136" y="146"/>
                </a:cubicBezTo>
                <a:cubicBezTo>
                  <a:pt x="1136" y="146"/>
                  <a:pt x="1135" y="146"/>
                  <a:pt x="1135" y="146"/>
                </a:cubicBezTo>
                <a:cubicBezTo>
                  <a:pt x="1135" y="147"/>
                  <a:pt x="1134" y="149"/>
                  <a:pt x="1134" y="150"/>
                </a:cubicBezTo>
                <a:cubicBezTo>
                  <a:pt x="1131" y="148"/>
                  <a:pt x="1131" y="147"/>
                  <a:pt x="1126" y="146"/>
                </a:cubicBezTo>
                <a:cubicBezTo>
                  <a:pt x="1125" y="150"/>
                  <a:pt x="1124" y="149"/>
                  <a:pt x="1123" y="153"/>
                </a:cubicBezTo>
                <a:cubicBezTo>
                  <a:pt x="1120" y="152"/>
                  <a:pt x="1099" y="147"/>
                  <a:pt x="1095" y="148"/>
                </a:cubicBezTo>
                <a:cubicBezTo>
                  <a:pt x="1091" y="147"/>
                  <a:pt x="1086" y="146"/>
                  <a:pt x="1081" y="146"/>
                </a:cubicBezTo>
                <a:cubicBezTo>
                  <a:pt x="1087" y="139"/>
                  <a:pt x="1116" y="143"/>
                  <a:pt x="1118" y="149"/>
                </a:cubicBezTo>
                <a:cubicBezTo>
                  <a:pt x="1121" y="148"/>
                  <a:pt x="1120" y="149"/>
                  <a:pt x="1122" y="147"/>
                </a:cubicBezTo>
                <a:cubicBezTo>
                  <a:pt x="1124" y="147"/>
                  <a:pt x="1123" y="147"/>
                  <a:pt x="1124" y="147"/>
                </a:cubicBezTo>
                <a:cubicBezTo>
                  <a:pt x="1122" y="146"/>
                  <a:pt x="1124" y="146"/>
                  <a:pt x="1121" y="146"/>
                </a:cubicBezTo>
                <a:cubicBezTo>
                  <a:pt x="1121" y="146"/>
                  <a:pt x="1121" y="145"/>
                  <a:pt x="1122" y="144"/>
                </a:cubicBezTo>
                <a:cubicBezTo>
                  <a:pt x="1124" y="144"/>
                  <a:pt x="1125" y="143"/>
                  <a:pt x="1127" y="142"/>
                </a:cubicBezTo>
                <a:cubicBezTo>
                  <a:pt x="1130" y="143"/>
                  <a:pt x="1134" y="143"/>
                  <a:pt x="1135" y="145"/>
                </a:cubicBezTo>
                <a:close/>
                <a:moveTo>
                  <a:pt x="1097" y="132"/>
                </a:moveTo>
                <a:cubicBezTo>
                  <a:pt x="1095" y="132"/>
                  <a:pt x="1091" y="132"/>
                  <a:pt x="1090" y="133"/>
                </a:cubicBezTo>
                <a:cubicBezTo>
                  <a:pt x="1090" y="132"/>
                  <a:pt x="1089" y="132"/>
                  <a:pt x="1089" y="132"/>
                </a:cubicBezTo>
                <a:cubicBezTo>
                  <a:pt x="1091" y="130"/>
                  <a:pt x="1090" y="131"/>
                  <a:pt x="1094" y="131"/>
                </a:cubicBezTo>
                <a:cubicBezTo>
                  <a:pt x="1094" y="130"/>
                  <a:pt x="1094" y="130"/>
                  <a:pt x="1094" y="129"/>
                </a:cubicBezTo>
                <a:cubicBezTo>
                  <a:pt x="1092" y="128"/>
                  <a:pt x="1089" y="127"/>
                  <a:pt x="1087" y="127"/>
                </a:cubicBezTo>
                <a:cubicBezTo>
                  <a:pt x="1087" y="126"/>
                  <a:pt x="1087" y="126"/>
                  <a:pt x="1087" y="126"/>
                </a:cubicBezTo>
                <a:cubicBezTo>
                  <a:pt x="1090" y="125"/>
                  <a:pt x="1093" y="126"/>
                  <a:pt x="1097" y="126"/>
                </a:cubicBezTo>
                <a:cubicBezTo>
                  <a:pt x="1096" y="129"/>
                  <a:pt x="1096" y="130"/>
                  <a:pt x="1097" y="132"/>
                </a:cubicBezTo>
                <a:close/>
                <a:moveTo>
                  <a:pt x="1108" y="134"/>
                </a:moveTo>
                <a:cubicBezTo>
                  <a:pt x="1107" y="132"/>
                  <a:pt x="1108" y="133"/>
                  <a:pt x="1107" y="132"/>
                </a:cubicBezTo>
                <a:cubicBezTo>
                  <a:pt x="1107" y="131"/>
                  <a:pt x="1107" y="131"/>
                  <a:pt x="1107" y="131"/>
                </a:cubicBezTo>
                <a:cubicBezTo>
                  <a:pt x="1110" y="132"/>
                  <a:pt x="1111" y="132"/>
                  <a:pt x="1112" y="133"/>
                </a:cubicBezTo>
                <a:cubicBezTo>
                  <a:pt x="1110" y="135"/>
                  <a:pt x="1105" y="137"/>
                  <a:pt x="1102" y="139"/>
                </a:cubicBezTo>
                <a:cubicBezTo>
                  <a:pt x="1099" y="138"/>
                  <a:pt x="1099" y="137"/>
                  <a:pt x="1097" y="135"/>
                </a:cubicBezTo>
                <a:cubicBezTo>
                  <a:pt x="1098" y="131"/>
                  <a:pt x="1098" y="131"/>
                  <a:pt x="1100" y="129"/>
                </a:cubicBezTo>
                <a:cubicBezTo>
                  <a:pt x="1101" y="129"/>
                  <a:pt x="1102" y="130"/>
                  <a:pt x="1102" y="130"/>
                </a:cubicBezTo>
                <a:cubicBezTo>
                  <a:pt x="1101" y="131"/>
                  <a:pt x="1101" y="131"/>
                  <a:pt x="1100" y="134"/>
                </a:cubicBezTo>
                <a:cubicBezTo>
                  <a:pt x="1103" y="134"/>
                  <a:pt x="1105" y="134"/>
                  <a:pt x="1108" y="134"/>
                </a:cubicBezTo>
                <a:close/>
                <a:moveTo>
                  <a:pt x="1108" y="77"/>
                </a:moveTo>
                <a:cubicBezTo>
                  <a:pt x="1108" y="78"/>
                  <a:pt x="1109" y="78"/>
                  <a:pt x="1110" y="78"/>
                </a:cubicBezTo>
                <a:cubicBezTo>
                  <a:pt x="1109" y="83"/>
                  <a:pt x="1109" y="83"/>
                  <a:pt x="1109" y="83"/>
                </a:cubicBezTo>
                <a:cubicBezTo>
                  <a:pt x="1108" y="82"/>
                  <a:pt x="1107" y="82"/>
                  <a:pt x="1107" y="82"/>
                </a:cubicBezTo>
                <a:cubicBezTo>
                  <a:pt x="1106" y="82"/>
                  <a:pt x="1106" y="81"/>
                  <a:pt x="1106" y="81"/>
                </a:cubicBezTo>
                <a:cubicBezTo>
                  <a:pt x="1107" y="79"/>
                  <a:pt x="1107" y="78"/>
                  <a:pt x="1108" y="77"/>
                </a:cubicBezTo>
                <a:close/>
                <a:moveTo>
                  <a:pt x="1122" y="89"/>
                </a:moveTo>
                <a:cubicBezTo>
                  <a:pt x="1123" y="90"/>
                  <a:pt x="1124" y="90"/>
                  <a:pt x="1125" y="90"/>
                </a:cubicBezTo>
                <a:cubicBezTo>
                  <a:pt x="1123" y="93"/>
                  <a:pt x="1122" y="92"/>
                  <a:pt x="1124" y="95"/>
                </a:cubicBezTo>
                <a:cubicBezTo>
                  <a:pt x="1124" y="97"/>
                  <a:pt x="1124" y="97"/>
                  <a:pt x="1124" y="97"/>
                </a:cubicBezTo>
                <a:cubicBezTo>
                  <a:pt x="1117" y="96"/>
                  <a:pt x="1087" y="91"/>
                  <a:pt x="1083" y="87"/>
                </a:cubicBezTo>
                <a:cubicBezTo>
                  <a:pt x="1082" y="86"/>
                  <a:pt x="1082" y="86"/>
                  <a:pt x="1082" y="86"/>
                </a:cubicBezTo>
                <a:cubicBezTo>
                  <a:pt x="1094" y="84"/>
                  <a:pt x="1111" y="94"/>
                  <a:pt x="1122" y="89"/>
                </a:cubicBezTo>
                <a:close/>
                <a:moveTo>
                  <a:pt x="1123" y="115"/>
                </a:moveTo>
                <a:cubicBezTo>
                  <a:pt x="1122" y="114"/>
                  <a:pt x="1121" y="113"/>
                  <a:pt x="1121" y="112"/>
                </a:cubicBezTo>
                <a:cubicBezTo>
                  <a:pt x="1123" y="114"/>
                  <a:pt x="1122" y="113"/>
                  <a:pt x="1123" y="115"/>
                </a:cubicBezTo>
                <a:close/>
                <a:moveTo>
                  <a:pt x="1107" y="110"/>
                </a:moveTo>
                <a:cubicBezTo>
                  <a:pt x="1107" y="110"/>
                  <a:pt x="1107" y="110"/>
                  <a:pt x="1107" y="111"/>
                </a:cubicBezTo>
                <a:cubicBezTo>
                  <a:pt x="1106" y="111"/>
                  <a:pt x="1103" y="111"/>
                  <a:pt x="1102" y="112"/>
                </a:cubicBezTo>
                <a:cubicBezTo>
                  <a:pt x="1101" y="112"/>
                  <a:pt x="1100" y="111"/>
                  <a:pt x="1099" y="111"/>
                </a:cubicBezTo>
                <a:cubicBezTo>
                  <a:pt x="1100" y="109"/>
                  <a:pt x="1100" y="110"/>
                  <a:pt x="1102" y="109"/>
                </a:cubicBezTo>
                <a:cubicBezTo>
                  <a:pt x="1104" y="109"/>
                  <a:pt x="1106" y="109"/>
                  <a:pt x="1107" y="110"/>
                </a:cubicBezTo>
                <a:close/>
                <a:moveTo>
                  <a:pt x="1093" y="112"/>
                </a:moveTo>
                <a:cubicBezTo>
                  <a:pt x="1093" y="113"/>
                  <a:pt x="1093" y="114"/>
                  <a:pt x="1093" y="115"/>
                </a:cubicBezTo>
                <a:cubicBezTo>
                  <a:pt x="1090" y="114"/>
                  <a:pt x="1088" y="113"/>
                  <a:pt x="1084" y="112"/>
                </a:cubicBezTo>
                <a:cubicBezTo>
                  <a:pt x="1086" y="111"/>
                  <a:pt x="1088" y="112"/>
                  <a:pt x="1090" y="110"/>
                </a:cubicBezTo>
                <a:cubicBezTo>
                  <a:pt x="1091" y="111"/>
                  <a:pt x="1092" y="112"/>
                  <a:pt x="1093" y="112"/>
                </a:cubicBezTo>
                <a:close/>
                <a:moveTo>
                  <a:pt x="1093" y="118"/>
                </a:moveTo>
                <a:cubicBezTo>
                  <a:pt x="1094" y="117"/>
                  <a:pt x="1095" y="116"/>
                  <a:pt x="1096" y="115"/>
                </a:cubicBezTo>
                <a:cubicBezTo>
                  <a:pt x="1101" y="113"/>
                  <a:pt x="1106" y="118"/>
                  <a:pt x="1110" y="116"/>
                </a:cubicBezTo>
                <a:cubicBezTo>
                  <a:pt x="1114" y="117"/>
                  <a:pt x="1120" y="117"/>
                  <a:pt x="1126" y="119"/>
                </a:cubicBezTo>
                <a:cubicBezTo>
                  <a:pt x="1126" y="119"/>
                  <a:pt x="1126" y="119"/>
                  <a:pt x="1126" y="120"/>
                </a:cubicBezTo>
                <a:cubicBezTo>
                  <a:pt x="1125" y="121"/>
                  <a:pt x="1126" y="121"/>
                  <a:pt x="1125" y="122"/>
                </a:cubicBezTo>
                <a:cubicBezTo>
                  <a:pt x="1117" y="125"/>
                  <a:pt x="1107" y="118"/>
                  <a:pt x="1098" y="118"/>
                </a:cubicBezTo>
                <a:cubicBezTo>
                  <a:pt x="1089" y="119"/>
                  <a:pt x="1083" y="120"/>
                  <a:pt x="1071" y="117"/>
                </a:cubicBezTo>
                <a:cubicBezTo>
                  <a:pt x="1078" y="114"/>
                  <a:pt x="1086" y="120"/>
                  <a:pt x="1093" y="118"/>
                </a:cubicBezTo>
                <a:close/>
                <a:moveTo>
                  <a:pt x="1080" y="72"/>
                </a:moveTo>
                <a:cubicBezTo>
                  <a:pt x="1080" y="73"/>
                  <a:pt x="1080" y="74"/>
                  <a:pt x="1080" y="75"/>
                </a:cubicBezTo>
                <a:cubicBezTo>
                  <a:pt x="1077" y="74"/>
                  <a:pt x="1075" y="74"/>
                  <a:pt x="1073" y="74"/>
                </a:cubicBezTo>
                <a:cubicBezTo>
                  <a:pt x="1071" y="74"/>
                  <a:pt x="1071" y="73"/>
                  <a:pt x="1070" y="72"/>
                </a:cubicBezTo>
                <a:cubicBezTo>
                  <a:pt x="1069" y="72"/>
                  <a:pt x="1069" y="71"/>
                  <a:pt x="1069" y="70"/>
                </a:cubicBezTo>
                <a:cubicBezTo>
                  <a:pt x="1072" y="70"/>
                  <a:pt x="1076" y="71"/>
                  <a:pt x="1080" y="72"/>
                </a:cubicBezTo>
                <a:close/>
                <a:moveTo>
                  <a:pt x="1068" y="152"/>
                </a:moveTo>
                <a:cubicBezTo>
                  <a:pt x="1070" y="153"/>
                  <a:pt x="1071" y="153"/>
                  <a:pt x="1072" y="153"/>
                </a:cubicBezTo>
                <a:cubicBezTo>
                  <a:pt x="1072" y="154"/>
                  <a:pt x="1072" y="154"/>
                  <a:pt x="1072" y="154"/>
                </a:cubicBezTo>
                <a:cubicBezTo>
                  <a:pt x="1071" y="155"/>
                  <a:pt x="1070" y="155"/>
                  <a:pt x="1070" y="156"/>
                </a:cubicBezTo>
                <a:cubicBezTo>
                  <a:pt x="1066" y="154"/>
                  <a:pt x="1068" y="155"/>
                  <a:pt x="1068" y="152"/>
                </a:cubicBezTo>
                <a:close/>
                <a:moveTo>
                  <a:pt x="1067" y="168"/>
                </a:moveTo>
                <a:cubicBezTo>
                  <a:pt x="1054" y="170"/>
                  <a:pt x="1037" y="165"/>
                  <a:pt x="1027" y="173"/>
                </a:cubicBezTo>
                <a:cubicBezTo>
                  <a:pt x="1026" y="171"/>
                  <a:pt x="1025" y="169"/>
                  <a:pt x="1024" y="168"/>
                </a:cubicBezTo>
                <a:cubicBezTo>
                  <a:pt x="1022" y="170"/>
                  <a:pt x="1022" y="170"/>
                  <a:pt x="1021" y="173"/>
                </a:cubicBezTo>
                <a:cubicBezTo>
                  <a:pt x="1018" y="172"/>
                  <a:pt x="1018" y="171"/>
                  <a:pt x="1014" y="170"/>
                </a:cubicBezTo>
                <a:cubicBezTo>
                  <a:pt x="1014" y="171"/>
                  <a:pt x="1014" y="172"/>
                  <a:pt x="1013" y="173"/>
                </a:cubicBezTo>
                <a:cubicBezTo>
                  <a:pt x="1009" y="170"/>
                  <a:pt x="1005" y="172"/>
                  <a:pt x="1001" y="167"/>
                </a:cubicBezTo>
                <a:cubicBezTo>
                  <a:pt x="1001" y="167"/>
                  <a:pt x="1000" y="166"/>
                  <a:pt x="1000" y="166"/>
                </a:cubicBezTo>
                <a:cubicBezTo>
                  <a:pt x="1015" y="165"/>
                  <a:pt x="1031" y="166"/>
                  <a:pt x="1048" y="165"/>
                </a:cubicBezTo>
                <a:cubicBezTo>
                  <a:pt x="1049" y="165"/>
                  <a:pt x="1053" y="163"/>
                  <a:pt x="1053" y="163"/>
                </a:cubicBezTo>
                <a:cubicBezTo>
                  <a:pt x="1057" y="163"/>
                  <a:pt x="1057" y="166"/>
                  <a:pt x="1060" y="166"/>
                </a:cubicBezTo>
                <a:cubicBezTo>
                  <a:pt x="1063" y="166"/>
                  <a:pt x="1065" y="167"/>
                  <a:pt x="1067" y="167"/>
                </a:cubicBezTo>
                <a:cubicBezTo>
                  <a:pt x="1067" y="167"/>
                  <a:pt x="1067" y="168"/>
                  <a:pt x="1067" y="168"/>
                </a:cubicBezTo>
                <a:close/>
                <a:moveTo>
                  <a:pt x="1010" y="129"/>
                </a:moveTo>
                <a:cubicBezTo>
                  <a:pt x="1010" y="129"/>
                  <a:pt x="1010" y="128"/>
                  <a:pt x="1011" y="128"/>
                </a:cubicBezTo>
                <a:cubicBezTo>
                  <a:pt x="1011" y="129"/>
                  <a:pt x="1011" y="128"/>
                  <a:pt x="1011" y="130"/>
                </a:cubicBezTo>
                <a:cubicBezTo>
                  <a:pt x="1011" y="130"/>
                  <a:pt x="1008" y="129"/>
                  <a:pt x="1010" y="129"/>
                </a:cubicBezTo>
                <a:close/>
                <a:moveTo>
                  <a:pt x="1048" y="136"/>
                </a:moveTo>
                <a:cubicBezTo>
                  <a:pt x="1049" y="136"/>
                  <a:pt x="1049" y="137"/>
                  <a:pt x="1049" y="137"/>
                </a:cubicBezTo>
                <a:cubicBezTo>
                  <a:pt x="1048" y="141"/>
                  <a:pt x="1048" y="141"/>
                  <a:pt x="1046" y="143"/>
                </a:cubicBezTo>
                <a:cubicBezTo>
                  <a:pt x="1036" y="141"/>
                  <a:pt x="1020" y="139"/>
                  <a:pt x="1015" y="133"/>
                </a:cubicBezTo>
                <a:cubicBezTo>
                  <a:pt x="1013" y="132"/>
                  <a:pt x="1014" y="133"/>
                  <a:pt x="1013" y="132"/>
                </a:cubicBezTo>
                <a:cubicBezTo>
                  <a:pt x="1018" y="131"/>
                  <a:pt x="1024" y="132"/>
                  <a:pt x="1028" y="131"/>
                </a:cubicBezTo>
                <a:cubicBezTo>
                  <a:pt x="1029" y="131"/>
                  <a:pt x="1030" y="131"/>
                  <a:pt x="1030" y="131"/>
                </a:cubicBezTo>
                <a:cubicBezTo>
                  <a:pt x="1029" y="133"/>
                  <a:pt x="1030" y="133"/>
                  <a:pt x="1029" y="134"/>
                </a:cubicBezTo>
                <a:cubicBezTo>
                  <a:pt x="1028" y="136"/>
                  <a:pt x="1028" y="136"/>
                  <a:pt x="1028" y="136"/>
                </a:cubicBezTo>
                <a:cubicBezTo>
                  <a:pt x="1035" y="137"/>
                  <a:pt x="1042" y="136"/>
                  <a:pt x="1048" y="136"/>
                </a:cubicBezTo>
                <a:close/>
                <a:moveTo>
                  <a:pt x="1045" y="152"/>
                </a:moveTo>
                <a:cubicBezTo>
                  <a:pt x="1043" y="151"/>
                  <a:pt x="1044" y="152"/>
                  <a:pt x="1043" y="150"/>
                </a:cubicBezTo>
                <a:cubicBezTo>
                  <a:pt x="1045" y="152"/>
                  <a:pt x="1044" y="151"/>
                  <a:pt x="1045" y="152"/>
                </a:cubicBezTo>
                <a:close/>
                <a:moveTo>
                  <a:pt x="1040" y="152"/>
                </a:moveTo>
                <a:cubicBezTo>
                  <a:pt x="1040" y="152"/>
                  <a:pt x="1040" y="153"/>
                  <a:pt x="1040" y="153"/>
                </a:cubicBezTo>
                <a:cubicBezTo>
                  <a:pt x="1039" y="153"/>
                  <a:pt x="1038" y="153"/>
                  <a:pt x="1037" y="152"/>
                </a:cubicBezTo>
                <a:cubicBezTo>
                  <a:pt x="1037" y="152"/>
                  <a:pt x="1037" y="151"/>
                  <a:pt x="1037" y="150"/>
                </a:cubicBezTo>
                <a:cubicBezTo>
                  <a:pt x="1038" y="151"/>
                  <a:pt x="1039" y="151"/>
                  <a:pt x="1040" y="152"/>
                </a:cubicBezTo>
                <a:close/>
                <a:moveTo>
                  <a:pt x="1022" y="150"/>
                </a:moveTo>
                <a:cubicBezTo>
                  <a:pt x="1018" y="152"/>
                  <a:pt x="1016" y="152"/>
                  <a:pt x="1017" y="149"/>
                </a:cubicBezTo>
                <a:cubicBezTo>
                  <a:pt x="1019" y="150"/>
                  <a:pt x="1020" y="150"/>
                  <a:pt x="1022" y="150"/>
                </a:cubicBezTo>
                <a:close/>
                <a:moveTo>
                  <a:pt x="1064" y="109"/>
                </a:moveTo>
                <a:cubicBezTo>
                  <a:pt x="1065" y="110"/>
                  <a:pt x="1066" y="110"/>
                  <a:pt x="1066" y="110"/>
                </a:cubicBezTo>
                <a:cubicBezTo>
                  <a:pt x="1066" y="112"/>
                  <a:pt x="1066" y="112"/>
                  <a:pt x="1066" y="114"/>
                </a:cubicBezTo>
                <a:cubicBezTo>
                  <a:pt x="1051" y="118"/>
                  <a:pt x="1036" y="111"/>
                  <a:pt x="1018" y="108"/>
                </a:cubicBezTo>
                <a:cubicBezTo>
                  <a:pt x="1025" y="105"/>
                  <a:pt x="1035" y="111"/>
                  <a:pt x="1044" y="110"/>
                </a:cubicBezTo>
                <a:cubicBezTo>
                  <a:pt x="1045" y="109"/>
                  <a:pt x="1048" y="107"/>
                  <a:pt x="1049" y="107"/>
                </a:cubicBezTo>
                <a:cubicBezTo>
                  <a:pt x="1055" y="107"/>
                  <a:pt x="1058" y="111"/>
                  <a:pt x="1064" y="109"/>
                </a:cubicBezTo>
                <a:close/>
                <a:moveTo>
                  <a:pt x="1018" y="74"/>
                </a:moveTo>
                <a:cubicBezTo>
                  <a:pt x="1015" y="73"/>
                  <a:pt x="1013" y="73"/>
                  <a:pt x="1011" y="72"/>
                </a:cubicBezTo>
                <a:cubicBezTo>
                  <a:pt x="1011" y="71"/>
                  <a:pt x="1011" y="71"/>
                  <a:pt x="1011" y="70"/>
                </a:cubicBezTo>
                <a:cubicBezTo>
                  <a:pt x="1015" y="70"/>
                  <a:pt x="1017" y="72"/>
                  <a:pt x="1021" y="70"/>
                </a:cubicBezTo>
                <a:cubicBezTo>
                  <a:pt x="1024" y="71"/>
                  <a:pt x="1028" y="71"/>
                  <a:pt x="1032" y="72"/>
                </a:cubicBezTo>
                <a:cubicBezTo>
                  <a:pt x="1032" y="73"/>
                  <a:pt x="1032" y="73"/>
                  <a:pt x="1031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5" y="74"/>
                  <a:pt x="1020" y="73"/>
                  <a:pt x="1018" y="74"/>
                </a:cubicBezTo>
                <a:close/>
                <a:moveTo>
                  <a:pt x="1032" y="44"/>
                </a:moveTo>
                <a:cubicBezTo>
                  <a:pt x="1036" y="43"/>
                  <a:pt x="1042" y="44"/>
                  <a:pt x="1046" y="42"/>
                </a:cubicBezTo>
                <a:cubicBezTo>
                  <a:pt x="1050" y="43"/>
                  <a:pt x="1054" y="44"/>
                  <a:pt x="1057" y="45"/>
                </a:cubicBezTo>
                <a:cubicBezTo>
                  <a:pt x="1058" y="45"/>
                  <a:pt x="1058" y="45"/>
                  <a:pt x="1058" y="46"/>
                </a:cubicBezTo>
                <a:cubicBezTo>
                  <a:pt x="1057" y="47"/>
                  <a:pt x="1056" y="47"/>
                  <a:pt x="1055" y="50"/>
                </a:cubicBezTo>
                <a:cubicBezTo>
                  <a:pt x="1050" y="49"/>
                  <a:pt x="1049" y="48"/>
                  <a:pt x="1048" y="45"/>
                </a:cubicBezTo>
                <a:cubicBezTo>
                  <a:pt x="1043" y="44"/>
                  <a:pt x="1037" y="45"/>
                  <a:pt x="1035" y="46"/>
                </a:cubicBezTo>
                <a:cubicBezTo>
                  <a:pt x="1034" y="46"/>
                  <a:pt x="1033" y="46"/>
                  <a:pt x="1032" y="46"/>
                </a:cubicBezTo>
                <a:cubicBezTo>
                  <a:pt x="1032" y="45"/>
                  <a:pt x="1032" y="44"/>
                  <a:pt x="1032" y="44"/>
                </a:cubicBezTo>
                <a:close/>
                <a:moveTo>
                  <a:pt x="1009" y="55"/>
                </a:moveTo>
                <a:cubicBezTo>
                  <a:pt x="1014" y="56"/>
                  <a:pt x="1036" y="59"/>
                  <a:pt x="1038" y="59"/>
                </a:cubicBezTo>
                <a:cubicBezTo>
                  <a:pt x="1043" y="60"/>
                  <a:pt x="1043" y="60"/>
                  <a:pt x="1043" y="57"/>
                </a:cubicBezTo>
                <a:cubicBezTo>
                  <a:pt x="1045" y="58"/>
                  <a:pt x="1045" y="57"/>
                  <a:pt x="1046" y="59"/>
                </a:cubicBezTo>
                <a:cubicBezTo>
                  <a:pt x="1049" y="58"/>
                  <a:pt x="1047" y="59"/>
                  <a:pt x="1048" y="56"/>
                </a:cubicBezTo>
                <a:cubicBezTo>
                  <a:pt x="1048" y="56"/>
                  <a:pt x="1048" y="56"/>
                  <a:pt x="1049" y="56"/>
                </a:cubicBezTo>
                <a:cubicBezTo>
                  <a:pt x="1054" y="58"/>
                  <a:pt x="1055" y="60"/>
                  <a:pt x="1059" y="63"/>
                </a:cubicBezTo>
                <a:cubicBezTo>
                  <a:pt x="1058" y="66"/>
                  <a:pt x="1058" y="64"/>
                  <a:pt x="1058" y="66"/>
                </a:cubicBezTo>
                <a:cubicBezTo>
                  <a:pt x="1053" y="72"/>
                  <a:pt x="1048" y="66"/>
                  <a:pt x="1040" y="66"/>
                </a:cubicBezTo>
                <a:cubicBezTo>
                  <a:pt x="1038" y="65"/>
                  <a:pt x="1027" y="68"/>
                  <a:pt x="1023" y="65"/>
                </a:cubicBezTo>
                <a:cubicBezTo>
                  <a:pt x="1020" y="64"/>
                  <a:pt x="1012" y="59"/>
                  <a:pt x="1009" y="60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08" y="58"/>
                  <a:pt x="1008" y="57"/>
                  <a:pt x="1009" y="55"/>
                </a:cubicBezTo>
                <a:close/>
                <a:moveTo>
                  <a:pt x="1006" y="93"/>
                </a:moveTo>
                <a:cubicBezTo>
                  <a:pt x="1010" y="93"/>
                  <a:pt x="1013" y="93"/>
                  <a:pt x="1017" y="92"/>
                </a:cubicBezTo>
                <a:cubicBezTo>
                  <a:pt x="1016" y="94"/>
                  <a:pt x="1016" y="94"/>
                  <a:pt x="1015" y="95"/>
                </a:cubicBezTo>
                <a:cubicBezTo>
                  <a:pt x="1014" y="96"/>
                  <a:pt x="1012" y="94"/>
                  <a:pt x="1010" y="95"/>
                </a:cubicBezTo>
                <a:cubicBezTo>
                  <a:pt x="1006" y="94"/>
                  <a:pt x="1006" y="94"/>
                  <a:pt x="1006" y="94"/>
                </a:cubicBezTo>
                <a:cubicBezTo>
                  <a:pt x="1006" y="94"/>
                  <a:pt x="1006" y="94"/>
                  <a:pt x="1006" y="93"/>
                </a:cubicBezTo>
                <a:close/>
                <a:moveTo>
                  <a:pt x="991" y="92"/>
                </a:moveTo>
                <a:cubicBezTo>
                  <a:pt x="992" y="92"/>
                  <a:pt x="996" y="92"/>
                  <a:pt x="997" y="92"/>
                </a:cubicBezTo>
                <a:cubicBezTo>
                  <a:pt x="999" y="92"/>
                  <a:pt x="999" y="93"/>
                  <a:pt x="1002" y="94"/>
                </a:cubicBezTo>
                <a:cubicBezTo>
                  <a:pt x="1001" y="94"/>
                  <a:pt x="999" y="94"/>
                  <a:pt x="999" y="95"/>
                </a:cubicBezTo>
                <a:cubicBezTo>
                  <a:pt x="996" y="94"/>
                  <a:pt x="993" y="94"/>
                  <a:pt x="990" y="93"/>
                </a:cubicBezTo>
                <a:cubicBezTo>
                  <a:pt x="991" y="93"/>
                  <a:pt x="991" y="93"/>
                  <a:pt x="991" y="92"/>
                </a:cubicBezTo>
                <a:close/>
                <a:moveTo>
                  <a:pt x="998" y="168"/>
                </a:moveTo>
                <a:cubicBezTo>
                  <a:pt x="997" y="168"/>
                  <a:pt x="997" y="169"/>
                  <a:pt x="997" y="170"/>
                </a:cubicBezTo>
                <a:cubicBezTo>
                  <a:pt x="997" y="168"/>
                  <a:pt x="997" y="169"/>
                  <a:pt x="997" y="166"/>
                </a:cubicBezTo>
                <a:cubicBezTo>
                  <a:pt x="998" y="167"/>
                  <a:pt x="997" y="167"/>
                  <a:pt x="998" y="168"/>
                </a:cubicBezTo>
                <a:close/>
                <a:moveTo>
                  <a:pt x="985" y="90"/>
                </a:moveTo>
                <a:cubicBezTo>
                  <a:pt x="986" y="90"/>
                  <a:pt x="987" y="91"/>
                  <a:pt x="988" y="91"/>
                </a:cubicBezTo>
                <a:cubicBezTo>
                  <a:pt x="989" y="92"/>
                  <a:pt x="989" y="92"/>
                  <a:pt x="989" y="92"/>
                </a:cubicBezTo>
                <a:cubicBezTo>
                  <a:pt x="988" y="93"/>
                  <a:pt x="988" y="93"/>
                  <a:pt x="988" y="94"/>
                </a:cubicBezTo>
                <a:cubicBezTo>
                  <a:pt x="987" y="94"/>
                  <a:pt x="985" y="93"/>
                  <a:pt x="983" y="93"/>
                </a:cubicBezTo>
                <a:cubicBezTo>
                  <a:pt x="984" y="92"/>
                  <a:pt x="984" y="91"/>
                  <a:pt x="985" y="90"/>
                </a:cubicBezTo>
                <a:close/>
                <a:moveTo>
                  <a:pt x="983" y="170"/>
                </a:moveTo>
                <a:cubicBezTo>
                  <a:pt x="985" y="171"/>
                  <a:pt x="987" y="172"/>
                  <a:pt x="989" y="172"/>
                </a:cubicBezTo>
                <a:cubicBezTo>
                  <a:pt x="989" y="173"/>
                  <a:pt x="989" y="173"/>
                  <a:pt x="989" y="173"/>
                </a:cubicBezTo>
                <a:cubicBezTo>
                  <a:pt x="988" y="174"/>
                  <a:pt x="987" y="174"/>
                  <a:pt x="986" y="175"/>
                </a:cubicBezTo>
                <a:cubicBezTo>
                  <a:pt x="984" y="174"/>
                  <a:pt x="983" y="174"/>
                  <a:pt x="982" y="174"/>
                </a:cubicBezTo>
                <a:cubicBezTo>
                  <a:pt x="982" y="173"/>
                  <a:pt x="983" y="171"/>
                  <a:pt x="983" y="170"/>
                </a:cubicBezTo>
                <a:close/>
                <a:moveTo>
                  <a:pt x="970" y="170"/>
                </a:moveTo>
                <a:cubicBezTo>
                  <a:pt x="971" y="171"/>
                  <a:pt x="973" y="172"/>
                  <a:pt x="974" y="172"/>
                </a:cubicBezTo>
                <a:cubicBezTo>
                  <a:pt x="974" y="173"/>
                  <a:pt x="974" y="173"/>
                  <a:pt x="974" y="173"/>
                </a:cubicBezTo>
                <a:cubicBezTo>
                  <a:pt x="969" y="172"/>
                  <a:pt x="969" y="173"/>
                  <a:pt x="970" y="170"/>
                </a:cubicBezTo>
                <a:close/>
                <a:moveTo>
                  <a:pt x="982" y="339"/>
                </a:moveTo>
                <a:cubicBezTo>
                  <a:pt x="982" y="341"/>
                  <a:pt x="981" y="343"/>
                  <a:pt x="981" y="345"/>
                </a:cubicBezTo>
                <a:cubicBezTo>
                  <a:pt x="979" y="343"/>
                  <a:pt x="980" y="345"/>
                  <a:pt x="979" y="342"/>
                </a:cubicBezTo>
                <a:cubicBezTo>
                  <a:pt x="975" y="343"/>
                  <a:pt x="976" y="344"/>
                  <a:pt x="972" y="345"/>
                </a:cubicBezTo>
                <a:cubicBezTo>
                  <a:pt x="971" y="343"/>
                  <a:pt x="970" y="343"/>
                  <a:pt x="968" y="342"/>
                </a:cubicBezTo>
                <a:cubicBezTo>
                  <a:pt x="968" y="342"/>
                  <a:pt x="968" y="341"/>
                  <a:pt x="968" y="341"/>
                </a:cubicBezTo>
                <a:cubicBezTo>
                  <a:pt x="971" y="340"/>
                  <a:pt x="975" y="339"/>
                  <a:pt x="979" y="339"/>
                </a:cubicBezTo>
                <a:cubicBezTo>
                  <a:pt x="979" y="338"/>
                  <a:pt x="980" y="337"/>
                  <a:pt x="980" y="336"/>
                </a:cubicBezTo>
                <a:cubicBezTo>
                  <a:pt x="982" y="337"/>
                  <a:pt x="981" y="336"/>
                  <a:pt x="982" y="338"/>
                </a:cubicBezTo>
                <a:cubicBezTo>
                  <a:pt x="982" y="338"/>
                  <a:pt x="983" y="338"/>
                  <a:pt x="983" y="339"/>
                </a:cubicBezTo>
                <a:cubicBezTo>
                  <a:pt x="983" y="339"/>
                  <a:pt x="982" y="339"/>
                  <a:pt x="982" y="339"/>
                </a:cubicBezTo>
                <a:close/>
                <a:moveTo>
                  <a:pt x="994" y="406"/>
                </a:moveTo>
                <a:cubicBezTo>
                  <a:pt x="994" y="406"/>
                  <a:pt x="994" y="406"/>
                  <a:pt x="994" y="405"/>
                </a:cubicBezTo>
                <a:cubicBezTo>
                  <a:pt x="998" y="405"/>
                  <a:pt x="998" y="404"/>
                  <a:pt x="1000" y="400"/>
                </a:cubicBezTo>
                <a:cubicBezTo>
                  <a:pt x="1003" y="404"/>
                  <a:pt x="1003" y="404"/>
                  <a:pt x="1007" y="406"/>
                </a:cubicBezTo>
                <a:cubicBezTo>
                  <a:pt x="1007" y="408"/>
                  <a:pt x="1006" y="408"/>
                  <a:pt x="1005" y="410"/>
                </a:cubicBezTo>
                <a:cubicBezTo>
                  <a:pt x="1002" y="409"/>
                  <a:pt x="999" y="409"/>
                  <a:pt x="998" y="407"/>
                </a:cubicBezTo>
                <a:cubicBezTo>
                  <a:pt x="996" y="407"/>
                  <a:pt x="995" y="407"/>
                  <a:pt x="994" y="406"/>
                </a:cubicBezTo>
                <a:close/>
                <a:moveTo>
                  <a:pt x="1005" y="484"/>
                </a:moveTo>
                <a:cubicBezTo>
                  <a:pt x="1005" y="485"/>
                  <a:pt x="1005" y="486"/>
                  <a:pt x="1005" y="487"/>
                </a:cubicBezTo>
                <a:cubicBezTo>
                  <a:pt x="1002" y="486"/>
                  <a:pt x="1002" y="486"/>
                  <a:pt x="1001" y="485"/>
                </a:cubicBezTo>
                <a:cubicBezTo>
                  <a:pt x="1000" y="485"/>
                  <a:pt x="1000" y="485"/>
                  <a:pt x="1000" y="485"/>
                </a:cubicBezTo>
                <a:cubicBezTo>
                  <a:pt x="1000" y="484"/>
                  <a:pt x="1000" y="483"/>
                  <a:pt x="1000" y="483"/>
                </a:cubicBezTo>
                <a:cubicBezTo>
                  <a:pt x="1002" y="483"/>
                  <a:pt x="1004" y="483"/>
                  <a:pt x="1005" y="484"/>
                </a:cubicBezTo>
                <a:close/>
                <a:moveTo>
                  <a:pt x="1002" y="412"/>
                </a:moveTo>
                <a:cubicBezTo>
                  <a:pt x="1002" y="412"/>
                  <a:pt x="1003" y="412"/>
                  <a:pt x="1003" y="411"/>
                </a:cubicBezTo>
                <a:cubicBezTo>
                  <a:pt x="1005" y="412"/>
                  <a:pt x="1004" y="412"/>
                  <a:pt x="1005" y="413"/>
                </a:cubicBezTo>
                <a:cubicBezTo>
                  <a:pt x="1004" y="413"/>
                  <a:pt x="1004" y="413"/>
                  <a:pt x="1004" y="414"/>
                </a:cubicBezTo>
                <a:cubicBezTo>
                  <a:pt x="1004" y="414"/>
                  <a:pt x="1000" y="413"/>
                  <a:pt x="1002" y="412"/>
                </a:cubicBezTo>
                <a:close/>
                <a:moveTo>
                  <a:pt x="1010" y="493"/>
                </a:moveTo>
                <a:cubicBezTo>
                  <a:pt x="1003" y="492"/>
                  <a:pt x="997" y="492"/>
                  <a:pt x="998" y="487"/>
                </a:cubicBezTo>
                <a:cubicBezTo>
                  <a:pt x="1001" y="488"/>
                  <a:pt x="1002" y="488"/>
                  <a:pt x="1003" y="489"/>
                </a:cubicBezTo>
                <a:cubicBezTo>
                  <a:pt x="1005" y="490"/>
                  <a:pt x="1008" y="490"/>
                  <a:pt x="1010" y="491"/>
                </a:cubicBezTo>
                <a:cubicBezTo>
                  <a:pt x="1010" y="492"/>
                  <a:pt x="1010" y="492"/>
                  <a:pt x="1010" y="493"/>
                </a:cubicBezTo>
                <a:close/>
                <a:moveTo>
                  <a:pt x="1009" y="377"/>
                </a:moveTo>
                <a:cubicBezTo>
                  <a:pt x="1007" y="378"/>
                  <a:pt x="1006" y="378"/>
                  <a:pt x="1004" y="378"/>
                </a:cubicBezTo>
                <a:cubicBezTo>
                  <a:pt x="1004" y="377"/>
                  <a:pt x="1004" y="377"/>
                  <a:pt x="1004" y="377"/>
                </a:cubicBezTo>
                <a:cubicBezTo>
                  <a:pt x="1003" y="375"/>
                  <a:pt x="1003" y="376"/>
                  <a:pt x="1004" y="374"/>
                </a:cubicBezTo>
                <a:cubicBezTo>
                  <a:pt x="1006" y="374"/>
                  <a:pt x="1008" y="374"/>
                  <a:pt x="1010" y="375"/>
                </a:cubicBezTo>
                <a:cubicBezTo>
                  <a:pt x="1009" y="377"/>
                  <a:pt x="1010" y="376"/>
                  <a:pt x="1009" y="377"/>
                </a:cubicBezTo>
                <a:close/>
                <a:moveTo>
                  <a:pt x="1017" y="503"/>
                </a:moveTo>
                <a:cubicBezTo>
                  <a:pt x="1016" y="503"/>
                  <a:pt x="1015" y="502"/>
                  <a:pt x="1014" y="502"/>
                </a:cubicBezTo>
                <a:cubicBezTo>
                  <a:pt x="1014" y="502"/>
                  <a:pt x="1014" y="501"/>
                  <a:pt x="1015" y="500"/>
                </a:cubicBezTo>
                <a:cubicBezTo>
                  <a:pt x="1016" y="501"/>
                  <a:pt x="1016" y="501"/>
                  <a:pt x="1017" y="502"/>
                </a:cubicBezTo>
                <a:cubicBezTo>
                  <a:pt x="1017" y="502"/>
                  <a:pt x="1017" y="503"/>
                  <a:pt x="1017" y="503"/>
                </a:cubicBezTo>
                <a:close/>
                <a:moveTo>
                  <a:pt x="1049" y="504"/>
                </a:moveTo>
                <a:cubicBezTo>
                  <a:pt x="1053" y="504"/>
                  <a:pt x="1052" y="503"/>
                  <a:pt x="1056" y="502"/>
                </a:cubicBezTo>
                <a:cubicBezTo>
                  <a:pt x="1056" y="503"/>
                  <a:pt x="1056" y="504"/>
                  <a:pt x="1056" y="505"/>
                </a:cubicBezTo>
                <a:cubicBezTo>
                  <a:pt x="1051" y="506"/>
                  <a:pt x="1050" y="506"/>
                  <a:pt x="1046" y="507"/>
                </a:cubicBezTo>
                <a:cubicBezTo>
                  <a:pt x="1046" y="508"/>
                  <a:pt x="1046" y="509"/>
                  <a:pt x="1046" y="510"/>
                </a:cubicBezTo>
                <a:cubicBezTo>
                  <a:pt x="1053" y="511"/>
                  <a:pt x="1054" y="510"/>
                  <a:pt x="1060" y="511"/>
                </a:cubicBezTo>
                <a:cubicBezTo>
                  <a:pt x="1060" y="512"/>
                  <a:pt x="1060" y="512"/>
                  <a:pt x="1060" y="513"/>
                </a:cubicBezTo>
                <a:cubicBezTo>
                  <a:pt x="1056" y="512"/>
                  <a:pt x="1048" y="511"/>
                  <a:pt x="1045" y="512"/>
                </a:cubicBezTo>
                <a:cubicBezTo>
                  <a:pt x="1041" y="510"/>
                  <a:pt x="1041" y="509"/>
                  <a:pt x="1039" y="505"/>
                </a:cubicBezTo>
                <a:cubicBezTo>
                  <a:pt x="1039" y="505"/>
                  <a:pt x="1038" y="504"/>
                  <a:pt x="1038" y="504"/>
                </a:cubicBezTo>
                <a:cubicBezTo>
                  <a:pt x="1041" y="503"/>
                  <a:pt x="1044" y="503"/>
                  <a:pt x="1046" y="501"/>
                </a:cubicBezTo>
                <a:cubicBezTo>
                  <a:pt x="1049" y="503"/>
                  <a:pt x="1048" y="501"/>
                  <a:pt x="1049" y="504"/>
                </a:cubicBezTo>
                <a:close/>
                <a:moveTo>
                  <a:pt x="1034" y="498"/>
                </a:moveTo>
                <a:cubicBezTo>
                  <a:pt x="1036" y="499"/>
                  <a:pt x="1036" y="498"/>
                  <a:pt x="1037" y="499"/>
                </a:cubicBezTo>
                <a:cubicBezTo>
                  <a:pt x="1039" y="500"/>
                  <a:pt x="1038" y="500"/>
                  <a:pt x="1039" y="501"/>
                </a:cubicBezTo>
                <a:cubicBezTo>
                  <a:pt x="1038" y="501"/>
                  <a:pt x="1038" y="501"/>
                  <a:pt x="1037" y="502"/>
                </a:cubicBezTo>
                <a:cubicBezTo>
                  <a:pt x="1036" y="501"/>
                  <a:pt x="1034" y="501"/>
                  <a:pt x="1032" y="501"/>
                </a:cubicBezTo>
                <a:cubicBezTo>
                  <a:pt x="1033" y="500"/>
                  <a:pt x="1034" y="499"/>
                  <a:pt x="1034" y="498"/>
                </a:cubicBezTo>
                <a:close/>
                <a:moveTo>
                  <a:pt x="1034" y="510"/>
                </a:moveTo>
                <a:cubicBezTo>
                  <a:pt x="1035" y="511"/>
                  <a:pt x="1036" y="511"/>
                  <a:pt x="1037" y="511"/>
                </a:cubicBezTo>
                <a:cubicBezTo>
                  <a:pt x="1035" y="515"/>
                  <a:pt x="1033" y="516"/>
                  <a:pt x="1032" y="522"/>
                </a:cubicBezTo>
                <a:cubicBezTo>
                  <a:pt x="1032" y="521"/>
                  <a:pt x="1031" y="520"/>
                  <a:pt x="1031" y="519"/>
                </a:cubicBezTo>
                <a:cubicBezTo>
                  <a:pt x="1029" y="517"/>
                  <a:pt x="1035" y="516"/>
                  <a:pt x="1030" y="513"/>
                </a:cubicBezTo>
                <a:cubicBezTo>
                  <a:pt x="1032" y="511"/>
                  <a:pt x="1032" y="512"/>
                  <a:pt x="1034" y="510"/>
                </a:cubicBezTo>
                <a:close/>
                <a:moveTo>
                  <a:pt x="1030" y="510"/>
                </a:moveTo>
                <a:cubicBezTo>
                  <a:pt x="1027" y="509"/>
                  <a:pt x="1027" y="509"/>
                  <a:pt x="1026" y="508"/>
                </a:cubicBezTo>
                <a:cubicBezTo>
                  <a:pt x="1025" y="507"/>
                  <a:pt x="1025" y="505"/>
                  <a:pt x="1025" y="503"/>
                </a:cubicBezTo>
                <a:cubicBezTo>
                  <a:pt x="1026" y="503"/>
                  <a:pt x="1026" y="503"/>
                  <a:pt x="1029" y="503"/>
                </a:cubicBezTo>
                <a:cubicBezTo>
                  <a:pt x="1029" y="507"/>
                  <a:pt x="1029" y="506"/>
                  <a:pt x="1031" y="509"/>
                </a:cubicBezTo>
                <a:cubicBezTo>
                  <a:pt x="1030" y="509"/>
                  <a:pt x="1030" y="509"/>
                  <a:pt x="1030" y="510"/>
                </a:cubicBezTo>
                <a:close/>
                <a:moveTo>
                  <a:pt x="1026" y="497"/>
                </a:moveTo>
                <a:cubicBezTo>
                  <a:pt x="1027" y="497"/>
                  <a:pt x="1028" y="498"/>
                  <a:pt x="1030" y="498"/>
                </a:cubicBezTo>
                <a:cubicBezTo>
                  <a:pt x="1028" y="500"/>
                  <a:pt x="1026" y="500"/>
                  <a:pt x="1024" y="498"/>
                </a:cubicBezTo>
                <a:cubicBezTo>
                  <a:pt x="1021" y="497"/>
                  <a:pt x="1018" y="497"/>
                  <a:pt x="1015" y="496"/>
                </a:cubicBezTo>
                <a:cubicBezTo>
                  <a:pt x="1015" y="496"/>
                  <a:pt x="1016" y="496"/>
                  <a:pt x="1016" y="495"/>
                </a:cubicBezTo>
                <a:cubicBezTo>
                  <a:pt x="1017" y="495"/>
                  <a:pt x="1019" y="495"/>
                  <a:pt x="1020" y="494"/>
                </a:cubicBezTo>
                <a:cubicBezTo>
                  <a:pt x="1023" y="495"/>
                  <a:pt x="1024" y="496"/>
                  <a:pt x="1026" y="497"/>
                </a:cubicBezTo>
                <a:close/>
                <a:moveTo>
                  <a:pt x="1025" y="414"/>
                </a:moveTo>
                <a:cubicBezTo>
                  <a:pt x="1022" y="413"/>
                  <a:pt x="1020" y="413"/>
                  <a:pt x="1018" y="412"/>
                </a:cubicBezTo>
                <a:cubicBezTo>
                  <a:pt x="1017" y="410"/>
                  <a:pt x="1018" y="411"/>
                  <a:pt x="1017" y="410"/>
                </a:cubicBezTo>
                <a:cubicBezTo>
                  <a:pt x="1017" y="410"/>
                  <a:pt x="1017" y="409"/>
                  <a:pt x="1017" y="409"/>
                </a:cubicBezTo>
                <a:cubicBezTo>
                  <a:pt x="1019" y="409"/>
                  <a:pt x="1018" y="409"/>
                  <a:pt x="1019" y="408"/>
                </a:cubicBezTo>
                <a:cubicBezTo>
                  <a:pt x="1022" y="409"/>
                  <a:pt x="1024" y="409"/>
                  <a:pt x="1027" y="410"/>
                </a:cubicBezTo>
                <a:cubicBezTo>
                  <a:pt x="1026" y="411"/>
                  <a:pt x="1026" y="411"/>
                  <a:pt x="1025" y="414"/>
                </a:cubicBezTo>
                <a:close/>
                <a:moveTo>
                  <a:pt x="1040" y="415"/>
                </a:moveTo>
                <a:cubicBezTo>
                  <a:pt x="1038" y="414"/>
                  <a:pt x="1036" y="414"/>
                  <a:pt x="1033" y="413"/>
                </a:cubicBezTo>
                <a:cubicBezTo>
                  <a:pt x="1033" y="412"/>
                  <a:pt x="1034" y="411"/>
                  <a:pt x="1034" y="410"/>
                </a:cubicBezTo>
                <a:cubicBezTo>
                  <a:pt x="1038" y="412"/>
                  <a:pt x="1037" y="412"/>
                  <a:pt x="1040" y="410"/>
                </a:cubicBezTo>
                <a:cubicBezTo>
                  <a:pt x="1041" y="411"/>
                  <a:pt x="1042" y="411"/>
                  <a:pt x="1043" y="411"/>
                </a:cubicBezTo>
                <a:cubicBezTo>
                  <a:pt x="1042" y="413"/>
                  <a:pt x="1042" y="412"/>
                  <a:pt x="1040" y="415"/>
                </a:cubicBezTo>
                <a:close/>
                <a:moveTo>
                  <a:pt x="1041" y="377"/>
                </a:moveTo>
                <a:cubicBezTo>
                  <a:pt x="1042" y="377"/>
                  <a:pt x="1043" y="377"/>
                  <a:pt x="1044" y="377"/>
                </a:cubicBezTo>
                <a:cubicBezTo>
                  <a:pt x="1042" y="378"/>
                  <a:pt x="1042" y="378"/>
                  <a:pt x="1041" y="377"/>
                </a:cubicBezTo>
                <a:close/>
                <a:moveTo>
                  <a:pt x="1037" y="379"/>
                </a:moveTo>
                <a:cubicBezTo>
                  <a:pt x="1027" y="375"/>
                  <a:pt x="1033" y="370"/>
                  <a:pt x="1015" y="368"/>
                </a:cubicBezTo>
                <a:cubicBezTo>
                  <a:pt x="1015" y="367"/>
                  <a:pt x="1015" y="366"/>
                  <a:pt x="1016" y="364"/>
                </a:cubicBezTo>
                <a:cubicBezTo>
                  <a:pt x="1015" y="364"/>
                  <a:pt x="1014" y="364"/>
                  <a:pt x="1014" y="364"/>
                </a:cubicBezTo>
                <a:cubicBezTo>
                  <a:pt x="1013" y="365"/>
                  <a:pt x="1012" y="366"/>
                  <a:pt x="1012" y="369"/>
                </a:cubicBezTo>
                <a:cubicBezTo>
                  <a:pt x="1010" y="369"/>
                  <a:pt x="1011" y="369"/>
                  <a:pt x="1009" y="369"/>
                </a:cubicBezTo>
                <a:cubicBezTo>
                  <a:pt x="1007" y="369"/>
                  <a:pt x="1005" y="369"/>
                  <a:pt x="1003" y="368"/>
                </a:cubicBezTo>
                <a:cubicBezTo>
                  <a:pt x="1005" y="364"/>
                  <a:pt x="1008" y="361"/>
                  <a:pt x="1011" y="358"/>
                </a:cubicBezTo>
                <a:cubicBezTo>
                  <a:pt x="1014" y="360"/>
                  <a:pt x="1014" y="361"/>
                  <a:pt x="1017" y="360"/>
                </a:cubicBezTo>
                <a:cubicBezTo>
                  <a:pt x="1019" y="361"/>
                  <a:pt x="1021" y="361"/>
                  <a:pt x="1023" y="362"/>
                </a:cubicBezTo>
                <a:cubicBezTo>
                  <a:pt x="1021" y="363"/>
                  <a:pt x="1020" y="363"/>
                  <a:pt x="1018" y="364"/>
                </a:cubicBezTo>
                <a:cubicBezTo>
                  <a:pt x="1019" y="366"/>
                  <a:pt x="1020" y="366"/>
                  <a:pt x="1022" y="368"/>
                </a:cubicBezTo>
                <a:cubicBezTo>
                  <a:pt x="1024" y="367"/>
                  <a:pt x="1025" y="365"/>
                  <a:pt x="1026" y="364"/>
                </a:cubicBezTo>
                <a:cubicBezTo>
                  <a:pt x="1026" y="364"/>
                  <a:pt x="1027" y="363"/>
                  <a:pt x="1027" y="362"/>
                </a:cubicBezTo>
                <a:cubicBezTo>
                  <a:pt x="1028" y="364"/>
                  <a:pt x="1028" y="366"/>
                  <a:pt x="1029" y="368"/>
                </a:cubicBezTo>
                <a:cubicBezTo>
                  <a:pt x="1036" y="369"/>
                  <a:pt x="1044" y="369"/>
                  <a:pt x="1054" y="370"/>
                </a:cubicBezTo>
                <a:cubicBezTo>
                  <a:pt x="1053" y="371"/>
                  <a:pt x="1053" y="372"/>
                  <a:pt x="1053" y="373"/>
                </a:cubicBezTo>
                <a:cubicBezTo>
                  <a:pt x="1050" y="374"/>
                  <a:pt x="1050" y="374"/>
                  <a:pt x="1048" y="376"/>
                </a:cubicBezTo>
                <a:cubicBezTo>
                  <a:pt x="1046" y="375"/>
                  <a:pt x="1046" y="376"/>
                  <a:pt x="1045" y="375"/>
                </a:cubicBezTo>
                <a:cubicBezTo>
                  <a:pt x="1040" y="374"/>
                  <a:pt x="1039" y="375"/>
                  <a:pt x="1037" y="379"/>
                </a:cubicBezTo>
                <a:close/>
                <a:moveTo>
                  <a:pt x="1015" y="343"/>
                </a:moveTo>
                <a:cubicBezTo>
                  <a:pt x="1016" y="344"/>
                  <a:pt x="1016" y="343"/>
                  <a:pt x="1017" y="344"/>
                </a:cubicBezTo>
                <a:cubicBezTo>
                  <a:pt x="1015" y="343"/>
                  <a:pt x="1016" y="344"/>
                  <a:pt x="1015" y="343"/>
                </a:cubicBezTo>
                <a:close/>
                <a:moveTo>
                  <a:pt x="1024" y="344"/>
                </a:moveTo>
                <a:cubicBezTo>
                  <a:pt x="1025" y="343"/>
                  <a:pt x="1027" y="343"/>
                  <a:pt x="1028" y="342"/>
                </a:cubicBezTo>
                <a:cubicBezTo>
                  <a:pt x="1029" y="343"/>
                  <a:pt x="1030" y="343"/>
                  <a:pt x="1032" y="343"/>
                </a:cubicBezTo>
                <a:cubicBezTo>
                  <a:pt x="1032" y="344"/>
                  <a:pt x="1031" y="344"/>
                  <a:pt x="1031" y="344"/>
                </a:cubicBezTo>
                <a:cubicBezTo>
                  <a:pt x="1029" y="344"/>
                  <a:pt x="1027" y="344"/>
                  <a:pt x="1024" y="344"/>
                </a:cubicBezTo>
                <a:close/>
                <a:moveTo>
                  <a:pt x="1044" y="344"/>
                </a:moveTo>
                <a:cubicBezTo>
                  <a:pt x="1043" y="344"/>
                  <a:pt x="1043" y="345"/>
                  <a:pt x="1042" y="345"/>
                </a:cubicBezTo>
                <a:cubicBezTo>
                  <a:pt x="1039" y="345"/>
                  <a:pt x="1039" y="345"/>
                  <a:pt x="1038" y="344"/>
                </a:cubicBezTo>
                <a:cubicBezTo>
                  <a:pt x="1038" y="343"/>
                  <a:pt x="1037" y="343"/>
                  <a:pt x="1037" y="343"/>
                </a:cubicBezTo>
                <a:cubicBezTo>
                  <a:pt x="1037" y="343"/>
                  <a:pt x="1037" y="343"/>
                  <a:pt x="1037" y="342"/>
                </a:cubicBezTo>
                <a:cubicBezTo>
                  <a:pt x="1039" y="343"/>
                  <a:pt x="1040" y="343"/>
                  <a:pt x="1041" y="342"/>
                </a:cubicBezTo>
                <a:cubicBezTo>
                  <a:pt x="1042" y="342"/>
                  <a:pt x="1043" y="343"/>
                  <a:pt x="1044" y="343"/>
                </a:cubicBezTo>
                <a:cubicBezTo>
                  <a:pt x="1044" y="343"/>
                  <a:pt x="1044" y="343"/>
                  <a:pt x="1044" y="344"/>
                </a:cubicBezTo>
                <a:close/>
                <a:moveTo>
                  <a:pt x="1049" y="358"/>
                </a:moveTo>
                <a:cubicBezTo>
                  <a:pt x="1049" y="359"/>
                  <a:pt x="1050" y="359"/>
                  <a:pt x="1050" y="360"/>
                </a:cubicBezTo>
                <a:cubicBezTo>
                  <a:pt x="1050" y="360"/>
                  <a:pt x="1049" y="361"/>
                  <a:pt x="1049" y="362"/>
                </a:cubicBezTo>
                <a:cubicBezTo>
                  <a:pt x="1046" y="361"/>
                  <a:pt x="1045" y="361"/>
                  <a:pt x="1044" y="362"/>
                </a:cubicBezTo>
                <a:cubicBezTo>
                  <a:pt x="1043" y="362"/>
                  <a:pt x="1043" y="361"/>
                  <a:pt x="1043" y="361"/>
                </a:cubicBezTo>
                <a:cubicBezTo>
                  <a:pt x="1045" y="360"/>
                  <a:pt x="1047" y="360"/>
                  <a:pt x="1049" y="358"/>
                </a:cubicBezTo>
                <a:close/>
                <a:moveTo>
                  <a:pt x="1041" y="366"/>
                </a:moveTo>
                <a:cubicBezTo>
                  <a:pt x="1039" y="365"/>
                  <a:pt x="1040" y="366"/>
                  <a:pt x="1039" y="365"/>
                </a:cubicBezTo>
                <a:cubicBezTo>
                  <a:pt x="1040" y="366"/>
                  <a:pt x="1040" y="365"/>
                  <a:pt x="1041" y="366"/>
                </a:cubicBezTo>
                <a:close/>
                <a:moveTo>
                  <a:pt x="1038" y="360"/>
                </a:moveTo>
                <a:cubicBezTo>
                  <a:pt x="1039" y="361"/>
                  <a:pt x="1039" y="361"/>
                  <a:pt x="1039" y="362"/>
                </a:cubicBezTo>
                <a:cubicBezTo>
                  <a:pt x="1038" y="361"/>
                  <a:pt x="1039" y="361"/>
                  <a:pt x="1038" y="360"/>
                </a:cubicBezTo>
                <a:close/>
                <a:moveTo>
                  <a:pt x="1054" y="406"/>
                </a:moveTo>
                <a:cubicBezTo>
                  <a:pt x="1052" y="406"/>
                  <a:pt x="1052" y="406"/>
                  <a:pt x="1051" y="405"/>
                </a:cubicBezTo>
                <a:cubicBezTo>
                  <a:pt x="1052" y="405"/>
                  <a:pt x="1053" y="406"/>
                  <a:pt x="1054" y="406"/>
                </a:cubicBezTo>
                <a:close/>
                <a:moveTo>
                  <a:pt x="1046" y="421"/>
                </a:moveTo>
                <a:cubicBezTo>
                  <a:pt x="1050" y="422"/>
                  <a:pt x="1050" y="422"/>
                  <a:pt x="1050" y="422"/>
                </a:cubicBezTo>
                <a:cubicBezTo>
                  <a:pt x="1049" y="423"/>
                  <a:pt x="1048" y="423"/>
                  <a:pt x="1046" y="421"/>
                </a:cubicBezTo>
                <a:close/>
                <a:moveTo>
                  <a:pt x="1054" y="415"/>
                </a:moveTo>
                <a:cubicBezTo>
                  <a:pt x="1052" y="416"/>
                  <a:pt x="1053" y="415"/>
                  <a:pt x="1052" y="416"/>
                </a:cubicBezTo>
                <a:cubicBezTo>
                  <a:pt x="1049" y="415"/>
                  <a:pt x="1047" y="415"/>
                  <a:pt x="1046" y="414"/>
                </a:cubicBezTo>
                <a:cubicBezTo>
                  <a:pt x="1045" y="413"/>
                  <a:pt x="1046" y="413"/>
                  <a:pt x="1045" y="411"/>
                </a:cubicBezTo>
                <a:cubicBezTo>
                  <a:pt x="1047" y="411"/>
                  <a:pt x="1049" y="411"/>
                  <a:pt x="1051" y="410"/>
                </a:cubicBezTo>
                <a:cubicBezTo>
                  <a:pt x="1052" y="411"/>
                  <a:pt x="1053" y="411"/>
                  <a:pt x="1054" y="411"/>
                </a:cubicBezTo>
                <a:cubicBezTo>
                  <a:pt x="1054" y="412"/>
                  <a:pt x="1054" y="412"/>
                  <a:pt x="1055" y="412"/>
                </a:cubicBezTo>
                <a:cubicBezTo>
                  <a:pt x="1054" y="413"/>
                  <a:pt x="1054" y="414"/>
                  <a:pt x="1054" y="415"/>
                </a:cubicBezTo>
                <a:close/>
                <a:moveTo>
                  <a:pt x="1059" y="423"/>
                </a:moveTo>
                <a:cubicBezTo>
                  <a:pt x="1061" y="423"/>
                  <a:pt x="1063" y="423"/>
                  <a:pt x="1065" y="424"/>
                </a:cubicBezTo>
                <a:cubicBezTo>
                  <a:pt x="1063" y="425"/>
                  <a:pt x="1060" y="424"/>
                  <a:pt x="1059" y="423"/>
                </a:cubicBezTo>
                <a:close/>
                <a:moveTo>
                  <a:pt x="1064" y="418"/>
                </a:moveTo>
                <a:cubicBezTo>
                  <a:pt x="1061" y="416"/>
                  <a:pt x="1061" y="416"/>
                  <a:pt x="1057" y="416"/>
                </a:cubicBezTo>
                <a:cubicBezTo>
                  <a:pt x="1057" y="416"/>
                  <a:pt x="1057" y="415"/>
                  <a:pt x="1057" y="415"/>
                </a:cubicBezTo>
                <a:cubicBezTo>
                  <a:pt x="1057" y="414"/>
                  <a:pt x="1057" y="415"/>
                  <a:pt x="1057" y="413"/>
                </a:cubicBezTo>
                <a:cubicBezTo>
                  <a:pt x="1058" y="412"/>
                  <a:pt x="1061" y="412"/>
                  <a:pt x="1062" y="412"/>
                </a:cubicBezTo>
                <a:cubicBezTo>
                  <a:pt x="1064" y="412"/>
                  <a:pt x="1067" y="413"/>
                  <a:pt x="1069" y="413"/>
                </a:cubicBezTo>
                <a:cubicBezTo>
                  <a:pt x="1067" y="416"/>
                  <a:pt x="1066" y="415"/>
                  <a:pt x="1064" y="418"/>
                </a:cubicBezTo>
                <a:close/>
                <a:moveTo>
                  <a:pt x="1091" y="415"/>
                </a:moveTo>
                <a:cubicBezTo>
                  <a:pt x="1091" y="416"/>
                  <a:pt x="1090" y="417"/>
                  <a:pt x="1090" y="418"/>
                </a:cubicBezTo>
                <a:cubicBezTo>
                  <a:pt x="1088" y="418"/>
                  <a:pt x="1086" y="418"/>
                  <a:pt x="1084" y="417"/>
                </a:cubicBezTo>
                <a:cubicBezTo>
                  <a:pt x="1084" y="417"/>
                  <a:pt x="1084" y="416"/>
                  <a:pt x="1085" y="415"/>
                </a:cubicBezTo>
                <a:cubicBezTo>
                  <a:pt x="1087" y="415"/>
                  <a:pt x="1089" y="415"/>
                  <a:pt x="1091" y="415"/>
                </a:cubicBezTo>
                <a:close/>
                <a:moveTo>
                  <a:pt x="1075" y="401"/>
                </a:moveTo>
                <a:cubicBezTo>
                  <a:pt x="1075" y="400"/>
                  <a:pt x="1075" y="399"/>
                  <a:pt x="1075" y="399"/>
                </a:cubicBezTo>
                <a:cubicBezTo>
                  <a:pt x="1078" y="399"/>
                  <a:pt x="1081" y="400"/>
                  <a:pt x="1083" y="401"/>
                </a:cubicBezTo>
                <a:cubicBezTo>
                  <a:pt x="1083" y="403"/>
                  <a:pt x="1082" y="404"/>
                  <a:pt x="1081" y="405"/>
                </a:cubicBezTo>
                <a:cubicBezTo>
                  <a:pt x="1083" y="405"/>
                  <a:pt x="1084" y="404"/>
                  <a:pt x="1085" y="404"/>
                </a:cubicBezTo>
                <a:cubicBezTo>
                  <a:pt x="1087" y="404"/>
                  <a:pt x="1087" y="404"/>
                  <a:pt x="1087" y="404"/>
                </a:cubicBezTo>
                <a:cubicBezTo>
                  <a:pt x="1085" y="407"/>
                  <a:pt x="1083" y="406"/>
                  <a:pt x="1080" y="407"/>
                </a:cubicBezTo>
                <a:cubicBezTo>
                  <a:pt x="1078" y="407"/>
                  <a:pt x="1077" y="406"/>
                  <a:pt x="1075" y="406"/>
                </a:cubicBezTo>
                <a:cubicBezTo>
                  <a:pt x="1076" y="405"/>
                  <a:pt x="1076" y="405"/>
                  <a:pt x="1077" y="404"/>
                </a:cubicBezTo>
                <a:cubicBezTo>
                  <a:pt x="1077" y="401"/>
                  <a:pt x="1078" y="402"/>
                  <a:pt x="1075" y="401"/>
                </a:cubicBezTo>
                <a:close/>
                <a:moveTo>
                  <a:pt x="1073" y="415"/>
                </a:moveTo>
                <a:cubicBezTo>
                  <a:pt x="1073" y="415"/>
                  <a:pt x="1074" y="414"/>
                  <a:pt x="1074" y="414"/>
                </a:cubicBezTo>
                <a:cubicBezTo>
                  <a:pt x="1076" y="415"/>
                  <a:pt x="1078" y="415"/>
                  <a:pt x="1079" y="415"/>
                </a:cubicBezTo>
                <a:cubicBezTo>
                  <a:pt x="1077" y="421"/>
                  <a:pt x="1076" y="419"/>
                  <a:pt x="1073" y="417"/>
                </a:cubicBezTo>
                <a:cubicBezTo>
                  <a:pt x="1073" y="416"/>
                  <a:pt x="1073" y="416"/>
                  <a:pt x="1073" y="415"/>
                </a:cubicBezTo>
                <a:close/>
                <a:moveTo>
                  <a:pt x="1077" y="425"/>
                </a:moveTo>
                <a:cubicBezTo>
                  <a:pt x="1075" y="426"/>
                  <a:pt x="1074" y="426"/>
                  <a:pt x="1072" y="424"/>
                </a:cubicBezTo>
                <a:cubicBezTo>
                  <a:pt x="1074" y="425"/>
                  <a:pt x="1076" y="425"/>
                  <a:pt x="1077" y="425"/>
                </a:cubicBezTo>
                <a:close/>
                <a:moveTo>
                  <a:pt x="1068" y="404"/>
                </a:moveTo>
                <a:cubicBezTo>
                  <a:pt x="1069" y="405"/>
                  <a:pt x="1070" y="405"/>
                  <a:pt x="1072" y="405"/>
                </a:cubicBezTo>
                <a:cubicBezTo>
                  <a:pt x="1071" y="406"/>
                  <a:pt x="1071" y="406"/>
                  <a:pt x="1071" y="406"/>
                </a:cubicBezTo>
                <a:cubicBezTo>
                  <a:pt x="1069" y="408"/>
                  <a:pt x="1068" y="408"/>
                  <a:pt x="1067" y="410"/>
                </a:cubicBezTo>
                <a:cubicBezTo>
                  <a:pt x="1065" y="409"/>
                  <a:pt x="1064" y="409"/>
                  <a:pt x="1063" y="409"/>
                </a:cubicBezTo>
                <a:cubicBezTo>
                  <a:pt x="1063" y="408"/>
                  <a:pt x="1063" y="408"/>
                  <a:pt x="1063" y="408"/>
                </a:cubicBezTo>
                <a:cubicBezTo>
                  <a:pt x="1065" y="408"/>
                  <a:pt x="1066" y="408"/>
                  <a:pt x="1068" y="408"/>
                </a:cubicBezTo>
                <a:cubicBezTo>
                  <a:pt x="1068" y="407"/>
                  <a:pt x="1068" y="406"/>
                  <a:pt x="1068" y="404"/>
                </a:cubicBezTo>
                <a:close/>
                <a:moveTo>
                  <a:pt x="1063" y="372"/>
                </a:moveTo>
                <a:cubicBezTo>
                  <a:pt x="1062" y="372"/>
                  <a:pt x="1061" y="372"/>
                  <a:pt x="1061" y="371"/>
                </a:cubicBezTo>
                <a:cubicBezTo>
                  <a:pt x="1060" y="370"/>
                  <a:pt x="1060" y="370"/>
                  <a:pt x="1060" y="370"/>
                </a:cubicBezTo>
                <a:cubicBezTo>
                  <a:pt x="1060" y="369"/>
                  <a:pt x="1060" y="368"/>
                  <a:pt x="1061" y="367"/>
                </a:cubicBezTo>
                <a:cubicBezTo>
                  <a:pt x="1062" y="367"/>
                  <a:pt x="1064" y="367"/>
                  <a:pt x="1066" y="367"/>
                </a:cubicBezTo>
                <a:cubicBezTo>
                  <a:pt x="1065" y="370"/>
                  <a:pt x="1064" y="370"/>
                  <a:pt x="1063" y="372"/>
                </a:cubicBezTo>
                <a:close/>
                <a:moveTo>
                  <a:pt x="1075" y="373"/>
                </a:moveTo>
                <a:cubicBezTo>
                  <a:pt x="1073" y="373"/>
                  <a:pt x="1073" y="373"/>
                  <a:pt x="1073" y="373"/>
                </a:cubicBezTo>
                <a:cubicBezTo>
                  <a:pt x="1074" y="372"/>
                  <a:pt x="1074" y="371"/>
                  <a:pt x="1075" y="370"/>
                </a:cubicBezTo>
                <a:cubicBezTo>
                  <a:pt x="1075" y="371"/>
                  <a:pt x="1075" y="371"/>
                  <a:pt x="1075" y="373"/>
                </a:cubicBezTo>
                <a:close/>
                <a:moveTo>
                  <a:pt x="1077" y="368"/>
                </a:moveTo>
                <a:cubicBezTo>
                  <a:pt x="1076" y="368"/>
                  <a:pt x="1074" y="369"/>
                  <a:pt x="1073" y="369"/>
                </a:cubicBezTo>
                <a:cubicBezTo>
                  <a:pt x="1073" y="368"/>
                  <a:pt x="1073" y="367"/>
                  <a:pt x="1073" y="367"/>
                </a:cubicBezTo>
                <a:cubicBezTo>
                  <a:pt x="1075" y="367"/>
                  <a:pt x="1076" y="367"/>
                  <a:pt x="1077" y="367"/>
                </a:cubicBezTo>
                <a:cubicBezTo>
                  <a:pt x="1077" y="368"/>
                  <a:pt x="1077" y="368"/>
                  <a:pt x="1077" y="368"/>
                </a:cubicBezTo>
                <a:close/>
                <a:moveTo>
                  <a:pt x="1091" y="366"/>
                </a:moveTo>
                <a:cubicBezTo>
                  <a:pt x="1093" y="367"/>
                  <a:pt x="1092" y="366"/>
                  <a:pt x="1093" y="367"/>
                </a:cubicBezTo>
                <a:cubicBezTo>
                  <a:pt x="1092" y="366"/>
                  <a:pt x="1092" y="367"/>
                  <a:pt x="1091" y="366"/>
                </a:cubicBezTo>
                <a:close/>
                <a:moveTo>
                  <a:pt x="1089" y="355"/>
                </a:moveTo>
                <a:cubicBezTo>
                  <a:pt x="1093" y="356"/>
                  <a:pt x="1093" y="356"/>
                  <a:pt x="1093" y="356"/>
                </a:cubicBezTo>
                <a:cubicBezTo>
                  <a:pt x="1093" y="356"/>
                  <a:pt x="1093" y="357"/>
                  <a:pt x="1093" y="357"/>
                </a:cubicBezTo>
                <a:cubicBezTo>
                  <a:pt x="1091" y="357"/>
                  <a:pt x="1088" y="357"/>
                  <a:pt x="1086" y="356"/>
                </a:cubicBezTo>
                <a:cubicBezTo>
                  <a:pt x="1087" y="356"/>
                  <a:pt x="1088" y="356"/>
                  <a:pt x="1089" y="355"/>
                </a:cubicBezTo>
                <a:close/>
                <a:moveTo>
                  <a:pt x="1085" y="365"/>
                </a:moveTo>
                <a:cubicBezTo>
                  <a:pt x="1086" y="365"/>
                  <a:pt x="1087" y="365"/>
                  <a:pt x="1088" y="365"/>
                </a:cubicBezTo>
                <a:cubicBezTo>
                  <a:pt x="1088" y="368"/>
                  <a:pt x="1088" y="366"/>
                  <a:pt x="1089" y="369"/>
                </a:cubicBezTo>
                <a:cubicBezTo>
                  <a:pt x="1086" y="369"/>
                  <a:pt x="1084" y="369"/>
                  <a:pt x="1083" y="367"/>
                </a:cubicBezTo>
                <a:cubicBezTo>
                  <a:pt x="1082" y="367"/>
                  <a:pt x="1082" y="367"/>
                  <a:pt x="1082" y="366"/>
                </a:cubicBezTo>
                <a:cubicBezTo>
                  <a:pt x="1083" y="366"/>
                  <a:pt x="1084" y="365"/>
                  <a:pt x="1085" y="365"/>
                </a:cubicBezTo>
                <a:close/>
                <a:moveTo>
                  <a:pt x="1076" y="348"/>
                </a:moveTo>
                <a:cubicBezTo>
                  <a:pt x="1077" y="350"/>
                  <a:pt x="1076" y="350"/>
                  <a:pt x="1077" y="354"/>
                </a:cubicBezTo>
                <a:cubicBezTo>
                  <a:pt x="1076" y="353"/>
                  <a:pt x="1076" y="353"/>
                  <a:pt x="1075" y="353"/>
                </a:cubicBezTo>
                <a:cubicBezTo>
                  <a:pt x="1075" y="355"/>
                  <a:pt x="1075" y="355"/>
                  <a:pt x="1075" y="355"/>
                </a:cubicBezTo>
                <a:cubicBezTo>
                  <a:pt x="1077" y="356"/>
                  <a:pt x="1080" y="356"/>
                  <a:pt x="1083" y="357"/>
                </a:cubicBezTo>
                <a:cubicBezTo>
                  <a:pt x="1077" y="360"/>
                  <a:pt x="1070" y="357"/>
                  <a:pt x="1066" y="362"/>
                </a:cubicBezTo>
                <a:cubicBezTo>
                  <a:pt x="1064" y="362"/>
                  <a:pt x="1063" y="361"/>
                  <a:pt x="1062" y="361"/>
                </a:cubicBezTo>
                <a:cubicBezTo>
                  <a:pt x="1063" y="360"/>
                  <a:pt x="1064" y="359"/>
                  <a:pt x="1064" y="358"/>
                </a:cubicBezTo>
                <a:cubicBezTo>
                  <a:pt x="1061" y="356"/>
                  <a:pt x="1062" y="357"/>
                  <a:pt x="1057" y="356"/>
                </a:cubicBezTo>
                <a:cubicBezTo>
                  <a:pt x="1057" y="355"/>
                  <a:pt x="1057" y="355"/>
                  <a:pt x="1057" y="355"/>
                </a:cubicBezTo>
                <a:cubicBezTo>
                  <a:pt x="1059" y="354"/>
                  <a:pt x="1063" y="352"/>
                  <a:pt x="1065" y="350"/>
                </a:cubicBezTo>
                <a:cubicBezTo>
                  <a:pt x="1071" y="352"/>
                  <a:pt x="1072" y="351"/>
                  <a:pt x="1076" y="348"/>
                </a:cubicBezTo>
                <a:close/>
                <a:moveTo>
                  <a:pt x="1081" y="303"/>
                </a:moveTo>
                <a:cubicBezTo>
                  <a:pt x="1079" y="302"/>
                  <a:pt x="1080" y="302"/>
                  <a:pt x="1079" y="301"/>
                </a:cubicBezTo>
                <a:cubicBezTo>
                  <a:pt x="1081" y="302"/>
                  <a:pt x="1080" y="302"/>
                  <a:pt x="1081" y="303"/>
                </a:cubicBezTo>
                <a:close/>
                <a:moveTo>
                  <a:pt x="1074" y="331"/>
                </a:moveTo>
                <a:cubicBezTo>
                  <a:pt x="1073" y="330"/>
                  <a:pt x="1073" y="330"/>
                  <a:pt x="1072" y="329"/>
                </a:cubicBezTo>
                <a:cubicBezTo>
                  <a:pt x="1074" y="330"/>
                  <a:pt x="1073" y="330"/>
                  <a:pt x="1074" y="331"/>
                </a:cubicBezTo>
                <a:close/>
                <a:moveTo>
                  <a:pt x="1068" y="320"/>
                </a:moveTo>
                <a:cubicBezTo>
                  <a:pt x="1066" y="327"/>
                  <a:pt x="1067" y="330"/>
                  <a:pt x="1069" y="334"/>
                </a:cubicBezTo>
                <a:cubicBezTo>
                  <a:pt x="1070" y="335"/>
                  <a:pt x="1070" y="335"/>
                  <a:pt x="1071" y="336"/>
                </a:cubicBezTo>
                <a:cubicBezTo>
                  <a:pt x="1073" y="335"/>
                  <a:pt x="1074" y="334"/>
                  <a:pt x="1076" y="333"/>
                </a:cubicBezTo>
                <a:cubicBezTo>
                  <a:pt x="1076" y="331"/>
                  <a:pt x="1077" y="333"/>
                  <a:pt x="1075" y="331"/>
                </a:cubicBezTo>
                <a:cubicBezTo>
                  <a:pt x="1076" y="329"/>
                  <a:pt x="1076" y="329"/>
                  <a:pt x="1076" y="329"/>
                </a:cubicBezTo>
                <a:cubicBezTo>
                  <a:pt x="1082" y="330"/>
                  <a:pt x="1082" y="330"/>
                  <a:pt x="1082" y="330"/>
                </a:cubicBezTo>
                <a:cubicBezTo>
                  <a:pt x="1081" y="333"/>
                  <a:pt x="1081" y="334"/>
                  <a:pt x="1080" y="335"/>
                </a:cubicBezTo>
                <a:cubicBezTo>
                  <a:pt x="1078" y="337"/>
                  <a:pt x="1067" y="337"/>
                  <a:pt x="1064" y="337"/>
                </a:cubicBezTo>
                <a:cubicBezTo>
                  <a:pt x="1062" y="336"/>
                  <a:pt x="1060" y="336"/>
                  <a:pt x="1058" y="335"/>
                </a:cubicBezTo>
                <a:cubicBezTo>
                  <a:pt x="1050" y="336"/>
                  <a:pt x="1038" y="338"/>
                  <a:pt x="1030" y="339"/>
                </a:cubicBezTo>
                <a:cubicBezTo>
                  <a:pt x="1027" y="339"/>
                  <a:pt x="1024" y="338"/>
                  <a:pt x="1020" y="338"/>
                </a:cubicBezTo>
                <a:cubicBezTo>
                  <a:pt x="1016" y="338"/>
                  <a:pt x="1008" y="342"/>
                  <a:pt x="1004" y="342"/>
                </a:cubicBezTo>
                <a:cubicBezTo>
                  <a:pt x="1001" y="342"/>
                  <a:pt x="1001" y="338"/>
                  <a:pt x="994" y="341"/>
                </a:cubicBezTo>
                <a:cubicBezTo>
                  <a:pt x="994" y="341"/>
                  <a:pt x="993" y="341"/>
                  <a:pt x="993" y="341"/>
                </a:cubicBezTo>
                <a:cubicBezTo>
                  <a:pt x="995" y="339"/>
                  <a:pt x="996" y="340"/>
                  <a:pt x="997" y="336"/>
                </a:cubicBezTo>
                <a:cubicBezTo>
                  <a:pt x="1000" y="337"/>
                  <a:pt x="1001" y="337"/>
                  <a:pt x="1002" y="338"/>
                </a:cubicBezTo>
                <a:cubicBezTo>
                  <a:pt x="1004" y="338"/>
                  <a:pt x="1004" y="339"/>
                  <a:pt x="1005" y="338"/>
                </a:cubicBezTo>
                <a:cubicBezTo>
                  <a:pt x="1006" y="337"/>
                  <a:pt x="1007" y="336"/>
                  <a:pt x="1008" y="335"/>
                </a:cubicBezTo>
                <a:cubicBezTo>
                  <a:pt x="1007" y="331"/>
                  <a:pt x="1007" y="331"/>
                  <a:pt x="1005" y="327"/>
                </a:cubicBezTo>
                <a:cubicBezTo>
                  <a:pt x="998" y="327"/>
                  <a:pt x="987" y="328"/>
                  <a:pt x="981" y="331"/>
                </a:cubicBezTo>
                <a:cubicBezTo>
                  <a:pt x="977" y="330"/>
                  <a:pt x="976" y="329"/>
                  <a:pt x="974" y="326"/>
                </a:cubicBezTo>
                <a:cubicBezTo>
                  <a:pt x="974" y="326"/>
                  <a:pt x="973" y="326"/>
                  <a:pt x="973" y="325"/>
                </a:cubicBezTo>
                <a:cubicBezTo>
                  <a:pt x="986" y="323"/>
                  <a:pt x="1001" y="327"/>
                  <a:pt x="1011" y="317"/>
                </a:cubicBezTo>
                <a:cubicBezTo>
                  <a:pt x="1012" y="317"/>
                  <a:pt x="1013" y="317"/>
                  <a:pt x="1014" y="318"/>
                </a:cubicBezTo>
                <a:cubicBezTo>
                  <a:pt x="1013" y="319"/>
                  <a:pt x="1013" y="320"/>
                  <a:pt x="1013" y="322"/>
                </a:cubicBezTo>
                <a:cubicBezTo>
                  <a:pt x="1033" y="325"/>
                  <a:pt x="1051" y="317"/>
                  <a:pt x="1068" y="320"/>
                </a:cubicBezTo>
                <a:close/>
                <a:moveTo>
                  <a:pt x="1023" y="289"/>
                </a:moveTo>
                <a:cubicBezTo>
                  <a:pt x="1022" y="289"/>
                  <a:pt x="1021" y="288"/>
                  <a:pt x="1021" y="288"/>
                </a:cubicBezTo>
                <a:cubicBezTo>
                  <a:pt x="1021" y="287"/>
                  <a:pt x="1020" y="285"/>
                  <a:pt x="1020" y="284"/>
                </a:cubicBezTo>
                <a:cubicBezTo>
                  <a:pt x="1027" y="286"/>
                  <a:pt x="1027" y="286"/>
                  <a:pt x="1027" y="286"/>
                </a:cubicBezTo>
                <a:cubicBezTo>
                  <a:pt x="1026" y="288"/>
                  <a:pt x="1025" y="287"/>
                  <a:pt x="1023" y="289"/>
                </a:cubicBezTo>
                <a:close/>
                <a:moveTo>
                  <a:pt x="1054" y="274"/>
                </a:moveTo>
                <a:cubicBezTo>
                  <a:pt x="1053" y="274"/>
                  <a:pt x="1053" y="274"/>
                  <a:pt x="1053" y="274"/>
                </a:cubicBezTo>
                <a:cubicBezTo>
                  <a:pt x="1054" y="270"/>
                  <a:pt x="1054" y="270"/>
                  <a:pt x="1054" y="270"/>
                </a:cubicBezTo>
                <a:cubicBezTo>
                  <a:pt x="1052" y="269"/>
                  <a:pt x="1052" y="269"/>
                  <a:pt x="1051" y="268"/>
                </a:cubicBezTo>
                <a:cubicBezTo>
                  <a:pt x="1047" y="269"/>
                  <a:pt x="1043" y="271"/>
                  <a:pt x="1041" y="276"/>
                </a:cubicBezTo>
                <a:cubicBezTo>
                  <a:pt x="1039" y="274"/>
                  <a:pt x="1038" y="272"/>
                  <a:pt x="1038" y="269"/>
                </a:cubicBezTo>
                <a:cubicBezTo>
                  <a:pt x="1036" y="269"/>
                  <a:pt x="1035" y="272"/>
                  <a:pt x="1033" y="272"/>
                </a:cubicBezTo>
                <a:cubicBezTo>
                  <a:pt x="1026" y="274"/>
                  <a:pt x="1024" y="267"/>
                  <a:pt x="1018" y="270"/>
                </a:cubicBezTo>
                <a:cubicBezTo>
                  <a:pt x="1017" y="270"/>
                  <a:pt x="1016" y="269"/>
                  <a:pt x="1015" y="269"/>
                </a:cubicBezTo>
                <a:cubicBezTo>
                  <a:pt x="1015" y="269"/>
                  <a:pt x="1015" y="268"/>
                  <a:pt x="1015" y="267"/>
                </a:cubicBezTo>
                <a:cubicBezTo>
                  <a:pt x="1020" y="266"/>
                  <a:pt x="1022" y="264"/>
                  <a:pt x="1027" y="263"/>
                </a:cubicBezTo>
                <a:cubicBezTo>
                  <a:pt x="1031" y="262"/>
                  <a:pt x="1034" y="268"/>
                  <a:pt x="1038" y="268"/>
                </a:cubicBezTo>
                <a:cubicBezTo>
                  <a:pt x="1039" y="268"/>
                  <a:pt x="1045" y="265"/>
                  <a:pt x="1046" y="265"/>
                </a:cubicBezTo>
                <a:cubicBezTo>
                  <a:pt x="1049" y="265"/>
                  <a:pt x="1050" y="267"/>
                  <a:pt x="1051" y="267"/>
                </a:cubicBezTo>
                <a:cubicBezTo>
                  <a:pt x="1053" y="267"/>
                  <a:pt x="1059" y="266"/>
                  <a:pt x="1060" y="266"/>
                </a:cubicBezTo>
                <a:cubicBezTo>
                  <a:pt x="1063" y="266"/>
                  <a:pt x="1064" y="270"/>
                  <a:pt x="1066" y="269"/>
                </a:cubicBezTo>
                <a:cubicBezTo>
                  <a:pt x="1066" y="268"/>
                  <a:pt x="1067" y="267"/>
                  <a:pt x="1067" y="266"/>
                </a:cubicBezTo>
                <a:cubicBezTo>
                  <a:pt x="1068" y="266"/>
                  <a:pt x="1069" y="267"/>
                  <a:pt x="1070" y="267"/>
                </a:cubicBezTo>
                <a:cubicBezTo>
                  <a:pt x="1066" y="272"/>
                  <a:pt x="1059" y="270"/>
                  <a:pt x="1054" y="274"/>
                </a:cubicBezTo>
                <a:close/>
                <a:moveTo>
                  <a:pt x="1073" y="268"/>
                </a:moveTo>
                <a:cubicBezTo>
                  <a:pt x="1076" y="264"/>
                  <a:pt x="1080" y="264"/>
                  <a:pt x="1082" y="260"/>
                </a:cubicBezTo>
                <a:cubicBezTo>
                  <a:pt x="1083" y="263"/>
                  <a:pt x="1080" y="262"/>
                  <a:pt x="1082" y="265"/>
                </a:cubicBezTo>
                <a:cubicBezTo>
                  <a:pt x="1081" y="269"/>
                  <a:pt x="1081" y="269"/>
                  <a:pt x="1076" y="269"/>
                </a:cubicBezTo>
                <a:cubicBezTo>
                  <a:pt x="1075" y="270"/>
                  <a:pt x="1076" y="269"/>
                  <a:pt x="1074" y="27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074" y="269"/>
                  <a:pt x="1073" y="268"/>
                  <a:pt x="1073" y="268"/>
                </a:cubicBezTo>
                <a:close/>
                <a:moveTo>
                  <a:pt x="1099" y="278"/>
                </a:moveTo>
                <a:cubicBezTo>
                  <a:pt x="1093" y="284"/>
                  <a:pt x="1081" y="275"/>
                  <a:pt x="1074" y="273"/>
                </a:cubicBezTo>
                <a:cubicBezTo>
                  <a:pt x="1079" y="271"/>
                  <a:pt x="1084" y="273"/>
                  <a:pt x="1088" y="270"/>
                </a:cubicBezTo>
                <a:cubicBezTo>
                  <a:pt x="1091" y="273"/>
                  <a:pt x="1095" y="275"/>
                  <a:pt x="1099" y="273"/>
                </a:cubicBezTo>
                <a:cubicBezTo>
                  <a:pt x="1103" y="273"/>
                  <a:pt x="1103" y="273"/>
                  <a:pt x="1103" y="273"/>
                </a:cubicBezTo>
                <a:cubicBezTo>
                  <a:pt x="1101" y="276"/>
                  <a:pt x="1098" y="277"/>
                  <a:pt x="1099" y="278"/>
                </a:cubicBezTo>
                <a:close/>
                <a:moveTo>
                  <a:pt x="1128" y="264"/>
                </a:moveTo>
                <a:cubicBezTo>
                  <a:pt x="1118" y="262"/>
                  <a:pt x="1108" y="258"/>
                  <a:pt x="1101" y="261"/>
                </a:cubicBezTo>
                <a:cubicBezTo>
                  <a:pt x="1101" y="261"/>
                  <a:pt x="1100" y="261"/>
                  <a:pt x="1100" y="261"/>
                </a:cubicBezTo>
                <a:cubicBezTo>
                  <a:pt x="1100" y="260"/>
                  <a:pt x="1100" y="260"/>
                  <a:pt x="1100" y="259"/>
                </a:cubicBezTo>
                <a:cubicBezTo>
                  <a:pt x="1108" y="258"/>
                  <a:pt x="1118" y="261"/>
                  <a:pt x="1125" y="259"/>
                </a:cubicBezTo>
                <a:cubicBezTo>
                  <a:pt x="1127" y="260"/>
                  <a:pt x="1127" y="260"/>
                  <a:pt x="1128" y="262"/>
                </a:cubicBezTo>
                <a:lnTo>
                  <a:pt x="1128" y="264"/>
                </a:lnTo>
                <a:close/>
                <a:moveTo>
                  <a:pt x="1136" y="259"/>
                </a:moveTo>
                <a:cubicBezTo>
                  <a:pt x="1129" y="258"/>
                  <a:pt x="1123" y="257"/>
                  <a:pt x="1128" y="251"/>
                </a:cubicBezTo>
                <a:cubicBezTo>
                  <a:pt x="1131" y="252"/>
                  <a:pt x="1133" y="252"/>
                  <a:pt x="1135" y="253"/>
                </a:cubicBezTo>
                <a:cubicBezTo>
                  <a:pt x="1135" y="253"/>
                  <a:pt x="1135" y="253"/>
                  <a:pt x="1135" y="254"/>
                </a:cubicBezTo>
                <a:cubicBezTo>
                  <a:pt x="1136" y="255"/>
                  <a:pt x="1136" y="257"/>
                  <a:pt x="1136" y="258"/>
                </a:cubicBezTo>
                <a:cubicBezTo>
                  <a:pt x="1136" y="258"/>
                  <a:pt x="1136" y="259"/>
                  <a:pt x="1136" y="259"/>
                </a:cubicBezTo>
                <a:close/>
                <a:moveTo>
                  <a:pt x="1141" y="234"/>
                </a:moveTo>
                <a:cubicBezTo>
                  <a:pt x="1142" y="234"/>
                  <a:pt x="1143" y="234"/>
                  <a:pt x="1143" y="234"/>
                </a:cubicBezTo>
                <a:cubicBezTo>
                  <a:pt x="1143" y="236"/>
                  <a:pt x="1143" y="236"/>
                  <a:pt x="1142" y="237"/>
                </a:cubicBezTo>
                <a:cubicBezTo>
                  <a:pt x="1142" y="237"/>
                  <a:pt x="1142" y="238"/>
                  <a:pt x="1142" y="238"/>
                </a:cubicBezTo>
                <a:cubicBezTo>
                  <a:pt x="1141" y="238"/>
                  <a:pt x="1140" y="238"/>
                  <a:pt x="1140" y="238"/>
                </a:cubicBezTo>
                <a:cubicBezTo>
                  <a:pt x="1140" y="235"/>
                  <a:pt x="1141" y="235"/>
                  <a:pt x="1141" y="234"/>
                </a:cubicBezTo>
                <a:close/>
                <a:moveTo>
                  <a:pt x="1144" y="264"/>
                </a:moveTo>
                <a:cubicBezTo>
                  <a:pt x="1145" y="265"/>
                  <a:pt x="1145" y="264"/>
                  <a:pt x="1146" y="265"/>
                </a:cubicBezTo>
                <a:cubicBezTo>
                  <a:pt x="1144" y="264"/>
                  <a:pt x="1145" y="265"/>
                  <a:pt x="1144" y="264"/>
                </a:cubicBezTo>
                <a:close/>
                <a:moveTo>
                  <a:pt x="1150" y="257"/>
                </a:moveTo>
                <a:cubicBezTo>
                  <a:pt x="1148" y="256"/>
                  <a:pt x="1149" y="256"/>
                  <a:pt x="1148" y="255"/>
                </a:cubicBezTo>
                <a:cubicBezTo>
                  <a:pt x="1146" y="255"/>
                  <a:pt x="1144" y="254"/>
                  <a:pt x="1142" y="254"/>
                </a:cubicBezTo>
                <a:cubicBezTo>
                  <a:pt x="1142" y="253"/>
                  <a:pt x="1142" y="252"/>
                  <a:pt x="1142" y="252"/>
                </a:cubicBezTo>
                <a:cubicBezTo>
                  <a:pt x="1142" y="251"/>
                  <a:pt x="1143" y="251"/>
                  <a:pt x="1143" y="251"/>
                </a:cubicBezTo>
                <a:cubicBezTo>
                  <a:pt x="1146" y="251"/>
                  <a:pt x="1149" y="252"/>
                  <a:pt x="1150" y="253"/>
                </a:cubicBezTo>
                <a:cubicBezTo>
                  <a:pt x="1151" y="255"/>
                  <a:pt x="1150" y="254"/>
                  <a:pt x="1150" y="257"/>
                </a:cubicBezTo>
                <a:close/>
                <a:moveTo>
                  <a:pt x="1147" y="235"/>
                </a:moveTo>
                <a:cubicBezTo>
                  <a:pt x="1148" y="234"/>
                  <a:pt x="1150" y="234"/>
                  <a:pt x="1151" y="233"/>
                </a:cubicBezTo>
                <a:cubicBezTo>
                  <a:pt x="1152" y="234"/>
                  <a:pt x="1154" y="234"/>
                  <a:pt x="1155" y="234"/>
                </a:cubicBezTo>
                <a:cubicBezTo>
                  <a:pt x="1153" y="237"/>
                  <a:pt x="1152" y="236"/>
                  <a:pt x="1147" y="235"/>
                </a:cubicBezTo>
                <a:close/>
                <a:moveTo>
                  <a:pt x="1149" y="219"/>
                </a:moveTo>
                <a:cubicBezTo>
                  <a:pt x="1150" y="220"/>
                  <a:pt x="1151" y="220"/>
                  <a:pt x="1152" y="220"/>
                </a:cubicBezTo>
                <a:cubicBezTo>
                  <a:pt x="1150" y="220"/>
                  <a:pt x="1150" y="221"/>
                  <a:pt x="1149" y="219"/>
                </a:cubicBezTo>
                <a:close/>
                <a:moveTo>
                  <a:pt x="1157" y="214"/>
                </a:moveTo>
                <a:cubicBezTo>
                  <a:pt x="1153" y="213"/>
                  <a:pt x="1149" y="213"/>
                  <a:pt x="1148" y="210"/>
                </a:cubicBezTo>
                <a:cubicBezTo>
                  <a:pt x="1148" y="208"/>
                  <a:pt x="1148" y="209"/>
                  <a:pt x="1149" y="206"/>
                </a:cubicBezTo>
                <a:cubicBezTo>
                  <a:pt x="1150" y="206"/>
                  <a:pt x="1151" y="206"/>
                  <a:pt x="1152" y="206"/>
                </a:cubicBezTo>
                <a:cubicBezTo>
                  <a:pt x="1153" y="209"/>
                  <a:pt x="1155" y="211"/>
                  <a:pt x="1157" y="213"/>
                </a:cubicBezTo>
                <a:cubicBezTo>
                  <a:pt x="1157" y="213"/>
                  <a:pt x="1157" y="213"/>
                  <a:pt x="1157" y="214"/>
                </a:cubicBezTo>
                <a:close/>
                <a:moveTo>
                  <a:pt x="1166" y="266"/>
                </a:moveTo>
                <a:cubicBezTo>
                  <a:pt x="1164" y="266"/>
                  <a:pt x="1163" y="266"/>
                  <a:pt x="1161" y="266"/>
                </a:cubicBezTo>
                <a:cubicBezTo>
                  <a:pt x="1160" y="266"/>
                  <a:pt x="1159" y="266"/>
                  <a:pt x="1158" y="266"/>
                </a:cubicBezTo>
                <a:cubicBezTo>
                  <a:pt x="1160" y="263"/>
                  <a:pt x="1161" y="264"/>
                  <a:pt x="1162" y="261"/>
                </a:cubicBezTo>
                <a:cubicBezTo>
                  <a:pt x="1163" y="261"/>
                  <a:pt x="1164" y="262"/>
                  <a:pt x="1165" y="262"/>
                </a:cubicBezTo>
                <a:cubicBezTo>
                  <a:pt x="1166" y="263"/>
                  <a:pt x="1166" y="264"/>
                  <a:pt x="1167" y="265"/>
                </a:cubicBezTo>
                <a:cubicBezTo>
                  <a:pt x="1167" y="266"/>
                  <a:pt x="1167" y="266"/>
                  <a:pt x="1166" y="266"/>
                </a:cubicBezTo>
                <a:close/>
                <a:moveTo>
                  <a:pt x="1170" y="253"/>
                </a:moveTo>
                <a:cubicBezTo>
                  <a:pt x="1169" y="254"/>
                  <a:pt x="1168" y="254"/>
                  <a:pt x="1168" y="255"/>
                </a:cubicBezTo>
                <a:cubicBezTo>
                  <a:pt x="1165" y="254"/>
                  <a:pt x="1162" y="254"/>
                  <a:pt x="1160" y="254"/>
                </a:cubicBezTo>
                <a:cubicBezTo>
                  <a:pt x="1160" y="254"/>
                  <a:pt x="1161" y="254"/>
                  <a:pt x="1161" y="253"/>
                </a:cubicBezTo>
                <a:cubicBezTo>
                  <a:pt x="1160" y="252"/>
                  <a:pt x="1161" y="252"/>
                  <a:pt x="1161" y="249"/>
                </a:cubicBezTo>
                <a:cubicBezTo>
                  <a:pt x="1164" y="249"/>
                  <a:pt x="1167" y="249"/>
                  <a:pt x="1171" y="250"/>
                </a:cubicBezTo>
                <a:cubicBezTo>
                  <a:pt x="1171" y="251"/>
                  <a:pt x="1170" y="252"/>
                  <a:pt x="1170" y="253"/>
                </a:cubicBezTo>
                <a:close/>
                <a:moveTo>
                  <a:pt x="1183" y="252"/>
                </a:moveTo>
                <a:cubicBezTo>
                  <a:pt x="1181" y="252"/>
                  <a:pt x="1180" y="252"/>
                  <a:pt x="1178" y="254"/>
                </a:cubicBezTo>
                <a:cubicBezTo>
                  <a:pt x="1177" y="254"/>
                  <a:pt x="1176" y="253"/>
                  <a:pt x="1174" y="253"/>
                </a:cubicBezTo>
                <a:cubicBezTo>
                  <a:pt x="1175" y="251"/>
                  <a:pt x="1175" y="249"/>
                  <a:pt x="1176" y="247"/>
                </a:cubicBezTo>
                <a:cubicBezTo>
                  <a:pt x="1179" y="248"/>
                  <a:pt x="1179" y="249"/>
                  <a:pt x="1183" y="251"/>
                </a:cubicBezTo>
                <a:cubicBezTo>
                  <a:pt x="1183" y="251"/>
                  <a:pt x="1183" y="251"/>
                  <a:pt x="1183" y="252"/>
                </a:cubicBezTo>
                <a:close/>
                <a:moveTo>
                  <a:pt x="1194" y="260"/>
                </a:moveTo>
                <a:cubicBezTo>
                  <a:pt x="1192" y="259"/>
                  <a:pt x="1192" y="259"/>
                  <a:pt x="1190" y="258"/>
                </a:cubicBezTo>
                <a:cubicBezTo>
                  <a:pt x="1190" y="258"/>
                  <a:pt x="1190" y="257"/>
                  <a:pt x="1190" y="256"/>
                </a:cubicBezTo>
                <a:cubicBezTo>
                  <a:pt x="1191" y="256"/>
                  <a:pt x="1192" y="256"/>
                  <a:pt x="1195" y="256"/>
                </a:cubicBezTo>
                <a:lnTo>
                  <a:pt x="1194" y="260"/>
                </a:lnTo>
                <a:close/>
                <a:moveTo>
                  <a:pt x="1195" y="254"/>
                </a:moveTo>
                <a:cubicBezTo>
                  <a:pt x="1195" y="255"/>
                  <a:pt x="1191" y="251"/>
                  <a:pt x="1188" y="254"/>
                </a:cubicBezTo>
                <a:cubicBezTo>
                  <a:pt x="1187" y="254"/>
                  <a:pt x="1187" y="253"/>
                  <a:pt x="1186" y="253"/>
                </a:cubicBezTo>
                <a:cubicBezTo>
                  <a:pt x="1186" y="253"/>
                  <a:pt x="1187" y="253"/>
                  <a:pt x="1187" y="252"/>
                </a:cubicBezTo>
                <a:cubicBezTo>
                  <a:pt x="1187" y="252"/>
                  <a:pt x="1187" y="251"/>
                  <a:pt x="1188" y="250"/>
                </a:cubicBezTo>
                <a:cubicBezTo>
                  <a:pt x="1190" y="251"/>
                  <a:pt x="1191" y="251"/>
                  <a:pt x="1193" y="250"/>
                </a:cubicBezTo>
                <a:cubicBezTo>
                  <a:pt x="1194" y="251"/>
                  <a:pt x="1195" y="251"/>
                  <a:pt x="1196" y="251"/>
                </a:cubicBezTo>
                <a:cubicBezTo>
                  <a:pt x="1196" y="251"/>
                  <a:pt x="1196" y="252"/>
                  <a:pt x="1197" y="252"/>
                </a:cubicBezTo>
                <a:cubicBezTo>
                  <a:pt x="1196" y="254"/>
                  <a:pt x="1196" y="253"/>
                  <a:pt x="1195" y="254"/>
                </a:cubicBezTo>
                <a:close/>
                <a:moveTo>
                  <a:pt x="1188" y="247"/>
                </a:moveTo>
                <a:cubicBezTo>
                  <a:pt x="1188" y="248"/>
                  <a:pt x="1188" y="248"/>
                  <a:pt x="1188" y="248"/>
                </a:cubicBezTo>
                <a:cubicBezTo>
                  <a:pt x="1187" y="248"/>
                  <a:pt x="1187" y="248"/>
                  <a:pt x="1186" y="248"/>
                </a:cubicBezTo>
                <a:cubicBezTo>
                  <a:pt x="1186" y="247"/>
                  <a:pt x="1186" y="247"/>
                  <a:pt x="1186" y="246"/>
                </a:cubicBezTo>
                <a:cubicBezTo>
                  <a:pt x="1187" y="246"/>
                  <a:pt x="1188" y="247"/>
                  <a:pt x="1188" y="247"/>
                </a:cubicBezTo>
                <a:close/>
                <a:moveTo>
                  <a:pt x="1187" y="233"/>
                </a:moveTo>
                <a:cubicBezTo>
                  <a:pt x="1188" y="234"/>
                  <a:pt x="1189" y="234"/>
                  <a:pt x="1191" y="234"/>
                </a:cubicBezTo>
                <a:cubicBezTo>
                  <a:pt x="1189" y="235"/>
                  <a:pt x="1188" y="235"/>
                  <a:pt x="1187" y="233"/>
                </a:cubicBezTo>
                <a:close/>
                <a:moveTo>
                  <a:pt x="1196" y="219"/>
                </a:moveTo>
                <a:cubicBezTo>
                  <a:pt x="1195" y="219"/>
                  <a:pt x="1193" y="219"/>
                  <a:pt x="1192" y="219"/>
                </a:cubicBezTo>
                <a:cubicBezTo>
                  <a:pt x="1192" y="218"/>
                  <a:pt x="1193" y="218"/>
                  <a:pt x="1193" y="218"/>
                </a:cubicBezTo>
                <a:cubicBezTo>
                  <a:pt x="1194" y="217"/>
                  <a:pt x="1194" y="217"/>
                  <a:pt x="1195" y="216"/>
                </a:cubicBezTo>
                <a:cubicBezTo>
                  <a:pt x="1197" y="218"/>
                  <a:pt x="1196" y="216"/>
                  <a:pt x="1196" y="219"/>
                </a:cubicBezTo>
                <a:close/>
                <a:moveTo>
                  <a:pt x="1202" y="220"/>
                </a:moveTo>
                <a:cubicBezTo>
                  <a:pt x="1202" y="219"/>
                  <a:pt x="1203" y="218"/>
                  <a:pt x="1203" y="218"/>
                </a:cubicBezTo>
                <a:cubicBezTo>
                  <a:pt x="1204" y="218"/>
                  <a:pt x="1205" y="218"/>
                  <a:pt x="1207" y="218"/>
                </a:cubicBezTo>
                <a:cubicBezTo>
                  <a:pt x="1205" y="221"/>
                  <a:pt x="1206" y="220"/>
                  <a:pt x="1202" y="220"/>
                </a:cubicBezTo>
                <a:close/>
                <a:moveTo>
                  <a:pt x="1207" y="215"/>
                </a:moveTo>
                <a:cubicBezTo>
                  <a:pt x="1206" y="216"/>
                  <a:pt x="1205" y="216"/>
                  <a:pt x="1204" y="217"/>
                </a:cubicBezTo>
                <a:cubicBezTo>
                  <a:pt x="1200" y="216"/>
                  <a:pt x="1200" y="216"/>
                  <a:pt x="1200" y="216"/>
                </a:cubicBezTo>
                <a:cubicBezTo>
                  <a:pt x="1201" y="214"/>
                  <a:pt x="1202" y="215"/>
                  <a:pt x="1203" y="214"/>
                </a:cubicBezTo>
                <a:cubicBezTo>
                  <a:pt x="1205" y="214"/>
                  <a:pt x="1206" y="214"/>
                  <a:pt x="1208" y="214"/>
                </a:cubicBezTo>
                <a:cubicBezTo>
                  <a:pt x="1207" y="215"/>
                  <a:pt x="1207" y="215"/>
                  <a:pt x="1207" y="215"/>
                </a:cubicBezTo>
                <a:close/>
                <a:moveTo>
                  <a:pt x="1206" y="202"/>
                </a:moveTo>
                <a:cubicBezTo>
                  <a:pt x="1202" y="201"/>
                  <a:pt x="1203" y="199"/>
                  <a:pt x="1197" y="198"/>
                </a:cubicBezTo>
                <a:cubicBezTo>
                  <a:pt x="1197" y="199"/>
                  <a:pt x="1197" y="200"/>
                  <a:pt x="1196" y="202"/>
                </a:cubicBezTo>
                <a:cubicBezTo>
                  <a:pt x="1189" y="200"/>
                  <a:pt x="1189" y="199"/>
                  <a:pt x="1183" y="198"/>
                </a:cubicBezTo>
                <a:cubicBezTo>
                  <a:pt x="1185" y="194"/>
                  <a:pt x="1185" y="193"/>
                  <a:pt x="1189" y="193"/>
                </a:cubicBezTo>
                <a:cubicBezTo>
                  <a:pt x="1188" y="190"/>
                  <a:pt x="1189" y="191"/>
                  <a:pt x="1187" y="189"/>
                </a:cubicBezTo>
                <a:cubicBezTo>
                  <a:pt x="1185" y="187"/>
                  <a:pt x="1176" y="186"/>
                  <a:pt x="1173" y="183"/>
                </a:cubicBezTo>
                <a:cubicBezTo>
                  <a:pt x="1172" y="180"/>
                  <a:pt x="1173" y="179"/>
                  <a:pt x="1171" y="176"/>
                </a:cubicBezTo>
                <a:cubicBezTo>
                  <a:pt x="1171" y="176"/>
                  <a:pt x="1171" y="176"/>
                  <a:pt x="1171" y="175"/>
                </a:cubicBezTo>
                <a:cubicBezTo>
                  <a:pt x="1176" y="175"/>
                  <a:pt x="1182" y="174"/>
                  <a:pt x="1186" y="178"/>
                </a:cubicBezTo>
                <a:cubicBezTo>
                  <a:pt x="1188" y="179"/>
                  <a:pt x="1187" y="179"/>
                  <a:pt x="1188" y="180"/>
                </a:cubicBezTo>
                <a:cubicBezTo>
                  <a:pt x="1187" y="180"/>
                  <a:pt x="1187" y="181"/>
                  <a:pt x="1186" y="181"/>
                </a:cubicBezTo>
                <a:cubicBezTo>
                  <a:pt x="1182" y="180"/>
                  <a:pt x="1183" y="180"/>
                  <a:pt x="1180" y="178"/>
                </a:cubicBezTo>
                <a:cubicBezTo>
                  <a:pt x="1180" y="178"/>
                  <a:pt x="1179" y="179"/>
                  <a:pt x="1179" y="179"/>
                </a:cubicBezTo>
                <a:cubicBezTo>
                  <a:pt x="1179" y="180"/>
                  <a:pt x="1178" y="182"/>
                  <a:pt x="1178" y="183"/>
                </a:cubicBezTo>
                <a:cubicBezTo>
                  <a:pt x="1188" y="184"/>
                  <a:pt x="1186" y="184"/>
                  <a:pt x="1191" y="179"/>
                </a:cubicBezTo>
                <a:cubicBezTo>
                  <a:pt x="1195" y="178"/>
                  <a:pt x="1202" y="178"/>
                  <a:pt x="1206" y="178"/>
                </a:cubicBezTo>
                <a:cubicBezTo>
                  <a:pt x="1205" y="186"/>
                  <a:pt x="1203" y="190"/>
                  <a:pt x="1198" y="192"/>
                </a:cubicBezTo>
                <a:cubicBezTo>
                  <a:pt x="1199" y="193"/>
                  <a:pt x="1199" y="193"/>
                  <a:pt x="1199" y="194"/>
                </a:cubicBezTo>
                <a:cubicBezTo>
                  <a:pt x="1201" y="195"/>
                  <a:pt x="1202" y="195"/>
                  <a:pt x="1204" y="194"/>
                </a:cubicBezTo>
                <a:cubicBezTo>
                  <a:pt x="1207" y="193"/>
                  <a:pt x="1208" y="189"/>
                  <a:pt x="1210" y="187"/>
                </a:cubicBezTo>
                <a:cubicBezTo>
                  <a:pt x="1214" y="187"/>
                  <a:pt x="1217" y="186"/>
                  <a:pt x="1222" y="187"/>
                </a:cubicBezTo>
                <a:cubicBezTo>
                  <a:pt x="1222" y="187"/>
                  <a:pt x="1221" y="187"/>
                  <a:pt x="1221" y="188"/>
                </a:cubicBezTo>
                <a:cubicBezTo>
                  <a:pt x="1218" y="188"/>
                  <a:pt x="1219" y="189"/>
                  <a:pt x="1217" y="190"/>
                </a:cubicBezTo>
                <a:cubicBezTo>
                  <a:pt x="1215" y="191"/>
                  <a:pt x="1217" y="190"/>
                  <a:pt x="1214" y="189"/>
                </a:cubicBezTo>
                <a:cubicBezTo>
                  <a:pt x="1213" y="190"/>
                  <a:pt x="1213" y="190"/>
                  <a:pt x="1212" y="190"/>
                </a:cubicBezTo>
                <a:cubicBezTo>
                  <a:pt x="1213" y="193"/>
                  <a:pt x="1214" y="193"/>
                  <a:pt x="1217" y="194"/>
                </a:cubicBezTo>
                <a:cubicBezTo>
                  <a:pt x="1216" y="200"/>
                  <a:pt x="1216" y="197"/>
                  <a:pt x="1213" y="202"/>
                </a:cubicBezTo>
                <a:cubicBezTo>
                  <a:pt x="1210" y="201"/>
                  <a:pt x="1208" y="203"/>
                  <a:pt x="1206" y="202"/>
                </a:cubicBezTo>
                <a:close/>
                <a:moveTo>
                  <a:pt x="1222" y="200"/>
                </a:moveTo>
                <a:cubicBezTo>
                  <a:pt x="1220" y="199"/>
                  <a:pt x="1221" y="200"/>
                  <a:pt x="1220" y="199"/>
                </a:cubicBezTo>
                <a:cubicBezTo>
                  <a:pt x="1222" y="200"/>
                  <a:pt x="1221" y="199"/>
                  <a:pt x="1222" y="200"/>
                </a:cubicBezTo>
                <a:close/>
                <a:moveTo>
                  <a:pt x="1233" y="225"/>
                </a:moveTo>
                <a:cubicBezTo>
                  <a:pt x="1233" y="225"/>
                  <a:pt x="1233" y="226"/>
                  <a:pt x="1233" y="226"/>
                </a:cubicBezTo>
                <a:cubicBezTo>
                  <a:pt x="1232" y="226"/>
                  <a:pt x="1232" y="225"/>
                  <a:pt x="1232" y="225"/>
                </a:cubicBezTo>
                <a:cubicBezTo>
                  <a:pt x="1225" y="225"/>
                  <a:pt x="1218" y="224"/>
                  <a:pt x="1214" y="226"/>
                </a:cubicBezTo>
                <a:cubicBezTo>
                  <a:pt x="1211" y="224"/>
                  <a:pt x="1212" y="225"/>
                  <a:pt x="1213" y="221"/>
                </a:cubicBezTo>
                <a:cubicBezTo>
                  <a:pt x="1210" y="221"/>
                  <a:pt x="1211" y="221"/>
                  <a:pt x="1210" y="220"/>
                </a:cubicBezTo>
                <a:cubicBezTo>
                  <a:pt x="1209" y="220"/>
                  <a:pt x="1209" y="219"/>
                  <a:pt x="1209" y="219"/>
                </a:cubicBezTo>
                <a:cubicBezTo>
                  <a:pt x="1209" y="219"/>
                  <a:pt x="1210" y="218"/>
                  <a:pt x="1210" y="218"/>
                </a:cubicBezTo>
                <a:cubicBezTo>
                  <a:pt x="1216" y="220"/>
                  <a:pt x="1219" y="226"/>
                  <a:pt x="1225" y="222"/>
                </a:cubicBezTo>
                <a:cubicBezTo>
                  <a:pt x="1226" y="221"/>
                  <a:pt x="1225" y="222"/>
                  <a:pt x="1226" y="220"/>
                </a:cubicBezTo>
                <a:cubicBezTo>
                  <a:pt x="1226" y="219"/>
                  <a:pt x="1226" y="220"/>
                  <a:pt x="1226" y="218"/>
                </a:cubicBezTo>
                <a:cubicBezTo>
                  <a:pt x="1224" y="218"/>
                  <a:pt x="1225" y="218"/>
                  <a:pt x="1224" y="219"/>
                </a:cubicBezTo>
                <a:cubicBezTo>
                  <a:pt x="1219" y="218"/>
                  <a:pt x="1217" y="217"/>
                  <a:pt x="1215" y="215"/>
                </a:cubicBezTo>
                <a:cubicBezTo>
                  <a:pt x="1215" y="214"/>
                  <a:pt x="1215" y="213"/>
                  <a:pt x="1215" y="213"/>
                </a:cubicBezTo>
                <a:cubicBezTo>
                  <a:pt x="1222" y="212"/>
                  <a:pt x="1231" y="218"/>
                  <a:pt x="1239" y="214"/>
                </a:cubicBezTo>
                <a:cubicBezTo>
                  <a:pt x="1240" y="215"/>
                  <a:pt x="1241" y="215"/>
                  <a:pt x="1241" y="215"/>
                </a:cubicBezTo>
                <a:cubicBezTo>
                  <a:pt x="1240" y="220"/>
                  <a:pt x="1241" y="223"/>
                  <a:pt x="1244" y="225"/>
                </a:cubicBezTo>
                <a:cubicBezTo>
                  <a:pt x="1242" y="226"/>
                  <a:pt x="1238" y="226"/>
                  <a:pt x="1233" y="225"/>
                </a:cubicBezTo>
                <a:close/>
                <a:moveTo>
                  <a:pt x="1245" y="217"/>
                </a:moveTo>
                <a:cubicBezTo>
                  <a:pt x="1245" y="217"/>
                  <a:pt x="1244" y="217"/>
                  <a:pt x="1244" y="216"/>
                </a:cubicBezTo>
                <a:cubicBezTo>
                  <a:pt x="1246" y="214"/>
                  <a:pt x="1246" y="214"/>
                  <a:pt x="1248" y="212"/>
                </a:cubicBezTo>
                <a:cubicBezTo>
                  <a:pt x="1248" y="212"/>
                  <a:pt x="1249" y="212"/>
                  <a:pt x="1249" y="212"/>
                </a:cubicBezTo>
                <a:cubicBezTo>
                  <a:pt x="1248" y="214"/>
                  <a:pt x="1247" y="215"/>
                  <a:pt x="1245" y="216"/>
                </a:cubicBezTo>
                <a:cubicBezTo>
                  <a:pt x="1245" y="216"/>
                  <a:pt x="1245" y="216"/>
                  <a:pt x="1245" y="217"/>
                </a:cubicBezTo>
                <a:close/>
                <a:moveTo>
                  <a:pt x="1252" y="225"/>
                </a:moveTo>
                <a:cubicBezTo>
                  <a:pt x="1251" y="226"/>
                  <a:pt x="1251" y="226"/>
                  <a:pt x="1250" y="226"/>
                </a:cubicBezTo>
                <a:cubicBezTo>
                  <a:pt x="1249" y="226"/>
                  <a:pt x="1247" y="226"/>
                  <a:pt x="1245" y="225"/>
                </a:cubicBezTo>
                <a:cubicBezTo>
                  <a:pt x="1246" y="225"/>
                  <a:pt x="1248" y="224"/>
                  <a:pt x="1249" y="224"/>
                </a:cubicBezTo>
                <a:cubicBezTo>
                  <a:pt x="1250" y="224"/>
                  <a:pt x="1251" y="224"/>
                  <a:pt x="1252" y="224"/>
                </a:cubicBezTo>
                <a:cubicBezTo>
                  <a:pt x="1252" y="225"/>
                  <a:pt x="1252" y="225"/>
                  <a:pt x="1252" y="225"/>
                </a:cubicBezTo>
                <a:close/>
                <a:moveTo>
                  <a:pt x="1253" y="246"/>
                </a:moveTo>
                <a:cubicBezTo>
                  <a:pt x="1254" y="246"/>
                  <a:pt x="1256" y="246"/>
                  <a:pt x="1257" y="247"/>
                </a:cubicBezTo>
                <a:cubicBezTo>
                  <a:pt x="1255" y="247"/>
                  <a:pt x="1254" y="247"/>
                  <a:pt x="1253" y="246"/>
                </a:cubicBezTo>
                <a:close/>
                <a:moveTo>
                  <a:pt x="1254" y="198"/>
                </a:moveTo>
                <a:cubicBezTo>
                  <a:pt x="1249" y="199"/>
                  <a:pt x="1247" y="200"/>
                  <a:pt x="1244" y="196"/>
                </a:cubicBezTo>
                <a:cubicBezTo>
                  <a:pt x="1242" y="195"/>
                  <a:pt x="1243" y="196"/>
                  <a:pt x="1242" y="195"/>
                </a:cubicBezTo>
                <a:cubicBezTo>
                  <a:pt x="1248" y="193"/>
                  <a:pt x="1250" y="190"/>
                  <a:pt x="1256" y="193"/>
                </a:cubicBezTo>
                <a:cubicBezTo>
                  <a:pt x="1256" y="192"/>
                  <a:pt x="1257" y="191"/>
                  <a:pt x="1257" y="191"/>
                </a:cubicBezTo>
                <a:cubicBezTo>
                  <a:pt x="1258" y="191"/>
                  <a:pt x="1259" y="191"/>
                  <a:pt x="1260" y="191"/>
                </a:cubicBezTo>
                <a:cubicBezTo>
                  <a:pt x="1257" y="194"/>
                  <a:pt x="1256" y="194"/>
                  <a:pt x="1254" y="198"/>
                </a:cubicBezTo>
                <a:close/>
                <a:moveTo>
                  <a:pt x="1260" y="212"/>
                </a:moveTo>
                <a:cubicBezTo>
                  <a:pt x="1261" y="209"/>
                  <a:pt x="1263" y="209"/>
                  <a:pt x="1264" y="206"/>
                </a:cubicBezTo>
                <a:cubicBezTo>
                  <a:pt x="1265" y="206"/>
                  <a:pt x="1265" y="206"/>
                  <a:pt x="1265" y="206"/>
                </a:cubicBezTo>
                <a:cubicBezTo>
                  <a:pt x="1266" y="207"/>
                  <a:pt x="1266" y="208"/>
                  <a:pt x="1267" y="208"/>
                </a:cubicBezTo>
                <a:cubicBezTo>
                  <a:pt x="1267" y="209"/>
                  <a:pt x="1266" y="210"/>
                  <a:pt x="1266" y="211"/>
                </a:cubicBezTo>
                <a:cubicBezTo>
                  <a:pt x="1269" y="212"/>
                  <a:pt x="1270" y="212"/>
                  <a:pt x="1271" y="211"/>
                </a:cubicBezTo>
                <a:cubicBezTo>
                  <a:pt x="1272" y="212"/>
                  <a:pt x="1273" y="212"/>
                  <a:pt x="1273" y="212"/>
                </a:cubicBezTo>
                <a:cubicBezTo>
                  <a:pt x="1273" y="213"/>
                  <a:pt x="1273" y="215"/>
                  <a:pt x="1273" y="216"/>
                </a:cubicBezTo>
                <a:cubicBezTo>
                  <a:pt x="1267" y="215"/>
                  <a:pt x="1263" y="215"/>
                  <a:pt x="1261" y="212"/>
                </a:cubicBezTo>
                <a:cubicBezTo>
                  <a:pt x="1260" y="212"/>
                  <a:pt x="1260" y="212"/>
                  <a:pt x="1260" y="212"/>
                </a:cubicBezTo>
                <a:close/>
                <a:moveTo>
                  <a:pt x="1262" y="265"/>
                </a:moveTo>
                <a:cubicBezTo>
                  <a:pt x="1263" y="266"/>
                  <a:pt x="1262" y="266"/>
                  <a:pt x="1263" y="267"/>
                </a:cubicBezTo>
                <a:cubicBezTo>
                  <a:pt x="1262" y="266"/>
                  <a:pt x="1262" y="266"/>
                  <a:pt x="1262" y="265"/>
                </a:cubicBezTo>
                <a:close/>
                <a:moveTo>
                  <a:pt x="1265" y="219"/>
                </a:moveTo>
                <a:cubicBezTo>
                  <a:pt x="1265" y="218"/>
                  <a:pt x="1266" y="218"/>
                  <a:pt x="1266" y="218"/>
                </a:cubicBezTo>
                <a:cubicBezTo>
                  <a:pt x="1267" y="218"/>
                  <a:pt x="1268" y="218"/>
                  <a:pt x="1269" y="218"/>
                </a:cubicBezTo>
                <a:cubicBezTo>
                  <a:pt x="1269" y="219"/>
                  <a:pt x="1269" y="219"/>
                  <a:pt x="1269" y="219"/>
                </a:cubicBezTo>
                <a:cubicBezTo>
                  <a:pt x="1267" y="220"/>
                  <a:pt x="1268" y="219"/>
                  <a:pt x="1267" y="220"/>
                </a:cubicBezTo>
                <a:cubicBezTo>
                  <a:pt x="1267" y="220"/>
                  <a:pt x="1263" y="219"/>
                  <a:pt x="1265" y="219"/>
                </a:cubicBezTo>
                <a:close/>
                <a:moveTo>
                  <a:pt x="1269" y="231"/>
                </a:moveTo>
                <a:cubicBezTo>
                  <a:pt x="1265" y="229"/>
                  <a:pt x="1265" y="227"/>
                  <a:pt x="1265" y="225"/>
                </a:cubicBezTo>
                <a:cubicBezTo>
                  <a:pt x="1269" y="227"/>
                  <a:pt x="1273" y="227"/>
                  <a:pt x="1276" y="228"/>
                </a:cubicBezTo>
                <a:cubicBezTo>
                  <a:pt x="1275" y="230"/>
                  <a:pt x="1276" y="229"/>
                  <a:pt x="1275" y="230"/>
                </a:cubicBezTo>
                <a:cubicBezTo>
                  <a:pt x="1274" y="231"/>
                  <a:pt x="1271" y="230"/>
                  <a:pt x="1269" y="231"/>
                </a:cubicBezTo>
                <a:close/>
                <a:moveTo>
                  <a:pt x="1283" y="231"/>
                </a:moveTo>
                <a:cubicBezTo>
                  <a:pt x="1284" y="231"/>
                  <a:pt x="1284" y="232"/>
                  <a:pt x="1284" y="232"/>
                </a:cubicBezTo>
                <a:cubicBezTo>
                  <a:pt x="1285" y="233"/>
                  <a:pt x="1284" y="233"/>
                  <a:pt x="1285" y="235"/>
                </a:cubicBezTo>
                <a:cubicBezTo>
                  <a:pt x="1284" y="236"/>
                  <a:pt x="1282" y="236"/>
                  <a:pt x="1281" y="237"/>
                </a:cubicBezTo>
                <a:cubicBezTo>
                  <a:pt x="1278" y="236"/>
                  <a:pt x="1276" y="236"/>
                  <a:pt x="1273" y="235"/>
                </a:cubicBezTo>
                <a:cubicBezTo>
                  <a:pt x="1273" y="235"/>
                  <a:pt x="1273" y="234"/>
                  <a:pt x="1273" y="234"/>
                </a:cubicBezTo>
                <a:cubicBezTo>
                  <a:pt x="1278" y="234"/>
                  <a:pt x="1280" y="233"/>
                  <a:pt x="1283" y="231"/>
                </a:cubicBezTo>
                <a:close/>
                <a:moveTo>
                  <a:pt x="1251" y="53"/>
                </a:moveTo>
                <a:cubicBezTo>
                  <a:pt x="1253" y="54"/>
                  <a:pt x="1256" y="54"/>
                  <a:pt x="1259" y="55"/>
                </a:cubicBezTo>
                <a:cubicBezTo>
                  <a:pt x="1257" y="50"/>
                  <a:pt x="1244" y="46"/>
                  <a:pt x="1240" y="44"/>
                </a:cubicBezTo>
                <a:cubicBezTo>
                  <a:pt x="1239" y="44"/>
                  <a:pt x="1240" y="44"/>
                  <a:pt x="1238" y="44"/>
                </a:cubicBezTo>
                <a:cubicBezTo>
                  <a:pt x="1240" y="52"/>
                  <a:pt x="1247" y="48"/>
                  <a:pt x="1251" y="53"/>
                </a:cubicBezTo>
                <a:close/>
                <a:moveTo>
                  <a:pt x="1181" y="42"/>
                </a:moveTo>
                <a:cubicBezTo>
                  <a:pt x="1181" y="43"/>
                  <a:pt x="1181" y="44"/>
                  <a:pt x="1181" y="44"/>
                </a:cubicBezTo>
                <a:cubicBezTo>
                  <a:pt x="1182" y="45"/>
                  <a:pt x="1183" y="45"/>
                  <a:pt x="1185" y="45"/>
                </a:cubicBezTo>
                <a:cubicBezTo>
                  <a:pt x="1185" y="45"/>
                  <a:pt x="1185" y="44"/>
                  <a:pt x="1185" y="43"/>
                </a:cubicBezTo>
                <a:cubicBezTo>
                  <a:pt x="1184" y="43"/>
                  <a:pt x="1183" y="43"/>
                  <a:pt x="1181" y="42"/>
                </a:cubicBezTo>
                <a:close/>
                <a:moveTo>
                  <a:pt x="1289" y="71"/>
                </a:moveTo>
                <a:cubicBezTo>
                  <a:pt x="1289" y="67"/>
                  <a:pt x="1290" y="69"/>
                  <a:pt x="1288" y="67"/>
                </a:cubicBezTo>
                <a:cubicBezTo>
                  <a:pt x="1288" y="69"/>
                  <a:pt x="1288" y="68"/>
                  <a:pt x="1289" y="69"/>
                </a:cubicBezTo>
                <a:cubicBezTo>
                  <a:pt x="1289" y="70"/>
                  <a:pt x="1288" y="70"/>
                  <a:pt x="1288" y="70"/>
                </a:cubicBezTo>
                <a:cubicBezTo>
                  <a:pt x="1289" y="70"/>
                  <a:pt x="1289" y="71"/>
                  <a:pt x="1289" y="71"/>
                </a:cubicBezTo>
                <a:close/>
                <a:moveTo>
                  <a:pt x="1207" y="54"/>
                </a:moveTo>
                <a:cubicBezTo>
                  <a:pt x="1208" y="54"/>
                  <a:pt x="1208" y="54"/>
                  <a:pt x="1208" y="54"/>
                </a:cubicBezTo>
                <a:cubicBezTo>
                  <a:pt x="1208" y="54"/>
                  <a:pt x="1208" y="54"/>
                  <a:pt x="1209" y="53"/>
                </a:cubicBezTo>
                <a:cubicBezTo>
                  <a:pt x="1207" y="53"/>
                  <a:pt x="1206" y="53"/>
                  <a:pt x="1204" y="52"/>
                </a:cubicBezTo>
                <a:cubicBezTo>
                  <a:pt x="1206" y="55"/>
                  <a:pt x="1205" y="54"/>
                  <a:pt x="1207" y="54"/>
                </a:cubicBezTo>
                <a:close/>
                <a:moveTo>
                  <a:pt x="1035" y="22"/>
                </a:moveTo>
                <a:cubicBezTo>
                  <a:pt x="1036" y="22"/>
                  <a:pt x="1036" y="22"/>
                  <a:pt x="1037" y="22"/>
                </a:cubicBezTo>
                <a:cubicBezTo>
                  <a:pt x="1035" y="21"/>
                  <a:pt x="1035" y="20"/>
                  <a:pt x="1033" y="20"/>
                </a:cubicBezTo>
                <a:cubicBezTo>
                  <a:pt x="1033" y="21"/>
                  <a:pt x="1032" y="25"/>
                  <a:pt x="1035" y="22"/>
                </a:cubicBezTo>
                <a:close/>
                <a:moveTo>
                  <a:pt x="1187" y="54"/>
                </a:moveTo>
                <a:cubicBezTo>
                  <a:pt x="1186" y="57"/>
                  <a:pt x="1185" y="57"/>
                  <a:pt x="1187" y="59"/>
                </a:cubicBezTo>
                <a:cubicBezTo>
                  <a:pt x="1187" y="60"/>
                  <a:pt x="1188" y="60"/>
                  <a:pt x="1188" y="61"/>
                </a:cubicBezTo>
                <a:cubicBezTo>
                  <a:pt x="1188" y="60"/>
                  <a:pt x="1188" y="60"/>
                  <a:pt x="1188" y="60"/>
                </a:cubicBezTo>
                <a:cubicBezTo>
                  <a:pt x="1189" y="60"/>
                  <a:pt x="1190" y="60"/>
                  <a:pt x="1190" y="60"/>
                </a:cubicBezTo>
                <a:cubicBezTo>
                  <a:pt x="1190" y="58"/>
                  <a:pt x="1190" y="58"/>
                  <a:pt x="1190" y="57"/>
                </a:cubicBezTo>
                <a:cubicBezTo>
                  <a:pt x="1190" y="56"/>
                  <a:pt x="1190" y="55"/>
                  <a:pt x="1190" y="55"/>
                </a:cubicBezTo>
                <a:cubicBezTo>
                  <a:pt x="1189" y="55"/>
                  <a:pt x="1188" y="54"/>
                  <a:pt x="1187" y="54"/>
                </a:cubicBezTo>
                <a:close/>
                <a:moveTo>
                  <a:pt x="1003" y="27"/>
                </a:moveTo>
                <a:cubicBezTo>
                  <a:pt x="1002" y="27"/>
                  <a:pt x="1001" y="27"/>
                  <a:pt x="1001" y="27"/>
                </a:cubicBezTo>
                <a:cubicBezTo>
                  <a:pt x="1002" y="29"/>
                  <a:pt x="1003" y="31"/>
                  <a:pt x="1005" y="33"/>
                </a:cubicBezTo>
                <a:cubicBezTo>
                  <a:pt x="1005" y="33"/>
                  <a:pt x="1033" y="34"/>
                  <a:pt x="1033" y="33"/>
                </a:cubicBezTo>
                <a:cubicBezTo>
                  <a:pt x="1034" y="34"/>
                  <a:pt x="1035" y="34"/>
                  <a:pt x="1035" y="34"/>
                </a:cubicBezTo>
                <a:cubicBezTo>
                  <a:pt x="1035" y="30"/>
                  <a:pt x="1035" y="29"/>
                  <a:pt x="1031" y="27"/>
                </a:cubicBezTo>
                <a:cubicBezTo>
                  <a:pt x="1024" y="31"/>
                  <a:pt x="1012" y="24"/>
                  <a:pt x="1003" y="27"/>
                </a:cubicBezTo>
                <a:close/>
                <a:moveTo>
                  <a:pt x="1181" y="76"/>
                </a:moveTo>
                <a:cubicBezTo>
                  <a:pt x="1182" y="76"/>
                  <a:pt x="1183" y="77"/>
                  <a:pt x="1185" y="77"/>
                </a:cubicBezTo>
                <a:cubicBezTo>
                  <a:pt x="1185" y="76"/>
                  <a:pt x="1185" y="75"/>
                  <a:pt x="1185" y="75"/>
                </a:cubicBezTo>
                <a:cubicBezTo>
                  <a:pt x="1184" y="74"/>
                  <a:pt x="1182" y="73"/>
                  <a:pt x="1179" y="73"/>
                </a:cubicBezTo>
                <a:cubicBezTo>
                  <a:pt x="1180" y="75"/>
                  <a:pt x="1180" y="74"/>
                  <a:pt x="1181" y="76"/>
                </a:cubicBezTo>
                <a:close/>
                <a:moveTo>
                  <a:pt x="840" y="10"/>
                </a:moveTo>
                <a:cubicBezTo>
                  <a:pt x="838" y="9"/>
                  <a:pt x="838" y="9"/>
                  <a:pt x="836" y="8"/>
                </a:cubicBezTo>
                <a:cubicBezTo>
                  <a:pt x="834" y="12"/>
                  <a:pt x="834" y="12"/>
                  <a:pt x="832" y="13"/>
                </a:cubicBezTo>
                <a:cubicBezTo>
                  <a:pt x="832" y="13"/>
                  <a:pt x="831" y="14"/>
                  <a:pt x="831" y="15"/>
                </a:cubicBezTo>
                <a:cubicBezTo>
                  <a:pt x="833" y="15"/>
                  <a:pt x="835" y="15"/>
                  <a:pt x="836" y="16"/>
                </a:cubicBezTo>
                <a:cubicBezTo>
                  <a:pt x="837" y="11"/>
                  <a:pt x="836" y="13"/>
                  <a:pt x="840" y="10"/>
                </a:cubicBezTo>
                <a:close/>
                <a:moveTo>
                  <a:pt x="818" y="15"/>
                </a:moveTo>
                <a:cubicBezTo>
                  <a:pt x="819" y="15"/>
                  <a:pt x="819" y="14"/>
                  <a:pt x="819" y="13"/>
                </a:cubicBezTo>
                <a:cubicBezTo>
                  <a:pt x="810" y="8"/>
                  <a:pt x="803" y="6"/>
                  <a:pt x="792" y="6"/>
                </a:cubicBezTo>
                <a:cubicBezTo>
                  <a:pt x="792" y="7"/>
                  <a:pt x="792" y="8"/>
                  <a:pt x="791" y="9"/>
                </a:cubicBezTo>
                <a:cubicBezTo>
                  <a:pt x="792" y="9"/>
                  <a:pt x="792" y="9"/>
                  <a:pt x="792" y="9"/>
                </a:cubicBezTo>
                <a:cubicBezTo>
                  <a:pt x="800" y="18"/>
                  <a:pt x="811" y="12"/>
                  <a:pt x="818" y="15"/>
                </a:cubicBezTo>
                <a:close/>
                <a:moveTo>
                  <a:pt x="825" y="13"/>
                </a:moveTo>
                <a:cubicBezTo>
                  <a:pt x="824" y="13"/>
                  <a:pt x="823" y="12"/>
                  <a:pt x="822" y="11"/>
                </a:cubicBezTo>
                <a:cubicBezTo>
                  <a:pt x="821" y="12"/>
                  <a:pt x="821" y="14"/>
                  <a:pt x="820" y="16"/>
                </a:cubicBezTo>
                <a:cubicBezTo>
                  <a:pt x="822" y="15"/>
                  <a:pt x="823" y="15"/>
                  <a:pt x="824" y="14"/>
                </a:cubicBezTo>
                <a:cubicBezTo>
                  <a:pt x="824" y="14"/>
                  <a:pt x="825" y="14"/>
                  <a:pt x="825" y="13"/>
                </a:cubicBezTo>
                <a:close/>
                <a:moveTo>
                  <a:pt x="1197" y="88"/>
                </a:moveTo>
                <a:cubicBezTo>
                  <a:pt x="1197" y="91"/>
                  <a:pt x="1196" y="89"/>
                  <a:pt x="1199" y="91"/>
                </a:cubicBezTo>
                <a:cubicBezTo>
                  <a:pt x="1198" y="88"/>
                  <a:pt x="1200" y="90"/>
                  <a:pt x="1197" y="88"/>
                </a:cubicBezTo>
                <a:close/>
                <a:moveTo>
                  <a:pt x="779" y="13"/>
                </a:moveTo>
                <a:cubicBezTo>
                  <a:pt x="780" y="8"/>
                  <a:pt x="779" y="7"/>
                  <a:pt x="776" y="5"/>
                </a:cubicBezTo>
                <a:cubicBezTo>
                  <a:pt x="775" y="5"/>
                  <a:pt x="772" y="5"/>
                  <a:pt x="771" y="6"/>
                </a:cubicBezTo>
                <a:cubicBezTo>
                  <a:pt x="769" y="6"/>
                  <a:pt x="771" y="8"/>
                  <a:pt x="772" y="12"/>
                </a:cubicBezTo>
                <a:cubicBezTo>
                  <a:pt x="775" y="13"/>
                  <a:pt x="777" y="13"/>
                  <a:pt x="779" y="13"/>
                </a:cubicBezTo>
                <a:close/>
                <a:moveTo>
                  <a:pt x="1122" y="77"/>
                </a:moveTo>
                <a:cubicBezTo>
                  <a:pt x="1123" y="76"/>
                  <a:pt x="1124" y="77"/>
                  <a:pt x="1123" y="75"/>
                </a:cubicBezTo>
                <a:cubicBezTo>
                  <a:pt x="1122" y="75"/>
                  <a:pt x="1122" y="75"/>
                  <a:pt x="1120" y="75"/>
                </a:cubicBezTo>
                <a:cubicBezTo>
                  <a:pt x="1119" y="76"/>
                  <a:pt x="1119" y="76"/>
                  <a:pt x="1118" y="76"/>
                </a:cubicBezTo>
                <a:cubicBezTo>
                  <a:pt x="1119" y="76"/>
                  <a:pt x="1119" y="77"/>
                  <a:pt x="1119" y="77"/>
                </a:cubicBezTo>
                <a:cubicBezTo>
                  <a:pt x="1119" y="78"/>
                  <a:pt x="1119" y="78"/>
                  <a:pt x="1119" y="78"/>
                </a:cubicBezTo>
                <a:cubicBezTo>
                  <a:pt x="1122" y="78"/>
                  <a:pt x="1121" y="78"/>
                  <a:pt x="1122" y="77"/>
                </a:cubicBezTo>
                <a:close/>
                <a:moveTo>
                  <a:pt x="1187" y="92"/>
                </a:moveTo>
                <a:cubicBezTo>
                  <a:pt x="1188" y="92"/>
                  <a:pt x="1189" y="92"/>
                  <a:pt x="1190" y="93"/>
                </a:cubicBezTo>
                <a:cubicBezTo>
                  <a:pt x="1190" y="91"/>
                  <a:pt x="1191" y="90"/>
                  <a:pt x="1191" y="89"/>
                </a:cubicBezTo>
                <a:cubicBezTo>
                  <a:pt x="1190" y="88"/>
                  <a:pt x="1189" y="88"/>
                  <a:pt x="1189" y="88"/>
                </a:cubicBezTo>
                <a:cubicBezTo>
                  <a:pt x="1188" y="90"/>
                  <a:pt x="1188" y="90"/>
                  <a:pt x="1187" y="92"/>
                </a:cubicBezTo>
                <a:close/>
                <a:moveTo>
                  <a:pt x="1183" y="91"/>
                </a:moveTo>
                <a:cubicBezTo>
                  <a:pt x="1182" y="88"/>
                  <a:pt x="1183" y="90"/>
                  <a:pt x="1180" y="89"/>
                </a:cubicBezTo>
                <a:cubicBezTo>
                  <a:pt x="1181" y="90"/>
                  <a:pt x="1181" y="90"/>
                  <a:pt x="1183" y="91"/>
                </a:cubicBezTo>
                <a:close/>
                <a:moveTo>
                  <a:pt x="1286" y="113"/>
                </a:moveTo>
                <a:cubicBezTo>
                  <a:pt x="1286" y="112"/>
                  <a:pt x="1286" y="112"/>
                  <a:pt x="1286" y="111"/>
                </a:cubicBezTo>
                <a:cubicBezTo>
                  <a:pt x="1286" y="111"/>
                  <a:pt x="1285" y="110"/>
                  <a:pt x="1284" y="110"/>
                </a:cubicBezTo>
                <a:cubicBezTo>
                  <a:pt x="1284" y="111"/>
                  <a:pt x="1284" y="111"/>
                  <a:pt x="1284" y="112"/>
                </a:cubicBezTo>
                <a:cubicBezTo>
                  <a:pt x="1284" y="112"/>
                  <a:pt x="1284" y="112"/>
                  <a:pt x="1284" y="113"/>
                </a:cubicBezTo>
                <a:cubicBezTo>
                  <a:pt x="1285" y="113"/>
                  <a:pt x="1285" y="113"/>
                  <a:pt x="1286" y="113"/>
                </a:cubicBezTo>
                <a:close/>
                <a:moveTo>
                  <a:pt x="762" y="11"/>
                </a:moveTo>
                <a:cubicBezTo>
                  <a:pt x="762" y="8"/>
                  <a:pt x="762" y="8"/>
                  <a:pt x="761" y="6"/>
                </a:cubicBezTo>
                <a:cubicBezTo>
                  <a:pt x="761" y="6"/>
                  <a:pt x="760" y="6"/>
                  <a:pt x="759" y="5"/>
                </a:cubicBezTo>
                <a:cubicBezTo>
                  <a:pt x="758" y="6"/>
                  <a:pt x="758" y="6"/>
                  <a:pt x="758" y="6"/>
                </a:cubicBezTo>
                <a:cubicBezTo>
                  <a:pt x="758" y="8"/>
                  <a:pt x="757" y="10"/>
                  <a:pt x="757" y="12"/>
                </a:cubicBezTo>
                <a:cubicBezTo>
                  <a:pt x="760" y="12"/>
                  <a:pt x="760" y="12"/>
                  <a:pt x="762" y="11"/>
                </a:cubicBezTo>
                <a:close/>
                <a:moveTo>
                  <a:pt x="745" y="12"/>
                </a:moveTo>
                <a:cubicBezTo>
                  <a:pt x="746" y="9"/>
                  <a:pt x="746" y="8"/>
                  <a:pt x="745" y="7"/>
                </a:cubicBezTo>
                <a:cubicBezTo>
                  <a:pt x="744" y="6"/>
                  <a:pt x="744" y="6"/>
                  <a:pt x="742" y="5"/>
                </a:cubicBezTo>
                <a:cubicBezTo>
                  <a:pt x="741" y="6"/>
                  <a:pt x="739" y="6"/>
                  <a:pt x="738" y="6"/>
                </a:cubicBezTo>
                <a:cubicBezTo>
                  <a:pt x="737" y="7"/>
                  <a:pt x="738" y="9"/>
                  <a:pt x="736" y="10"/>
                </a:cubicBezTo>
                <a:cubicBezTo>
                  <a:pt x="736" y="11"/>
                  <a:pt x="736" y="11"/>
                  <a:pt x="736" y="11"/>
                </a:cubicBezTo>
                <a:cubicBezTo>
                  <a:pt x="740" y="12"/>
                  <a:pt x="743" y="12"/>
                  <a:pt x="745" y="12"/>
                </a:cubicBezTo>
                <a:close/>
                <a:moveTo>
                  <a:pt x="1193" y="102"/>
                </a:moveTo>
                <a:cubicBezTo>
                  <a:pt x="1194" y="102"/>
                  <a:pt x="1194" y="101"/>
                  <a:pt x="1195" y="101"/>
                </a:cubicBezTo>
                <a:cubicBezTo>
                  <a:pt x="1194" y="101"/>
                  <a:pt x="1194" y="101"/>
                  <a:pt x="1194" y="101"/>
                </a:cubicBezTo>
                <a:cubicBezTo>
                  <a:pt x="1193" y="100"/>
                  <a:pt x="1193" y="99"/>
                  <a:pt x="1193" y="99"/>
                </a:cubicBezTo>
                <a:cubicBezTo>
                  <a:pt x="1192" y="98"/>
                  <a:pt x="1192" y="98"/>
                  <a:pt x="1191" y="98"/>
                </a:cubicBezTo>
                <a:cubicBezTo>
                  <a:pt x="1190" y="102"/>
                  <a:pt x="1190" y="102"/>
                  <a:pt x="1190" y="102"/>
                </a:cubicBezTo>
                <a:cubicBezTo>
                  <a:pt x="1192" y="102"/>
                  <a:pt x="1192" y="102"/>
                  <a:pt x="1193" y="102"/>
                </a:cubicBezTo>
                <a:close/>
                <a:moveTo>
                  <a:pt x="786" y="25"/>
                </a:moveTo>
                <a:cubicBezTo>
                  <a:pt x="787" y="24"/>
                  <a:pt x="786" y="24"/>
                  <a:pt x="787" y="23"/>
                </a:cubicBezTo>
                <a:cubicBezTo>
                  <a:pt x="786" y="22"/>
                  <a:pt x="786" y="22"/>
                  <a:pt x="784" y="21"/>
                </a:cubicBezTo>
                <a:cubicBezTo>
                  <a:pt x="782" y="21"/>
                  <a:pt x="783" y="21"/>
                  <a:pt x="781" y="21"/>
                </a:cubicBezTo>
                <a:cubicBezTo>
                  <a:pt x="781" y="23"/>
                  <a:pt x="782" y="24"/>
                  <a:pt x="782" y="25"/>
                </a:cubicBezTo>
                <a:cubicBezTo>
                  <a:pt x="784" y="25"/>
                  <a:pt x="785" y="25"/>
                  <a:pt x="786" y="25"/>
                </a:cubicBezTo>
                <a:close/>
                <a:moveTo>
                  <a:pt x="769" y="23"/>
                </a:moveTo>
                <a:cubicBezTo>
                  <a:pt x="770" y="23"/>
                  <a:pt x="771" y="24"/>
                  <a:pt x="771" y="24"/>
                </a:cubicBezTo>
                <a:cubicBezTo>
                  <a:pt x="771" y="20"/>
                  <a:pt x="772" y="21"/>
                  <a:pt x="770" y="19"/>
                </a:cubicBezTo>
                <a:cubicBezTo>
                  <a:pt x="769" y="21"/>
                  <a:pt x="769" y="20"/>
                  <a:pt x="770" y="22"/>
                </a:cubicBezTo>
                <a:cubicBezTo>
                  <a:pt x="770" y="23"/>
                  <a:pt x="769" y="23"/>
                  <a:pt x="769" y="23"/>
                </a:cubicBezTo>
                <a:close/>
                <a:moveTo>
                  <a:pt x="708" y="13"/>
                </a:moveTo>
                <a:cubicBezTo>
                  <a:pt x="709" y="12"/>
                  <a:pt x="709" y="11"/>
                  <a:pt x="710" y="9"/>
                </a:cubicBezTo>
                <a:cubicBezTo>
                  <a:pt x="709" y="9"/>
                  <a:pt x="708" y="9"/>
                  <a:pt x="707" y="9"/>
                </a:cubicBezTo>
                <a:cubicBezTo>
                  <a:pt x="707" y="11"/>
                  <a:pt x="707" y="11"/>
                  <a:pt x="707" y="12"/>
                </a:cubicBezTo>
                <a:cubicBezTo>
                  <a:pt x="708" y="12"/>
                  <a:pt x="708" y="13"/>
                  <a:pt x="708" y="13"/>
                </a:cubicBezTo>
                <a:close/>
                <a:moveTo>
                  <a:pt x="693" y="7"/>
                </a:moveTo>
                <a:cubicBezTo>
                  <a:pt x="692" y="8"/>
                  <a:pt x="692" y="9"/>
                  <a:pt x="692" y="10"/>
                </a:cubicBezTo>
                <a:cubicBezTo>
                  <a:pt x="693" y="10"/>
                  <a:pt x="693" y="10"/>
                  <a:pt x="694" y="10"/>
                </a:cubicBezTo>
                <a:cubicBezTo>
                  <a:pt x="694" y="7"/>
                  <a:pt x="695" y="9"/>
                  <a:pt x="693" y="7"/>
                </a:cubicBezTo>
                <a:close/>
                <a:moveTo>
                  <a:pt x="778" y="28"/>
                </a:moveTo>
                <a:cubicBezTo>
                  <a:pt x="778" y="28"/>
                  <a:pt x="778" y="27"/>
                  <a:pt x="778" y="27"/>
                </a:cubicBezTo>
                <a:cubicBezTo>
                  <a:pt x="779" y="26"/>
                  <a:pt x="779" y="27"/>
                  <a:pt x="780" y="25"/>
                </a:cubicBezTo>
                <a:cubicBezTo>
                  <a:pt x="778" y="24"/>
                  <a:pt x="778" y="24"/>
                  <a:pt x="776" y="24"/>
                </a:cubicBezTo>
                <a:cubicBezTo>
                  <a:pt x="776" y="27"/>
                  <a:pt x="774" y="26"/>
                  <a:pt x="778" y="28"/>
                </a:cubicBezTo>
                <a:close/>
                <a:moveTo>
                  <a:pt x="688" y="10"/>
                </a:moveTo>
                <a:cubicBezTo>
                  <a:pt x="689" y="9"/>
                  <a:pt x="688" y="10"/>
                  <a:pt x="689" y="8"/>
                </a:cubicBezTo>
                <a:cubicBezTo>
                  <a:pt x="688" y="8"/>
                  <a:pt x="687" y="7"/>
                  <a:pt x="686" y="6"/>
                </a:cubicBezTo>
                <a:cubicBezTo>
                  <a:pt x="685" y="8"/>
                  <a:pt x="685" y="8"/>
                  <a:pt x="683" y="10"/>
                </a:cubicBezTo>
                <a:cubicBezTo>
                  <a:pt x="686" y="10"/>
                  <a:pt x="686" y="10"/>
                  <a:pt x="688" y="10"/>
                </a:cubicBezTo>
                <a:close/>
                <a:moveTo>
                  <a:pt x="753" y="23"/>
                </a:moveTo>
                <a:cubicBezTo>
                  <a:pt x="755" y="22"/>
                  <a:pt x="754" y="24"/>
                  <a:pt x="755" y="20"/>
                </a:cubicBezTo>
                <a:cubicBezTo>
                  <a:pt x="753" y="20"/>
                  <a:pt x="752" y="20"/>
                  <a:pt x="750" y="19"/>
                </a:cubicBezTo>
                <a:cubicBezTo>
                  <a:pt x="751" y="22"/>
                  <a:pt x="751" y="21"/>
                  <a:pt x="753" y="23"/>
                </a:cubicBezTo>
                <a:close/>
                <a:moveTo>
                  <a:pt x="741" y="21"/>
                </a:moveTo>
                <a:cubicBezTo>
                  <a:pt x="742" y="21"/>
                  <a:pt x="742" y="21"/>
                  <a:pt x="742" y="21"/>
                </a:cubicBezTo>
                <a:cubicBezTo>
                  <a:pt x="742" y="18"/>
                  <a:pt x="743" y="20"/>
                  <a:pt x="741" y="19"/>
                </a:cubicBezTo>
                <a:cubicBezTo>
                  <a:pt x="738" y="20"/>
                  <a:pt x="732" y="19"/>
                  <a:pt x="729" y="19"/>
                </a:cubicBezTo>
                <a:cubicBezTo>
                  <a:pt x="729" y="20"/>
                  <a:pt x="729" y="21"/>
                  <a:pt x="729" y="21"/>
                </a:cubicBezTo>
                <a:cubicBezTo>
                  <a:pt x="733" y="22"/>
                  <a:pt x="738" y="22"/>
                  <a:pt x="741" y="21"/>
                </a:cubicBezTo>
                <a:close/>
                <a:moveTo>
                  <a:pt x="670" y="9"/>
                </a:moveTo>
                <a:cubicBezTo>
                  <a:pt x="670" y="10"/>
                  <a:pt x="671" y="10"/>
                  <a:pt x="671" y="10"/>
                </a:cubicBezTo>
                <a:cubicBezTo>
                  <a:pt x="671" y="9"/>
                  <a:pt x="671" y="9"/>
                  <a:pt x="671" y="9"/>
                </a:cubicBezTo>
                <a:cubicBezTo>
                  <a:pt x="668" y="8"/>
                  <a:pt x="666" y="8"/>
                  <a:pt x="663" y="7"/>
                </a:cubicBezTo>
                <a:cubicBezTo>
                  <a:pt x="663" y="8"/>
                  <a:pt x="663" y="8"/>
                  <a:pt x="663" y="9"/>
                </a:cubicBezTo>
                <a:cubicBezTo>
                  <a:pt x="665" y="10"/>
                  <a:pt x="668" y="10"/>
                  <a:pt x="670" y="9"/>
                </a:cubicBezTo>
                <a:close/>
                <a:moveTo>
                  <a:pt x="688" y="19"/>
                </a:moveTo>
                <a:cubicBezTo>
                  <a:pt x="688" y="20"/>
                  <a:pt x="689" y="20"/>
                  <a:pt x="689" y="20"/>
                </a:cubicBezTo>
                <a:cubicBezTo>
                  <a:pt x="688" y="17"/>
                  <a:pt x="689" y="19"/>
                  <a:pt x="687" y="17"/>
                </a:cubicBezTo>
                <a:cubicBezTo>
                  <a:pt x="685" y="18"/>
                  <a:pt x="685" y="18"/>
                  <a:pt x="682" y="18"/>
                </a:cubicBezTo>
                <a:cubicBezTo>
                  <a:pt x="682" y="19"/>
                  <a:pt x="682" y="20"/>
                  <a:pt x="681" y="20"/>
                </a:cubicBezTo>
                <a:cubicBezTo>
                  <a:pt x="684" y="20"/>
                  <a:pt x="686" y="20"/>
                  <a:pt x="688" y="19"/>
                </a:cubicBezTo>
                <a:close/>
                <a:moveTo>
                  <a:pt x="626" y="9"/>
                </a:moveTo>
                <a:cubicBezTo>
                  <a:pt x="626" y="9"/>
                  <a:pt x="626" y="9"/>
                  <a:pt x="627" y="9"/>
                </a:cubicBezTo>
                <a:cubicBezTo>
                  <a:pt x="626" y="6"/>
                  <a:pt x="627" y="8"/>
                  <a:pt x="624" y="7"/>
                </a:cubicBezTo>
                <a:cubicBezTo>
                  <a:pt x="623" y="7"/>
                  <a:pt x="624" y="7"/>
                  <a:pt x="622" y="7"/>
                </a:cubicBezTo>
                <a:cubicBezTo>
                  <a:pt x="622" y="8"/>
                  <a:pt x="622" y="8"/>
                  <a:pt x="621" y="9"/>
                </a:cubicBezTo>
                <a:cubicBezTo>
                  <a:pt x="624" y="9"/>
                  <a:pt x="624" y="10"/>
                  <a:pt x="626" y="9"/>
                </a:cubicBezTo>
                <a:close/>
                <a:moveTo>
                  <a:pt x="674" y="18"/>
                </a:moveTo>
                <a:cubicBezTo>
                  <a:pt x="674" y="18"/>
                  <a:pt x="674" y="19"/>
                  <a:pt x="674" y="20"/>
                </a:cubicBezTo>
                <a:cubicBezTo>
                  <a:pt x="675" y="20"/>
                  <a:pt x="676" y="20"/>
                  <a:pt x="677" y="20"/>
                </a:cubicBezTo>
                <a:cubicBezTo>
                  <a:pt x="676" y="18"/>
                  <a:pt x="678" y="19"/>
                  <a:pt x="674" y="18"/>
                </a:cubicBezTo>
                <a:close/>
                <a:moveTo>
                  <a:pt x="653" y="20"/>
                </a:moveTo>
                <a:cubicBezTo>
                  <a:pt x="657" y="20"/>
                  <a:pt x="658" y="20"/>
                  <a:pt x="660" y="19"/>
                </a:cubicBezTo>
                <a:cubicBezTo>
                  <a:pt x="661" y="18"/>
                  <a:pt x="661" y="18"/>
                  <a:pt x="661" y="17"/>
                </a:cubicBezTo>
                <a:cubicBezTo>
                  <a:pt x="660" y="17"/>
                  <a:pt x="658" y="17"/>
                  <a:pt x="657" y="16"/>
                </a:cubicBezTo>
                <a:cubicBezTo>
                  <a:pt x="654" y="18"/>
                  <a:pt x="648" y="19"/>
                  <a:pt x="644" y="18"/>
                </a:cubicBezTo>
                <a:cubicBezTo>
                  <a:pt x="643" y="20"/>
                  <a:pt x="643" y="20"/>
                  <a:pt x="643" y="20"/>
                </a:cubicBezTo>
                <a:cubicBezTo>
                  <a:pt x="646" y="20"/>
                  <a:pt x="651" y="21"/>
                  <a:pt x="653" y="20"/>
                </a:cubicBezTo>
                <a:close/>
                <a:moveTo>
                  <a:pt x="720" y="31"/>
                </a:moveTo>
                <a:cubicBezTo>
                  <a:pt x="718" y="33"/>
                  <a:pt x="719" y="33"/>
                  <a:pt x="716" y="32"/>
                </a:cubicBezTo>
                <a:cubicBezTo>
                  <a:pt x="715" y="35"/>
                  <a:pt x="715" y="35"/>
                  <a:pt x="715" y="35"/>
                </a:cubicBezTo>
                <a:cubicBezTo>
                  <a:pt x="721" y="36"/>
                  <a:pt x="724" y="35"/>
                  <a:pt x="720" y="31"/>
                </a:cubicBezTo>
                <a:close/>
                <a:moveTo>
                  <a:pt x="707" y="35"/>
                </a:moveTo>
                <a:cubicBezTo>
                  <a:pt x="708" y="35"/>
                  <a:pt x="709" y="35"/>
                  <a:pt x="710" y="36"/>
                </a:cubicBezTo>
                <a:cubicBezTo>
                  <a:pt x="711" y="34"/>
                  <a:pt x="710" y="35"/>
                  <a:pt x="711" y="34"/>
                </a:cubicBezTo>
                <a:cubicBezTo>
                  <a:pt x="712" y="32"/>
                  <a:pt x="712" y="32"/>
                  <a:pt x="712" y="32"/>
                </a:cubicBezTo>
                <a:cubicBezTo>
                  <a:pt x="710" y="32"/>
                  <a:pt x="707" y="32"/>
                  <a:pt x="705" y="32"/>
                </a:cubicBezTo>
                <a:cubicBezTo>
                  <a:pt x="704" y="33"/>
                  <a:pt x="704" y="33"/>
                  <a:pt x="704" y="35"/>
                </a:cubicBezTo>
                <a:cubicBezTo>
                  <a:pt x="706" y="35"/>
                  <a:pt x="706" y="35"/>
                  <a:pt x="707" y="35"/>
                </a:cubicBezTo>
                <a:close/>
                <a:moveTo>
                  <a:pt x="1290" y="153"/>
                </a:moveTo>
                <a:cubicBezTo>
                  <a:pt x="1290" y="153"/>
                  <a:pt x="1291" y="153"/>
                  <a:pt x="1292" y="153"/>
                </a:cubicBezTo>
                <a:cubicBezTo>
                  <a:pt x="1292" y="151"/>
                  <a:pt x="1292" y="151"/>
                  <a:pt x="1291" y="150"/>
                </a:cubicBezTo>
                <a:cubicBezTo>
                  <a:pt x="1290" y="149"/>
                  <a:pt x="1290" y="149"/>
                  <a:pt x="1288" y="148"/>
                </a:cubicBezTo>
                <a:cubicBezTo>
                  <a:pt x="1289" y="151"/>
                  <a:pt x="1289" y="150"/>
                  <a:pt x="1290" y="153"/>
                </a:cubicBezTo>
                <a:close/>
                <a:moveTo>
                  <a:pt x="649" y="27"/>
                </a:moveTo>
                <a:cubicBezTo>
                  <a:pt x="650" y="28"/>
                  <a:pt x="649" y="28"/>
                  <a:pt x="650" y="28"/>
                </a:cubicBezTo>
                <a:cubicBezTo>
                  <a:pt x="651" y="27"/>
                  <a:pt x="652" y="27"/>
                  <a:pt x="653" y="27"/>
                </a:cubicBezTo>
                <a:cubicBezTo>
                  <a:pt x="652" y="24"/>
                  <a:pt x="653" y="25"/>
                  <a:pt x="651" y="24"/>
                </a:cubicBezTo>
                <a:cubicBezTo>
                  <a:pt x="650" y="24"/>
                  <a:pt x="651" y="24"/>
                  <a:pt x="649" y="24"/>
                </a:cubicBezTo>
                <a:cubicBezTo>
                  <a:pt x="649" y="26"/>
                  <a:pt x="649" y="26"/>
                  <a:pt x="649" y="27"/>
                </a:cubicBezTo>
                <a:close/>
                <a:moveTo>
                  <a:pt x="1283" y="155"/>
                </a:moveTo>
                <a:cubicBezTo>
                  <a:pt x="1285" y="155"/>
                  <a:pt x="1285" y="155"/>
                  <a:pt x="1286" y="154"/>
                </a:cubicBezTo>
                <a:cubicBezTo>
                  <a:pt x="1286" y="154"/>
                  <a:pt x="1287" y="154"/>
                  <a:pt x="1287" y="155"/>
                </a:cubicBezTo>
                <a:cubicBezTo>
                  <a:pt x="1287" y="154"/>
                  <a:pt x="1287" y="153"/>
                  <a:pt x="1288" y="153"/>
                </a:cubicBezTo>
                <a:cubicBezTo>
                  <a:pt x="1284" y="152"/>
                  <a:pt x="1284" y="152"/>
                  <a:pt x="1284" y="152"/>
                </a:cubicBezTo>
                <a:cubicBezTo>
                  <a:pt x="1283" y="153"/>
                  <a:pt x="1283" y="154"/>
                  <a:pt x="1283" y="155"/>
                </a:cubicBezTo>
                <a:close/>
                <a:moveTo>
                  <a:pt x="615" y="20"/>
                </a:moveTo>
                <a:cubicBezTo>
                  <a:pt x="616" y="21"/>
                  <a:pt x="616" y="21"/>
                  <a:pt x="617" y="21"/>
                </a:cubicBezTo>
                <a:cubicBezTo>
                  <a:pt x="617" y="20"/>
                  <a:pt x="617" y="20"/>
                  <a:pt x="617" y="19"/>
                </a:cubicBezTo>
                <a:cubicBezTo>
                  <a:pt x="616" y="18"/>
                  <a:pt x="614" y="17"/>
                  <a:pt x="612" y="17"/>
                </a:cubicBezTo>
                <a:cubicBezTo>
                  <a:pt x="607" y="20"/>
                  <a:pt x="599" y="18"/>
                  <a:pt x="594" y="20"/>
                </a:cubicBezTo>
                <a:cubicBezTo>
                  <a:pt x="593" y="20"/>
                  <a:pt x="593" y="20"/>
                  <a:pt x="593" y="20"/>
                </a:cubicBezTo>
                <a:cubicBezTo>
                  <a:pt x="593" y="21"/>
                  <a:pt x="593" y="21"/>
                  <a:pt x="593" y="21"/>
                </a:cubicBezTo>
                <a:cubicBezTo>
                  <a:pt x="598" y="22"/>
                  <a:pt x="611" y="23"/>
                  <a:pt x="615" y="20"/>
                </a:cubicBezTo>
                <a:close/>
                <a:moveTo>
                  <a:pt x="1226" y="146"/>
                </a:moveTo>
                <a:cubicBezTo>
                  <a:pt x="1228" y="147"/>
                  <a:pt x="1229" y="147"/>
                  <a:pt x="1231" y="146"/>
                </a:cubicBezTo>
                <a:cubicBezTo>
                  <a:pt x="1231" y="146"/>
                  <a:pt x="1232" y="146"/>
                  <a:pt x="1232" y="145"/>
                </a:cubicBezTo>
                <a:cubicBezTo>
                  <a:pt x="1231" y="144"/>
                  <a:pt x="1231" y="145"/>
                  <a:pt x="1231" y="142"/>
                </a:cubicBezTo>
                <a:cubicBezTo>
                  <a:pt x="1229" y="142"/>
                  <a:pt x="1228" y="143"/>
                  <a:pt x="1227" y="143"/>
                </a:cubicBezTo>
                <a:cubicBezTo>
                  <a:pt x="1226" y="144"/>
                  <a:pt x="1226" y="144"/>
                  <a:pt x="1226" y="146"/>
                </a:cubicBezTo>
                <a:close/>
                <a:moveTo>
                  <a:pt x="1299" y="158"/>
                </a:moveTo>
                <a:cubicBezTo>
                  <a:pt x="1298" y="155"/>
                  <a:pt x="1300" y="157"/>
                  <a:pt x="1296" y="155"/>
                </a:cubicBezTo>
                <a:cubicBezTo>
                  <a:pt x="1298" y="157"/>
                  <a:pt x="1297" y="157"/>
                  <a:pt x="1299" y="158"/>
                </a:cubicBezTo>
                <a:close/>
                <a:moveTo>
                  <a:pt x="1223" y="145"/>
                </a:moveTo>
                <a:cubicBezTo>
                  <a:pt x="1223" y="144"/>
                  <a:pt x="1224" y="144"/>
                  <a:pt x="1224" y="144"/>
                </a:cubicBezTo>
                <a:cubicBezTo>
                  <a:pt x="1224" y="144"/>
                  <a:pt x="1223" y="144"/>
                  <a:pt x="1223" y="144"/>
                </a:cubicBezTo>
                <a:cubicBezTo>
                  <a:pt x="1223" y="143"/>
                  <a:pt x="1223" y="142"/>
                  <a:pt x="1222" y="141"/>
                </a:cubicBezTo>
                <a:cubicBezTo>
                  <a:pt x="1221" y="141"/>
                  <a:pt x="1220" y="141"/>
                  <a:pt x="1219" y="141"/>
                </a:cubicBezTo>
                <a:cubicBezTo>
                  <a:pt x="1219" y="144"/>
                  <a:pt x="1218" y="142"/>
                  <a:pt x="1221" y="144"/>
                </a:cubicBezTo>
                <a:cubicBezTo>
                  <a:pt x="1222" y="145"/>
                  <a:pt x="1221" y="146"/>
                  <a:pt x="1223" y="145"/>
                </a:cubicBezTo>
                <a:close/>
                <a:moveTo>
                  <a:pt x="674" y="37"/>
                </a:moveTo>
                <a:cubicBezTo>
                  <a:pt x="675" y="35"/>
                  <a:pt x="675" y="35"/>
                  <a:pt x="676" y="33"/>
                </a:cubicBezTo>
                <a:cubicBezTo>
                  <a:pt x="675" y="33"/>
                  <a:pt x="674" y="32"/>
                  <a:pt x="673" y="32"/>
                </a:cubicBezTo>
                <a:cubicBezTo>
                  <a:pt x="673" y="34"/>
                  <a:pt x="672" y="34"/>
                  <a:pt x="673" y="35"/>
                </a:cubicBezTo>
                <a:cubicBezTo>
                  <a:pt x="673" y="36"/>
                  <a:pt x="674" y="36"/>
                  <a:pt x="674" y="37"/>
                </a:cubicBezTo>
                <a:close/>
                <a:moveTo>
                  <a:pt x="1292" y="171"/>
                </a:moveTo>
                <a:cubicBezTo>
                  <a:pt x="1293" y="171"/>
                  <a:pt x="1294" y="170"/>
                  <a:pt x="1295" y="170"/>
                </a:cubicBezTo>
                <a:cubicBezTo>
                  <a:pt x="1296" y="169"/>
                  <a:pt x="1295" y="170"/>
                  <a:pt x="1296" y="168"/>
                </a:cubicBezTo>
                <a:cubicBezTo>
                  <a:pt x="1294" y="167"/>
                  <a:pt x="1290" y="166"/>
                  <a:pt x="1289" y="166"/>
                </a:cubicBezTo>
                <a:cubicBezTo>
                  <a:pt x="1289" y="165"/>
                  <a:pt x="1288" y="165"/>
                  <a:pt x="1287" y="164"/>
                </a:cubicBezTo>
                <a:cubicBezTo>
                  <a:pt x="1289" y="161"/>
                  <a:pt x="1288" y="162"/>
                  <a:pt x="1290" y="160"/>
                </a:cubicBezTo>
                <a:cubicBezTo>
                  <a:pt x="1289" y="159"/>
                  <a:pt x="1289" y="159"/>
                  <a:pt x="1288" y="158"/>
                </a:cubicBezTo>
                <a:cubicBezTo>
                  <a:pt x="1285" y="160"/>
                  <a:pt x="1277" y="160"/>
                  <a:pt x="1274" y="157"/>
                </a:cubicBezTo>
                <a:cubicBezTo>
                  <a:pt x="1273" y="157"/>
                  <a:pt x="1272" y="157"/>
                  <a:pt x="1271" y="157"/>
                </a:cubicBezTo>
                <a:cubicBezTo>
                  <a:pt x="1272" y="162"/>
                  <a:pt x="1273" y="159"/>
                  <a:pt x="1273" y="164"/>
                </a:cubicBezTo>
                <a:cubicBezTo>
                  <a:pt x="1280" y="166"/>
                  <a:pt x="1285" y="169"/>
                  <a:pt x="1292" y="171"/>
                </a:cubicBezTo>
                <a:close/>
                <a:moveTo>
                  <a:pt x="588" y="22"/>
                </a:moveTo>
                <a:cubicBezTo>
                  <a:pt x="588" y="22"/>
                  <a:pt x="588" y="22"/>
                  <a:pt x="588" y="21"/>
                </a:cubicBezTo>
                <a:cubicBezTo>
                  <a:pt x="589" y="21"/>
                  <a:pt x="589" y="21"/>
                  <a:pt x="590" y="21"/>
                </a:cubicBezTo>
                <a:cubicBezTo>
                  <a:pt x="589" y="21"/>
                  <a:pt x="589" y="20"/>
                  <a:pt x="589" y="20"/>
                </a:cubicBezTo>
                <a:cubicBezTo>
                  <a:pt x="589" y="20"/>
                  <a:pt x="589" y="19"/>
                  <a:pt x="589" y="18"/>
                </a:cubicBezTo>
                <a:cubicBezTo>
                  <a:pt x="587" y="18"/>
                  <a:pt x="585" y="18"/>
                  <a:pt x="583" y="17"/>
                </a:cubicBezTo>
                <a:cubicBezTo>
                  <a:pt x="583" y="19"/>
                  <a:pt x="583" y="19"/>
                  <a:pt x="583" y="20"/>
                </a:cubicBezTo>
                <a:cubicBezTo>
                  <a:pt x="585" y="22"/>
                  <a:pt x="586" y="21"/>
                  <a:pt x="588" y="22"/>
                </a:cubicBezTo>
                <a:close/>
                <a:moveTo>
                  <a:pt x="1312" y="166"/>
                </a:moveTo>
                <a:cubicBezTo>
                  <a:pt x="1312" y="166"/>
                  <a:pt x="1311" y="167"/>
                  <a:pt x="1311" y="167"/>
                </a:cubicBezTo>
                <a:cubicBezTo>
                  <a:pt x="1311" y="169"/>
                  <a:pt x="1312" y="169"/>
                  <a:pt x="1312" y="171"/>
                </a:cubicBezTo>
                <a:cubicBezTo>
                  <a:pt x="1314" y="171"/>
                  <a:pt x="1314" y="171"/>
                  <a:pt x="1316" y="171"/>
                </a:cubicBezTo>
                <a:cubicBezTo>
                  <a:pt x="1316" y="171"/>
                  <a:pt x="1317" y="171"/>
                  <a:pt x="1318" y="171"/>
                </a:cubicBezTo>
                <a:cubicBezTo>
                  <a:pt x="1318" y="170"/>
                  <a:pt x="1318" y="169"/>
                  <a:pt x="1318" y="168"/>
                </a:cubicBezTo>
                <a:cubicBezTo>
                  <a:pt x="1316" y="167"/>
                  <a:pt x="1314" y="167"/>
                  <a:pt x="1312" y="166"/>
                </a:cubicBezTo>
                <a:close/>
                <a:moveTo>
                  <a:pt x="1225" y="150"/>
                </a:moveTo>
                <a:cubicBezTo>
                  <a:pt x="1223" y="150"/>
                  <a:pt x="1222" y="150"/>
                  <a:pt x="1221" y="150"/>
                </a:cubicBezTo>
                <a:cubicBezTo>
                  <a:pt x="1221" y="150"/>
                  <a:pt x="1220" y="151"/>
                  <a:pt x="1220" y="152"/>
                </a:cubicBezTo>
                <a:cubicBezTo>
                  <a:pt x="1222" y="152"/>
                  <a:pt x="1223" y="152"/>
                  <a:pt x="1224" y="152"/>
                </a:cubicBezTo>
                <a:cubicBezTo>
                  <a:pt x="1224" y="152"/>
                  <a:pt x="1225" y="151"/>
                  <a:pt x="1225" y="150"/>
                </a:cubicBezTo>
                <a:close/>
                <a:moveTo>
                  <a:pt x="1255" y="161"/>
                </a:moveTo>
                <a:cubicBezTo>
                  <a:pt x="1258" y="161"/>
                  <a:pt x="1264" y="165"/>
                  <a:pt x="1267" y="163"/>
                </a:cubicBezTo>
                <a:cubicBezTo>
                  <a:pt x="1269" y="163"/>
                  <a:pt x="1270" y="164"/>
                  <a:pt x="1272" y="164"/>
                </a:cubicBezTo>
                <a:cubicBezTo>
                  <a:pt x="1272" y="164"/>
                  <a:pt x="1272" y="163"/>
                  <a:pt x="1272" y="163"/>
                </a:cubicBezTo>
                <a:cubicBezTo>
                  <a:pt x="1267" y="161"/>
                  <a:pt x="1263" y="160"/>
                  <a:pt x="1258" y="158"/>
                </a:cubicBezTo>
                <a:cubicBezTo>
                  <a:pt x="1257" y="159"/>
                  <a:pt x="1256" y="160"/>
                  <a:pt x="1255" y="161"/>
                </a:cubicBezTo>
                <a:close/>
                <a:moveTo>
                  <a:pt x="667" y="44"/>
                </a:moveTo>
                <a:cubicBezTo>
                  <a:pt x="665" y="43"/>
                  <a:pt x="665" y="43"/>
                  <a:pt x="665" y="43"/>
                </a:cubicBezTo>
                <a:cubicBezTo>
                  <a:pt x="671" y="49"/>
                  <a:pt x="674" y="46"/>
                  <a:pt x="682" y="47"/>
                </a:cubicBezTo>
                <a:cubicBezTo>
                  <a:pt x="682" y="45"/>
                  <a:pt x="682" y="45"/>
                  <a:pt x="682" y="44"/>
                </a:cubicBezTo>
                <a:cubicBezTo>
                  <a:pt x="680" y="42"/>
                  <a:pt x="670" y="42"/>
                  <a:pt x="667" y="44"/>
                </a:cubicBezTo>
                <a:close/>
                <a:moveTo>
                  <a:pt x="479" y="6"/>
                </a:moveTo>
                <a:cubicBezTo>
                  <a:pt x="478" y="4"/>
                  <a:pt x="478" y="5"/>
                  <a:pt x="476" y="4"/>
                </a:cubicBezTo>
                <a:cubicBezTo>
                  <a:pt x="477" y="6"/>
                  <a:pt x="476" y="6"/>
                  <a:pt x="479" y="6"/>
                </a:cubicBezTo>
                <a:close/>
                <a:moveTo>
                  <a:pt x="1298" y="177"/>
                </a:moveTo>
                <a:cubicBezTo>
                  <a:pt x="1300" y="176"/>
                  <a:pt x="1301" y="175"/>
                  <a:pt x="1302" y="173"/>
                </a:cubicBezTo>
                <a:cubicBezTo>
                  <a:pt x="1301" y="173"/>
                  <a:pt x="1300" y="172"/>
                  <a:pt x="1299" y="172"/>
                </a:cubicBezTo>
                <a:cubicBezTo>
                  <a:pt x="1297" y="175"/>
                  <a:pt x="1298" y="173"/>
                  <a:pt x="1297" y="177"/>
                </a:cubicBezTo>
                <a:cubicBezTo>
                  <a:pt x="1298" y="177"/>
                  <a:pt x="1298" y="177"/>
                  <a:pt x="1298" y="177"/>
                </a:cubicBezTo>
                <a:close/>
                <a:moveTo>
                  <a:pt x="1311" y="174"/>
                </a:moveTo>
                <a:cubicBezTo>
                  <a:pt x="1309" y="175"/>
                  <a:pt x="1310" y="174"/>
                  <a:pt x="1308" y="175"/>
                </a:cubicBezTo>
                <a:cubicBezTo>
                  <a:pt x="1308" y="175"/>
                  <a:pt x="1308" y="176"/>
                  <a:pt x="1308" y="177"/>
                </a:cubicBezTo>
                <a:cubicBezTo>
                  <a:pt x="1310" y="177"/>
                  <a:pt x="1310" y="177"/>
                  <a:pt x="1311" y="176"/>
                </a:cubicBezTo>
                <a:cubicBezTo>
                  <a:pt x="1312" y="176"/>
                  <a:pt x="1312" y="176"/>
                  <a:pt x="1312" y="177"/>
                </a:cubicBezTo>
                <a:cubicBezTo>
                  <a:pt x="1311" y="174"/>
                  <a:pt x="1313" y="176"/>
                  <a:pt x="1311" y="174"/>
                </a:cubicBezTo>
                <a:close/>
                <a:moveTo>
                  <a:pt x="415" y="1"/>
                </a:moveTo>
                <a:cubicBezTo>
                  <a:pt x="411" y="1"/>
                  <a:pt x="409" y="1"/>
                  <a:pt x="406" y="3"/>
                </a:cubicBezTo>
                <a:cubicBezTo>
                  <a:pt x="406" y="2"/>
                  <a:pt x="406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8" y="4"/>
                  <a:pt x="411" y="4"/>
                  <a:pt x="415" y="4"/>
                </a:cubicBezTo>
                <a:cubicBezTo>
                  <a:pt x="415" y="3"/>
                  <a:pt x="415" y="2"/>
                  <a:pt x="415" y="1"/>
                </a:cubicBezTo>
                <a:close/>
                <a:moveTo>
                  <a:pt x="497" y="37"/>
                </a:moveTo>
                <a:cubicBezTo>
                  <a:pt x="497" y="37"/>
                  <a:pt x="498" y="37"/>
                  <a:pt x="499" y="37"/>
                </a:cubicBezTo>
                <a:cubicBezTo>
                  <a:pt x="499" y="36"/>
                  <a:pt x="500" y="35"/>
                  <a:pt x="500" y="33"/>
                </a:cubicBezTo>
                <a:cubicBezTo>
                  <a:pt x="502" y="31"/>
                  <a:pt x="500" y="26"/>
                  <a:pt x="501" y="20"/>
                </a:cubicBezTo>
                <a:cubicBezTo>
                  <a:pt x="500" y="19"/>
                  <a:pt x="499" y="19"/>
                  <a:pt x="498" y="19"/>
                </a:cubicBezTo>
                <a:cubicBezTo>
                  <a:pt x="498" y="20"/>
                  <a:pt x="498" y="22"/>
                  <a:pt x="498" y="23"/>
                </a:cubicBezTo>
                <a:cubicBezTo>
                  <a:pt x="495" y="24"/>
                  <a:pt x="492" y="25"/>
                  <a:pt x="489" y="26"/>
                </a:cubicBezTo>
                <a:cubicBezTo>
                  <a:pt x="492" y="30"/>
                  <a:pt x="496" y="30"/>
                  <a:pt x="497" y="37"/>
                </a:cubicBezTo>
                <a:close/>
                <a:moveTo>
                  <a:pt x="531" y="27"/>
                </a:moveTo>
                <a:cubicBezTo>
                  <a:pt x="528" y="27"/>
                  <a:pt x="529" y="26"/>
                  <a:pt x="527" y="28"/>
                </a:cubicBezTo>
                <a:cubicBezTo>
                  <a:pt x="526" y="28"/>
                  <a:pt x="526" y="28"/>
                  <a:pt x="526" y="28"/>
                </a:cubicBezTo>
                <a:cubicBezTo>
                  <a:pt x="526" y="28"/>
                  <a:pt x="526" y="28"/>
                  <a:pt x="526" y="29"/>
                </a:cubicBezTo>
                <a:cubicBezTo>
                  <a:pt x="527" y="29"/>
                  <a:pt x="529" y="29"/>
                  <a:pt x="531" y="30"/>
                </a:cubicBezTo>
                <a:cubicBezTo>
                  <a:pt x="531" y="29"/>
                  <a:pt x="531" y="28"/>
                  <a:pt x="531" y="27"/>
                </a:cubicBezTo>
                <a:close/>
                <a:moveTo>
                  <a:pt x="541" y="31"/>
                </a:moveTo>
                <a:cubicBezTo>
                  <a:pt x="541" y="31"/>
                  <a:pt x="542" y="31"/>
                  <a:pt x="542" y="31"/>
                </a:cubicBezTo>
                <a:cubicBezTo>
                  <a:pt x="541" y="30"/>
                  <a:pt x="541" y="30"/>
                  <a:pt x="539" y="29"/>
                </a:cubicBezTo>
                <a:cubicBezTo>
                  <a:pt x="538" y="31"/>
                  <a:pt x="539" y="31"/>
                  <a:pt x="541" y="31"/>
                </a:cubicBezTo>
                <a:close/>
                <a:moveTo>
                  <a:pt x="1140" y="154"/>
                </a:moveTo>
                <a:cubicBezTo>
                  <a:pt x="1141" y="154"/>
                  <a:pt x="1142" y="155"/>
                  <a:pt x="1143" y="155"/>
                </a:cubicBezTo>
                <a:cubicBezTo>
                  <a:pt x="1143" y="154"/>
                  <a:pt x="1143" y="154"/>
                  <a:pt x="1143" y="154"/>
                </a:cubicBezTo>
                <a:cubicBezTo>
                  <a:pt x="1142" y="153"/>
                  <a:pt x="1141" y="153"/>
                  <a:pt x="1140" y="152"/>
                </a:cubicBezTo>
                <a:cubicBezTo>
                  <a:pt x="1140" y="153"/>
                  <a:pt x="1140" y="154"/>
                  <a:pt x="1140" y="154"/>
                </a:cubicBezTo>
                <a:close/>
                <a:moveTo>
                  <a:pt x="1162" y="161"/>
                </a:moveTo>
                <a:cubicBezTo>
                  <a:pt x="1161" y="162"/>
                  <a:pt x="1162" y="161"/>
                  <a:pt x="1160" y="162"/>
                </a:cubicBezTo>
                <a:cubicBezTo>
                  <a:pt x="1160" y="164"/>
                  <a:pt x="1161" y="164"/>
                  <a:pt x="1161" y="167"/>
                </a:cubicBezTo>
                <a:cubicBezTo>
                  <a:pt x="1163" y="166"/>
                  <a:pt x="1164" y="166"/>
                  <a:pt x="1166" y="165"/>
                </a:cubicBezTo>
                <a:cubicBezTo>
                  <a:pt x="1166" y="165"/>
                  <a:pt x="1167" y="164"/>
                  <a:pt x="1167" y="164"/>
                </a:cubicBezTo>
                <a:cubicBezTo>
                  <a:pt x="1167" y="163"/>
                  <a:pt x="1166" y="162"/>
                  <a:pt x="1165" y="162"/>
                </a:cubicBezTo>
                <a:cubicBezTo>
                  <a:pt x="1164" y="161"/>
                  <a:pt x="1163" y="161"/>
                  <a:pt x="1162" y="161"/>
                </a:cubicBezTo>
                <a:close/>
                <a:moveTo>
                  <a:pt x="482" y="26"/>
                </a:moveTo>
                <a:cubicBezTo>
                  <a:pt x="482" y="26"/>
                  <a:pt x="482" y="26"/>
                  <a:pt x="483" y="26"/>
                </a:cubicBezTo>
                <a:cubicBezTo>
                  <a:pt x="483" y="24"/>
                  <a:pt x="483" y="24"/>
                  <a:pt x="483" y="24"/>
                </a:cubicBezTo>
                <a:cubicBezTo>
                  <a:pt x="482" y="24"/>
                  <a:pt x="480" y="24"/>
                  <a:pt x="478" y="23"/>
                </a:cubicBezTo>
                <a:cubicBezTo>
                  <a:pt x="477" y="24"/>
                  <a:pt x="478" y="24"/>
                  <a:pt x="476" y="24"/>
                </a:cubicBezTo>
                <a:cubicBezTo>
                  <a:pt x="476" y="25"/>
                  <a:pt x="476" y="25"/>
                  <a:pt x="476" y="26"/>
                </a:cubicBezTo>
                <a:cubicBezTo>
                  <a:pt x="478" y="27"/>
                  <a:pt x="480" y="27"/>
                  <a:pt x="482" y="26"/>
                </a:cubicBezTo>
                <a:close/>
                <a:moveTo>
                  <a:pt x="571" y="44"/>
                </a:moveTo>
                <a:cubicBezTo>
                  <a:pt x="567" y="43"/>
                  <a:pt x="567" y="43"/>
                  <a:pt x="567" y="43"/>
                </a:cubicBezTo>
                <a:cubicBezTo>
                  <a:pt x="567" y="44"/>
                  <a:pt x="567" y="45"/>
                  <a:pt x="566" y="47"/>
                </a:cubicBezTo>
                <a:cubicBezTo>
                  <a:pt x="568" y="47"/>
                  <a:pt x="569" y="47"/>
                  <a:pt x="570" y="47"/>
                </a:cubicBezTo>
                <a:cubicBezTo>
                  <a:pt x="571" y="46"/>
                  <a:pt x="571" y="45"/>
                  <a:pt x="571" y="44"/>
                </a:cubicBezTo>
                <a:close/>
                <a:moveTo>
                  <a:pt x="1284" y="189"/>
                </a:moveTo>
                <a:cubicBezTo>
                  <a:pt x="1284" y="189"/>
                  <a:pt x="1284" y="190"/>
                  <a:pt x="1284" y="191"/>
                </a:cubicBezTo>
                <a:cubicBezTo>
                  <a:pt x="1285" y="191"/>
                  <a:pt x="1286" y="191"/>
                  <a:pt x="1287" y="191"/>
                </a:cubicBezTo>
                <a:cubicBezTo>
                  <a:pt x="1286" y="189"/>
                  <a:pt x="1288" y="190"/>
                  <a:pt x="1284" y="189"/>
                </a:cubicBezTo>
                <a:close/>
                <a:moveTo>
                  <a:pt x="606" y="64"/>
                </a:moveTo>
                <a:cubicBezTo>
                  <a:pt x="607" y="63"/>
                  <a:pt x="607" y="62"/>
                  <a:pt x="608" y="60"/>
                </a:cubicBezTo>
                <a:cubicBezTo>
                  <a:pt x="610" y="61"/>
                  <a:pt x="612" y="62"/>
                  <a:pt x="614" y="62"/>
                </a:cubicBezTo>
                <a:cubicBezTo>
                  <a:pt x="614" y="60"/>
                  <a:pt x="615" y="59"/>
                  <a:pt x="616" y="58"/>
                </a:cubicBezTo>
                <a:cubicBezTo>
                  <a:pt x="616" y="57"/>
                  <a:pt x="615" y="57"/>
                  <a:pt x="615" y="56"/>
                </a:cubicBezTo>
                <a:cubicBezTo>
                  <a:pt x="608" y="56"/>
                  <a:pt x="608" y="59"/>
                  <a:pt x="601" y="57"/>
                </a:cubicBezTo>
                <a:cubicBezTo>
                  <a:pt x="601" y="57"/>
                  <a:pt x="600" y="57"/>
                  <a:pt x="600" y="58"/>
                </a:cubicBezTo>
                <a:cubicBezTo>
                  <a:pt x="601" y="60"/>
                  <a:pt x="600" y="59"/>
                  <a:pt x="604" y="60"/>
                </a:cubicBezTo>
                <a:cubicBezTo>
                  <a:pt x="602" y="61"/>
                  <a:pt x="599" y="61"/>
                  <a:pt x="597" y="62"/>
                </a:cubicBezTo>
                <a:cubicBezTo>
                  <a:pt x="596" y="63"/>
                  <a:pt x="597" y="63"/>
                  <a:pt x="597" y="66"/>
                </a:cubicBezTo>
                <a:cubicBezTo>
                  <a:pt x="594" y="66"/>
                  <a:pt x="592" y="66"/>
                  <a:pt x="590" y="66"/>
                </a:cubicBezTo>
                <a:cubicBezTo>
                  <a:pt x="590" y="68"/>
                  <a:pt x="592" y="69"/>
                  <a:pt x="593" y="71"/>
                </a:cubicBezTo>
                <a:cubicBezTo>
                  <a:pt x="594" y="72"/>
                  <a:pt x="598" y="72"/>
                  <a:pt x="601" y="73"/>
                </a:cubicBezTo>
                <a:cubicBezTo>
                  <a:pt x="601" y="72"/>
                  <a:pt x="602" y="71"/>
                  <a:pt x="602" y="70"/>
                </a:cubicBezTo>
                <a:cubicBezTo>
                  <a:pt x="605" y="71"/>
                  <a:pt x="604" y="70"/>
                  <a:pt x="605" y="72"/>
                </a:cubicBezTo>
                <a:cubicBezTo>
                  <a:pt x="608" y="73"/>
                  <a:pt x="608" y="73"/>
                  <a:pt x="610" y="72"/>
                </a:cubicBezTo>
                <a:cubicBezTo>
                  <a:pt x="610" y="72"/>
                  <a:pt x="610" y="72"/>
                  <a:pt x="611" y="71"/>
                </a:cubicBezTo>
                <a:cubicBezTo>
                  <a:pt x="609" y="70"/>
                  <a:pt x="609" y="70"/>
                  <a:pt x="606" y="69"/>
                </a:cubicBezTo>
                <a:cubicBezTo>
                  <a:pt x="606" y="69"/>
                  <a:pt x="606" y="69"/>
                  <a:pt x="606" y="68"/>
                </a:cubicBezTo>
                <a:cubicBezTo>
                  <a:pt x="608" y="68"/>
                  <a:pt x="609" y="69"/>
                  <a:pt x="610" y="68"/>
                </a:cubicBezTo>
                <a:cubicBezTo>
                  <a:pt x="612" y="67"/>
                  <a:pt x="611" y="68"/>
                  <a:pt x="612" y="66"/>
                </a:cubicBezTo>
                <a:cubicBezTo>
                  <a:pt x="612" y="66"/>
                  <a:pt x="611" y="65"/>
                  <a:pt x="611" y="65"/>
                </a:cubicBezTo>
                <a:cubicBezTo>
                  <a:pt x="607" y="65"/>
                  <a:pt x="606" y="66"/>
                  <a:pt x="602" y="66"/>
                </a:cubicBezTo>
                <a:cubicBezTo>
                  <a:pt x="602" y="66"/>
                  <a:pt x="603" y="66"/>
                  <a:pt x="603" y="65"/>
                </a:cubicBezTo>
                <a:cubicBezTo>
                  <a:pt x="602" y="64"/>
                  <a:pt x="602" y="65"/>
                  <a:pt x="602" y="63"/>
                </a:cubicBezTo>
                <a:cubicBezTo>
                  <a:pt x="602" y="63"/>
                  <a:pt x="603" y="63"/>
                  <a:pt x="603" y="63"/>
                </a:cubicBezTo>
                <a:cubicBezTo>
                  <a:pt x="605" y="63"/>
                  <a:pt x="604" y="63"/>
                  <a:pt x="606" y="64"/>
                </a:cubicBezTo>
                <a:close/>
                <a:moveTo>
                  <a:pt x="428" y="30"/>
                </a:moveTo>
                <a:cubicBezTo>
                  <a:pt x="430" y="30"/>
                  <a:pt x="434" y="27"/>
                  <a:pt x="436" y="28"/>
                </a:cubicBezTo>
                <a:cubicBezTo>
                  <a:pt x="441" y="29"/>
                  <a:pt x="449" y="31"/>
                  <a:pt x="454" y="28"/>
                </a:cubicBezTo>
                <a:cubicBezTo>
                  <a:pt x="455" y="28"/>
                  <a:pt x="455" y="28"/>
                  <a:pt x="456" y="28"/>
                </a:cubicBezTo>
                <a:cubicBezTo>
                  <a:pt x="455" y="26"/>
                  <a:pt x="455" y="26"/>
                  <a:pt x="453" y="25"/>
                </a:cubicBezTo>
                <a:cubicBezTo>
                  <a:pt x="449" y="26"/>
                  <a:pt x="433" y="27"/>
                  <a:pt x="432" y="23"/>
                </a:cubicBezTo>
                <a:cubicBezTo>
                  <a:pt x="425" y="23"/>
                  <a:pt x="424" y="26"/>
                  <a:pt x="418" y="27"/>
                </a:cubicBezTo>
                <a:cubicBezTo>
                  <a:pt x="418" y="30"/>
                  <a:pt x="417" y="28"/>
                  <a:pt x="418" y="30"/>
                </a:cubicBezTo>
                <a:cubicBezTo>
                  <a:pt x="418" y="30"/>
                  <a:pt x="425" y="31"/>
                  <a:pt x="428" y="30"/>
                </a:cubicBezTo>
                <a:close/>
                <a:moveTo>
                  <a:pt x="594" y="56"/>
                </a:moveTo>
                <a:cubicBezTo>
                  <a:pt x="592" y="56"/>
                  <a:pt x="591" y="56"/>
                  <a:pt x="589" y="55"/>
                </a:cubicBezTo>
                <a:cubicBezTo>
                  <a:pt x="588" y="57"/>
                  <a:pt x="587" y="59"/>
                  <a:pt x="587" y="60"/>
                </a:cubicBezTo>
                <a:cubicBezTo>
                  <a:pt x="591" y="60"/>
                  <a:pt x="591" y="59"/>
                  <a:pt x="593" y="58"/>
                </a:cubicBezTo>
                <a:cubicBezTo>
                  <a:pt x="594" y="58"/>
                  <a:pt x="594" y="57"/>
                  <a:pt x="594" y="56"/>
                </a:cubicBezTo>
                <a:close/>
                <a:moveTo>
                  <a:pt x="1292" y="199"/>
                </a:moveTo>
                <a:cubicBezTo>
                  <a:pt x="1290" y="198"/>
                  <a:pt x="1290" y="197"/>
                  <a:pt x="1287" y="197"/>
                </a:cubicBezTo>
                <a:cubicBezTo>
                  <a:pt x="1286" y="197"/>
                  <a:pt x="1287" y="197"/>
                  <a:pt x="1285" y="197"/>
                </a:cubicBezTo>
                <a:cubicBezTo>
                  <a:pt x="1285" y="198"/>
                  <a:pt x="1285" y="198"/>
                  <a:pt x="1285" y="198"/>
                </a:cubicBezTo>
                <a:cubicBezTo>
                  <a:pt x="1287" y="199"/>
                  <a:pt x="1289" y="199"/>
                  <a:pt x="1292" y="200"/>
                </a:cubicBezTo>
                <a:cubicBezTo>
                  <a:pt x="1292" y="199"/>
                  <a:pt x="1292" y="199"/>
                  <a:pt x="1292" y="199"/>
                </a:cubicBezTo>
                <a:close/>
                <a:moveTo>
                  <a:pt x="570" y="60"/>
                </a:moveTo>
                <a:cubicBezTo>
                  <a:pt x="571" y="59"/>
                  <a:pt x="571" y="59"/>
                  <a:pt x="570" y="57"/>
                </a:cubicBezTo>
                <a:cubicBezTo>
                  <a:pt x="567" y="59"/>
                  <a:pt x="566" y="59"/>
                  <a:pt x="563" y="59"/>
                </a:cubicBezTo>
                <a:cubicBezTo>
                  <a:pt x="563" y="60"/>
                  <a:pt x="563" y="61"/>
                  <a:pt x="563" y="62"/>
                </a:cubicBezTo>
                <a:cubicBezTo>
                  <a:pt x="567" y="62"/>
                  <a:pt x="568" y="62"/>
                  <a:pt x="570" y="60"/>
                </a:cubicBezTo>
                <a:close/>
                <a:moveTo>
                  <a:pt x="424" y="40"/>
                </a:moveTo>
                <a:cubicBezTo>
                  <a:pt x="425" y="39"/>
                  <a:pt x="426" y="39"/>
                  <a:pt x="428" y="38"/>
                </a:cubicBezTo>
                <a:cubicBezTo>
                  <a:pt x="428" y="37"/>
                  <a:pt x="428" y="36"/>
                  <a:pt x="428" y="35"/>
                </a:cubicBezTo>
                <a:cubicBezTo>
                  <a:pt x="425" y="34"/>
                  <a:pt x="425" y="33"/>
                  <a:pt x="421" y="32"/>
                </a:cubicBezTo>
                <a:cubicBezTo>
                  <a:pt x="419" y="33"/>
                  <a:pt x="419" y="34"/>
                  <a:pt x="416" y="34"/>
                </a:cubicBezTo>
                <a:cubicBezTo>
                  <a:pt x="416" y="37"/>
                  <a:pt x="420" y="38"/>
                  <a:pt x="424" y="40"/>
                </a:cubicBezTo>
                <a:close/>
                <a:moveTo>
                  <a:pt x="530" y="57"/>
                </a:moveTo>
                <a:cubicBezTo>
                  <a:pt x="530" y="55"/>
                  <a:pt x="530" y="55"/>
                  <a:pt x="528" y="54"/>
                </a:cubicBezTo>
                <a:cubicBezTo>
                  <a:pt x="527" y="54"/>
                  <a:pt x="525" y="54"/>
                  <a:pt x="524" y="55"/>
                </a:cubicBezTo>
                <a:cubicBezTo>
                  <a:pt x="522" y="55"/>
                  <a:pt x="521" y="55"/>
                  <a:pt x="520" y="55"/>
                </a:cubicBezTo>
                <a:cubicBezTo>
                  <a:pt x="521" y="58"/>
                  <a:pt x="521" y="58"/>
                  <a:pt x="521" y="60"/>
                </a:cubicBezTo>
                <a:cubicBezTo>
                  <a:pt x="526" y="59"/>
                  <a:pt x="527" y="58"/>
                  <a:pt x="530" y="57"/>
                </a:cubicBezTo>
                <a:close/>
                <a:moveTo>
                  <a:pt x="561" y="74"/>
                </a:moveTo>
                <a:cubicBezTo>
                  <a:pt x="564" y="74"/>
                  <a:pt x="578" y="70"/>
                  <a:pt x="580" y="69"/>
                </a:cubicBezTo>
                <a:cubicBezTo>
                  <a:pt x="580" y="69"/>
                  <a:pt x="580" y="69"/>
                  <a:pt x="581" y="69"/>
                </a:cubicBezTo>
                <a:cubicBezTo>
                  <a:pt x="581" y="69"/>
                  <a:pt x="581" y="68"/>
                  <a:pt x="581" y="67"/>
                </a:cubicBezTo>
                <a:cubicBezTo>
                  <a:pt x="578" y="67"/>
                  <a:pt x="576" y="66"/>
                  <a:pt x="573" y="66"/>
                </a:cubicBezTo>
                <a:cubicBezTo>
                  <a:pt x="569" y="68"/>
                  <a:pt x="561" y="68"/>
                  <a:pt x="556" y="67"/>
                </a:cubicBezTo>
                <a:cubicBezTo>
                  <a:pt x="556" y="67"/>
                  <a:pt x="555" y="67"/>
                  <a:pt x="555" y="67"/>
                </a:cubicBezTo>
                <a:cubicBezTo>
                  <a:pt x="556" y="73"/>
                  <a:pt x="558" y="70"/>
                  <a:pt x="561" y="74"/>
                </a:cubicBezTo>
                <a:close/>
                <a:moveTo>
                  <a:pt x="584" y="68"/>
                </a:moveTo>
                <a:cubicBezTo>
                  <a:pt x="584" y="69"/>
                  <a:pt x="584" y="70"/>
                  <a:pt x="584" y="71"/>
                </a:cubicBezTo>
                <a:cubicBezTo>
                  <a:pt x="584" y="71"/>
                  <a:pt x="585" y="71"/>
                  <a:pt x="586" y="72"/>
                </a:cubicBezTo>
                <a:cubicBezTo>
                  <a:pt x="585" y="68"/>
                  <a:pt x="586" y="70"/>
                  <a:pt x="584" y="68"/>
                </a:cubicBezTo>
                <a:close/>
                <a:moveTo>
                  <a:pt x="483" y="51"/>
                </a:moveTo>
                <a:cubicBezTo>
                  <a:pt x="482" y="48"/>
                  <a:pt x="484" y="50"/>
                  <a:pt x="481" y="48"/>
                </a:cubicBezTo>
                <a:cubicBezTo>
                  <a:pt x="480" y="49"/>
                  <a:pt x="479" y="50"/>
                  <a:pt x="479" y="51"/>
                </a:cubicBezTo>
                <a:cubicBezTo>
                  <a:pt x="481" y="51"/>
                  <a:pt x="481" y="51"/>
                  <a:pt x="482" y="51"/>
                </a:cubicBezTo>
                <a:cubicBezTo>
                  <a:pt x="483" y="51"/>
                  <a:pt x="483" y="51"/>
                  <a:pt x="483" y="51"/>
                </a:cubicBezTo>
                <a:close/>
                <a:moveTo>
                  <a:pt x="311" y="15"/>
                </a:moveTo>
                <a:cubicBezTo>
                  <a:pt x="311" y="16"/>
                  <a:pt x="311" y="17"/>
                  <a:pt x="310" y="18"/>
                </a:cubicBezTo>
                <a:cubicBezTo>
                  <a:pt x="312" y="18"/>
                  <a:pt x="312" y="18"/>
                  <a:pt x="313" y="17"/>
                </a:cubicBezTo>
                <a:cubicBezTo>
                  <a:pt x="313" y="16"/>
                  <a:pt x="313" y="17"/>
                  <a:pt x="311" y="15"/>
                </a:cubicBezTo>
                <a:close/>
                <a:moveTo>
                  <a:pt x="348" y="37"/>
                </a:moveTo>
                <a:cubicBezTo>
                  <a:pt x="353" y="37"/>
                  <a:pt x="353" y="42"/>
                  <a:pt x="359" y="39"/>
                </a:cubicBezTo>
                <a:cubicBezTo>
                  <a:pt x="363" y="39"/>
                  <a:pt x="362" y="37"/>
                  <a:pt x="364" y="35"/>
                </a:cubicBezTo>
                <a:cubicBezTo>
                  <a:pt x="368" y="33"/>
                  <a:pt x="375" y="34"/>
                  <a:pt x="379" y="32"/>
                </a:cubicBezTo>
                <a:cubicBezTo>
                  <a:pt x="380" y="32"/>
                  <a:pt x="380" y="31"/>
                  <a:pt x="381" y="31"/>
                </a:cubicBezTo>
                <a:cubicBezTo>
                  <a:pt x="380" y="31"/>
                  <a:pt x="380" y="30"/>
                  <a:pt x="380" y="30"/>
                </a:cubicBezTo>
                <a:cubicBezTo>
                  <a:pt x="365" y="28"/>
                  <a:pt x="351" y="30"/>
                  <a:pt x="340" y="31"/>
                </a:cubicBezTo>
                <a:cubicBezTo>
                  <a:pt x="340" y="33"/>
                  <a:pt x="339" y="35"/>
                  <a:pt x="338" y="37"/>
                </a:cubicBezTo>
                <a:cubicBezTo>
                  <a:pt x="342" y="38"/>
                  <a:pt x="345" y="37"/>
                  <a:pt x="348" y="37"/>
                </a:cubicBezTo>
                <a:close/>
                <a:moveTo>
                  <a:pt x="540" y="70"/>
                </a:moveTo>
                <a:cubicBezTo>
                  <a:pt x="542" y="70"/>
                  <a:pt x="544" y="70"/>
                  <a:pt x="546" y="70"/>
                </a:cubicBezTo>
                <a:cubicBezTo>
                  <a:pt x="546" y="70"/>
                  <a:pt x="546" y="70"/>
                  <a:pt x="547" y="70"/>
                </a:cubicBezTo>
                <a:cubicBezTo>
                  <a:pt x="546" y="67"/>
                  <a:pt x="546" y="68"/>
                  <a:pt x="544" y="66"/>
                </a:cubicBezTo>
                <a:cubicBezTo>
                  <a:pt x="543" y="67"/>
                  <a:pt x="542" y="67"/>
                  <a:pt x="540" y="68"/>
                </a:cubicBezTo>
                <a:lnTo>
                  <a:pt x="540" y="70"/>
                </a:lnTo>
                <a:close/>
                <a:moveTo>
                  <a:pt x="552" y="71"/>
                </a:moveTo>
                <a:cubicBezTo>
                  <a:pt x="552" y="71"/>
                  <a:pt x="552" y="70"/>
                  <a:pt x="552" y="70"/>
                </a:cubicBezTo>
                <a:cubicBezTo>
                  <a:pt x="552" y="70"/>
                  <a:pt x="553" y="70"/>
                  <a:pt x="553" y="70"/>
                </a:cubicBezTo>
                <a:cubicBezTo>
                  <a:pt x="552" y="67"/>
                  <a:pt x="554" y="70"/>
                  <a:pt x="551" y="68"/>
                </a:cubicBezTo>
                <a:cubicBezTo>
                  <a:pt x="550" y="68"/>
                  <a:pt x="551" y="68"/>
                  <a:pt x="549" y="68"/>
                </a:cubicBezTo>
                <a:cubicBezTo>
                  <a:pt x="550" y="69"/>
                  <a:pt x="550" y="69"/>
                  <a:pt x="550" y="70"/>
                </a:cubicBezTo>
                <a:cubicBezTo>
                  <a:pt x="551" y="71"/>
                  <a:pt x="550" y="70"/>
                  <a:pt x="552" y="71"/>
                </a:cubicBezTo>
                <a:close/>
                <a:moveTo>
                  <a:pt x="409" y="41"/>
                </a:moveTo>
                <a:cubicBezTo>
                  <a:pt x="408" y="42"/>
                  <a:pt x="409" y="41"/>
                  <a:pt x="407" y="42"/>
                </a:cubicBezTo>
                <a:cubicBezTo>
                  <a:pt x="407" y="44"/>
                  <a:pt x="407" y="44"/>
                  <a:pt x="407" y="44"/>
                </a:cubicBezTo>
                <a:cubicBezTo>
                  <a:pt x="408" y="43"/>
                  <a:pt x="408" y="44"/>
                  <a:pt x="409" y="43"/>
                </a:cubicBezTo>
                <a:cubicBezTo>
                  <a:pt x="409" y="43"/>
                  <a:pt x="409" y="43"/>
                  <a:pt x="410" y="43"/>
                </a:cubicBezTo>
                <a:cubicBezTo>
                  <a:pt x="411" y="41"/>
                  <a:pt x="410" y="42"/>
                  <a:pt x="409" y="41"/>
                </a:cubicBezTo>
                <a:close/>
                <a:moveTo>
                  <a:pt x="477" y="58"/>
                </a:moveTo>
                <a:cubicBezTo>
                  <a:pt x="478" y="58"/>
                  <a:pt x="478" y="58"/>
                  <a:pt x="478" y="58"/>
                </a:cubicBezTo>
                <a:cubicBezTo>
                  <a:pt x="479" y="58"/>
                  <a:pt x="479" y="58"/>
                  <a:pt x="479" y="57"/>
                </a:cubicBezTo>
                <a:cubicBezTo>
                  <a:pt x="477" y="57"/>
                  <a:pt x="475" y="57"/>
                  <a:pt x="474" y="56"/>
                </a:cubicBezTo>
                <a:cubicBezTo>
                  <a:pt x="473" y="57"/>
                  <a:pt x="473" y="58"/>
                  <a:pt x="473" y="58"/>
                </a:cubicBezTo>
                <a:cubicBezTo>
                  <a:pt x="476" y="58"/>
                  <a:pt x="476" y="59"/>
                  <a:pt x="477" y="58"/>
                </a:cubicBezTo>
                <a:close/>
                <a:moveTo>
                  <a:pt x="533" y="74"/>
                </a:moveTo>
                <a:cubicBezTo>
                  <a:pt x="534" y="74"/>
                  <a:pt x="534" y="74"/>
                  <a:pt x="534" y="74"/>
                </a:cubicBezTo>
                <a:cubicBezTo>
                  <a:pt x="535" y="73"/>
                  <a:pt x="535" y="72"/>
                  <a:pt x="535" y="72"/>
                </a:cubicBezTo>
                <a:cubicBezTo>
                  <a:pt x="530" y="70"/>
                  <a:pt x="528" y="69"/>
                  <a:pt x="522" y="68"/>
                </a:cubicBezTo>
                <a:cubicBezTo>
                  <a:pt x="522" y="69"/>
                  <a:pt x="522" y="69"/>
                  <a:pt x="521" y="70"/>
                </a:cubicBezTo>
                <a:cubicBezTo>
                  <a:pt x="522" y="70"/>
                  <a:pt x="523" y="71"/>
                  <a:pt x="524" y="71"/>
                </a:cubicBezTo>
                <a:cubicBezTo>
                  <a:pt x="524" y="72"/>
                  <a:pt x="524" y="73"/>
                  <a:pt x="524" y="74"/>
                </a:cubicBezTo>
                <a:cubicBezTo>
                  <a:pt x="523" y="74"/>
                  <a:pt x="523" y="74"/>
                  <a:pt x="523" y="75"/>
                </a:cubicBezTo>
                <a:cubicBezTo>
                  <a:pt x="520" y="74"/>
                  <a:pt x="520" y="74"/>
                  <a:pt x="519" y="73"/>
                </a:cubicBezTo>
                <a:cubicBezTo>
                  <a:pt x="516" y="74"/>
                  <a:pt x="517" y="74"/>
                  <a:pt x="514" y="75"/>
                </a:cubicBezTo>
                <a:cubicBezTo>
                  <a:pt x="514" y="76"/>
                  <a:pt x="514" y="76"/>
                  <a:pt x="514" y="77"/>
                </a:cubicBezTo>
                <a:cubicBezTo>
                  <a:pt x="521" y="77"/>
                  <a:pt x="524" y="73"/>
                  <a:pt x="528" y="73"/>
                </a:cubicBezTo>
                <a:cubicBezTo>
                  <a:pt x="532" y="72"/>
                  <a:pt x="531" y="74"/>
                  <a:pt x="533" y="74"/>
                </a:cubicBezTo>
                <a:close/>
                <a:moveTo>
                  <a:pt x="495" y="63"/>
                </a:moveTo>
                <a:cubicBezTo>
                  <a:pt x="494" y="64"/>
                  <a:pt x="493" y="64"/>
                  <a:pt x="493" y="65"/>
                </a:cubicBezTo>
                <a:cubicBezTo>
                  <a:pt x="495" y="65"/>
                  <a:pt x="494" y="65"/>
                  <a:pt x="495" y="65"/>
                </a:cubicBezTo>
                <a:cubicBezTo>
                  <a:pt x="495" y="65"/>
                  <a:pt x="496" y="65"/>
                  <a:pt x="496" y="65"/>
                </a:cubicBezTo>
                <a:cubicBezTo>
                  <a:pt x="495" y="62"/>
                  <a:pt x="497" y="64"/>
                  <a:pt x="495" y="63"/>
                </a:cubicBezTo>
                <a:close/>
                <a:moveTo>
                  <a:pt x="477" y="64"/>
                </a:moveTo>
                <a:cubicBezTo>
                  <a:pt x="479" y="63"/>
                  <a:pt x="477" y="64"/>
                  <a:pt x="478" y="62"/>
                </a:cubicBezTo>
                <a:cubicBezTo>
                  <a:pt x="477" y="62"/>
                  <a:pt x="476" y="61"/>
                  <a:pt x="476" y="61"/>
                </a:cubicBezTo>
                <a:cubicBezTo>
                  <a:pt x="475" y="62"/>
                  <a:pt x="475" y="62"/>
                  <a:pt x="474" y="65"/>
                </a:cubicBezTo>
                <a:cubicBezTo>
                  <a:pt x="471" y="65"/>
                  <a:pt x="468" y="64"/>
                  <a:pt x="466" y="64"/>
                </a:cubicBezTo>
                <a:cubicBezTo>
                  <a:pt x="466" y="65"/>
                  <a:pt x="467" y="66"/>
                  <a:pt x="467" y="67"/>
                </a:cubicBezTo>
                <a:cubicBezTo>
                  <a:pt x="471" y="67"/>
                  <a:pt x="475" y="66"/>
                  <a:pt x="477" y="64"/>
                </a:cubicBezTo>
                <a:close/>
                <a:moveTo>
                  <a:pt x="293" y="41"/>
                </a:moveTo>
                <a:cubicBezTo>
                  <a:pt x="292" y="41"/>
                  <a:pt x="293" y="41"/>
                  <a:pt x="291" y="41"/>
                </a:cubicBezTo>
                <a:cubicBezTo>
                  <a:pt x="291" y="42"/>
                  <a:pt x="292" y="42"/>
                  <a:pt x="292" y="43"/>
                </a:cubicBezTo>
                <a:cubicBezTo>
                  <a:pt x="293" y="44"/>
                  <a:pt x="292" y="43"/>
                  <a:pt x="294" y="44"/>
                </a:cubicBezTo>
                <a:cubicBezTo>
                  <a:pt x="296" y="42"/>
                  <a:pt x="296" y="43"/>
                  <a:pt x="298" y="40"/>
                </a:cubicBezTo>
                <a:cubicBezTo>
                  <a:pt x="299" y="41"/>
                  <a:pt x="301" y="44"/>
                  <a:pt x="301" y="48"/>
                </a:cubicBezTo>
                <a:cubicBezTo>
                  <a:pt x="303" y="48"/>
                  <a:pt x="305" y="49"/>
                  <a:pt x="307" y="49"/>
                </a:cubicBezTo>
                <a:cubicBezTo>
                  <a:pt x="307" y="51"/>
                  <a:pt x="307" y="51"/>
                  <a:pt x="306" y="52"/>
                </a:cubicBezTo>
                <a:cubicBezTo>
                  <a:pt x="304" y="55"/>
                  <a:pt x="302" y="55"/>
                  <a:pt x="298" y="54"/>
                </a:cubicBezTo>
                <a:cubicBezTo>
                  <a:pt x="298" y="55"/>
                  <a:pt x="298" y="56"/>
                  <a:pt x="297" y="56"/>
                </a:cubicBezTo>
                <a:cubicBezTo>
                  <a:pt x="301" y="57"/>
                  <a:pt x="310" y="56"/>
                  <a:pt x="312" y="55"/>
                </a:cubicBezTo>
                <a:cubicBezTo>
                  <a:pt x="318" y="54"/>
                  <a:pt x="314" y="52"/>
                  <a:pt x="317" y="49"/>
                </a:cubicBezTo>
                <a:cubicBezTo>
                  <a:pt x="318" y="48"/>
                  <a:pt x="319" y="48"/>
                  <a:pt x="320" y="47"/>
                </a:cubicBezTo>
                <a:cubicBezTo>
                  <a:pt x="325" y="49"/>
                  <a:pt x="323" y="48"/>
                  <a:pt x="324" y="51"/>
                </a:cubicBezTo>
                <a:cubicBezTo>
                  <a:pt x="328" y="51"/>
                  <a:pt x="329" y="51"/>
                  <a:pt x="331" y="50"/>
                </a:cubicBezTo>
                <a:cubicBezTo>
                  <a:pt x="330" y="46"/>
                  <a:pt x="328" y="50"/>
                  <a:pt x="324" y="47"/>
                </a:cubicBezTo>
                <a:cubicBezTo>
                  <a:pt x="323" y="46"/>
                  <a:pt x="321" y="42"/>
                  <a:pt x="321" y="41"/>
                </a:cubicBezTo>
                <a:cubicBezTo>
                  <a:pt x="320" y="41"/>
                  <a:pt x="320" y="40"/>
                  <a:pt x="320" y="40"/>
                </a:cubicBezTo>
                <a:cubicBezTo>
                  <a:pt x="322" y="40"/>
                  <a:pt x="321" y="40"/>
                  <a:pt x="322" y="39"/>
                </a:cubicBezTo>
                <a:cubicBezTo>
                  <a:pt x="325" y="40"/>
                  <a:pt x="324" y="39"/>
                  <a:pt x="324" y="42"/>
                </a:cubicBezTo>
                <a:cubicBezTo>
                  <a:pt x="328" y="42"/>
                  <a:pt x="328" y="43"/>
                  <a:pt x="333" y="45"/>
                </a:cubicBezTo>
                <a:cubicBezTo>
                  <a:pt x="334" y="41"/>
                  <a:pt x="335" y="41"/>
                  <a:pt x="337" y="39"/>
                </a:cubicBezTo>
                <a:cubicBezTo>
                  <a:pt x="336" y="36"/>
                  <a:pt x="335" y="37"/>
                  <a:pt x="335" y="33"/>
                </a:cubicBezTo>
                <a:cubicBezTo>
                  <a:pt x="333" y="33"/>
                  <a:pt x="332" y="33"/>
                  <a:pt x="331" y="33"/>
                </a:cubicBezTo>
                <a:cubicBezTo>
                  <a:pt x="331" y="34"/>
                  <a:pt x="330" y="35"/>
                  <a:pt x="330" y="36"/>
                </a:cubicBezTo>
                <a:cubicBezTo>
                  <a:pt x="317" y="36"/>
                  <a:pt x="302" y="33"/>
                  <a:pt x="290" y="37"/>
                </a:cubicBezTo>
                <a:cubicBezTo>
                  <a:pt x="290" y="40"/>
                  <a:pt x="290" y="39"/>
                  <a:pt x="293" y="41"/>
                </a:cubicBezTo>
                <a:close/>
                <a:moveTo>
                  <a:pt x="455" y="63"/>
                </a:moveTo>
                <a:cubicBezTo>
                  <a:pt x="451" y="62"/>
                  <a:pt x="450" y="63"/>
                  <a:pt x="447" y="63"/>
                </a:cubicBezTo>
                <a:cubicBezTo>
                  <a:pt x="447" y="63"/>
                  <a:pt x="447" y="63"/>
                  <a:pt x="447" y="62"/>
                </a:cubicBezTo>
                <a:cubicBezTo>
                  <a:pt x="446" y="61"/>
                  <a:pt x="449" y="60"/>
                  <a:pt x="450" y="58"/>
                </a:cubicBezTo>
                <a:cubicBezTo>
                  <a:pt x="450" y="57"/>
                  <a:pt x="450" y="57"/>
                  <a:pt x="449" y="57"/>
                </a:cubicBezTo>
                <a:cubicBezTo>
                  <a:pt x="442" y="57"/>
                  <a:pt x="436" y="61"/>
                  <a:pt x="427" y="59"/>
                </a:cubicBezTo>
                <a:cubicBezTo>
                  <a:pt x="427" y="65"/>
                  <a:pt x="424" y="69"/>
                  <a:pt x="419" y="70"/>
                </a:cubicBezTo>
                <a:cubicBezTo>
                  <a:pt x="419" y="71"/>
                  <a:pt x="419" y="73"/>
                  <a:pt x="418" y="74"/>
                </a:cubicBezTo>
                <a:cubicBezTo>
                  <a:pt x="421" y="74"/>
                  <a:pt x="423" y="75"/>
                  <a:pt x="426" y="74"/>
                </a:cubicBezTo>
                <a:cubicBezTo>
                  <a:pt x="426" y="74"/>
                  <a:pt x="427" y="74"/>
                  <a:pt x="428" y="74"/>
                </a:cubicBezTo>
                <a:cubicBezTo>
                  <a:pt x="428" y="73"/>
                  <a:pt x="428" y="72"/>
                  <a:pt x="428" y="71"/>
                </a:cubicBezTo>
                <a:cubicBezTo>
                  <a:pt x="427" y="71"/>
                  <a:pt x="426" y="71"/>
                  <a:pt x="425" y="71"/>
                </a:cubicBezTo>
                <a:cubicBezTo>
                  <a:pt x="426" y="70"/>
                  <a:pt x="426" y="70"/>
                  <a:pt x="427" y="70"/>
                </a:cubicBezTo>
                <a:cubicBezTo>
                  <a:pt x="432" y="66"/>
                  <a:pt x="441" y="68"/>
                  <a:pt x="447" y="64"/>
                </a:cubicBezTo>
                <a:cubicBezTo>
                  <a:pt x="447" y="65"/>
                  <a:pt x="448" y="65"/>
                  <a:pt x="449" y="65"/>
                </a:cubicBezTo>
                <a:cubicBezTo>
                  <a:pt x="447" y="66"/>
                  <a:pt x="448" y="66"/>
                  <a:pt x="445" y="66"/>
                </a:cubicBezTo>
                <a:cubicBezTo>
                  <a:pt x="445" y="67"/>
                  <a:pt x="445" y="68"/>
                  <a:pt x="445" y="68"/>
                </a:cubicBezTo>
                <a:cubicBezTo>
                  <a:pt x="448" y="68"/>
                  <a:pt x="453" y="69"/>
                  <a:pt x="456" y="67"/>
                </a:cubicBezTo>
                <a:cubicBezTo>
                  <a:pt x="456" y="67"/>
                  <a:pt x="456" y="67"/>
                  <a:pt x="457" y="68"/>
                </a:cubicBezTo>
                <a:cubicBezTo>
                  <a:pt x="456" y="65"/>
                  <a:pt x="456" y="66"/>
                  <a:pt x="455" y="63"/>
                </a:cubicBezTo>
                <a:close/>
                <a:moveTo>
                  <a:pt x="434" y="66"/>
                </a:moveTo>
                <a:cubicBezTo>
                  <a:pt x="430" y="65"/>
                  <a:pt x="431" y="66"/>
                  <a:pt x="431" y="63"/>
                </a:cubicBezTo>
                <a:cubicBezTo>
                  <a:pt x="432" y="64"/>
                  <a:pt x="433" y="64"/>
                  <a:pt x="434" y="64"/>
                </a:cubicBezTo>
                <a:cubicBezTo>
                  <a:pt x="434" y="65"/>
                  <a:pt x="434" y="65"/>
                  <a:pt x="434" y="66"/>
                </a:cubicBezTo>
                <a:close/>
                <a:moveTo>
                  <a:pt x="443" y="64"/>
                </a:moveTo>
                <a:cubicBezTo>
                  <a:pt x="442" y="64"/>
                  <a:pt x="442" y="64"/>
                  <a:pt x="441" y="64"/>
                </a:cubicBezTo>
                <a:cubicBezTo>
                  <a:pt x="439" y="63"/>
                  <a:pt x="440" y="65"/>
                  <a:pt x="440" y="62"/>
                </a:cubicBezTo>
                <a:cubicBezTo>
                  <a:pt x="441" y="62"/>
                  <a:pt x="442" y="62"/>
                  <a:pt x="443" y="63"/>
                </a:cubicBezTo>
                <a:cubicBezTo>
                  <a:pt x="443" y="63"/>
                  <a:pt x="443" y="63"/>
                  <a:pt x="443" y="64"/>
                </a:cubicBezTo>
                <a:close/>
                <a:moveTo>
                  <a:pt x="239" y="18"/>
                </a:moveTo>
                <a:cubicBezTo>
                  <a:pt x="239" y="18"/>
                  <a:pt x="239" y="18"/>
                  <a:pt x="240" y="18"/>
                </a:cubicBezTo>
                <a:cubicBezTo>
                  <a:pt x="239" y="16"/>
                  <a:pt x="240" y="18"/>
                  <a:pt x="238" y="16"/>
                </a:cubicBezTo>
                <a:cubicBezTo>
                  <a:pt x="237" y="17"/>
                  <a:pt x="235" y="17"/>
                  <a:pt x="233" y="18"/>
                </a:cubicBezTo>
                <a:cubicBezTo>
                  <a:pt x="233" y="18"/>
                  <a:pt x="233" y="18"/>
                  <a:pt x="232" y="18"/>
                </a:cubicBezTo>
                <a:cubicBezTo>
                  <a:pt x="232" y="18"/>
                  <a:pt x="232" y="19"/>
                  <a:pt x="232" y="19"/>
                </a:cubicBezTo>
                <a:cubicBezTo>
                  <a:pt x="236" y="19"/>
                  <a:pt x="237" y="19"/>
                  <a:pt x="239" y="18"/>
                </a:cubicBezTo>
                <a:close/>
                <a:moveTo>
                  <a:pt x="412" y="55"/>
                </a:moveTo>
                <a:cubicBezTo>
                  <a:pt x="412" y="55"/>
                  <a:pt x="412" y="55"/>
                  <a:pt x="413" y="55"/>
                </a:cubicBezTo>
                <a:cubicBezTo>
                  <a:pt x="413" y="56"/>
                  <a:pt x="413" y="56"/>
                  <a:pt x="414" y="57"/>
                </a:cubicBezTo>
                <a:cubicBezTo>
                  <a:pt x="414" y="57"/>
                  <a:pt x="415" y="56"/>
                  <a:pt x="415" y="56"/>
                </a:cubicBezTo>
                <a:cubicBezTo>
                  <a:pt x="416" y="55"/>
                  <a:pt x="415" y="56"/>
                  <a:pt x="416" y="54"/>
                </a:cubicBezTo>
                <a:cubicBezTo>
                  <a:pt x="415" y="54"/>
                  <a:pt x="414" y="53"/>
                  <a:pt x="413" y="52"/>
                </a:cubicBezTo>
                <a:cubicBezTo>
                  <a:pt x="413" y="53"/>
                  <a:pt x="412" y="54"/>
                  <a:pt x="412" y="55"/>
                </a:cubicBezTo>
                <a:close/>
                <a:moveTo>
                  <a:pt x="270" y="26"/>
                </a:moveTo>
                <a:cubicBezTo>
                  <a:pt x="271" y="26"/>
                  <a:pt x="271" y="26"/>
                  <a:pt x="272" y="26"/>
                </a:cubicBezTo>
                <a:cubicBezTo>
                  <a:pt x="272" y="26"/>
                  <a:pt x="272" y="25"/>
                  <a:pt x="272" y="25"/>
                </a:cubicBezTo>
                <a:cubicBezTo>
                  <a:pt x="270" y="25"/>
                  <a:pt x="269" y="24"/>
                  <a:pt x="267" y="24"/>
                </a:cubicBezTo>
                <a:cubicBezTo>
                  <a:pt x="265" y="25"/>
                  <a:pt x="266" y="25"/>
                  <a:pt x="263" y="25"/>
                </a:cubicBezTo>
                <a:cubicBezTo>
                  <a:pt x="262" y="26"/>
                  <a:pt x="262" y="26"/>
                  <a:pt x="262" y="27"/>
                </a:cubicBezTo>
                <a:cubicBezTo>
                  <a:pt x="265" y="28"/>
                  <a:pt x="265" y="28"/>
                  <a:pt x="266" y="29"/>
                </a:cubicBezTo>
                <a:cubicBezTo>
                  <a:pt x="269" y="28"/>
                  <a:pt x="268" y="28"/>
                  <a:pt x="270" y="26"/>
                </a:cubicBezTo>
                <a:close/>
                <a:moveTo>
                  <a:pt x="365" y="48"/>
                </a:moveTo>
                <a:cubicBezTo>
                  <a:pt x="366" y="47"/>
                  <a:pt x="365" y="47"/>
                  <a:pt x="366" y="45"/>
                </a:cubicBezTo>
                <a:cubicBezTo>
                  <a:pt x="362" y="45"/>
                  <a:pt x="358" y="45"/>
                  <a:pt x="355" y="47"/>
                </a:cubicBezTo>
                <a:cubicBezTo>
                  <a:pt x="355" y="47"/>
                  <a:pt x="355" y="47"/>
                  <a:pt x="354" y="47"/>
                </a:cubicBezTo>
                <a:cubicBezTo>
                  <a:pt x="354" y="48"/>
                  <a:pt x="355" y="48"/>
                  <a:pt x="355" y="49"/>
                </a:cubicBezTo>
                <a:cubicBezTo>
                  <a:pt x="359" y="50"/>
                  <a:pt x="362" y="50"/>
                  <a:pt x="365" y="48"/>
                </a:cubicBezTo>
                <a:close/>
                <a:moveTo>
                  <a:pt x="1232" y="223"/>
                </a:moveTo>
                <a:cubicBezTo>
                  <a:pt x="1231" y="223"/>
                  <a:pt x="1232" y="223"/>
                  <a:pt x="1230" y="223"/>
                </a:cubicBezTo>
                <a:cubicBezTo>
                  <a:pt x="1230" y="224"/>
                  <a:pt x="1231" y="224"/>
                  <a:pt x="1231" y="224"/>
                </a:cubicBezTo>
                <a:cubicBezTo>
                  <a:pt x="1231" y="225"/>
                  <a:pt x="1231" y="225"/>
                  <a:pt x="1232" y="225"/>
                </a:cubicBezTo>
                <a:cubicBezTo>
                  <a:pt x="1232" y="225"/>
                  <a:pt x="1233" y="225"/>
                  <a:pt x="1233" y="225"/>
                </a:cubicBezTo>
                <a:cubicBezTo>
                  <a:pt x="1234" y="225"/>
                  <a:pt x="1234" y="225"/>
                  <a:pt x="1235" y="225"/>
                </a:cubicBezTo>
                <a:cubicBezTo>
                  <a:pt x="1234" y="222"/>
                  <a:pt x="1235" y="224"/>
                  <a:pt x="1232" y="223"/>
                </a:cubicBezTo>
                <a:close/>
                <a:moveTo>
                  <a:pt x="468" y="73"/>
                </a:moveTo>
                <a:cubicBezTo>
                  <a:pt x="468" y="73"/>
                  <a:pt x="469" y="73"/>
                  <a:pt x="469" y="73"/>
                </a:cubicBezTo>
                <a:cubicBezTo>
                  <a:pt x="469" y="72"/>
                  <a:pt x="470" y="71"/>
                  <a:pt x="470" y="70"/>
                </a:cubicBezTo>
                <a:cubicBezTo>
                  <a:pt x="467" y="70"/>
                  <a:pt x="466" y="70"/>
                  <a:pt x="464" y="70"/>
                </a:cubicBezTo>
                <a:cubicBezTo>
                  <a:pt x="465" y="72"/>
                  <a:pt x="464" y="71"/>
                  <a:pt x="465" y="72"/>
                </a:cubicBezTo>
                <a:cubicBezTo>
                  <a:pt x="467" y="74"/>
                  <a:pt x="467" y="72"/>
                  <a:pt x="468" y="73"/>
                </a:cubicBezTo>
                <a:close/>
                <a:moveTo>
                  <a:pt x="213" y="20"/>
                </a:moveTo>
                <a:cubicBezTo>
                  <a:pt x="213" y="21"/>
                  <a:pt x="213" y="22"/>
                  <a:pt x="213" y="22"/>
                </a:cubicBezTo>
                <a:cubicBezTo>
                  <a:pt x="214" y="23"/>
                  <a:pt x="215" y="23"/>
                  <a:pt x="216" y="23"/>
                </a:cubicBezTo>
                <a:cubicBezTo>
                  <a:pt x="215" y="20"/>
                  <a:pt x="216" y="22"/>
                  <a:pt x="213" y="20"/>
                </a:cubicBezTo>
                <a:close/>
                <a:moveTo>
                  <a:pt x="1055" y="193"/>
                </a:moveTo>
                <a:cubicBezTo>
                  <a:pt x="1057" y="193"/>
                  <a:pt x="1057" y="193"/>
                  <a:pt x="1058" y="193"/>
                </a:cubicBezTo>
                <a:cubicBezTo>
                  <a:pt x="1059" y="193"/>
                  <a:pt x="1059" y="193"/>
                  <a:pt x="1060" y="193"/>
                </a:cubicBezTo>
                <a:cubicBezTo>
                  <a:pt x="1060" y="193"/>
                  <a:pt x="1060" y="192"/>
                  <a:pt x="1060" y="192"/>
                </a:cubicBezTo>
                <a:cubicBezTo>
                  <a:pt x="1058" y="192"/>
                  <a:pt x="1057" y="191"/>
                  <a:pt x="1055" y="191"/>
                </a:cubicBezTo>
                <a:cubicBezTo>
                  <a:pt x="1055" y="192"/>
                  <a:pt x="1055" y="192"/>
                  <a:pt x="1055" y="193"/>
                </a:cubicBezTo>
                <a:close/>
                <a:moveTo>
                  <a:pt x="282" y="49"/>
                </a:moveTo>
                <a:cubicBezTo>
                  <a:pt x="284" y="48"/>
                  <a:pt x="285" y="47"/>
                  <a:pt x="287" y="46"/>
                </a:cubicBezTo>
                <a:cubicBezTo>
                  <a:pt x="287" y="43"/>
                  <a:pt x="286" y="46"/>
                  <a:pt x="285" y="43"/>
                </a:cubicBezTo>
                <a:cubicBezTo>
                  <a:pt x="285" y="40"/>
                  <a:pt x="288" y="39"/>
                  <a:pt x="289" y="37"/>
                </a:cubicBezTo>
                <a:cubicBezTo>
                  <a:pt x="284" y="36"/>
                  <a:pt x="282" y="36"/>
                  <a:pt x="279" y="38"/>
                </a:cubicBezTo>
                <a:cubicBezTo>
                  <a:pt x="279" y="38"/>
                  <a:pt x="278" y="38"/>
                  <a:pt x="278" y="38"/>
                </a:cubicBezTo>
                <a:cubicBezTo>
                  <a:pt x="280" y="42"/>
                  <a:pt x="283" y="42"/>
                  <a:pt x="282" y="49"/>
                </a:cubicBezTo>
                <a:close/>
                <a:moveTo>
                  <a:pt x="375" y="59"/>
                </a:moveTo>
                <a:cubicBezTo>
                  <a:pt x="376" y="59"/>
                  <a:pt x="375" y="59"/>
                  <a:pt x="377" y="59"/>
                </a:cubicBezTo>
                <a:cubicBezTo>
                  <a:pt x="377" y="57"/>
                  <a:pt x="377" y="57"/>
                  <a:pt x="377" y="56"/>
                </a:cubicBezTo>
                <a:cubicBezTo>
                  <a:pt x="376" y="55"/>
                  <a:pt x="376" y="55"/>
                  <a:pt x="374" y="54"/>
                </a:cubicBezTo>
                <a:cubicBezTo>
                  <a:pt x="373" y="56"/>
                  <a:pt x="372" y="56"/>
                  <a:pt x="373" y="58"/>
                </a:cubicBezTo>
                <a:cubicBezTo>
                  <a:pt x="374" y="59"/>
                  <a:pt x="373" y="58"/>
                  <a:pt x="375" y="59"/>
                </a:cubicBezTo>
                <a:close/>
                <a:moveTo>
                  <a:pt x="449" y="70"/>
                </a:moveTo>
                <a:cubicBezTo>
                  <a:pt x="448" y="71"/>
                  <a:pt x="448" y="72"/>
                  <a:pt x="448" y="73"/>
                </a:cubicBezTo>
                <a:cubicBezTo>
                  <a:pt x="448" y="74"/>
                  <a:pt x="449" y="74"/>
                  <a:pt x="449" y="74"/>
                </a:cubicBezTo>
                <a:cubicBezTo>
                  <a:pt x="452" y="75"/>
                  <a:pt x="453" y="75"/>
                  <a:pt x="455" y="75"/>
                </a:cubicBezTo>
                <a:cubicBezTo>
                  <a:pt x="456" y="74"/>
                  <a:pt x="456" y="73"/>
                  <a:pt x="457" y="73"/>
                </a:cubicBezTo>
                <a:cubicBezTo>
                  <a:pt x="455" y="72"/>
                  <a:pt x="452" y="71"/>
                  <a:pt x="449" y="70"/>
                </a:cubicBezTo>
                <a:close/>
                <a:moveTo>
                  <a:pt x="278" y="39"/>
                </a:moveTo>
                <a:cubicBezTo>
                  <a:pt x="276" y="38"/>
                  <a:pt x="274" y="38"/>
                  <a:pt x="273" y="38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4" y="40"/>
                  <a:pt x="276" y="40"/>
                  <a:pt x="277" y="41"/>
                </a:cubicBezTo>
                <a:lnTo>
                  <a:pt x="278" y="39"/>
                </a:lnTo>
                <a:close/>
                <a:moveTo>
                  <a:pt x="404" y="70"/>
                </a:moveTo>
                <a:cubicBezTo>
                  <a:pt x="405" y="66"/>
                  <a:pt x="405" y="66"/>
                  <a:pt x="405" y="66"/>
                </a:cubicBezTo>
                <a:cubicBezTo>
                  <a:pt x="403" y="66"/>
                  <a:pt x="403" y="65"/>
                  <a:pt x="402" y="66"/>
                </a:cubicBezTo>
                <a:cubicBezTo>
                  <a:pt x="401" y="66"/>
                  <a:pt x="400" y="66"/>
                  <a:pt x="399" y="66"/>
                </a:cubicBezTo>
                <a:cubicBezTo>
                  <a:pt x="399" y="67"/>
                  <a:pt x="399" y="69"/>
                  <a:pt x="399" y="70"/>
                </a:cubicBezTo>
                <a:cubicBezTo>
                  <a:pt x="402" y="70"/>
                  <a:pt x="403" y="70"/>
                  <a:pt x="404" y="70"/>
                </a:cubicBezTo>
                <a:close/>
                <a:moveTo>
                  <a:pt x="478" y="86"/>
                </a:moveTo>
                <a:cubicBezTo>
                  <a:pt x="479" y="88"/>
                  <a:pt x="478" y="87"/>
                  <a:pt x="479" y="88"/>
                </a:cubicBezTo>
                <a:cubicBezTo>
                  <a:pt x="480" y="90"/>
                  <a:pt x="493" y="91"/>
                  <a:pt x="487" y="84"/>
                </a:cubicBezTo>
                <a:cubicBezTo>
                  <a:pt x="484" y="87"/>
                  <a:pt x="483" y="87"/>
                  <a:pt x="478" y="86"/>
                </a:cubicBezTo>
                <a:close/>
                <a:moveTo>
                  <a:pt x="390" y="69"/>
                </a:moveTo>
                <a:cubicBezTo>
                  <a:pt x="383" y="66"/>
                  <a:pt x="378" y="68"/>
                  <a:pt x="374" y="62"/>
                </a:cubicBezTo>
                <a:cubicBezTo>
                  <a:pt x="371" y="62"/>
                  <a:pt x="370" y="62"/>
                  <a:pt x="368" y="62"/>
                </a:cubicBezTo>
                <a:cubicBezTo>
                  <a:pt x="368" y="63"/>
                  <a:pt x="368" y="64"/>
                  <a:pt x="368" y="64"/>
                </a:cubicBezTo>
                <a:cubicBezTo>
                  <a:pt x="370" y="65"/>
                  <a:pt x="372" y="65"/>
                  <a:pt x="375" y="66"/>
                </a:cubicBezTo>
                <a:cubicBezTo>
                  <a:pt x="374" y="67"/>
                  <a:pt x="374" y="68"/>
                  <a:pt x="374" y="69"/>
                </a:cubicBezTo>
                <a:cubicBezTo>
                  <a:pt x="362" y="65"/>
                  <a:pt x="364" y="76"/>
                  <a:pt x="350" y="68"/>
                </a:cubicBezTo>
                <a:cubicBezTo>
                  <a:pt x="349" y="69"/>
                  <a:pt x="348" y="70"/>
                  <a:pt x="347" y="71"/>
                </a:cubicBezTo>
                <a:cubicBezTo>
                  <a:pt x="348" y="73"/>
                  <a:pt x="348" y="73"/>
                  <a:pt x="348" y="75"/>
                </a:cubicBezTo>
                <a:cubicBezTo>
                  <a:pt x="354" y="76"/>
                  <a:pt x="362" y="76"/>
                  <a:pt x="368" y="74"/>
                </a:cubicBezTo>
                <a:cubicBezTo>
                  <a:pt x="374" y="75"/>
                  <a:pt x="374" y="75"/>
                  <a:pt x="374" y="75"/>
                </a:cubicBezTo>
                <a:cubicBezTo>
                  <a:pt x="374" y="75"/>
                  <a:pt x="374" y="76"/>
                  <a:pt x="374" y="76"/>
                </a:cubicBezTo>
                <a:cubicBezTo>
                  <a:pt x="371" y="76"/>
                  <a:pt x="371" y="76"/>
                  <a:pt x="367" y="76"/>
                </a:cubicBezTo>
                <a:cubicBezTo>
                  <a:pt x="368" y="78"/>
                  <a:pt x="367" y="77"/>
                  <a:pt x="368" y="78"/>
                </a:cubicBezTo>
                <a:cubicBezTo>
                  <a:pt x="368" y="78"/>
                  <a:pt x="368" y="79"/>
                  <a:pt x="368" y="79"/>
                </a:cubicBezTo>
                <a:cubicBezTo>
                  <a:pt x="369" y="79"/>
                  <a:pt x="369" y="78"/>
                  <a:pt x="370" y="77"/>
                </a:cubicBezTo>
                <a:cubicBezTo>
                  <a:pt x="371" y="78"/>
                  <a:pt x="372" y="78"/>
                  <a:pt x="373" y="78"/>
                </a:cubicBezTo>
                <a:cubicBezTo>
                  <a:pt x="370" y="82"/>
                  <a:pt x="368" y="82"/>
                  <a:pt x="364" y="85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85"/>
                  <a:pt x="362" y="85"/>
                  <a:pt x="362" y="85"/>
                </a:cubicBezTo>
                <a:cubicBezTo>
                  <a:pt x="372" y="87"/>
                  <a:pt x="376" y="83"/>
                  <a:pt x="382" y="79"/>
                </a:cubicBezTo>
                <a:cubicBezTo>
                  <a:pt x="382" y="75"/>
                  <a:pt x="382" y="76"/>
                  <a:pt x="380" y="74"/>
                </a:cubicBezTo>
                <a:cubicBezTo>
                  <a:pt x="383" y="73"/>
                  <a:pt x="386" y="71"/>
                  <a:pt x="389" y="71"/>
                </a:cubicBezTo>
                <a:cubicBezTo>
                  <a:pt x="390" y="70"/>
                  <a:pt x="390" y="69"/>
                  <a:pt x="390" y="69"/>
                </a:cubicBezTo>
                <a:close/>
                <a:moveTo>
                  <a:pt x="455" y="89"/>
                </a:moveTo>
                <a:cubicBezTo>
                  <a:pt x="456" y="88"/>
                  <a:pt x="456" y="86"/>
                  <a:pt x="456" y="84"/>
                </a:cubicBezTo>
                <a:cubicBezTo>
                  <a:pt x="452" y="83"/>
                  <a:pt x="452" y="81"/>
                  <a:pt x="449" y="79"/>
                </a:cubicBezTo>
                <a:cubicBezTo>
                  <a:pt x="448" y="79"/>
                  <a:pt x="449" y="79"/>
                  <a:pt x="447" y="79"/>
                </a:cubicBezTo>
                <a:cubicBezTo>
                  <a:pt x="448" y="82"/>
                  <a:pt x="446" y="80"/>
                  <a:pt x="448" y="82"/>
                </a:cubicBezTo>
                <a:cubicBezTo>
                  <a:pt x="447" y="84"/>
                  <a:pt x="447" y="83"/>
                  <a:pt x="445" y="84"/>
                </a:cubicBezTo>
                <a:cubicBezTo>
                  <a:pt x="445" y="86"/>
                  <a:pt x="446" y="88"/>
                  <a:pt x="447" y="90"/>
                </a:cubicBezTo>
                <a:cubicBezTo>
                  <a:pt x="449" y="91"/>
                  <a:pt x="451" y="89"/>
                  <a:pt x="455" y="89"/>
                </a:cubicBezTo>
                <a:close/>
                <a:moveTo>
                  <a:pt x="428" y="75"/>
                </a:moveTo>
                <a:cubicBezTo>
                  <a:pt x="426" y="77"/>
                  <a:pt x="425" y="77"/>
                  <a:pt x="422" y="77"/>
                </a:cubicBezTo>
                <a:cubicBezTo>
                  <a:pt x="422" y="78"/>
                  <a:pt x="422" y="79"/>
                  <a:pt x="421" y="79"/>
                </a:cubicBezTo>
                <a:cubicBezTo>
                  <a:pt x="424" y="79"/>
                  <a:pt x="426" y="79"/>
                  <a:pt x="428" y="78"/>
                </a:cubicBezTo>
                <a:cubicBezTo>
                  <a:pt x="428" y="78"/>
                  <a:pt x="429" y="78"/>
                  <a:pt x="429" y="78"/>
                </a:cubicBezTo>
                <a:cubicBezTo>
                  <a:pt x="428" y="75"/>
                  <a:pt x="430" y="77"/>
                  <a:pt x="428" y="75"/>
                </a:cubicBezTo>
                <a:close/>
                <a:moveTo>
                  <a:pt x="195" y="30"/>
                </a:moveTo>
                <a:cubicBezTo>
                  <a:pt x="194" y="29"/>
                  <a:pt x="194" y="30"/>
                  <a:pt x="192" y="29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4" y="30"/>
                  <a:pt x="193" y="31"/>
                  <a:pt x="194" y="30"/>
                </a:cubicBezTo>
                <a:cubicBezTo>
                  <a:pt x="194" y="30"/>
                  <a:pt x="195" y="30"/>
                  <a:pt x="195" y="30"/>
                </a:cubicBezTo>
                <a:close/>
                <a:moveTo>
                  <a:pt x="461" y="86"/>
                </a:moveTo>
                <a:cubicBezTo>
                  <a:pt x="462" y="86"/>
                  <a:pt x="463" y="86"/>
                  <a:pt x="463" y="86"/>
                </a:cubicBezTo>
                <a:cubicBezTo>
                  <a:pt x="464" y="85"/>
                  <a:pt x="464" y="84"/>
                  <a:pt x="464" y="84"/>
                </a:cubicBezTo>
                <a:cubicBezTo>
                  <a:pt x="462" y="84"/>
                  <a:pt x="461" y="83"/>
                  <a:pt x="460" y="83"/>
                </a:cubicBezTo>
                <a:cubicBezTo>
                  <a:pt x="460" y="85"/>
                  <a:pt x="460" y="85"/>
                  <a:pt x="460" y="86"/>
                </a:cubicBezTo>
                <a:cubicBezTo>
                  <a:pt x="461" y="87"/>
                  <a:pt x="460" y="86"/>
                  <a:pt x="461" y="86"/>
                </a:cubicBezTo>
                <a:close/>
                <a:moveTo>
                  <a:pt x="299" y="53"/>
                </a:moveTo>
                <a:cubicBezTo>
                  <a:pt x="298" y="52"/>
                  <a:pt x="298" y="52"/>
                  <a:pt x="296" y="51"/>
                </a:cubicBezTo>
                <a:cubicBezTo>
                  <a:pt x="296" y="53"/>
                  <a:pt x="296" y="53"/>
                  <a:pt x="296" y="53"/>
                </a:cubicBezTo>
                <a:cubicBezTo>
                  <a:pt x="298" y="53"/>
                  <a:pt x="297" y="53"/>
                  <a:pt x="298" y="52"/>
                </a:cubicBezTo>
                <a:cubicBezTo>
                  <a:pt x="299" y="52"/>
                  <a:pt x="299" y="52"/>
                  <a:pt x="299" y="53"/>
                </a:cubicBezTo>
                <a:close/>
                <a:moveTo>
                  <a:pt x="284" y="50"/>
                </a:moveTo>
                <a:cubicBezTo>
                  <a:pt x="283" y="51"/>
                  <a:pt x="282" y="51"/>
                  <a:pt x="281" y="51"/>
                </a:cubicBezTo>
                <a:cubicBezTo>
                  <a:pt x="281" y="52"/>
                  <a:pt x="281" y="53"/>
                  <a:pt x="281" y="54"/>
                </a:cubicBezTo>
                <a:cubicBezTo>
                  <a:pt x="285" y="54"/>
                  <a:pt x="285" y="53"/>
                  <a:pt x="288" y="54"/>
                </a:cubicBezTo>
                <a:cubicBezTo>
                  <a:pt x="289" y="53"/>
                  <a:pt x="289" y="52"/>
                  <a:pt x="289" y="50"/>
                </a:cubicBezTo>
                <a:cubicBezTo>
                  <a:pt x="287" y="50"/>
                  <a:pt x="285" y="50"/>
                  <a:pt x="284" y="50"/>
                </a:cubicBezTo>
                <a:close/>
                <a:moveTo>
                  <a:pt x="434" y="85"/>
                </a:moveTo>
                <a:cubicBezTo>
                  <a:pt x="434" y="87"/>
                  <a:pt x="434" y="89"/>
                  <a:pt x="434" y="91"/>
                </a:cubicBezTo>
                <a:cubicBezTo>
                  <a:pt x="438" y="92"/>
                  <a:pt x="439" y="92"/>
                  <a:pt x="442" y="91"/>
                </a:cubicBezTo>
                <a:cubicBezTo>
                  <a:pt x="443" y="89"/>
                  <a:pt x="444" y="87"/>
                  <a:pt x="445" y="85"/>
                </a:cubicBezTo>
                <a:cubicBezTo>
                  <a:pt x="440" y="85"/>
                  <a:pt x="439" y="86"/>
                  <a:pt x="434" y="85"/>
                </a:cubicBezTo>
                <a:close/>
                <a:moveTo>
                  <a:pt x="441" y="89"/>
                </a:moveTo>
                <a:cubicBezTo>
                  <a:pt x="439" y="89"/>
                  <a:pt x="439" y="89"/>
                  <a:pt x="438" y="88"/>
                </a:cubicBezTo>
                <a:cubicBezTo>
                  <a:pt x="439" y="88"/>
                  <a:pt x="440" y="88"/>
                  <a:pt x="441" y="89"/>
                </a:cubicBezTo>
                <a:close/>
                <a:moveTo>
                  <a:pt x="402" y="88"/>
                </a:moveTo>
                <a:cubicBezTo>
                  <a:pt x="402" y="87"/>
                  <a:pt x="402" y="85"/>
                  <a:pt x="403" y="84"/>
                </a:cubicBezTo>
                <a:cubicBezTo>
                  <a:pt x="399" y="84"/>
                  <a:pt x="398" y="85"/>
                  <a:pt x="396" y="87"/>
                </a:cubicBezTo>
                <a:cubicBezTo>
                  <a:pt x="394" y="86"/>
                  <a:pt x="394" y="86"/>
                  <a:pt x="394" y="86"/>
                </a:cubicBezTo>
                <a:cubicBezTo>
                  <a:pt x="394" y="87"/>
                  <a:pt x="394" y="87"/>
                  <a:pt x="393" y="87"/>
                </a:cubicBezTo>
                <a:cubicBezTo>
                  <a:pt x="397" y="88"/>
                  <a:pt x="400" y="88"/>
                  <a:pt x="402" y="88"/>
                </a:cubicBezTo>
                <a:close/>
                <a:moveTo>
                  <a:pt x="445" y="95"/>
                </a:moveTo>
                <a:cubicBezTo>
                  <a:pt x="446" y="95"/>
                  <a:pt x="447" y="95"/>
                  <a:pt x="448" y="95"/>
                </a:cubicBezTo>
                <a:cubicBezTo>
                  <a:pt x="447" y="92"/>
                  <a:pt x="448" y="94"/>
                  <a:pt x="445" y="93"/>
                </a:cubicBezTo>
                <a:cubicBezTo>
                  <a:pt x="445" y="93"/>
                  <a:pt x="445" y="94"/>
                  <a:pt x="445" y="95"/>
                </a:cubicBezTo>
                <a:close/>
                <a:moveTo>
                  <a:pt x="397" y="95"/>
                </a:moveTo>
                <a:cubicBezTo>
                  <a:pt x="397" y="94"/>
                  <a:pt x="398" y="93"/>
                  <a:pt x="398" y="92"/>
                </a:cubicBezTo>
                <a:cubicBezTo>
                  <a:pt x="396" y="91"/>
                  <a:pt x="396" y="91"/>
                  <a:pt x="396" y="91"/>
                </a:cubicBezTo>
                <a:cubicBezTo>
                  <a:pt x="395" y="91"/>
                  <a:pt x="395" y="92"/>
                  <a:pt x="395" y="92"/>
                </a:cubicBezTo>
                <a:cubicBezTo>
                  <a:pt x="396" y="95"/>
                  <a:pt x="394" y="93"/>
                  <a:pt x="397" y="95"/>
                </a:cubicBezTo>
                <a:close/>
                <a:moveTo>
                  <a:pt x="1221" y="261"/>
                </a:moveTo>
                <a:cubicBezTo>
                  <a:pt x="1220" y="262"/>
                  <a:pt x="1219" y="262"/>
                  <a:pt x="1218" y="262"/>
                </a:cubicBezTo>
                <a:cubicBezTo>
                  <a:pt x="1218" y="263"/>
                  <a:pt x="1218" y="263"/>
                  <a:pt x="1218" y="264"/>
                </a:cubicBezTo>
                <a:cubicBezTo>
                  <a:pt x="1220" y="264"/>
                  <a:pt x="1220" y="264"/>
                  <a:pt x="1222" y="264"/>
                </a:cubicBezTo>
                <a:cubicBezTo>
                  <a:pt x="1222" y="264"/>
                  <a:pt x="1223" y="264"/>
                  <a:pt x="1224" y="264"/>
                </a:cubicBezTo>
                <a:cubicBezTo>
                  <a:pt x="1224" y="263"/>
                  <a:pt x="1224" y="262"/>
                  <a:pt x="1224" y="261"/>
                </a:cubicBezTo>
                <a:cubicBezTo>
                  <a:pt x="1222" y="261"/>
                  <a:pt x="1222" y="261"/>
                  <a:pt x="1221" y="261"/>
                </a:cubicBezTo>
                <a:close/>
                <a:moveTo>
                  <a:pt x="1295" y="279"/>
                </a:moveTo>
                <a:cubicBezTo>
                  <a:pt x="1294" y="277"/>
                  <a:pt x="1295" y="278"/>
                  <a:pt x="1293" y="276"/>
                </a:cubicBezTo>
                <a:cubicBezTo>
                  <a:pt x="1291" y="279"/>
                  <a:pt x="1291" y="278"/>
                  <a:pt x="1295" y="279"/>
                </a:cubicBezTo>
                <a:close/>
                <a:moveTo>
                  <a:pt x="1209" y="263"/>
                </a:moveTo>
                <a:cubicBezTo>
                  <a:pt x="1213" y="263"/>
                  <a:pt x="1212" y="263"/>
                  <a:pt x="1215" y="262"/>
                </a:cubicBezTo>
                <a:cubicBezTo>
                  <a:pt x="1215" y="262"/>
                  <a:pt x="1215" y="262"/>
                  <a:pt x="1215" y="261"/>
                </a:cubicBezTo>
                <a:cubicBezTo>
                  <a:pt x="1213" y="261"/>
                  <a:pt x="1211" y="260"/>
                  <a:pt x="1209" y="260"/>
                </a:cubicBezTo>
                <a:cubicBezTo>
                  <a:pt x="1209" y="261"/>
                  <a:pt x="1209" y="262"/>
                  <a:pt x="1209" y="263"/>
                </a:cubicBezTo>
                <a:close/>
                <a:moveTo>
                  <a:pt x="1281" y="278"/>
                </a:moveTo>
                <a:cubicBezTo>
                  <a:pt x="1281" y="277"/>
                  <a:pt x="1281" y="276"/>
                  <a:pt x="1281" y="276"/>
                </a:cubicBezTo>
                <a:cubicBezTo>
                  <a:pt x="1280" y="275"/>
                  <a:pt x="1279" y="275"/>
                  <a:pt x="1278" y="275"/>
                </a:cubicBezTo>
                <a:cubicBezTo>
                  <a:pt x="1278" y="276"/>
                  <a:pt x="1278" y="277"/>
                  <a:pt x="1278" y="278"/>
                </a:cubicBezTo>
                <a:cubicBezTo>
                  <a:pt x="1279" y="278"/>
                  <a:pt x="1281" y="279"/>
                  <a:pt x="1282" y="279"/>
                </a:cubicBezTo>
                <a:cubicBezTo>
                  <a:pt x="1282" y="279"/>
                  <a:pt x="1281" y="278"/>
                  <a:pt x="1281" y="278"/>
                </a:cubicBezTo>
                <a:close/>
                <a:moveTo>
                  <a:pt x="1259" y="273"/>
                </a:moveTo>
                <a:cubicBezTo>
                  <a:pt x="1255" y="272"/>
                  <a:pt x="1250" y="272"/>
                  <a:pt x="1246" y="271"/>
                </a:cubicBezTo>
                <a:cubicBezTo>
                  <a:pt x="1242" y="272"/>
                  <a:pt x="1234" y="271"/>
                  <a:pt x="1230" y="271"/>
                </a:cubicBezTo>
                <a:cubicBezTo>
                  <a:pt x="1230" y="272"/>
                  <a:pt x="1230" y="273"/>
                  <a:pt x="1230" y="274"/>
                </a:cubicBezTo>
                <a:cubicBezTo>
                  <a:pt x="1239" y="275"/>
                  <a:pt x="1248" y="273"/>
                  <a:pt x="1258" y="275"/>
                </a:cubicBezTo>
                <a:cubicBezTo>
                  <a:pt x="1259" y="275"/>
                  <a:pt x="1259" y="274"/>
                  <a:pt x="1259" y="273"/>
                </a:cubicBezTo>
                <a:close/>
                <a:moveTo>
                  <a:pt x="345" y="94"/>
                </a:moveTo>
                <a:cubicBezTo>
                  <a:pt x="345" y="94"/>
                  <a:pt x="345" y="94"/>
                  <a:pt x="346" y="94"/>
                </a:cubicBezTo>
                <a:cubicBezTo>
                  <a:pt x="346" y="93"/>
                  <a:pt x="346" y="92"/>
                  <a:pt x="346" y="91"/>
                </a:cubicBezTo>
                <a:cubicBezTo>
                  <a:pt x="345" y="91"/>
                  <a:pt x="344" y="91"/>
                  <a:pt x="342" y="91"/>
                </a:cubicBezTo>
                <a:cubicBezTo>
                  <a:pt x="342" y="92"/>
                  <a:pt x="342" y="93"/>
                  <a:pt x="342" y="94"/>
                </a:cubicBezTo>
                <a:cubicBezTo>
                  <a:pt x="343" y="94"/>
                  <a:pt x="344" y="94"/>
                  <a:pt x="345" y="94"/>
                </a:cubicBezTo>
                <a:close/>
                <a:moveTo>
                  <a:pt x="372" y="97"/>
                </a:moveTo>
                <a:cubicBezTo>
                  <a:pt x="371" y="97"/>
                  <a:pt x="371" y="98"/>
                  <a:pt x="371" y="99"/>
                </a:cubicBezTo>
                <a:cubicBezTo>
                  <a:pt x="373" y="99"/>
                  <a:pt x="375" y="99"/>
                  <a:pt x="377" y="99"/>
                </a:cubicBezTo>
                <a:cubicBezTo>
                  <a:pt x="376" y="96"/>
                  <a:pt x="378" y="98"/>
                  <a:pt x="375" y="96"/>
                </a:cubicBezTo>
                <a:cubicBezTo>
                  <a:pt x="374" y="97"/>
                  <a:pt x="374" y="97"/>
                  <a:pt x="372" y="97"/>
                </a:cubicBezTo>
                <a:close/>
                <a:moveTo>
                  <a:pt x="1259" y="282"/>
                </a:moveTo>
                <a:cubicBezTo>
                  <a:pt x="1260" y="281"/>
                  <a:pt x="1260" y="281"/>
                  <a:pt x="1261" y="280"/>
                </a:cubicBezTo>
                <a:cubicBezTo>
                  <a:pt x="1261" y="280"/>
                  <a:pt x="1262" y="279"/>
                  <a:pt x="1262" y="279"/>
                </a:cubicBezTo>
                <a:cubicBezTo>
                  <a:pt x="1261" y="279"/>
                  <a:pt x="1261" y="278"/>
                  <a:pt x="1260" y="278"/>
                </a:cubicBezTo>
                <a:cubicBezTo>
                  <a:pt x="1258" y="276"/>
                  <a:pt x="1256" y="277"/>
                  <a:pt x="1252" y="277"/>
                </a:cubicBezTo>
                <a:cubicBezTo>
                  <a:pt x="1252" y="278"/>
                  <a:pt x="1251" y="279"/>
                  <a:pt x="1251" y="280"/>
                </a:cubicBezTo>
                <a:cubicBezTo>
                  <a:pt x="1254" y="280"/>
                  <a:pt x="1256" y="281"/>
                  <a:pt x="1259" y="282"/>
                </a:cubicBezTo>
                <a:close/>
                <a:moveTo>
                  <a:pt x="1246" y="306"/>
                </a:moveTo>
                <a:cubicBezTo>
                  <a:pt x="1251" y="305"/>
                  <a:pt x="1255" y="303"/>
                  <a:pt x="1260" y="302"/>
                </a:cubicBezTo>
                <a:cubicBezTo>
                  <a:pt x="1260" y="300"/>
                  <a:pt x="1261" y="300"/>
                  <a:pt x="1260" y="299"/>
                </a:cubicBezTo>
                <a:cubicBezTo>
                  <a:pt x="1260" y="299"/>
                  <a:pt x="1260" y="298"/>
                  <a:pt x="1260" y="298"/>
                </a:cubicBezTo>
                <a:cubicBezTo>
                  <a:pt x="1264" y="298"/>
                  <a:pt x="1269" y="299"/>
                  <a:pt x="1269" y="300"/>
                </a:cubicBezTo>
                <a:cubicBezTo>
                  <a:pt x="1277" y="301"/>
                  <a:pt x="1273" y="298"/>
                  <a:pt x="1277" y="296"/>
                </a:cubicBezTo>
                <a:cubicBezTo>
                  <a:pt x="1276" y="293"/>
                  <a:pt x="1277" y="294"/>
                  <a:pt x="1274" y="293"/>
                </a:cubicBezTo>
                <a:cubicBezTo>
                  <a:pt x="1276" y="292"/>
                  <a:pt x="1279" y="294"/>
                  <a:pt x="1280" y="293"/>
                </a:cubicBezTo>
                <a:cubicBezTo>
                  <a:pt x="1283" y="292"/>
                  <a:pt x="1283" y="290"/>
                  <a:pt x="1285" y="288"/>
                </a:cubicBezTo>
                <a:cubicBezTo>
                  <a:pt x="1286" y="286"/>
                  <a:pt x="1286" y="285"/>
                  <a:pt x="1285" y="284"/>
                </a:cubicBezTo>
                <a:cubicBezTo>
                  <a:pt x="1279" y="280"/>
                  <a:pt x="1275" y="288"/>
                  <a:pt x="1267" y="287"/>
                </a:cubicBezTo>
                <a:cubicBezTo>
                  <a:pt x="1267" y="290"/>
                  <a:pt x="1267" y="288"/>
                  <a:pt x="1269" y="290"/>
                </a:cubicBezTo>
                <a:cubicBezTo>
                  <a:pt x="1259" y="295"/>
                  <a:pt x="1244" y="295"/>
                  <a:pt x="1231" y="295"/>
                </a:cubicBezTo>
                <a:cubicBezTo>
                  <a:pt x="1231" y="300"/>
                  <a:pt x="1233" y="299"/>
                  <a:pt x="1239" y="301"/>
                </a:cubicBezTo>
                <a:cubicBezTo>
                  <a:pt x="1237" y="303"/>
                  <a:pt x="1237" y="303"/>
                  <a:pt x="1235" y="304"/>
                </a:cubicBezTo>
                <a:cubicBezTo>
                  <a:pt x="1235" y="305"/>
                  <a:pt x="1234" y="306"/>
                  <a:pt x="1234" y="306"/>
                </a:cubicBezTo>
                <a:cubicBezTo>
                  <a:pt x="1238" y="307"/>
                  <a:pt x="1240" y="307"/>
                  <a:pt x="1243" y="306"/>
                </a:cubicBezTo>
                <a:cubicBezTo>
                  <a:pt x="1244" y="305"/>
                  <a:pt x="1244" y="305"/>
                  <a:pt x="1244" y="303"/>
                </a:cubicBezTo>
                <a:cubicBezTo>
                  <a:pt x="1243" y="303"/>
                  <a:pt x="1241" y="302"/>
                  <a:pt x="1239" y="302"/>
                </a:cubicBezTo>
                <a:cubicBezTo>
                  <a:pt x="1239" y="302"/>
                  <a:pt x="1239" y="301"/>
                  <a:pt x="1240" y="301"/>
                </a:cubicBezTo>
                <a:cubicBezTo>
                  <a:pt x="1242" y="301"/>
                  <a:pt x="1245" y="300"/>
                  <a:pt x="1246" y="298"/>
                </a:cubicBezTo>
                <a:cubicBezTo>
                  <a:pt x="1248" y="298"/>
                  <a:pt x="1249" y="299"/>
                  <a:pt x="1251" y="299"/>
                </a:cubicBezTo>
                <a:cubicBezTo>
                  <a:pt x="1249" y="300"/>
                  <a:pt x="1248" y="301"/>
                  <a:pt x="1247" y="301"/>
                </a:cubicBezTo>
                <a:lnTo>
                  <a:pt x="1246" y="306"/>
                </a:lnTo>
                <a:close/>
                <a:moveTo>
                  <a:pt x="1259" y="299"/>
                </a:moveTo>
                <a:cubicBezTo>
                  <a:pt x="1257" y="298"/>
                  <a:pt x="1258" y="298"/>
                  <a:pt x="1257" y="297"/>
                </a:cubicBezTo>
                <a:cubicBezTo>
                  <a:pt x="1259" y="298"/>
                  <a:pt x="1258" y="298"/>
                  <a:pt x="1259" y="299"/>
                </a:cubicBezTo>
                <a:close/>
                <a:moveTo>
                  <a:pt x="1201" y="283"/>
                </a:moveTo>
                <a:cubicBezTo>
                  <a:pt x="1201" y="284"/>
                  <a:pt x="1201" y="285"/>
                  <a:pt x="1201" y="286"/>
                </a:cubicBezTo>
                <a:cubicBezTo>
                  <a:pt x="1204" y="286"/>
                  <a:pt x="1207" y="286"/>
                  <a:pt x="1210" y="287"/>
                </a:cubicBezTo>
                <a:cubicBezTo>
                  <a:pt x="1207" y="288"/>
                  <a:pt x="1185" y="289"/>
                  <a:pt x="1185" y="289"/>
                </a:cubicBezTo>
                <a:cubicBezTo>
                  <a:pt x="1184" y="289"/>
                  <a:pt x="1184" y="289"/>
                  <a:pt x="1183" y="289"/>
                </a:cubicBezTo>
                <a:cubicBezTo>
                  <a:pt x="1184" y="288"/>
                  <a:pt x="1185" y="287"/>
                  <a:pt x="1185" y="287"/>
                </a:cubicBezTo>
                <a:cubicBezTo>
                  <a:pt x="1186" y="287"/>
                  <a:pt x="1186" y="286"/>
                  <a:pt x="1186" y="286"/>
                </a:cubicBezTo>
                <a:cubicBezTo>
                  <a:pt x="1182" y="286"/>
                  <a:pt x="1179" y="285"/>
                  <a:pt x="1175" y="285"/>
                </a:cubicBezTo>
                <a:cubicBezTo>
                  <a:pt x="1176" y="288"/>
                  <a:pt x="1175" y="286"/>
                  <a:pt x="1178" y="288"/>
                </a:cubicBezTo>
                <a:cubicBezTo>
                  <a:pt x="1178" y="288"/>
                  <a:pt x="1178" y="288"/>
                  <a:pt x="1178" y="289"/>
                </a:cubicBezTo>
                <a:cubicBezTo>
                  <a:pt x="1174" y="289"/>
                  <a:pt x="1172" y="289"/>
                  <a:pt x="1167" y="288"/>
                </a:cubicBezTo>
                <a:cubicBezTo>
                  <a:pt x="1168" y="288"/>
                  <a:pt x="1168" y="288"/>
                  <a:pt x="1170" y="288"/>
                </a:cubicBezTo>
                <a:cubicBezTo>
                  <a:pt x="1171" y="287"/>
                  <a:pt x="1171" y="287"/>
                  <a:pt x="1171" y="286"/>
                </a:cubicBezTo>
                <a:cubicBezTo>
                  <a:pt x="1164" y="285"/>
                  <a:pt x="1163" y="287"/>
                  <a:pt x="1160" y="291"/>
                </a:cubicBezTo>
                <a:cubicBezTo>
                  <a:pt x="1157" y="290"/>
                  <a:pt x="1158" y="291"/>
                  <a:pt x="1157" y="288"/>
                </a:cubicBezTo>
                <a:cubicBezTo>
                  <a:pt x="1156" y="288"/>
                  <a:pt x="1156" y="288"/>
                  <a:pt x="1156" y="288"/>
                </a:cubicBezTo>
                <a:cubicBezTo>
                  <a:pt x="1155" y="290"/>
                  <a:pt x="1154" y="292"/>
                  <a:pt x="1154" y="293"/>
                </a:cubicBezTo>
                <a:cubicBezTo>
                  <a:pt x="1156" y="293"/>
                  <a:pt x="1156" y="294"/>
                  <a:pt x="1158" y="293"/>
                </a:cubicBezTo>
                <a:cubicBezTo>
                  <a:pt x="1160" y="295"/>
                  <a:pt x="1161" y="296"/>
                  <a:pt x="1161" y="300"/>
                </a:cubicBezTo>
                <a:cubicBezTo>
                  <a:pt x="1164" y="301"/>
                  <a:pt x="1164" y="300"/>
                  <a:pt x="1169" y="300"/>
                </a:cubicBezTo>
                <a:cubicBezTo>
                  <a:pt x="1169" y="296"/>
                  <a:pt x="1170" y="297"/>
                  <a:pt x="1167" y="295"/>
                </a:cubicBezTo>
                <a:cubicBezTo>
                  <a:pt x="1169" y="294"/>
                  <a:pt x="1172" y="294"/>
                  <a:pt x="1174" y="293"/>
                </a:cubicBezTo>
                <a:cubicBezTo>
                  <a:pt x="1175" y="293"/>
                  <a:pt x="1177" y="294"/>
                  <a:pt x="1179" y="294"/>
                </a:cubicBezTo>
                <a:cubicBezTo>
                  <a:pt x="1179" y="294"/>
                  <a:pt x="1179" y="295"/>
                  <a:pt x="1179" y="295"/>
                </a:cubicBezTo>
                <a:cubicBezTo>
                  <a:pt x="1176" y="296"/>
                  <a:pt x="1176" y="296"/>
                  <a:pt x="1173" y="296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84" y="298"/>
                  <a:pt x="1215" y="301"/>
                  <a:pt x="1223" y="298"/>
                </a:cubicBezTo>
                <a:cubicBezTo>
                  <a:pt x="1227" y="296"/>
                  <a:pt x="1225" y="297"/>
                  <a:pt x="1225" y="293"/>
                </a:cubicBezTo>
                <a:cubicBezTo>
                  <a:pt x="1229" y="292"/>
                  <a:pt x="1232" y="289"/>
                  <a:pt x="1236" y="289"/>
                </a:cubicBezTo>
                <a:cubicBezTo>
                  <a:pt x="1241" y="288"/>
                  <a:pt x="1245" y="291"/>
                  <a:pt x="1248" y="289"/>
                </a:cubicBezTo>
                <a:cubicBezTo>
                  <a:pt x="1249" y="289"/>
                  <a:pt x="1250" y="289"/>
                  <a:pt x="1250" y="290"/>
                </a:cubicBezTo>
                <a:cubicBezTo>
                  <a:pt x="1251" y="287"/>
                  <a:pt x="1251" y="286"/>
                  <a:pt x="1250" y="284"/>
                </a:cubicBezTo>
                <a:cubicBezTo>
                  <a:pt x="1246" y="281"/>
                  <a:pt x="1233" y="284"/>
                  <a:pt x="1229" y="286"/>
                </a:cubicBezTo>
                <a:cubicBezTo>
                  <a:pt x="1226" y="288"/>
                  <a:pt x="1227" y="287"/>
                  <a:pt x="1227" y="290"/>
                </a:cubicBezTo>
                <a:cubicBezTo>
                  <a:pt x="1225" y="290"/>
                  <a:pt x="1224" y="290"/>
                  <a:pt x="1223" y="290"/>
                </a:cubicBezTo>
                <a:cubicBezTo>
                  <a:pt x="1221" y="290"/>
                  <a:pt x="1220" y="290"/>
                  <a:pt x="1219" y="289"/>
                </a:cubicBezTo>
                <a:cubicBezTo>
                  <a:pt x="1220" y="288"/>
                  <a:pt x="1220" y="288"/>
                  <a:pt x="1222" y="288"/>
                </a:cubicBezTo>
                <a:cubicBezTo>
                  <a:pt x="1222" y="287"/>
                  <a:pt x="1222" y="287"/>
                  <a:pt x="1223" y="286"/>
                </a:cubicBezTo>
                <a:cubicBezTo>
                  <a:pt x="1222" y="286"/>
                  <a:pt x="1222" y="286"/>
                  <a:pt x="1222" y="286"/>
                </a:cubicBezTo>
                <a:cubicBezTo>
                  <a:pt x="1219" y="284"/>
                  <a:pt x="1219" y="287"/>
                  <a:pt x="1216" y="287"/>
                </a:cubicBezTo>
                <a:cubicBezTo>
                  <a:pt x="1213" y="287"/>
                  <a:pt x="1214" y="285"/>
                  <a:pt x="1213" y="284"/>
                </a:cubicBezTo>
                <a:cubicBezTo>
                  <a:pt x="1211" y="283"/>
                  <a:pt x="1209" y="285"/>
                  <a:pt x="1208" y="285"/>
                </a:cubicBezTo>
                <a:cubicBezTo>
                  <a:pt x="1205" y="285"/>
                  <a:pt x="1206" y="283"/>
                  <a:pt x="1204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2" y="283"/>
                  <a:pt x="1203" y="282"/>
                  <a:pt x="1201" y="283"/>
                </a:cubicBezTo>
                <a:close/>
                <a:moveTo>
                  <a:pt x="1185" y="295"/>
                </a:moveTo>
                <a:cubicBezTo>
                  <a:pt x="1183" y="295"/>
                  <a:pt x="1182" y="295"/>
                  <a:pt x="1181" y="294"/>
                </a:cubicBezTo>
                <a:cubicBezTo>
                  <a:pt x="1181" y="294"/>
                  <a:pt x="1181" y="294"/>
                  <a:pt x="1181" y="293"/>
                </a:cubicBezTo>
                <a:cubicBezTo>
                  <a:pt x="1183" y="293"/>
                  <a:pt x="1184" y="293"/>
                  <a:pt x="1186" y="291"/>
                </a:cubicBezTo>
                <a:cubicBezTo>
                  <a:pt x="1188" y="292"/>
                  <a:pt x="1190" y="293"/>
                  <a:pt x="1193" y="294"/>
                </a:cubicBezTo>
                <a:cubicBezTo>
                  <a:pt x="1190" y="295"/>
                  <a:pt x="1187" y="294"/>
                  <a:pt x="1185" y="295"/>
                </a:cubicBezTo>
                <a:close/>
                <a:moveTo>
                  <a:pt x="1209" y="295"/>
                </a:moveTo>
                <a:cubicBezTo>
                  <a:pt x="1207" y="295"/>
                  <a:pt x="1208" y="295"/>
                  <a:pt x="1207" y="295"/>
                </a:cubicBezTo>
                <a:cubicBezTo>
                  <a:pt x="1205" y="295"/>
                  <a:pt x="1203" y="295"/>
                  <a:pt x="1201" y="294"/>
                </a:cubicBezTo>
                <a:cubicBezTo>
                  <a:pt x="1202" y="294"/>
                  <a:pt x="1204" y="294"/>
                  <a:pt x="1205" y="293"/>
                </a:cubicBezTo>
                <a:cubicBezTo>
                  <a:pt x="1207" y="293"/>
                  <a:pt x="1208" y="294"/>
                  <a:pt x="1209" y="294"/>
                </a:cubicBezTo>
                <a:cubicBezTo>
                  <a:pt x="1209" y="294"/>
                  <a:pt x="1209" y="295"/>
                  <a:pt x="1209" y="295"/>
                </a:cubicBezTo>
                <a:close/>
                <a:moveTo>
                  <a:pt x="1259" y="289"/>
                </a:moveTo>
                <a:cubicBezTo>
                  <a:pt x="1261" y="290"/>
                  <a:pt x="1263" y="290"/>
                  <a:pt x="1264" y="289"/>
                </a:cubicBezTo>
                <a:cubicBezTo>
                  <a:pt x="1264" y="289"/>
                  <a:pt x="1265" y="289"/>
                  <a:pt x="1265" y="289"/>
                </a:cubicBezTo>
                <a:cubicBezTo>
                  <a:pt x="1265" y="289"/>
                  <a:pt x="1265" y="288"/>
                  <a:pt x="1266" y="287"/>
                </a:cubicBezTo>
                <a:cubicBezTo>
                  <a:pt x="1264" y="287"/>
                  <a:pt x="1263" y="287"/>
                  <a:pt x="1261" y="286"/>
                </a:cubicBezTo>
                <a:cubicBezTo>
                  <a:pt x="1260" y="287"/>
                  <a:pt x="1261" y="287"/>
                  <a:pt x="1259" y="287"/>
                </a:cubicBezTo>
                <a:cubicBezTo>
                  <a:pt x="1259" y="288"/>
                  <a:pt x="1259" y="288"/>
                  <a:pt x="1259" y="289"/>
                </a:cubicBezTo>
                <a:close/>
                <a:moveTo>
                  <a:pt x="1255" y="286"/>
                </a:moveTo>
                <a:cubicBezTo>
                  <a:pt x="1254" y="287"/>
                  <a:pt x="1253" y="288"/>
                  <a:pt x="1253" y="289"/>
                </a:cubicBezTo>
                <a:cubicBezTo>
                  <a:pt x="1253" y="289"/>
                  <a:pt x="1257" y="289"/>
                  <a:pt x="1255" y="286"/>
                </a:cubicBezTo>
                <a:close/>
                <a:moveTo>
                  <a:pt x="1287" y="315"/>
                </a:moveTo>
                <a:cubicBezTo>
                  <a:pt x="1288" y="314"/>
                  <a:pt x="1289" y="314"/>
                  <a:pt x="1290" y="313"/>
                </a:cubicBezTo>
                <a:cubicBezTo>
                  <a:pt x="1290" y="313"/>
                  <a:pt x="1290" y="313"/>
                  <a:pt x="1291" y="314"/>
                </a:cubicBezTo>
                <a:cubicBezTo>
                  <a:pt x="1291" y="313"/>
                  <a:pt x="1291" y="313"/>
                  <a:pt x="1291" y="313"/>
                </a:cubicBezTo>
                <a:cubicBezTo>
                  <a:pt x="1289" y="312"/>
                  <a:pt x="1288" y="312"/>
                  <a:pt x="1286" y="311"/>
                </a:cubicBezTo>
                <a:cubicBezTo>
                  <a:pt x="1285" y="314"/>
                  <a:pt x="1284" y="313"/>
                  <a:pt x="1287" y="315"/>
                </a:cubicBezTo>
                <a:close/>
                <a:moveTo>
                  <a:pt x="1226" y="305"/>
                </a:moveTo>
                <a:cubicBezTo>
                  <a:pt x="1220" y="303"/>
                  <a:pt x="1218" y="304"/>
                  <a:pt x="1214" y="305"/>
                </a:cubicBezTo>
                <a:cubicBezTo>
                  <a:pt x="1214" y="306"/>
                  <a:pt x="1214" y="307"/>
                  <a:pt x="1214" y="307"/>
                </a:cubicBezTo>
                <a:cubicBezTo>
                  <a:pt x="1219" y="308"/>
                  <a:pt x="1226" y="308"/>
                  <a:pt x="1230" y="306"/>
                </a:cubicBezTo>
                <a:cubicBezTo>
                  <a:pt x="1232" y="307"/>
                  <a:pt x="1232" y="307"/>
                  <a:pt x="1232" y="307"/>
                </a:cubicBezTo>
                <a:cubicBezTo>
                  <a:pt x="1232" y="306"/>
                  <a:pt x="1232" y="305"/>
                  <a:pt x="1233" y="304"/>
                </a:cubicBezTo>
                <a:cubicBezTo>
                  <a:pt x="1229" y="303"/>
                  <a:pt x="1228" y="303"/>
                  <a:pt x="1226" y="305"/>
                </a:cubicBezTo>
                <a:close/>
                <a:moveTo>
                  <a:pt x="1278" y="320"/>
                </a:moveTo>
                <a:cubicBezTo>
                  <a:pt x="1270" y="320"/>
                  <a:pt x="1263" y="323"/>
                  <a:pt x="1257" y="325"/>
                </a:cubicBezTo>
                <a:cubicBezTo>
                  <a:pt x="1257" y="325"/>
                  <a:pt x="1257" y="326"/>
                  <a:pt x="1257" y="327"/>
                </a:cubicBezTo>
                <a:cubicBezTo>
                  <a:pt x="1261" y="327"/>
                  <a:pt x="1278" y="327"/>
                  <a:pt x="1282" y="325"/>
                </a:cubicBezTo>
                <a:cubicBezTo>
                  <a:pt x="1284" y="329"/>
                  <a:pt x="1282" y="333"/>
                  <a:pt x="1281" y="338"/>
                </a:cubicBezTo>
                <a:cubicBezTo>
                  <a:pt x="1286" y="340"/>
                  <a:pt x="1283" y="341"/>
                  <a:pt x="1289" y="342"/>
                </a:cubicBezTo>
                <a:cubicBezTo>
                  <a:pt x="1290" y="340"/>
                  <a:pt x="1290" y="341"/>
                  <a:pt x="1291" y="340"/>
                </a:cubicBezTo>
                <a:cubicBezTo>
                  <a:pt x="1292" y="332"/>
                  <a:pt x="1289" y="332"/>
                  <a:pt x="1287" y="327"/>
                </a:cubicBezTo>
                <a:cubicBezTo>
                  <a:pt x="1291" y="326"/>
                  <a:pt x="1294" y="325"/>
                  <a:pt x="1297" y="323"/>
                </a:cubicBezTo>
                <a:cubicBezTo>
                  <a:pt x="1298" y="322"/>
                  <a:pt x="1298" y="321"/>
                  <a:pt x="1298" y="319"/>
                </a:cubicBezTo>
                <a:cubicBezTo>
                  <a:pt x="1294" y="320"/>
                  <a:pt x="1291" y="325"/>
                  <a:pt x="1286" y="325"/>
                </a:cubicBezTo>
                <a:cubicBezTo>
                  <a:pt x="1285" y="325"/>
                  <a:pt x="1281" y="321"/>
                  <a:pt x="1278" y="320"/>
                </a:cubicBezTo>
                <a:close/>
                <a:moveTo>
                  <a:pt x="1147" y="293"/>
                </a:moveTo>
                <a:cubicBezTo>
                  <a:pt x="1149" y="293"/>
                  <a:pt x="1148" y="293"/>
                  <a:pt x="1150" y="292"/>
                </a:cubicBezTo>
                <a:cubicBezTo>
                  <a:pt x="1150" y="292"/>
                  <a:pt x="1150" y="292"/>
                  <a:pt x="1151" y="293"/>
                </a:cubicBezTo>
                <a:cubicBezTo>
                  <a:pt x="1150" y="292"/>
                  <a:pt x="1150" y="292"/>
                  <a:pt x="1148" y="291"/>
                </a:cubicBezTo>
                <a:lnTo>
                  <a:pt x="1147" y="293"/>
                </a:lnTo>
                <a:close/>
                <a:moveTo>
                  <a:pt x="1253" y="319"/>
                </a:moveTo>
                <a:cubicBezTo>
                  <a:pt x="1256" y="319"/>
                  <a:pt x="1258" y="319"/>
                  <a:pt x="1259" y="319"/>
                </a:cubicBezTo>
                <a:cubicBezTo>
                  <a:pt x="1260" y="319"/>
                  <a:pt x="1260" y="319"/>
                  <a:pt x="1260" y="319"/>
                </a:cubicBezTo>
                <a:cubicBezTo>
                  <a:pt x="1260" y="318"/>
                  <a:pt x="1260" y="318"/>
                  <a:pt x="1261" y="317"/>
                </a:cubicBezTo>
                <a:cubicBezTo>
                  <a:pt x="1259" y="317"/>
                  <a:pt x="1256" y="317"/>
                  <a:pt x="1254" y="317"/>
                </a:cubicBezTo>
                <a:cubicBezTo>
                  <a:pt x="1255" y="316"/>
                  <a:pt x="1255" y="315"/>
                  <a:pt x="1255" y="314"/>
                </a:cubicBezTo>
                <a:cubicBezTo>
                  <a:pt x="1253" y="313"/>
                  <a:pt x="1254" y="313"/>
                  <a:pt x="1253" y="312"/>
                </a:cubicBezTo>
                <a:cubicBezTo>
                  <a:pt x="1251" y="312"/>
                  <a:pt x="1251" y="312"/>
                  <a:pt x="1249" y="312"/>
                </a:cubicBezTo>
                <a:cubicBezTo>
                  <a:pt x="1250" y="317"/>
                  <a:pt x="1252" y="316"/>
                  <a:pt x="1253" y="319"/>
                </a:cubicBezTo>
                <a:close/>
                <a:moveTo>
                  <a:pt x="1154" y="297"/>
                </a:moveTo>
                <a:cubicBezTo>
                  <a:pt x="1153" y="298"/>
                  <a:pt x="1152" y="298"/>
                  <a:pt x="1152" y="298"/>
                </a:cubicBezTo>
                <a:cubicBezTo>
                  <a:pt x="1151" y="299"/>
                  <a:pt x="1151" y="299"/>
                  <a:pt x="1151" y="300"/>
                </a:cubicBezTo>
                <a:cubicBezTo>
                  <a:pt x="1152" y="300"/>
                  <a:pt x="1154" y="301"/>
                  <a:pt x="1155" y="301"/>
                </a:cubicBezTo>
                <a:cubicBezTo>
                  <a:pt x="1155" y="299"/>
                  <a:pt x="1155" y="299"/>
                  <a:pt x="1155" y="298"/>
                </a:cubicBezTo>
                <a:cubicBezTo>
                  <a:pt x="1155" y="297"/>
                  <a:pt x="1154" y="297"/>
                  <a:pt x="1154" y="296"/>
                </a:cubicBezTo>
                <a:cubicBezTo>
                  <a:pt x="1154" y="297"/>
                  <a:pt x="1154" y="297"/>
                  <a:pt x="1154" y="297"/>
                </a:cubicBezTo>
                <a:close/>
                <a:moveTo>
                  <a:pt x="1144" y="300"/>
                </a:moveTo>
                <a:cubicBezTo>
                  <a:pt x="1146" y="299"/>
                  <a:pt x="1145" y="300"/>
                  <a:pt x="1146" y="299"/>
                </a:cubicBezTo>
                <a:cubicBezTo>
                  <a:pt x="1146" y="299"/>
                  <a:pt x="1147" y="299"/>
                  <a:pt x="1147" y="299"/>
                </a:cubicBezTo>
                <a:cubicBezTo>
                  <a:pt x="1146" y="298"/>
                  <a:pt x="1146" y="298"/>
                  <a:pt x="1144" y="298"/>
                </a:cubicBezTo>
                <a:lnTo>
                  <a:pt x="1144" y="300"/>
                </a:lnTo>
                <a:close/>
                <a:moveTo>
                  <a:pt x="1110" y="298"/>
                </a:moveTo>
                <a:cubicBezTo>
                  <a:pt x="1110" y="299"/>
                  <a:pt x="1110" y="299"/>
                  <a:pt x="1110" y="300"/>
                </a:cubicBezTo>
                <a:cubicBezTo>
                  <a:pt x="1113" y="300"/>
                  <a:pt x="1117" y="300"/>
                  <a:pt x="1121" y="300"/>
                </a:cubicBezTo>
                <a:cubicBezTo>
                  <a:pt x="1121" y="299"/>
                  <a:pt x="1121" y="299"/>
                  <a:pt x="1121" y="298"/>
                </a:cubicBezTo>
                <a:cubicBezTo>
                  <a:pt x="1119" y="298"/>
                  <a:pt x="1118" y="297"/>
                  <a:pt x="1116" y="297"/>
                </a:cubicBezTo>
                <a:cubicBezTo>
                  <a:pt x="1114" y="299"/>
                  <a:pt x="1114" y="299"/>
                  <a:pt x="1110" y="298"/>
                </a:cubicBezTo>
                <a:close/>
                <a:moveTo>
                  <a:pt x="1059" y="288"/>
                </a:moveTo>
                <a:cubicBezTo>
                  <a:pt x="1057" y="289"/>
                  <a:pt x="1056" y="290"/>
                  <a:pt x="1055" y="291"/>
                </a:cubicBezTo>
                <a:cubicBezTo>
                  <a:pt x="1059" y="294"/>
                  <a:pt x="1059" y="289"/>
                  <a:pt x="1059" y="288"/>
                </a:cubicBezTo>
                <a:close/>
                <a:moveTo>
                  <a:pt x="1270" y="342"/>
                </a:moveTo>
                <a:cubicBezTo>
                  <a:pt x="1270" y="342"/>
                  <a:pt x="1270" y="342"/>
                  <a:pt x="1269" y="342"/>
                </a:cubicBezTo>
                <a:cubicBezTo>
                  <a:pt x="1269" y="343"/>
                  <a:pt x="1269" y="343"/>
                  <a:pt x="1269" y="344"/>
                </a:cubicBezTo>
                <a:cubicBezTo>
                  <a:pt x="1272" y="344"/>
                  <a:pt x="1275" y="346"/>
                  <a:pt x="1276" y="345"/>
                </a:cubicBezTo>
                <a:cubicBezTo>
                  <a:pt x="1278" y="345"/>
                  <a:pt x="1279" y="345"/>
                  <a:pt x="1280" y="345"/>
                </a:cubicBezTo>
                <a:cubicBezTo>
                  <a:pt x="1281" y="345"/>
                  <a:pt x="1281" y="345"/>
                  <a:pt x="1281" y="344"/>
                </a:cubicBezTo>
                <a:cubicBezTo>
                  <a:pt x="1279" y="342"/>
                  <a:pt x="1276" y="340"/>
                  <a:pt x="1273" y="338"/>
                </a:cubicBezTo>
                <a:cubicBezTo>
                  <a:pt x="1272" y="340"/>
                  <a:pt x="1271" y="340"/>
                  <a:pt x="1270" y="342"/>
                </a:cubicBezTo>
                <a:close/>
                <a:moveTo>
                  <a:pt x="1263" y="353"/>
                </a:moveTo>
                <a:cubicBezTo>
                  <a:pt x="1263" y="354"/>
                  <a:pt x="1262" y="355"/>
                  <a:pt x="1262" y="355"/>
                </a:cubicBezTo>
                <a:cubicBezTo>
                  <a:pt x="1265" y="355"/>
                  <a:pt x="1265" y="356"/>
                  <a:pt x="1267" y="355"/>
                </a:cubicBezTo>
                <a:cubicBezTo>
                  <a:pt x="1267" y="355"/>
                  <a:pt x="1267" y="355"/>
                  <a:pt x="1268" y="355"/>
                </a:cubicBezTo>
                <a:cubicBezTo>
                  <a:pt x="1267" y="352"/>
                  <a:pt x="1268" y="354"/>
                  <a:pt x="1265" y="353"/>
                </a:cubicBezTo>
                <a:cubicBezTo>
                  <a:pt x="1264" y="353"/>
                  <a:pt x="1265" y="353"/>
                  <a:pt x="1263" y="353"/>
                </a:cubicBezTo>
                <a:close/>
                <a:moveTo>
                  <a:pt x="1062" y="321"/>
                </a:moveTo>
                <a:cubicBezTo>
                  <a:pt x="1060" y="323"/>
                  <a:pt x="1058" y="323"/>
                  <a:pt x="1054" y="322"/>
                </a:cubicBezTo>
                <a:cubicBezTo>
                  <a:pt x="1054" y="323"/>
                  <a:pt x="1053" y="324"/>
                  <a:pt x="1053" y="325"/>
                </a:cubicBezTo>
                <a:cubicBezTo>
                  <a:pt x="1056" y="324"/>
                  <a:pt x="1060" y="324"/>
                  <a:pt x="1062" y="323"/>
                </a:cubicBezTo>
                <a:cubicBezTo>
                  <a:pt x="1063" y="322"/>
                  <a:pt x="1063" y="323"/>
                  <a:pt x="1062" y="321"/>
                </a:cubicBezTo>
                <a:close/>
                <a:moveTo>
                  <a:pt x="81" y="130"/>
                </a:moveTo>
                <a:cubicBezTo>
                  <a:pt x="81" y="130"/>
                  <a:pt x="82" y="130"/>
                  <a:pt x="82" y="130"/>
                </a:cubicBezTo>
                <a:cubicBezTo>
                  <a:pt x="82" y="130"/>
                  <a:pt x="82" y="129"/>
                  <a:pt x="82" y="129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0" y="130"/>
                  <a:pt x="79" y="130"/>
                  <a:pt x="81" y="130"/>
                </a:cubicBezTo>
                <a:close/>
                <a:moveTo>
                  <a:pt x="1251" y="373"/>
                </a:moveTo>
                <a:cubicBezTo>
                  <a:pt x="1250" y="373"/>
                  <a:pt x="1249" y="373"/>
                  <a:pt x="1248" y="372"/>
                </a:cubicBezTo>
                <a:cubicBezTo>
                  <a:pt x="1248" y="373"/>
                  <a:pt x="1248" y="373"/>
                  <a:pt x="1248" y="373"/>
                </a:cubicBezTo>
                <a:cubicBezTo>
                  <a:pt x="1247" y="374"/>
                  <a:pt x="1247" y="374"/>
                  <a:pt x="1246" y="376"/>
                </a:cubicBezTo>
                <a:cubicBezTo>
                  <a:pt x="1247" y="376"/>
                  <a:pt x="1248" y="377"/>
                  <a:pt x="1250" y="377"/>
                </a:cubicBezTo>
                <a:cubicBezTo>
                  <a:pt x="1250" y="377"/>
                  <a:pt x="1250" y="376"/>
                  <a:pt x="1250" y="376"/>
                </a:cubicBezTo>
                <a:cubicBezTo>
                  <a:pt x="1251" y="375"/>
                  <a:pt x="1251" y="375"/>
                  <a:pt x="1251" y="373"/>
                </a:cubicBezTo>
                <a:close/>
                <a:moveTo>
                  <a:pt x="1246" y="375"/>
                </a:moveTo>
                <a:cubicBezTo>
                  <a:pt x="1244" y="375"/>
                  <a:pt x="1242" y="374"/>
                  <a:pt x="1240" y="374"/>
                </a:cubicBezTo>
                <a:cubicBezTo>
                  <a:pt x="1239" y="375"/>
                  <a:pt x="1239" y="375"/>
                  <a:pt x="1238" y="376"/>
                </a:cubicBezTo>
                <a:cubicBezTo>
                  <a:pt x="1238" y="378"/>
                  <a:pt x="1238" y="379"/>
                  <a:pt x="1238" y="380"/>
                </a:cubicBezTo>
                <a:cubicBezTo>
                  <a:pt x="1239" y="381"/>
                  <a:pt x="1239" y="380"/>
                  <a:pt x="1240" y="381"/>
                </a:cubicBezTo>
                <a:cubicBezTo>
                  <a:pt x="1242" y="380"/>
                  <a:pt x="1242" y="380"/>
                  <a:pt x="1245" y="380"/>
                </a:cubicBezTo>
                <a:cubicBezTo>
                  <a:pt x="1245" y="378"/>
                  <a:pt x="1245" y="377"/>
                  <a:pt x="1246" y="375"/>
                </a:cubicBezTo>
                <a:close/>
                <a:moveTo>
                  <a:pt x="1015" y="333"/>
                </a:moveTo>
                <a:cubicBezTo>
                  <a:pt x="1014" y="333"/>
                  <a:pt x="1014" y="333"/>
                  <a:pt x="1012" y="333"/>
                </a:cubicBezTo>
                <a:cubicBezTo>
                  <a:pt x="1012" y="333"/>
                  <a:pt x="1012" y="334"/>
                  <a:pt x="1012" y="334"/>
                </a:cubicBezTo>
                <a:cubicBezTo>
                  <a:pt x="1013" y="335"/>
                  <a:pt x="1013" y="335"/>
                  <a:pt x="1014" y="336"/>
                </a:cubicBezTo>
                <a:cubicBezTo>
                  <a:pt x="1015" y="335"/>
                  <a:pt x="1016" y="334"/>
                  <a:pt x="1017" y="334"/>
                </a:cubicBezTo>
                <a:cubicBezTo>
                  <a:pt x="1017" y="334"/>
                  <a:pt x="1017" y="334"/>
                  <a:pt x="1018" y="334"/>
                </a:cubicBezTo>
                <a:cubicBezTo>
                  <a:pt x="1017" y="333"/>
                  <a:pt x="1017" y="333"/>
                  <a:pt x="1015" y="333"/>
                </a:cubicBezTo>
                <a:close/>
                <a:moveTo>
                  <a:pt x="1287" y="393"/>
                </a:moveTo>
                <a:cubicBezTo>
                  <a:pt x="1288" y="392"/>
                  <a:pt x="1288" y="393"/>
                  <a:pt x="1289" y="391"/>
                </a:cubicBezTo>
                <a:cubicBezTo>
                  <a:pt x="1287" y="390"/>
                  <a:pt x="1287" y="390"/>
                  <a:pt x="1285" y="389"/>
                </a:cubicBezTo>
                <a:cubicBezTo>
                  <a:pt x="1282" y="391"/>
                  <a:pt x="1279" y="390"/>
                  <a:pt x="1276" y="392"/>
                </a:cubicBezTo>
                <a:cubicBezTo>
                  <a:pt x="1276" y="392"/>
                  <a:pt x="1275" y="392"/>
                  <a:pt x="1275" y="392"/>
                </a:cubicBezTo>
                <a:cubicBezTo>
                  <a:pt x="1275" y="392"/>
                  <a:pt x="1275" y="392"/>
                  <a:pt x="1275" y="393"/>
                </a:cubicBezTo>
                <a:cubicBezTo>
                  <a:pt x="1278" y="393"/>
                  <a:pt x="1285" y="394"/>
                  <a:pt x="1287" y="393"/>
                </a:cubicBezTo>
                <a:close/>
                <a:moveTo>
                  <a:pt x="1229" y="382"/>
                </a:moveTo>
                <a:cubicBezTo>
                  <a:pt x="1229" y="383"/>
                  <a:pt x="1228" y="383"/>
                  <a:pt x="1227" y="384"/>
                </a:cubicBezTo>
                <a:cubicBezTo>
                  <a:pt x="1227" y="384"/>
                  <a:pt x="1226" y="384"/>
                  <a:pt x="1226" y="384"/>
                </a:cubicBezTo>
                <a:cubicBezTo>
                  <a:pt x="1226" y="384"/>
                  <a:pt x="1226" y="384"/>
                  <a:pt x="1226" y="385"/>
                </a:cubicBezTo>
                <a:cubicBezTo>
                  <a:pt x="1228" y="385"/>
                  <a:pt x="1229" y="385"/>
                  <a:pt x="1230" y="385"/>
                </a:cubicBezTo>
                <a:cubicBezTo>
                  <a:pt x="1230" y="385"/>
                  <a:pt x="1231" y="385"/>
                  <a:pt x="1231" y="385"/>
                </a:cubicBezTo>
                <a:cubicBezTo>
                  <a:pt x="1230" y="382"/>
                  <a:pt x="1232" y="384"/>
                  <a:pt x="1229" y="382"/>
                </a:cubicBezTo>
                <a:close/>
                <a:moveTo>
                  <a:pt x="1239" y="387"/>
                </a:moveTo>
                <a:cubicBezTo>
                  <a:pt x="1243" y="388"/>
                  <a:pt x="1243" y="388"/>
                  <a:pt x="1243" y="388"/>
                </a:cubicBezTo>
                <a:cubicBezTo>
                  <a:pt x="1243" y="387"/>
                  <a:pt x="1243" y="386"/>
                  <a:pt x="1244" y="385"/>
                </a:cubicBezTo>
                <a:cubicBezTo>
                  <a:pt x="1242" y="385"/>
                  <a:pt x="1242" y="386"/>
                  <a:pt x="1239" y="385"/>
                </a:cubicBezTo>
                <a:cubicBezTo>
                  <a:pt x="1239" y="386"/>
                  <a:pt x="1239" y="387"/>
                  <a:pt x="1239" y="387"/>
                </a:cubicBezTo>
                <a:close/>
                <a:moveTo>
                  <a:pt x="1286" y="403"/>
                </a:moveTo>
                <a:cubicBezTo>
                  <a:pt x="1286" y="406"/>
                  <a:pt x="1286" y="407"/>
                  <a:pt x="1286" y="409"/>
                </a:cubicBezTo>
                <a:cubicBezTo>
                  <a:pt x="1287" y="409"/>
                  <a:pt x="1287" y="409"/>
                  <a:pt x="1287" y="410"/>
                </a:cubicBezTo>
                <a:cubicBezTo>
                  <a:pt x="1288" y="410"/>
                  <a:pt x="1288" y="409"/>
                  <a:pt x="1288" y="409"/>
                </a:cubicBezTo>
                <a:cubicBezTo>
                  <a:pt x="1289" y="407"/>
                  <a:pt x="1289" y="404"/>
                  <a:pt x="1290" y="402"/>
                </a:cubicBezTo>
                <a:cubicBezTo>
                  <a:pt x="1289" y="402"/>
                  <a:pt x="1288" y="402"/>
                  <a:pt x="1288" y="402"/>
                </a:cubicBezTo>
                <a:cubicBezTo>
                  <a:pt x="1287" y="403"/>
                  <a:pt x="1287" y="402"/>
                  <a:pt x="1286" y="403"/>
                </a:cubicBezTo>
                <a:close/>
                <a:moveTo>
                  <a:pt x="1187" y="405"/>
                </a:moveTo>
                <a:cubicBezTo>
                  <a:pt x="1190" y="406"/>
                  <a:pt x="1193" y="407"/>
                  <a:pt x="1194" y="407"/>
                </a:cubicBezTo>
                <a:cubicBezTo>
                  <a:pt x="1195" y="407"/>
                  <a:pt x="1195" y="407"/>
                  <a:pt x="1196" y="407"/>
                </a:cubicBezTo>
                <a:cubicBezTo>
                  <a:pt x="1196" y="403"/>
                  <a:pt x="1194" y="403"/>
                  <a:pt x="1193" y="400"/>
                </a:cubicBezTo>
                <a:cubicBezTo>
                  <a:pt x="1196" y="400"/>
                  <a:pt x="1202" y="399"/>
                  <a:pt x="1204" y="399"/>
                </a:cubicBezTo>
                <a:cubicBezTo>
                  <a:pt x="1205" y="399"/>
                  <a:pt x="1205" y="400"/>
                  <a:pt x="1206" y="400"/>
                </a:cubicBezTo>
                <a:cubicBezTo>
                  <a:pt x="1206" y="401"/>
                  <a:pt x="1205" y="402"/>
                  <a:pt x="1205" y="403"/>
                </a:cubicBezTo>
                <a:cubicBezTo>
                  <a:pt x="1209" y="403"/>
                  <a:pt x="1208" y="403"/>
                  <a:pt x="1210" y="401"/>
                </a:cubicBezTo>
                <a:cubicBezTo>
                  <a:pt x="1212" y="402"/>
                  <a:pt x="1213" y="404"/>
                  <a:pt x="1215" y="405"/>
                </a:cubicBezTo>
                <a:cubicBezTo>
                  <a:pt x="1220" y="407"/>
                  <a:pt x="1234" y="407"/>
                  <a:pt x="1239" y="408"/>
                </a:cubicBezTo>
                <a:cubicBezTo>
                  <a:pt x="1244" y="408"/>
                  <a:pt x="1248" y="412"/>
                  <a:pt x="1252" y="410"/>
                </a:cubicBezTo>
                <a:cubicBezTo>
                  <a:pt x="1255" y="409"/>
                  <a:pt x="1255" y="408"/>
                  <a:pt x="1256" y="406"/>
                </a:cubicBezTo>
                <a:cubicBezTo>
                  <a:pt x="1254" y="404"/>
                  <a:pt x="1246" y="403"/>
                  <a:pt x="1244" y="401"/>
                </a:cubicBezTo>
                <a:cubicBezTo>
                  <a:pt x="1242" y="400"/>
                  <a:pt x="1244" y="401"/>
                  <a:pt x="1245" y="398"/>
                </a:cubicBezTo>
                <a:cubicBezTo>
                  <a:pt x="1252" y="399"/>
                  <a:pt x="1265" y="400"/>
                  <a:pt x="1269" y="403"/>
                </a:cubicBezTo>
                <a:cubicBezTo>
                  <a:pt x="1273" y="404"/>
                  <a:pt x="1273" y="403"/>
                  <a:pt x="1276" y="402"/>
                </a:cubicBezTo>
                <a:cubicBezTo>
                  <a:pt x="1275" y="398"/>
                  <a:pt x="1233" y="392"/>
                  <a:pt x="1230" y="392"/>
                </a:cubicBezTo>
                <a:cubicBezTo>
                  <a:pt x="1226" y="392"/>
                  <a:pt x="1223" y="390"/>
                  <a:pt x="1220" y="391"/>
                </a:cubicBezTo>
                <a:cubicBezTo>
                  <a:pt x="1217" y="392"/>
                  <a:pt x="1218" y="393"/>
                  <a:pt x="1218" y="397"/>
                </a:cubicBezTo>
                <a:cubicBezTo>
                  <a:pt x="1210" y="396"/>
                  <a:pt x="1206" y="397"/>
                  <a:pt x="1202" y="394"/>
                </a:cubicBezTo>
                <a:cubicBezTo>
                  <a:pt x="1202" y="393"/>
                  <a:pt x="1202" y="392"/>
                  <a:pt x="1202" y="391"/>
                </a:cubicBezTo>
                <a:cubicBezTo>
                  <a:pt x="1199" y="390"/>
                  <a:pt x="1198" y="390"/>
                  <a:pt x="1197" y="390"/>
                </a:cubicBezTo>
                <a:cubicBezTo>
                  <a:pt x="1194" y="389"/>
                  <a:pt x="1193" y="389"/>
                  <a:pt x="1191" y="389"/>
                </a:cubicBezTo>
                <a:cubicBezTo>
                  <a:pt x="1190" y="394"/>
                  <a:pt x="1192" y="398"/>
                  <a:pt x="1191" y="400"/>
                </a:cubicBezTo>
                <a:cubicBezTo>
                  <a:pt x="1190" y="402"/>
                  <a:pt x="1188" y="401"/>
                  <a:pt x="1187" y="405"/>
                </a:cubicBezTo>
                <a:close/>
                <a:moveTo>
                  <a:pt x="1234" y="398"/>
                </a:moveTo>
                <a:cubicBezTo>
                  <a:pt x="1239" y="399"/>
                  <a:pt x="1239" y="399"/>
                  <a:pt x="1239" y="399"/>
                </a:cubicBezTo>
                <a:cubicBezTo>
                  <a:pt x="1236" y="402"/>
                  <a:pt x="1233" y="400"/>
                  <a:pt x="1228" y="399"/>
                </a:cubicBezTo>
                <a:cubicBezTo>
                  <a:pt x="1229" y="398"/>
                  <a:pt x="1232" y="398"/>
                  <a:pt x="1234" y="398"/>
                </a:cubicBezTo>
                <a:close/>
                <a:moveTo>
                  <a:pt x="113" y="173"/>
                </a:moveTo>
                <a:cubicBezTo>
                  <a:pt x="112" y="170"/>
                  <a:pt x="114" y="172"/>
                  <a:pt x="111" y="171"/>
                </a:cubicBezTo>
                <a:cubicBezTo>
                  <a:pt x="110" y="171"/>
                  <a:pt x="110" y="171"/>
                  <a:pt x="108" y="171"/>
                </a:cubicBezTo>
                <a:cubicBezTo>
                  <a:pt x="107" y="171"/>
                  <a:pt x="107" y="171"/>
                  <a:pt x="106" y="172"/>
                </a:cubicBezTo>
                <a:cubicBezTo>
                  <a:pt x="107" y="172"/>
                  <a:pt x="107" y="173"/>
                  <a:pt x="107" y="174"/>
                </a:cubicBezTo>
                <a:cubicBezTo>
                  <a:pt x="111" y="174"/>
                  <a:pt x="110" y="173"/>
                  <a:pt x="113" y="173"/>
                </a:cubicBezTo>
                <a:close/>
                <a:moveTo>
                  <a:pt x="1159" y="385"/>
                </a:moveTo>
                <a:cubicBezTo>
                  <a:pt x="1158" y="384"/>
                  <a:pt x="1158" y="384"/>
                  <a:pt x="1156" y="383"/>
                </a:cubicBezTo>
                <a:cubicBezTo>
                  <a:pt x="1156" y="385"/>
                  <a:pt x="1156" y="386"/>
                  <a:pt x="1156" y="387"/>
                </a:cubicBezTo>
                <a:cubicBezTo>
                  <a:pt x="1157" y="388"/>
                  <a:pt x="1158" y="388"/>
                  <a:pt x="1160" y="388"/>
                </a:cubicBezTo>
                <a:cubicBezTo>
                  <a:pt x="1160" y="387"/>
                  <a:pt x="1160" y="386"/>
                  <a:pt x="1160" y="385"/>
                </a:cubicBezTo>
                <a:cubicBezTo>
                  <a:pt x="1160" y="385"/>
                  <a:pt x="1160" y="385"/>
                  <a:pt x="1159" y="385"/>
                </a:cubicBezTo>
                <a:close/>
                <a:moveTo>
                  <a:pt x="1266" y="412"/>
                </a:moveTo>
                <a:cubicBezTo>
                  <a:pt x="1268" y="414"/>
                  <a:pt x="1269" y="412"/>
                  <a:pt x="1271" y="416"/>
                </a:cubicBezTo>
                <a:cubicBezTo>
                  <a:pt x="1274" y="415"/>
                  <a:pt x="1273" y="415"/>
                  <a:pt x="1275" y="414"/>
                </a:cubicBezTo>
                <a:cubicBezTo>
                  <a:pt x="1274" y="406"/>
                  <a:pt x="1267" y="406"/>
                  <a:pt x="1260" y="405"/>
                </a:cubicBezTo>
                <a:cubicBezTo>
                  <a:pt x="1259" y="406"/>
                  <a:pt x="1259" y="407"/>
                  <a:pt x="1259" y="407"/>
                </a:cubicBezTo>
                <a:cubicBezTo>
                  <a:pt x="1261" y="408"/>
                  <a:pt x="1263" y="408"/>
                  <a:pt x="1265" y="409"/>
                </a:cubicBezTo>
                <a:cubicBezTo>
                  <a:pt x="1265" y="411"/>
                  <a:pt x="1265" y="411"/>
                  <a:pt x="1266" y="412"/>
                </a:cubicBezTo>
                <a:close/>
                <a:moveTo>
                  <a:pt x="1150" y="384"/>
                </a:moveTo>
                <a:cubicBezTo>
                  <a:pt x="1149" y="385"/>
                  <a:pt x="1148" y="386"/>
                  <a:pt x="1147" y="387"/>
                </a:cubicBezTo>
                <a:cubicBezTo>
                  <a:pt x="1147" y="387"/>
                  <a:pt x="1147" y="388"/>
                  <a:pt x="1147" y="389"/>
                </a:cubicBezTo>
                <a:cubicBezTo>
                  <a:pt x="1149" y="389"/>
                  <a:pt x="1149" y="388"/>
                  <a:pt x="1151" y="388"/>
                </a:cubicBezTo>
                <a:cubicBezTo>
                  <a:pt x="1151" y="384"/>
                  <a:pt x="1152" y="386"/>
                  <a:pt x="1150" y="384"/>
                </a:cubicBezTo>
                <a:close/>
                <a:moveTo>
                  <a:pt x="1127" y="385"/>
                </a:moveTo>
                <a:cubicBezTo>
                  <a:pt x="1126" y="386"/>
                  <a:pt x="1125" y="388"/>
                  <a:pt x="1124" y="389"/>
                </a:cubicBezTo>
                <a:cubicBezTo>
                  <a:pt x="1124" y="390"/>
                  <a:pt x="1124" y="390"/>
                  <a:pt x="1124" y="391"/>
                </a:cubicBezTo>
                <a:cubicBezTo>
                  <a:pt x="1126" y="391"/>
                  <a:pt x="1128" y="391"/>
                  <a:pt x="1130" y="392"/>
                </a:cubicBezTo>
                <a:cubicBezTo>
                  <a:pt x="1130" y="388"/>
                  <a:pt x="1130" y="387"/>
                  <a:pt x="1127" y="385"/>
                </a:cubicBezTo>
                <a:close/>
                <a:moveTo>
                  <a:pt x="1139" y="390"/>
                </a:moveTo>
                <a:cubicBezTo>
                  <a:pt x="1139" y="389"/>
                  <a:pt x="1139" y="389"/>
                  <a:pt x="1139" y="388"/>
                </a:cubicBezTo>
                <a:cubicBezTo>
                  <a:pt x="1137" y="387"/>
                  <a:pt x="1136" y="387"/>
                  <a:pt x="1132" y="387"/>
                </a:cubicBezTo>
                <a:cubicBezTo>
                  <a:pt x="1132" y="391"/>
                  <a:pt x="1132" y="391"/>
                  <a:pt x="1132" y="391"/>
                </a:cubicBezTo>
                <a:cubicBezTo>
                  <a:pt x="1134" y="391"/>
                  <a:pt x="1136" y="391"/>
                  <a:pt x="1137" y="390"/>
                </a:cubicBezTo>
                <a:cubicBezTo>
                  <a:pt x="1138" y="390"/>
                  <a:pt x="1138" y="390"/>
                  <a:pt x="1139" y="390"/>
                </a:cubicBezTo>
                <a:close/>
                <a:moveTo>
                  <a:pt x="1166" y="399"/>
                </a:moveTo>
                <a:cubicBezTo>
                  <a:pt x="1172" y="401"/>
                  <a:pt x="1174" y="402"/>
                  <a:pt x="1181" y="403"/>
                </a:cubicBezTo>
                <a:cubicBezTo>
                  <a:pt x="1181" y="402"/>
                  <a:pt x="1181" y="401"/>
                  <a:pt x="1182" y="400"/>
                </a:cubicBezTo>
                <a:cubicBezTo>
                  <a:pt x="1176" y="398"/>
                  <a:pt x="1172" y="398"/>
                  <a:pt x="1166" y="397"/>
                </a:cubicBezTo>
                <a:cubicBezTo>
                  <a:pt x="1166" y="398"/>
                  <a:pt x="1166" y="398"/>
                  <a:pt x="1166" y="399"/>
                </a:cubicBezTo>
                <a:close/>
                <a:moveTo>
                  <a:pt x="1217" y="412"/>
                </a:moveTo>
                <a:cubicBezTo>
                  <a:pt x="1218" y="412"/>
                  <a:pt x="1218" y="412"/>
                  <a:pt x="1218" y="412"/>
                </a:cubicBezTo>
                <a:cubicBezTo>
                  <a:pt x="1218" y="409"/>
                  <a:pt x="1217" y="409"/>
                  <a:pt x="1216" y="407"/>
                </a:cubicBezTo>
                <a:cubicBezTo>
                  <a:pt x="1215" y="407"/>
                  <a:pt x="1214" y="407"/>
                  <a:pt x="1213" y="406"/>
                </a:cubicBezTo>
                <a:cubicBezTo>
                  <a:pt x="1211" y="407"/>
                  <a:pt x="1205" y="406"/>
                  <a:pt x="1202" y="406"/>
                </a:cubicBezTo>
                <a:cubicBezTo>
                  <a:pt x="1202" y="409"/>
                  <a:pt x="1202" y="409"/>
                  <a:pt x="1203" y="411"/>
                </a:cubicBezTo>
                <a:cubicBezTo>
                  <a:pt x="1206" y="411"/>
                  <a:pt x="1216" y="412"/>
                  <a:pt x="1217" y="412"/>
                </a:cubicBezTo>
                <a:close/>
                <a:moveTo>
                  <a:pt x="1223" y="409"/>
                </a:moveTo>
                <a:cubicBezTo>
                  <a:pt x="1222" y="412"/>
                  <a:pt x="1221" y="411"/>
                  <a:pt x="1224" y="413"/>
                </a:cubicBezTo>
                <a:cubicBezTo>
                  <a:pt x="1225" y="413"/>
                  <a:pt x="1225" y="412"/>
                  <a:pt x="1225" y="412"/>
                </a:cubicBezTo>
                <a:cubicBezTo>
                  <a:pt x="1225" y="409"/>
                  <a:pt x="1226" y="411"/>
                  <a:pt x="1223" y="409"/>
                </a:cubicBezTo>
                <a:close/>
                <a:moveTo>
                  <a:pt x="1112" y="389"/>
                </a:moveTo>
                <a:cubicBezTo>
                  <a:pt x="1111" y="390"/>
                  <a:pt x="1111" y="391"/>
                  <a:pt x="1110" y="392"/>
                </a:cubicBezTo>
                <a:cubicBezTo>
                  <a:pt x="1112" y="392"/>
                  <a:pt x="1111" y="392"/>
                  <a:pt x="1113" y="391"/>
                </a:cubicBezTo>
                <a:cubicBezTo>
                  <a:pt x="1113" y="391"/>
                  <a:pt x="1113" y="392"/>
                  <a:pt x="1114" y="392"/>
                </a:cubicBezTo>
                <a:cubicBezTo>
                  <a:pt x="1113" y="389"/>
                  <a:pt x="1114" y="391"/>
                  <a:pt x="1112" y="389"/>
                </a:cubicBezTo>
                <a:close/>
                <a:moveTo>
                  <a:pt x="1273" y="433"/>
                </a:moveTo>
                <a:cubicBezTo>
                  <a:pt x="1272" y="432"/>
                  <a:pt x="1273" y="429"/>
                  <a:pt x="1272" y="428"/>
                </a:cubicBezTo>
                <a:cubicBezTo>
                  <a:pt x="1269" y="425"/>
                  <a:pt x="1243" y="416"/>
                  <a:pt x="1233" y="415"/>
                </a:cubicBezTo>
                <a:cubicBezTo>
                  <a:pt x="1232" y="416"/>
                  <a:pt x="1232" y="416"/>
                  <a:pt x="1231" y="418"/>
                </a:cubicBezTo>
                <a:cubicBezTo>
                  <a:pt x="1240" y="420"/>
                  <a:pt x="1255" y="423"/>
                  <a:pt x="1260" y="429"/>
                </a:cubicBezTo>
                <a:cubicBezTo>
                  <a:pt x="1268" y="430"/>
                  <a:pt x="1269" y="433"/>
                  <a:pt x="1271" y="439"/>
                </a:cubicBezTo>
                <a:cubicBezTo>
                  <a:pt x="1274" y="439"/>
                  <a:pt x="1278" y="439"/>
                  <a:pt x="1279" y="440"/>
                </a:cubicBezTo>
                <a:cubicBezTo>
                  <a:pt x="1281" y="440"/>
                  <a:pt x="1284" y="441"/>
                  <a:pt x="1286" y="441"/>
                </a:cubicBezTo>
                <a:cubicBezTo>
                  <a:pt x="1284" y="434"/>
                  <a:pt x="1277" y="438"/>
                  <a:pt x="1273" y="433"/>
                </a:cubicBezTo>
                <a:close/>
                <a:moveTo>
                  <a:pt x="59" y="178"/>
                </a:moveTo>
                <a:cubicBezTo>
                  <a:pt x="56" y="179"/>
                  <a:pt x="52" y="178"/>
                  <a:pt x="49" y="179"/>
                </a:cubicBezTo>
                <a:cubicBezTo>
                  <a:pt x="49" y="179"/>
                  <a:pt x="48" y="179"/>
                  <a:pt x="48" y="179"/>
                </a:cubicBezTo>
                <a:cubicBezTo>
                  <a:pt x="48" y="179"/>
                  <a:pt x="48" y="180"/>
                  <a:pt x="48" y="180"/>
                </a:cubicBezTo>
                <a:cubicBezTo>
                  <a:pt x="52" y="181"/>
                  <a:pt x="56" y="181"/>
                  <a:pt x="58" y="180"/>
                </a:cubicBezTo>
                <a:cubicBezTo>
                  <a:pt x="59" y="180"/>
                  <a:pt x="60" y="180"/>
                  <a:pt x="60" y="180"/>
                </a:cubicBezTo>
                <a:cubicBezTo>
                  <a:pt x="59" y="178"/>
                  <a:pt x="61" y="180"/>
                  <a:pt x="59" y="178"/>
                </a:cubicBezTo>
                <a:close/>
                <a:moveTo>
                  <a:pt x="1136" y="404"/>
                </a:moveTo>
                <a:cubicBezTo>
                  <a:pt x="1137" y="403"/>
                  <a:pt x="1137" y="402"/>
                  <a:pt x="1137" y="402"/>
                </a:cubicBezTo>
                <a:cubicBezTo>
                  <a:pt x="1135" y="399"/>
                  <a:pt x="1134" y="397"/>
                  <a:pt x="1131" y="395"/>
                </a:cubicBezTo>
                <a:cubicBezTo>
                  <a:pt x="1130" y="399"/>
                  <a:pt x="1131" y="398"/>
                  <a:pt x="1128" y="399"/>
                </a:cubicBezTo>
                <a:cubicBezTo>
                  <a:pt x="1128" y="399"/>
                  <a:pt x="1128" y="400"/>
                  <a:pt x="1128" y="401"/>
                </a:cubicBezTo>
                <a:cubicBezTo>
                  <a:pt x="1130" y="401"/>
                  <a:pt x="1132" y="402"/>
                  <a:pt x="1133" y="403"/>
                </a:cubicBezTo>
                <a:cubicBezTo>
                  <a:pt x="1134" y="403"/>
                  <a:pt x="1135" y="403"/>
                  <a:pt x="1136" y="404"/>
                </a:cubicBezTo>
                <a:close/>
                <a:moveTo>
                  <a:pt x="1234" y="426"/>
                </a:moveTo>
                <a:cubicBezTo>
                  <a:pt x="1235" y="425"/>
                  <a:pt x="1235" y="425"/>
                  <a:pt x="1236" y="425"/>
                </a:cubicBezTo>
                <a:cubicBezTo>
                  <a:pt x="1234" y="424"/>
                  <a:pt x="1233" y="423"/>
                  <a:pt x="1231" y="423"/>
                </a:cubicBezTo>
                <a:cubicBezTo>
                  <a:pt x="1230" y="425"/>
                  <a:pt x="1230" y="427"/>
                  <a:pt x="1234" y="426"/>
                </a:cubicBezTo>
                <a:close/>
                <a:moveTo>
                  <a:pt x="1242" y="430"/>
                </a:moveTo>
                <a:cubicBezTo>
                  <a:pt x="1242" y="429"/>
                  <a:pt x="1242" y="428"/>
                  <a:pt x="1242" y="427"/>
                </a:cubicBezTo>
                <a:cubicBezTo>
                  <a:pt x="1239" y="427"/>
                  <a:pt x="1239" y="427"/>
                  <a:pt x="1237" y="428"/>
                </a:cubicBezTo>
                <a:cubicBezTo>
                  <a:pt x="1237" y="429"/>
                  <a:pt x="1237" y="430"/>
                  <a:pt x="1237" y="430"/>
                </a:cubicBezTo>
                <a:cubicBezTo>
                  <a:pt x="1238" y="430"/>
                  <a:pt x="1239" y="430"/>
                  <a:pt x="1242" y="430"/>
                </a:cubicBezTo>
                <a:close/>
                <a:moveTo>
                  <a:pt x="1251" y="432"/>
                </a:moveTo>
                <a:cubicBezTo>
                  <a:pt x="1252" y="431"/>
                  <a:pt x="1251" y="432"/>
                  <a:pt x="1252" y="430"/>
                </a:cubicBezTo>
                <a:cubicBezTo>
                  <a:pt x="1251" y="429"/>
                  <a:pt x="1251" y="429"/>
                  <a:pt x="1249" y="428"/>
                </a:cubicBezTo>
                <a:cubicBezTo>
                  <a:pt x="1247" y="431"/>
                  <a:pt x="1248" y="430"/>
                  <a:pt x="1248" y="432"/>
                </a:cubicBezTo>
                <a:cubicBezTo>
                  <a:pt x="1250" y="432"/>
                  <a:pt x="1250" y="433"/>
                  <a:pt x="1251" y="432"/>
                </a:cubicBezTo>
                <a:close/>
                <a:moveTo>
                  <a:pt x="1259" y="430"/>
                </a:moveTo>
                <a:cubicBezTo>
                  <a:pt x="1258" y="431"/>
                  <a:pt x="1257" y="431"/>
                  <a:pt x="1255" y="432"/>
                </a:cubicBezTo>
                <a:cubicBezTo>
                  <a:pt x="1255" y="433"/>
                  <a:pt x="1255" y="433"/>
                  <a:pt x="1255" y="434"/>
                </a:cubicBezTo>
                <a:cubicBezTo>
                  <a:pt x="1258" y="434"/>
                  <a:pt x="1258" y="434"/>
                  <a:pt x="1260" y="434"/>
                </a:cubicBezTo>
                <a:cubicBezTo>
                  <a:pt x="1260" y="430"/>
                  <a:pt x="1261" y="432"/>
                  <a:pt x="1259" y="430"/>
                </a:cubicBezTo>
                <a:close/>
                <a:moveTo>
                  <a:pt x="1208" y="423"/>
                </a:moveTo>
                <a:cubicBezTo>
                  <a:pt x="1209" y="423"/>
                  <a:pt x="1209" y="422"/>
                  <a:pt x="1209" y="421"/>
                </a:cubicBezTo>
                <a:cubicBezTo>
                  <a:pt x="1204" y="421"/>
                  <a:pt x="1204" y="422"/>
                  <a:pt x="1201" y="423"/>
                </a:cubicBezTo>
                <a:cubicBezTo>
                  <a:pt x="1201" y="424"/>
                  <a:pt x="1201" y="425"/>
                  <a:pt x="1201" y="426"/>
                </a:cubicBezTo>
                <a:cubicBezTo>
                  <a:pt x="1202" y="426"/>
                  <a:pt x="1203" y="426"/>
                  <a:pt x="1204" y="427"/>
                </a:cubicBezTo>
                <a:cubicBezTo>
                  <a:pt x="1205" y="424"/>
                  <a:pt x="1205" y="424"/>
                  <a:pt x="1208" y="423"/>
                </a:cubicBezTo>
                <a:close/>
                <a:moveTo>
                  <a:pt x="1198" y="423"/>
                </a:moveTo>
                <a:cubicBezTo>
                  <a:pt x="1196" y="422"/>
                  <a:pt x="1195" y="422"/>
                  <a:pt x="1192" y="421"/>
                </a:cubicBezTo>
                <a:cubicBezTo>
                  <a:pt x="1191" y="422"/>
                  <a:pt x="1192" y="422"/>
                  <a:pt x="1190" y="422"/>
                </a:cubicBezTo>
                <a:cubicBezTo>
                  <a:pt x="1190" y="422"/>
                  <a:pt x="1190" y="423"/>
                  <a:pt x="1189" y="424"/>
                </a:cubicBezTo>
                <a:cubicBezTo>
                  <a:pt x="1190" y="425"/>
                  <a:pt x="1190" y="424"/>
                  <a:pt x="1190" y="426"/>
                </a:cubicBezTo>
                <a:cubicBezTo>
                  <a:pt x="1195" y="427"/>
                  <a:pt x="1195" y="426"/>
                  <a:pt x="1198" y="423"/>
                </a:cubicBezTo>
                <a:close/>
                <a:moveTo>
                  <a:pt x="1210" y="425"/>
                </a:moveTo>
                <a:cubicBezTo>
                  <a:pt x="1209" y="425"/>
                  <a:pt x="1209" y="425"/>
                  <a:pt x="1207" y="425"/>
                </a:cubicBezTo>
                <a:cubicBezTo>
                  <a:pt x="1206" y="426"/>
                  <a:pt x="1205" y="427"/>
                  <a:pt x="1204" y="428"/>
                </a:cubicBezTo>
                <a:cubicBezTo>
                  <a:pt x="1204" y="429"/>
                  <a:pt x="1204" y="431"/>
                  <a:pt x="1204" y="432"/>
                </a:cubicBezTo>
                <a:cubicBezTo>
                  <a:pt x="1204" y="432"/>
                  <a:pt x="1205" y="432"/>
                  <a:pt x="1206" y="432"/>
                </a:cubicBezTo>
                <a:cubicBezTo>
                  <a:pt x="1208" y="430"/>
                  <a:pt x="1211" y="427"/>
                  <a:pt x="1210" y="425"/>
                </a:cubicBezTo>
                <a:close/>
                <a:moveTo>
                  <a:pt x="1186" y="423"/>
                </a:moveTo>
                <a:cubicBezTo>
                  <a:pt x="1186" y="423"/>
                  <a:pt x="1187" y="422"/>
                  <a:pt x="1187" y="421"/>
                </a:cubicBezTo>
                <a:cubicBezTo>
                  <a:pt x="1185" y="421"/>
                  <a:pt x="1184" y="421"/>
                  <a:pt x="1183" y="420"/>
                </a:cubicBezTo>
                <a:cubicBezTo>
                  <a:pt x="1183" y="423"/>
                  <a:pt x="1183" y="422"/>
                  <a:pt x="1185" y="424"/>
                </a:cubicBezTo>
                <a:cubicBezTo>
                  <a:pt x="1186" y="424"/>
                  <a:pt x="1186" y="423"/>
                  <a:pt x="1186" y="423"/>
                </a:cubicBezTo>
                <a:close/>
                <a:moveTo>
                  <a:pt x="1266" y="447"/>
                </a:moveTo>
                <a:cubicBezTo>
                  <a:pt x="1265" y="447"/>
                  <a:pt x="1264" y="450"/>
                  <a:pt x="1263" y="450"/>
                </a:cubicBezTo>
                <a:cubicBezTo>
                  <a:pt x="1263" y="451"/>
                  <a:pt x="1248" y="447"/>
                  <a:pt x="1248" y="447"/>
                </a:cubicBezTo>
                <a:cubicBezTo>
                  <a:pt x="1243" y="447"/>
                  <a:pt x="1244" y="448"/>
                  <a:pt x="1240" y="449"/>
                </a:cubicBezTo>
                <a:cubicBezTo>
                  <a:pt x="1241" y="451"/>
                  <a:pt x="1242" y="451"/>
                  <a:pt x="1244" y="453"/>
                </a:cubicBezTo>
                <a:cubicBezTo>
                  <a:pt x="1244" y="453"/>
                  <a:pt x="1244" y="453"/>
                  <a:pt x="1243" y="454"/>
                </a:cubicBezTo>
                <a:cubicBezTo>
                  <a:pt x="1238" y="453"/>
                  <a:pt x="1233" y="452"/>
                  <a:pt x="1228" y="452"/>
                </a:cubicBezTo>
                <a:cubicBezTo>
                  <a:pt x="1227" y="454"/>
                  <a:pt x="1227" y="454"/>
                  <a:pt x="1226" y="455"/>
                </a:cubicBezTo>
                <a:cubicBezTo>
                  <a:pt x="1226" y="455"/>
                  <a:pt x="1226" y="456"/>
                  <a:pt x="1226" y="457"/>
                </a:cubicBezTo>
                <a:cubicBezTo>
                  <a:pt x="1225" y="456"/>
                  <a:pt x="1225" y="456"/>
                  <a:pt x="1224" y="456"/>
                </a:cubicBezTo>
                <a:cubicBezTo>
                  <a:pt x="1225" y="454"/>
                  <a:pt x="1225" y="455"/>
                  <a:pt x="1227" y="454"/>
                </a:cubicBezTo>
                <a:cubicBezTo>
                  <a:pt x="1227" y="453"/>
                  <a:pt x="1227" y="452"/>
                  <a:pt x="1227" y="451"/>
                </a:cubicBezTo>
                <a:cubicBezTo>
                  <a:pt x="1222" y="451"/>
                  <a:pt x="1221" y="452"/>
                  <a:pt x="1216" y="451"/>
                </a:cubicBezTo>
                <a:cubicBezTo>
                  <a:pt x="1215" y="455"/>
                  <a:pt x="1215" y="455"/>
                  <a:pt x="1215" y="459"/>
                </a:cubicBezTo>
                <a:cubicBezTo>
                  <a:pt x="1210" y="460"/>
                  <a:pt x="1207" y="462"/>
                  <a:pt x="1202" y="458"/>
                </a:cubicBezTo>
                <a:cubicBezTo>
                  <a:pt x="1202" y="458"/>
                  <a:pt x="1202" y="457"/>
                  <a:pt x="1202" y="457"/>
                </a:cubicBezTo>
                <a:cubicBezTo>
                  <a:pt x="1202" y="457"/>
                  <a:pt x="1202" y="457"/>
                  <a:pt x="1203" y="457"/>
                </a:cubicBezTo>
                <a:cubicBezTo>
                  <a:pt x="1203" y="455"/>
                  <a:pt x="1203" y="455"/>
                  <a:pt x="1203" y="455"/>
                </a:cubicBezTo>
                <a:cubicBezTo>
                  <a:pt x="1197" y="454"/>
                  <a:pt x="1191" y="452"/>
                  <a:pt x="1188" y="449"/>
                </a:cubicBezTo>
                <a:cubicBezTo>
                  <a:pt x="1185" y="448"/>
                  <a:pt x="1182" y="448"/>
                  <a:pt x="1180" y="448"/>
                </a:cubicBezTo>
                <a:cubicBezTo>
                  <a:pt x="1181" y="451"/>
                  <a:pt x="1180" y="449"/>
                  <a:pt x="1183" y="451"/>
                </a:cubicBezTo>
                <a:cubicBezTo>
                  <a:pt x="1183" y="452"/>
                  <a:pt x="1182" y="453"/>
                  <a:pt x="1182" y="454"/>
                </a:cubicBezTo>
                <a:cubicBezTo>
                  <a:pt x="1184" y="454"/>
                  <a:pt x="1184" y="454"/>
                  <a:pt x="1185" y="454"/>
                </a:cubicBezTo>
                <a:cubicBezTo>
                  <a:pt x="1189" y="456"/>
                  <a:pt x="1187" y="458"/>
                  <a:pt x="1193" y="459"/>
                </a:cubicBezTo>
                <a:cubicBezTo>
                  <a:pt x="1192" y="461"/>
                  <a:pt x="1191" y="462"/>
                  <a:pt x="1190" y="463"/>
                </a:cubicBezTo>
                <a:cubicBezTo>
                  <a:pt x="1174" y="459"/>
                  <a:pt x="1170" y="463"/>
                  <a:pt x="1154" y="460"/>
                </a:cubicBezTo>
                <a:cubicBezTo>
                  <a:pt x="1155" y="456"/>
                  <a:pt x="1160" y="451"/>
                  <a:pt x="1161" y="451"/>
                </a:cubicBezTo>
                <a:cubicBezTo>
                  <a:pt x="1162" y="449"/>
                  <a:pt x="1164" y="450"/>
                  <a:pt x="1166" y="449"/>
                </a:cubicBezTo>
                <a:cubicBezTo>
                  <a:pt x="1167" y="448"/>
                  <a:pt x="1167" y="448"/>
                  <a:pt x="1168" y="446"/>
                </a:cubicBezTo>
                <a:cubicBezTo>
                  <a:pt x="1165" y="445"/>
                  <a:pt x="1164" y="445"/>
                  <a:pt x="1163" y="444"/>
                </a:cubicBezTo>
                <a:cubicBezTo>
                  <a:pt x="1160" y="443"/>
                  <a:pt x="1158" y="443"/>
                  <a:pt x="1155" y="442"/>
                </a:cubicBezTo>
                <a:cubicBezTo>
                  <a:pt x="1153" y="440"/>
                  <a:pt x="1154" y="434"/>
                  <a:pt x="1153" y="431"/>
                </a:cubicBezTo>
                <a:cubicBezTo>
                  <a:pt x="1150" y="425"/>
                  <a:pt x="1144" y="420"/>
                  <a:pt x="1141" y="414"/>
                </a:cubicBezTo>
                <a:cubicBezTo>
                  <a:pt x="1140" y="414"/>
                  <a:pt x="1139" y="414"/>
                  <a:pt x="1138" y="413"/>
                </a:cubicBezTo>
                <a:cubicBezTo>
                  <a:pt x="1138" y="417"/>
                  <a:pt x="1144" y="444"/>
                  <a:pt x="1146" y="447"/>
                </a:cubicBezTo>
                <a:cubicBezTo>
                  <a:pt x="1144" y="450"/>
                  <a:pt x="1143" y="450"/>
                  <a:pt x="1139" y="449"/>
                </a:cubicBezTo>
                <a:cubicBezTo>
                  <a:pt x="1139" y="450"/>
                  <a:pt x="1139" y="451"/>
                  <a:pt x="1138" y="451"/>
                </a:cubicBezTo>
                <a:cubicBezTo>
                  <a:pt x="1141" y="452"/>
                  <a:pt x="1140" y="453"/>
                  <a:pt x="1142" y="452"/>
                </a:cubicBezTo>
                <a:cubicBezTo>
                  <a:pt x="1146" y="456"/>
                  <a:pt x="1143" y="467"/>
                  <a:pt x="1147" y="474"/>
                </a:cubicBezTo>
                <a:cubicBezTo>
                  <a:pt x="1148" y="475"/>
                  <a:pt x="1148" y="475"/>
                  <a:pt x="1149" y="476"/>
                </a:cubicBezTo>
                <a:cubicBezTo>
                  <a:pt x="1152" y="475"/>
                  <a:pt x="1155" y="473"/>
                  <a:pt x="1157" y="472"/>
                </a:cubicBezTo>
                <a:cubicBezTo>
                  <a:pt x="1157" y="468"/>
                  <a:pt x="1156" y="468"/>
                  <a:pt x="1155" y="465"/>
                </a:cubicBezTo>
                <a:cubicBezTo>
                  <a:pt x="1154" y="465"/>
                  <a:pt x="1154" y="464"/>
                  <a:pt x="1154" y="464"/>
                </a:cubicBezTo>
                <a:cubicBezTo>
                  <a:pt x="1164" y="462"/>
                  <a:pt x="1182" y="464"/>
                  <a:pt x="1194" y="466"/>
                </a:cubicBezTo>
                <a:cubicBezTo>
                  <a:pt x="1194" y="464"/>
                  <a:pt x="1194" y="464"/>
                  <a:pt x="1195" y="463"/>
                </a:cubicBezTo>
                <a:cubicBezTo>
                  <a:pt x="1197" y="463"/>
                  <a:pt x="1211" y="467"/>
                  <a:pt x="1215" y="466"/>
                </a:cubicBezTo>
                <a:cubicBezTo>
                  <a:pt x="1217" y="467"/>
                  <a:pt x="1217" y="466"/>
                  <a:pt x="1217" y="467"/>
                </a:cubicBezTo>
                <a:cubicBezTo>
                  <a:pt x="1218" y="469"/>
                  <a:pt x="1217" y="468"/>
                  <a:pt x="1217" y="471"/>
                </a:cubicBezTo>
                <a:cubicBezTo>
                  <a:pt x="1225" y="472"/>
                  <a:pt x="1228" y="473"/>
                  <a:pt x="1236" y="475"/>
                </a:cubicBezTo>
                <a:cubicBezTo>
                  <a:pt x="1234" y="476"/>
                  <a:pt x="1232" y="476"/>
                  <a:pt x="1230" y="477"/>
                </a:cubicBezTo>
                <a:cubicBezTo>
                  <a:pt x="1230" y="477"/>
                  <a:pt x="1230" y="477"/>
                  <a:pt x="1229" y="477"/>
                </a:cubicBezTo>
                <a:cubicBezTo>
                  <a:pt x="1229" y="478"/>
                  <a:pt x="1229" y="478"/>
                  <a:pt x="1229" y="478"/>
                </a:cubicBezTo>
                <a:cubicBezTo>
                  <a:pt x="1235" y="479"/>
                  <a:pt x="1243" y="477"/>
                  <a:pt x="1244" y="479"/>
                </a:cubicBezTo>
                <a:cubicBezTo>
                  <a:pt x="1245" y="479"/>
                  <a:pt x="1247" y="480"/>
                  <a:pt x="1249" y="480"/>
                </a:cubicBezTo>
                <a:cubicBezTo>
                  <a:pt x="1249" y="479"/>
                  <a:pt x="1249" y="477"/>
                  <a:pt x="1248" y="476"/>
                </a:cubicBezTo>
                <a:cubicBezTo>
                  <a:pt x="1250" y="474"/>
                  <a:pt x="1251" y="476"/>
                  <a:pt x="1252" y="473"/>
                </a:cubicBezTo>
                <a:cubicBezTo>
                  <a:pt x="1253" y="472"/>
                  <a:pt x="1253" y="468"/>
                  <a:pt x="1252" y="466"/>
                </a:cubicBezTo>
                <a:cubicBezTo>
                  <a:pt x="1252" y="465"/>
                  <a:pt x="1252" y="463"/>
                  <a:pt x="1252" y="462"/>
                </a:cubicBezTo>
                <a:cubicBezTo>
                  <a:pt x="1257" y="464"/>
                  <a:pt x="1258" y="467"/>
                  <a:pt x="1262" y="469"/>
                </a:cubicBezTo>
                <a:cubicBezTo>
                  <a:pt x="1264" y="466"/>
                  <a:pt x="1268" y="457"/>
                  <a:pt x="1265" y="455"/>
                </a:cubicBezTo>
                <a:cubicBezTo>
                  <a:pt x="1265" y="455"/>
                  <a:pt x="1265" y="454"/>
                  <a:pt x="1266" y="454"/>
                </a:cubicBezTo>
                <a:cubicBezTo>
                  <a:pt x="1267" y="455"/>
                  <a:pt x="1266" y="454"/>
                  <a:pt x="1267" y="455"/>
                </a:cubicBezTo>
                <a:cubicBezTo>
                  <a:pt x="1274" y="456"/>
                  <a:pt x="1272" y="452"/>
                  <a:pt x="1278" y="451"/>
                </a:cubicBezTo>
                <a:cubicBezTo>
                  <a:pt x="1278" y="451"/>
                  <a:pt x="1278" y="450"/>
                  <a:pt x="1278" y="449"/>
                </a:cubicBezTo>
                <a:cubicBezTo>
                  <a:pt x="1278" y="449"/>
                  <a:pt x="1278" y="448"/>
                  <a:pt x="1277" y="448"/>
                </a:cubicBezTo>
                <a:cubicBezTo>
                  <a:pt x="1274" y="448"/>
                  <a:pt x="1270" y="447"/>
                  <a:pt x="1266" y="447"/>
                </a:cubicBezTo>
                <a:close/>
                <a:moveTo>
                  <a:pt x="1217" y="441"/>
                </a:moveTo>
                <a:cubicBezTo>
                  <a:pt x="1220" y="440"/>
                  <a:pt x="1221" y="435"/>
                  <a:pt x="1223" y="432"/>
                </a:cubicBezTo>
                <a:cubicBezTo>
                  <a:pt x="1221" y="431"/>
                  <a:pt x="1221" y="431"/>
                  <a:pt x="1219" y="430"/>
                </a:cubicBezTo>
                <a:cubicBezTo>
                  <a:pt x="1218" y="433"/>
                  <a:pt x="1218" y="434"/>
                  <a:pt x="1219" y="436"/>
                </a:cubicBezTo>
                <a:cubicBezTo>
                  <a:pt x="1217" y="437"/>
                  <a:pt x="1217" y="436"/>
                  <a:pt x="1215" y="436"/>
                </a:cubicBezTo>
                <a:cubicBezTo>
                  <a:pt x="1215" y="437"/>
                  <a:pt x="1215" y="438"/>
                  <a:pt x="1215" y="439"/>
                </a:cubicBezTo>
                <a:cubicBezTo>
                  <a:pt x="1216" y="440"/>
                  <a:pt x="1216" y="440"/>
                  <a:pt x="1217" y="441"/>
                </a:cubicBezTo>
                <a:close/>
                <a:moveTo>
                  <a:pt x="1250" y="439"/>
                </a:moveTo>
                <a:cubicBezTo>
                  <a:pt x="1250" y="439"/>
                  <a:pt x="1251" y="439"/>
                  <a:pt x="1252" y="440"/>
                </a:cubicBezTo>
                <a:cubicBezTo>
                  <a:pt x="1252" y="439"/>
                  <a:pt x="1252" y="438"/>
                  <a:pt x="1252" y="438"/>
                </a:cubicBezTo>
                <a:cubicBezTo>
                  <a:pt x="1252" y="437"/>
                  <a:pt x="1251" y="437"/>
                  <a:pt x="1251" y="436"/>
                </a:cubicBezTo>
                <a:cubicBezTo>
                  <a:pt x="1250" y="436"/>
                  <a:pt x="1248" y="436"/>
                  <a:pt x="1246" y="435"/>
                </a:cubicBezTo>
                <a:cubicBezTo>
                  <a:pt x="1245" y="438"/>
                  <a:pt x="1245" y="437"/>
                  <a:pt x="1245" y="439"/>
                </a:cubicBezTo>
                <a:cubicBezTo>
                  <a:pt x="1248" y="440"/>
                  <a:pt x="1248" y="440"/>
                  <a:pt x="1250" y="439"/>
                </a:cubicBezTo>
                <a:close/>
                <a:moveTo>
                  <a:pt x="1228" y="440"/>
                </a:move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29" y="441"/>
                </a:cubicBezTo>
                <a:cubicBezTo>
                  <a:pt x="1230" y="441"/>
                  <a:pt x="1230" y="442"/>
                  <a:pt x="1231" y="442"/>
                </a:cubicBezTo>
                <a:cubicBezTo>
                  <a:pt x="1232" y="441"/>
                  <a:pt x="1232" y="440"/>
                  <a:pt x="1233" y="439"/>
                </a:cubicBezTo>
                <a:cubicBezTo>
                  <a:pt x="1232" y="438"/>
                  <a:pt x="1231" y="438"/>
                  <a:pt x="1230" y="437"/>
                </a:cubicBezTo>
                <a:cubicBezTo>
                  <a:pt x="1229" y="438"/>
                  <a:pt x="1229" y="439"/>
                  <a:pt x="1228" y="440"/>
                </a:cubicBezTo>
                <a:close/>
                <a:moveTo>
                  <a:pt x="1199" y="434"/>
                </a:moveTo>
                <a:cubicBezTo>
                  <a:pt x="1199" y="435"/>
                  <a:pt x="1198" y="436"/>
                  <a:pt x="1198" y="437"/>
                </a:cubicBezTo>
                <a:cubicBezTo>
                  <a:pt x="1201" y="438"/>
                  <a:pt x="1201" y="438"/>
                  <a:pt x="1202" y="439"/>
                </a:cubicBezTo>
                <a:cubicBezTo>
                  <a:pt x="1203" y="438"/>
                  <a:pt x="1203" y="438"/>
                  <a:pt x="1204" y="437"/>
                </a:cubicBezTo>
                <a:cubicBezTo>
                  <a:pt x="1205" y="435"/>
                  <a:pt x="1204" y="437"/>
                  <a:pt x="1204" y="434"/>
                </a:cubicBezTo>
                <a:cubicBezTo>
                  <a:pt x="1205" y="434"/>
                  <a:pt x="1205" y="434"/>
                  <a:pt x="1205" y="433"/>
                </a:cubicBezTo>
                <a:cubicBezTo>
                  <a:pt x="1201" y="433"/>
                  <a:pt x="1201" y="433"/>
                  <a:pt x="1199" y="434"/>
                </a:cubicBezTo>
                <a:close/>
                <a:moveTo>
                  <a:pt x="1223" y="441"/>
                </a:moveTo>
                <a:cubicBezTo>
                  <a:pt x="1224" y="442"/>
                  <a:pt x="1223" y="442"/>
                  <a:pt x="1225" y="443"/>
                </a:cubicBezTo>
                <a:cubicBezTo>
                  <a:pt x="1225" y="442"/>
                  <a:pt x="1225" y="442"/>
                  <a:pt x="1225" y="442"/>
                </a:cubicBezTo>
                <a:cubicBezTo>
                  <a:pt x="1225" y="442"/>
                  <a:pt x="1225" y="442"/>
                  <a:pt x="1226" y="442"/>
                </a:cubicBezTo>
                <a:cubicBezTo>
                  <a:pt x="1225" y="438"/>
                  <a:pt x="1226" y="439"/>
                  <a:pt x="1223" y="437"/>
                </a:cubicBezTo>
                <a:cubicBezTo>
                  <a:pt x="1222" y="439"/>
                  <a:pt x="1222" y="440"/>
                  <a:pt x="1223" y="441"/>
                </a:cubicBezTo>
                <a:close/>
                <a:moveTo>
                  <a:pt x="1196" y="437"/>
                </a:moveTo>
                <a:cubicBezTo>
                  <a:pt x="1196" y="436"/>
                  <a:pt x="1197" y="435"/>
                  <a:pt x="1197" y="434"/>
                </a:cubicBezTo>
                <a:cubicBezTo>
                  <a:pt x="1196" y="434"/>
                  <a:pt x="1195" y="433"/>
                  <a:pt x="1195" y="433"/>
                </a:cubicBezTo>
                <a:cubicBezTo>
                  <a:pt x="1194" y="434"/>
                  <a:pt x="1194" y="434"/>
                  <a:pt x="1194" y="434"/>
                </a:cubicBezTo>
                <a:cubicBezTo>
                  <a:pt x="1195" y="437"/>
                  <a:pt x="1193" y="435"/>
                  <a:pt x="1196" y="437"/>
                </a:cubicBezTo>
                <a:close/>
                <a:moveTo>
                  <a:pt x="1180" y="431"/>
                </a:moveTo>
                <a:cubicBezTo>
                  <a:pt x="1179" y="432"/>
                  <a:pt x="1176" y="432"/>
                  <a:pt x="1175" y="432"/>
                </a:cubicBezTo>
                <a:cubicBezTo>
                  <a:pt x="1175" y="432"/>
                  <a:pt x="1174" y="432"/>
                  <a:pt x="1174" y="432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6" y="434"/>
                  <a:pt x="1179" y="434"/>
                  <a:pt x="1182" y="435"/>
                </a:cubicBezTo>
                <a:cubicBezTo>
                  <a:pt x="1181" y="432"/>
                  <a:pt x="1182" y="433"/>
                  <a:pt x="1180" y="431"/>
                </a:cubicBezTo>
                <a:close/>
                <a:moveTo>
                  <a:pt x="1169" y="430"/>
                </a:moveTo>
                <a:cubicBezTo>
                  <a:pt x="1169" y="433"/>
                  <a:pt x="1168" y="431"/>
                  <a:pt x="1171" y="433"/>
                </a:cubicBezTo>
                <a:cubicBezTo>
                  <a:pt x="1171" y="432"/>
                  <a:pt x="1171" y="431"/>
                  <a:pt x="1171" y="431"/>
                </a:cubicBezTo>
                <a:lnTo>
                  <a:pt x="1169" y="430"/>
                </a:lnTo>
                <a:close/>
                <a:moveTo>
                  <a:pt x="1219" y="445"/>
                </a:moveTo>
                <a:cubicBezTo>
                  <a:pt x="1219" y="445"/>
                  <a:pt x="1219" y="446"/>
                  <a:pt x="1219" y="447"/>
                </a:cubicBezTo>
                <a:cubicBezTo>
                  <a:pt x="1226" y="448"/>
                  <a:pt x="1230" y="449"/>
                  <a:pt x="1235" y="451"/>
                </a:cubicBezTo>
                <a:cubicBezTo>
                  <a:pt x="1235" y="450"/>
                  <a:pt x="1236" y="449"/>
                  <a:pt x="1237" y="448"/>
                </a:cubicBezTo>
                <a:cubicBezTo>
                  <a:pt x="1235" y="447"/>
                  <a:pt x="1233" y="446"/>
                  <a:pt x="1229" y="446"/>
                </a:cubicBezTo>
                <a:cubicBezTo>
                  <a:pt x="1227" y="447"/>
                  <a:pt x="1222" y="445"/>
                  <a:pt x="1219" y="445"/>
                </a:cubicBezTo>
                <a:close/>
                <a:moveTo>
                  <a:pt x="1175" y="445"/>
                </a:moveTo>
                <a:cubicBezTo>
                  <a:pt x="1175" y="444"/>
                  <a:pt x="1175" y="444"/>
                  <a:pt x="1175" y="443"/>
                </a:cubicBezTo>
                <a:cubicBezTo>
                  <a:pt x="1173" y="443"/>
                  <a:pt x="1172" y="442"/>
                  <a:pt x="1170" y="442"/>
                </a:cubicBezTo>
                <a:cubicBezTo>
                  <a:pt x="1171" y="444"/>
                  <a:pt x="1171" y="444"/>
                  <a:pt x="1175" y="445"/>
                </a:cubicBezTo>
                <a:close/>
                <a:moveTo>
                  <a:pt x="1213" y="454"/>
                </a:moveTo>
                <a:cubicBezTo>
                  <a:pt x="1212" y="453"/>
                  <a:pt x="1211" y="453"/>
                  <a:pt x="1210" y="452"/>
                </a:cubicBezTo>
                <a:cubicBezTo>
                  <a:pt x="1209" y="454"/>
                  <a:pt x="1209" y="454"/>
                  <a:pt x="1208" y="457"/>
                </a:cubicBezTo>
                <a:cubicBezTo>
                  <a:pt x="1209" y="457"/>
                  <a:pt x="1209" y="457"/>
                  <a:pt x="1210" y="458"/>
                </a:cubicBezTo>
                <a:cubicBezTo>
                  <a:pt x="1211" y="456"/>
                  <a:pt x="1212" y="455"/>
                  <a:pt x="1213" y="454"/>
                </a:cubicBezTo>
                <a:close/>
                <a:moveTo>
                  <a:pt x="1177" y="453"/>
                </a:moveTo>
                <a:cubicBezTo>
                  <a:pt x="1178" y="453"/>
                  <a:pt x="1178" y="453"/>
                  <a:pt x="1179" y="453"/>
                </a:cubicBezTo>
                <a:cubicBezTo>
                  <a:pt x="1179" y="453"/>
                  <a:pt x="1179" y="452"/>
                  <a:pt x="1180" y="451"/>
                </a:cubicBezTo>
                <a:cubicBezTo>
                  <a:pt x="1177" y="451"/>
                  <a:pt x="1175" y="450"/>
                  <a:pt x="1172" y="450"/>
                </a:cubicBezTo>
                <a:cubicBezTo>
                  <a:pt x="1171" y="451"/>
                  <a:pt x="1172" y="450"/>
                  <a:pt x="1170" y="451"/>
                </a:cubicBezTo>
                <a:cubicBezTo>
                  <a:pt x="1172" y="453"/>
                  <a:pt x="1174" y="454"/>
                  <a:pt x="1177" y="453"/>
                </a:cubicBezTo>
                <a:close/>
                <a:moveTo>
                  <a:pt x="25" y="226"/>
                </a:moveTo>
                <a:cubicBezTo>
                  <a:pt x="25" y="226"/>
                  <a:pt x="25" y="225"/>
                  <a:pt x="26" y="225"/>
                </a:cubicBezTo>
                <a:cubicBezTo>
                  <a:pt x="24" y="224"/>
                  <a:pt x="24" y="224"/>
                  <a:pt x="23" y="222"/>
                </a:cubicBezTo>
                <a:cubicBezTo>
                  <a:pt x="22" y="222"/>
                  <a:pt x="21" y="222"/>
                  <a:pt x="20" y="222"/>
                </a:cubicBezTo>
                <a:cubicBezTo>
                  <a:pt x="18" y="223"/>
                  <a:pt x="14" y="223"/>
                  <a:pt x="12" y="222"/>
                </a:cubicBezTo>
                <a:cubicBezTo>
                  <a:pt x="12" y="223"/>
                  <a:pt x="11" y="224"/>
                  <a:pt x="11" y="224"/>
                </a:cubicBezTo>
                <a:cubicBezTo>
                  <a:pt x="15" y="225"/>
                  <a:pt x="22" y="227"/>
                  <a:pt x="25" y="226"/>
                </a:cubicBezTo>
                <a:close/>
                <a:moveTo>
                  <a:pt x="49" y="228"/>
                </a:moveTo>
                <a:cubicBezTo>
                  <a:pt x="47" y="228"/>
                  <a:pt x="48" y="228"/>
                  <a:pt x="46" y="228"/>
                </a:cubicBezTo>
                <a:cubicBezTo>
                  <a:pt x="46" y="229"/>
                  <a:pt x="46" y="229"/>
                  <a:pt x="46" y="230"/>
                </a:cubicBezTo>
                <a:cubicBezTo>
                  <a:pt x="47" y="230"/>
                  <a:pt x="49" y="230"/>
                  <a:pt x="50" y="230"/>
                </a:cubicBezTo>
                <a:cubicBezTo>
                  <a:pt x="49" y="227"/>
                  <a:pt x="51" y="229"/>
                  <a:pt x="49" y="228"/>
                </a:cubicBezTo>
                <a:close/>
                <a:moveTo>
                  <a:pt x="61" y="241"/>
                </a:moveTo>
                <a:cubicBezTo>
                  <a:pt x="60" y="240"/>
                  <a:pt x="60" y="240"/>
                  <a:pt x="60" y="240"/>
                </a:cubicBezTo>
                <a:cubicBezTo>
                  <a:pt x="60" y="241"/>
                  <a:pt x="60" y="241"/>
                  <a:pt x="59" y="241"/>
                </a:cubicBezTo>
                <a:cubicBezTo>
                  <a:pt x="64" y="242"/>
                  <a:pt x="68" y="241"/>
                  <a:pt x="71" y="240"/>
                </a:cubicBezTo>
                <a:cubicBezTo>
                  <a:pt x="72" y="240"/>
                  <a:pt x="73" y="240"/>
                  <a:pt x="73" y="240"/>
                </a:cubicBezTo>
                <a:cubicBezTo>
                  <a:pt x="74" y="239"/>
                  <a:pt x="74" y="239"/>
                  <a:pt x="74" y="238"/>
                </a:cubicBezTo>
                <a:cubicBezTo>
                  <a:pt x="73" y="238"/>
                  <a:pt x="71" y="237"/>
                  <a:pt x="70" y="237"/>
                </a:cubicBezTo>
                <a:cubicBezTo>
                  <a:pt x="67" y="239"/>
                  <a:pt x="63" y="239"/>
                  <a:pt x="61" y="241"/>
                </a:cubicBezTo>
                <a:close/>
                <a:moveTo>
                  <a:pt x="1228" y="477"/>
                </a:moveTo>
                <a:cubicBezTo>
                  <a:pt x="1227" y="475"/>
                  <a:pt x="1225" y="475"/>
                  <a:pt x="1221" y="474"/>
                </a:cubicBezTo>
                <a:cubicBezTo>
                  <a:pt x="1220" y="474"/>
                  <a:pt x="1217" y="474"/>
                  <a:pt x="1216" y="475"/>
                </a:cubicBezTo>
                <a:cubicBezTo>
                  <a:pt x="1215" y="474"/>
                  <a:pt x="1215" y="474"/>
                  <a:pt x="1214" y="474"/>
                </a:cubicBezTo>
                <a:cubicBezTo>
                  <a:pt x="1217" y="477"/>
                  <a:pt x="1224" y="477"/>
                  <a:pt x="1227" y="478"/>
                </a:cubicBezTo>
                <a:cubicBezTo>
                  <a:pt x="1227" y="478"/>
                  <a:pt x="1228" y="477"/>
                  <a:pt x="1228" y="477"/>
                </a:cubicBezTo>
                <a:close/>
                <a:moveTo>
                  <a:pt x="1285" y="490"/>
                </a:moveTo>
                <a:cubicBezTo>
                  <a:pt x="1285" y="490"/>
                  <a:pt x="1285" y="490"/>
                  <a:pt x="1285" y="491"/>
                </a:cubicBezTo>
                <a:cubicBezTo>
                  <a:pt x="1285" y="491"/>
                  <a:pt x="1286" y="491"/>
                  <a:pt x="1287" y="491"/>
                </a:cubicBezTo>
                <a:cubicBezTo>
                  <a:pt x="1287" y="488"/>
                  <a:pt x="1287" y="488"/>
                  <a:pt x="1285" y="487"/>
                </a:cubicBezTo>
                <a:cubicBezTo>
                  <a:pt x="1284" y="489"/>
                  <a:pt x="1284" y="487"/>
                  <a:pt x="1285" y="490"/>
                </a:cubicBezTo>
                <a:close/>
                <a:moveTo>
                  <a:pt x="1212" y="476"/>
                </a:moveTo>
                <a:cubicBezTo>
                  <a:pt x="1212" y="476"/>
                  <a:pt x="1212" y="476"/>
                  <a:pt x="1213" y="476"/>
                </a:cubicBezTo>
                <a:cubicBezTo>
                  <a:pt x="1213" y="475"/>
                  <a:pt x="1213" y="475"/>
                  <a:pt x="1213" y="474"/>
                </a:cubicBezTo>
                <a:cubicBezTo>
                  <a:pt x="1211" y="474"/>
                  <a:pt x="1210" y="473"/>
                  <a:pt x="1208" y="473"/>
                </a:cubicBezTo>
                <a:cubicBezTo>
                  <a:pt x="1206" y="474"/>
                  <a:pt x="1187" y="472"/>
                  <a:pt x="1184" y="471"/>
                </a:cubicBezTo>
                <a:cubicBezTo>
                  <a:pt x="1184" y="472"/>
                  <a:pt x="1183" y="472"/>
                  <a:pt x="1183" y="472"/>
                </a:cubicBezTo>
                <a:cubicBezTo>
                  <a:pt x="1183" y="473"/>
                  <a:pt x="1183" y="474"/>
                  <a:pt x="1183" y="475"/>
                </a:cubicBezTo>
                <a:cubicBezTo>
                  <a:pt x="1192" y="477"/>
                  <a:pt x="1206" y="479"/>
                  <a:pt x="1212" y="476"/>
                </a:cubicBezTo>
                <a:close/>
                <a:moveTo>
                  <a:pt x="1230" y="494"/>
                </a:moveTo>
                <a:cubicBezTo>
                  <a:pt x="1232" y="497"/>
                  <a:pt x="1237" y="497"/>
                  <a:pt x="1241" y="499"/>
                </a:cubicBezTo>
                <a:cubicBezTo>
                  <a:pt x="1243" y="494"/>
                  <a:pt x="1243" y="492"/>
                  <a:pt x="1249" y="493"/>
                </a:cubicBezTo>
                <a:cubicBezTo>
                  <a:pt x="1249" y="492"/>
                  <a:pt x="1249" y="492"/>
                  <a:pt x="1248" y="492"/>
                </a:cubicBezTo>
                <a:cubicBezTo>
                  <a:pt x="1247" y="489"/>
                  <a:pt x="1246" y="489"/>
                  <a:pt x="1243" y="487"/>
                </a:cubicBezTo>
                <a:cubicBezTo>
                  <a:pt x="1244" y="484"/>
                  <a:pt x="1244" y="484"/>
                  <a:pt x="1247" y="483"/>
                </a:cubicBezTo>
                <a:cubicBezTo>
                  <a:pt x="1247" y="482"/>
                  <a:pt x="1247" y="482"/>
                  <a:pt x="1247" y="481"/>
                </a:cubicBezTo>
                <a:cubicBezTo>
                  <a:pt x="1242" y="480"/>
                  <a:pt x="1241" y="482"/>
                  <a:pt x="1237" y="483"/>
                </a:cubicBezTo>
                <a:cubicBezTo>
                  <a:pt x="1234" y="481"/>
                  <a:pt x="1216" y="479"/>
                  <a:pt x="1212" y="481"/>
                </a:cubicBezTo>
                <a:cubicBezTo>
                  <a:pt x="1210" y="481"/>
                  <a:pt x="1209" y="481"/>
                  <a:pt x="1208" y="481"/>
                </a:cubicBezTo>
                <a:cubicBezTo>
                  <a:pt x="1207" y="488"/>
                  <a:pt x="1209" y="488"/>
                  <a:pt x="1213" y="488"/>
                </a:cubicBezTo>
                <a:cubicBezTo>
                  <a:pt x="1213" y="489"/>
                  <a:pt x="1212" y="490"/>
                  <a:pt x="1212" y="491"/>
                </a:cubicBezTo>
                <a:cubicBezTo>
                  <a:pt x="1208" y="490"/>
                  <a:pt x="1203" y="489"/>
                  <a:pt x="1201" y="487"/>
                </a:cubicBezTo>
                <a:cubicBezTo>
                  <a:pt x="1201" y="486"/>
                  <a:pt x="1201" y="487"/>
                  <a:pt x="1202" y="486"/>
                </a:cubicBezTo>
                <a:cubicBezTo>
                  <a:pt x="1202" y="484"/>
                  <a:pt x="1202" y="484"/>
                  <a:pt x="1202" y="483"/>
                </a:cubicBezTo>
                <a:cubicBezTo>
                  <a:pt x="1201" y="483"/>
                  <a:pt x="1201" y="482"/>
                  <a:pt x="1201" y="482"/>
                </a:cubicBezTo>
                <a:cubicBezTo>
                  <a:pt x="1201" y="482"/>
                  <a:pt x="1201" y="483"/>
                  <a:pt x="1201" y="483"/>
                </a:cubicBezTo>
                <a:cubicBezTo>
                  <a:pt x="1197" y="484"/>
                  <a:pt x="1198" y="483"/>
                  <a:pt x="1198" y="487"/>
                </a:cubicBezTo>
                <a:cubicBezTo>
                  <a:pt x="1195" y="486"/>
                  <a:pt x="1193" y="483"/>
                  <a:pt x="1191" y="483"/>
                </a:cubicBezTo>
                <a:cubicBezTo>
                  <a:pt x="1190" y="483"/>
                  <a:pt x="1188" y="486"/>
                  <a:pt x="1187" y="487"/>
                </a:cubicBezTo>
                <a:cubicBezTo>
                  <a:pt x="1184" y="487"/>
                  <a:pt x="1174" y="486"/>
                  <a:pt x="1172" y="486"/>
                </a:cubicBezTo>
                <a:cubicBezTo>
                  <a:pt x="1169" y="485"/>
                  <a:pt x="1164" y="482"/>
                  <a:pt x="1160" y="483"/>
                </a:cubicBezTo>
                <a:cubicBezTo>
                  <a:pt x="1152" y="482"/>
                  <a:pt x="1151" y="485"/>
                  <a:pt x="1145" y="487"/>
                </a:cubicBezTo>
                <a:cubicBezTo>
                  <a:pt x="1147" y="491"/>
                  <a:pt x="1151" y="491"/>
                  <a:pt x="1152" y="497"/>
                </a:cubicBezTo>
                <a:cubicBezTo>
                  <a:pt x="1155" y="497"/>
                  <a:pt x="1156" y="497"/>
                  <a:pt x="1158" y="497"/>
                </a:cubicBezTo>
                <a:cubicBezTo>
                  <a:pt x="1158" y="497"/>
                  <a:pt x="1158" y="497"/>
                  <a:pt x="1159" y="497"/>
                </a:cubicBezTo>
                <a:cubicBezTo>
                  <a:pt x="1158" y="496"/>
                  <a:pt x="1157" y="495"/>
                  <a:pt x="1156" y="494"/>
                </a:cubicBezTo>
                <a:cubicBezTo>
                  <a:pt x="1156" y="493"/>
                  <a:pt x="1156" y="494"/>
                  <a:pt x="1156" y="492"/>
                </a:cubicBezTo>
                <a:cubicBezTo>
                  <a:pt x="1160" y="491"/>
                  <a:pt x="1166" y="491"/>
                  <a:pt x="1170" y="490"/>
                </a:cubicBezTo>
                <a:cubicBezTo>
                  <a:pt x="1174" y="492"/>
                  <a:pt x="1178" y="493"/>
                  <a:pt x="1181" y="494"/>
                </a:cubicBezTo>
                <a:cubicBezTo>
                  <a:pt x="1182" y="493"/>
                  <a:pt x="1183" y="492"/>
                  <a:pt x="1184" y="491"/>
                </a:cubicBezTo>
                <a:cubicBezTo>
                  <a:pt x="1190" y="490"/>
                  <a:pt x="1195" y="494"/>
                  <a:pt x="1199" y="494"/>
                </a:cubicBezTo>
                <a:cubicBezTo>
                  <a:pt x="1206" y="494"/>
                  <a:pt x="1218" y="494"/>
                  <a:pt x="1227" y="496"/>
                </a:cubicBezTo>
                <a:cubicBezTo>
                  <a:pt x="1227" y="493"/>
                  <a:pt x="1227" y="493"/>
                  <a:pt x="1228" y="492"/>
                </a:cubicBezTo>
                <a:cubicBezTo>
                  <a:pt x="1230" y="491"/>
                  <a:pt x="1233" y="491"/>
                  <a:pt x="1234" y="491"/>
                </a:cubicBezTo>
                <a:cubicBezTo>
                  <a:pt x="1236" y="492"/>
                  <a:pt x="1237" y="492"/>
                  <a:pt x="1239" y="493"/>
                </a:cubicBezTo>
                <a:cubicBezTo>
                  <a:pt x="1237" y="495"/>
                  <a:pt x="1234" y="495"/>
                  <a:pt x="1230" y="494"/>
                </a:cubicBezTo>
                <a:close/>
                <a:moveTo>
                  <a:pt x="1239" y="483"/>
                </a:moveTo>
                <a:cubicBezTo>
                  <a:pt x="1239" y="483"/>
                  <a:pt x="1239" y="483"/>
                  <a:pt x="1240" y="483"/>
                </a:cubicBezTo>
                <a:cubicBezTo>
                  <a:pt x="1241" y="484"/>
                  <a:pt x="1241" y="483"/>
                  <a:pt x="1242" y="484"/>
                </a:cubicBezTo>
                <a:cubicBezTo>
                  <a:pt x="1241" y="484"/>
                  <a:pt x="1241" y="484"/>
                  <a:pt x="1240" y="485"/>
                </a:cubicBezTo>
                <a:cubicBezTo>
                  <a:pt x="1240" y="485"/>
                  <a:pt x="1236" y="484"/>
                  <a:pt x="1239" y="483"/>
                </a:cubicBezTo>
                <a:close/>
                <a:moveTo>
                  <a:pt x="48" y="243"/>
                </a:moveTo>
                <a:cubicBezTo>
                  <a:pt x="50" y="246"/>
                  <a:pt x="55" y="242"/>
                  <a:pt x="56" y="242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5" y="240"/>
                  <a:pt x="53" y="240"/>
                  <a:pt x="51" y="240"/>
                </a:cubicBezTo>
                <a:cubicBezTo>
                  <a:pt x="50" y="241"/>
                  <a:pt x="49" y="242"/>
                  <a:pt x="48" y="243"/>
                </a:cubicBezTo>
                <a:close/>
                <a:moveTo>
                  <a:pt x="1258" y="487"/>
                </a:moveTo>
                <a:cubicBezTo>
                  <a:pt x="1258" y="487"/>
                  <a:pt x="1258" y="487"/>
                  <a:pt x="1259" y="487"/>
                </a:cubicBezTo>
                <a:cubicBezTo>
                  <a:pt x="1257" y="485"/>
                  <a:pt x="1253" y="484"/>
                  <a:pt x="1248" y="483"/>
                </a:cubicBezTo>
                <a:cubicBezTo>
                  <a:pt x="1247" y="485"/>
                  <a:pt x="1246" y="485"/>
                  <a:pt x="1245" y="487"/>
                </a:cubicBezTo>
                <a:cubicBezTo>
                  <a:pt x="1249" y="487"/>
                  <a:pt x="1255" y="488"/>
                  <a:pt x="1258" y="487"/>
                </a:cubicBezTo>
                <a:close/>
                <a:moveTo>
                  <a:pt x="1273" y="488"/>
                </a:moveTo>
                <a:cubicBezTo>
                  <a:pt x="1273" y="489"/>
                  <a:pt x="1273" y="489"/>
                  <a:pt x="1272" y="489"/>
                </a:cubicBezTo>
                <a:cubicBezTo>
                  <a:pt x="1272" y="493"/>
                  <a:pt x="1273" y="494"/>
                  <a:pt x="1274" y="497"/>
                </a:cubicBezTo>
                <a:cubicBezTo>
                  <a:pt x="1275" y="497"/>
                  <a:pt x="1276" y="497"/>
                  <a:pt x="1278" y="498"/>
                </a:cubicBezTo>
                <a:cubicBezTo>
                  <a:pt x="1278" y="493"/>
                  <a:pt x="1277" y="492"/>
                  <a:pt x="1275" y="490"/>
                </a:cubicBezTo>
                <a:cubicBezTo>
                  <a:pt x="1274" y="489"/>
                  <a:pt x="1275" y="489"/>
                  <a:pt x="1273" y="488"/>
                </a:cubicBezTo>
                <a:close/>
                <a:moveTo>
                  <a:pt x="42" y="240"/>
                </a:moveTo>
                <a:cubicBezTo>
                  <a:pt x="38" y="244"/>
                  <a:pt x="33" y="240"/>
                  <a:pt x="29" y="242"/>
                </a:cubicBezTo>
                <a:cubicBezTo>
                  <a:pt x="28" y="243"/>
                  <a:pt x="28" y="246"/>
                  <a:pt x="27" y="246"/>
                </a:cubicBezTo>
                <a:cubicBezTo>
                  <a:pt x="24" y="246"/>
                  <a:pt x="20" y="246"/>
                  <a:pt x="17" y="247"/>
                </a:cubicBezTo>
                <a:cubicBezTo>
                  <a:pt x="12" y="248"/>
                  <a:pt x="6" y="250"/>
                  <a:pt x="1" y="251"/>
                </a:cubicBezTo>
                <a:cubicBezTo>
                  <a:pt x="1" y="251"/>
                  <a:pt x="0" y="252"/>
                  <a:pt x="0" y="253"/>
                </a:cubicBezTo>
                <a:cubicBezTo>
                  <a:pt x="10" y="251"/>
                  <a:pt x="20" y="250"/>
                  <a:pt x="29" y="249"/>
                </a:cubicBezTo>
                <a:cubicBezTo>
                  <a:pt x="31" y="248"/>
                  <a:pt x="32" y="247"/>
                  <a:pt x="33" y="246"/>
                </a:cubicBezTo>
                <a:cubicBezTo>
                  <a:pt x="39" y="244"/>
                  <a:pt x="42" y="248"/>
                  <a:pt x="45" y="244"/>
                </a:cubicBezTo>
                <a:cubicBezTo>
                  <a:pt x="46" y="243"/>
                  <a:pt x="46" y="244"/>
                  <a:pt x="47" y="242"/>
                </a:cubicBezTo>
                <a:cubicBezTo>
                  <a:pt x="46" y="242"/>
                  <a:pt x="46" y="241"/>
                  <a:pt x="46" y="241"/>
                </a:cubicBezTo>
                <a:cubicBezTo>
                  <a:pt x="45" y="240"/>
                  <a:pt x="43" y="240"/>
                  <a:pt x="42" y="240"/>
                </a:cubicBezTo>
                <a:close/>
                <a:moveTo>
                  <a:pt x="1181" y="476"/>
                </a:moveTo>
                <a:cubicBezTo>
                  <a:pt x="1181" y="475"/>
                  <a:pt x="1181" y="473"/>
                  <a:pt x="1182" y="472"/>
                </a:cubicBezTo>
                <a:cubicBezTo>
                  <a:pt x="1178" y="472"/>
                  <a:pt x="1179" y="472"/>
                  <a:pt x="1176" y="473"/>
                </a:cubicBezTo>
                <a:cubicBezTo>
                  <a:pt x="1176" y="474"/>
                  <a:pt x="1177" y="475"/>
                  <a:pt x="1177" y="476"/>
                </a:cubicBezTo>
                <a:cubicBezTo>
                  <a:pt x="1179" y="476"/>
                  <a:pt x="1179" y="476"/>
                  <a:pt x="1181" y="476"/>
                </a:cubicBezTo>
                <a:close/>
                <a:moveTo>
                  <a:pt x="1266" y="498"/>
                </a:moveTo>
                <a:cubicBezTo>
                  <a:pt x="1265" y="499"/>
                  <a:pt x="1265" y="500"/>
                  <a:pt x="1264" y="502"/>
                </a:cubicBezTo>
                <a:cubicBezTo>
                  <a:pt x="1266" y="503"/>
                  <a:pt x="1266" y="503"/>
                  <a:pt x="1268" y="504"/>
                </a:cubicBezTo>
                <a:cubicBezTo>
                  <a:pt x="1265" y="505"/>
                  <a:pt x="1260" y="505"/>
                  <a:pt x="1256" y="505"/>
                </a:cubicBezTo>
                <a:cubicBezTo>
                  <a:pt x="1256" y="506"/>
                  <a:pt x="1256" y="506"/>
                  <a:pt x="1256" y="507"/>
                </a:cubicBezTo>
                <a:cubicBezTo>
                  <a:pt x="1260" y="507"/>
                  <a:pt x="1263" y="508"/>
                  <a:pt x="1267" y="508"/>
                </a:cubicBezTo>
                <a:cubicBezTo>
                  <a:pt x="1270" y="505"/>
                  <a:pt x="1272" y="504"/>
                  <a:pt x="1273" y="500"/>
                </a:cubicBezTo>
                <a:cubicBezTo>
                  <a:pt x="1271" y="499"/>
                  <a:pt x="1271" y="499"/>
                  <a:pt x="1270" y="498"/>
                </a:cubicBezTo>
                <a:cubicBezTo>
                  <a:pt x="1268" y="498"/>
                  <a:pt x="1267" y="498"/>
                  <a:pt x="1266" y="498"/>
                </a:cubicBezTo>
                <a:close/>
                <a:moveTo>
                  <a:pt x="1040" y="455"/>
                </a:moveTo>
                <a:cubicBezTo>
                  <a:pt x="1042" y="454"/>
                  <a:pt x="1041" y="455"/>
                  <a:pt x="1042" y="454"/>
                </a:cubicBezTo>
                <a:cubicBezTo>
                  <a:pt x="1042" y="454"/>
                  <a:pt x="1043" y="454"/>
                  <a:pt x="1043" y="454"/>
                </a:cubicBezTo>
                <a:cubicBezTo>
                  <a:pt x="1042" y="453"/>
                  <a:pt x="1042" y="453"/>
                  <a:pt x="1040" y="453"/>
                </a:cubicBezTo>
                <a:cubicBezTo>
                  <a:pt x="1040" y="453"/>
                  <a:pt x="1040" y="454"/>
                  <a:pt x="1040" y="455"/>
                </a:cubicBezTo>
                <a:close/>
                <a:moveTo>
                  <a:pt x="1248" y="506"/>
                </a:moveTo>
                <a:cubicBezTo>
                  <a:pt x="1253" y="507"/>
                  <a:pt x="1252" y="505"/>
                  <a:pt x="1256" y="503"/>
                </a:cubicBezTo>
                <a:cubicBezTo>
                  <a:pt x="1256" y="502"/>
                  <a:pt x="1256" y="502"/>
                  <a:pt x="1256" y="502"/>
                </a:cubicBezTo>
                <a:cubicBezTo>
                  <a:pt x="1251" y="501"/>
                  <a:pt x="1247" y="501"/>
                  <a:pt x="1243" y="500"/>
                </a:cubicBezTo>
                <a:cubicBezTo>
                  <a:pt x="1243" y="503"/>
                  <a:pt x="1242" y="501"/>
                  <a:pt x="1244" y="502"/>
                </a:cubicBezTo>
                <a:cubicBezTo>
                  <a:pt x="1241" y="504"/>
                  <a:pt x="1240" y="501"/>
                  <a:pt x="1236" y="500"/>
                </a:cubicBezTo>
                <a:cubicBezTo>
                  <a:pt x="1236" y="501"/>
                  <a:pt x="1236" y="503"/>
                  <a:pt x="1235" y="505"/>
                </a:cubicBezTo>
                <a:cubicBezTo>
                  <a:pt x="1241" y="505"/>
                  <a:pt x="1245" y="504"/>
                  <a:pt x="1248" y="506"/>
                </a:cubicBezTo>
                <a:close/>
                <a:moveTo>
                  <a:pt x="1077" y="470"/>
                </a:moveTo>
                <a:cubicBezTo>
                  <a:pt x="1078" y="472"/>
                  <a:pt x="1085" y="472"/>
                  <a:pt x="1086" y="471"/>
                </a:cubicBezTo>
                <a:cubicBezTo>
                  <a:pt x="1088" y="472"/>
                  <a:pt x="1088" y="472"/>
                  <a:pt x="1088" y="472"/>
                </a:cubicBezTo>
                <a:cubicBezTo>
                  <a:pt x="1088" y="471"/>
                  <a:pt x="1088" y="470"/>
                  <a:pt x="1088" y="470"/>
                </a:cubicBezTo>
                <a:cubicBezTo>
                  <a:pt x="1086" y="469"/>
                  <a:pt x="1083" y="468"/>
                  <a:pt x="1079" y="467"/>
                </a:cubicBezTo>
                <a:cubicBezTo>
                  <a:pt x="1078" y="468"/>
                  <a:pt x="1078" y="469"/>
                  <a:pt x="1077" y="470"/>
                </a:cubicBezTo>
                <a:close/>
                <a:moveTo>
                  <a:pt x="1219" y="502"/>
                </a:moveTo>
                <a:cubicBezTo>
                  <a:pt x="1220" y="502"/>
                  <a:pt x="1220" y="503"/>
                  <a:pt x="1221" y="504"/>
                </a:cubicBezTo>
                <a:cubicBezTo>
                  <a:pt x="1223" y="504"/>
                  <a:pt x="1223" y="504"/>
                  <a:pt x="1224" y="504"/>
                </a:cubicBezTo>
                <a:cubicBezTo>
                  <a:pt x="1226" y="504"/>
                  <a:pt x="1226" y="504"/>
                  <a:pt x="1226" y="504"/>
                </a:cubicBezTo>
                <a:cubicBezTo>
                  <a:pt x="1226" y="503"/>
                  <a:pt x="1226" y="503"/>
                  <a:pt x="1226" y="502"/>
                </a:cubicBezTo>
                <a:cubicBezTo>
                  <a:pt x="1225" y="501"/>
                  <a:pt x="1224" y="501"/>
                  <a:pt x="1223" y="500"/>
                </a:cubicBezTo>
                <a:cubicBezTo>
                  <a:pt x="1223" y="501"/>
                  <a:pt x="1222" y="501"/>
                  <a:pt x="1221" y="502"/>
                </a:cubicBezTo>
                <a:cubicBezTo>
                  <a:pt x="1220" y="502"/>
                  <a:pt x="1220" y="502"/>
                  <a:pt x="1219" y="502"/>
                </a:cubicBezTo>
                <a:close/>
                <a:moveTo>
                  <a:pt x="1205" y="506"/>
                </a:moveTo>
                <a:cubicBezTo>
                  <a:pt x="1207" y="506"/>
                  <a:pt x="1208" y="507"/>
                  <a:pt x="1209" y="507"/>
                </a:cubicBezTo>
                <a:cubicBezTo>
                  <a:pt x="1210" y="507"/>
                  <a:pt x="1210" y="506"/>
                  <a:pt x="1210" y="506"/>
                </a:cubicBezTo>
                <a:cubicBezTo>
                  <a:pt x="1206" y="503"/>
                  <a:pt x="1200" y="501"/>
                  <a:pt x="1194" y="500"/>
                </a:cubicBezTo>
                <a:cubicBezTo>
                  <a:pt x="1192" y="506"/>
                  <a:pt x="1202" y="503"/>
                  <a:pt x="1205" y="506"/>
                </a:cubicBezTo>
                <a:close/>
                <a:moveTo>
                  <a:pt x="1167" y="497"/>
                </a:moveTo>
                <a:cubicBezTo>
                  <a:pt x="1167" y="497"/>
                  <a:pt x="1168" y="497"/>
                  <a:pt x="1168" y="498"/>
                </a:cubicBezTo>
                <a:cubicBezTo>
                  <a:pt x="1168" y="497"/>
                  <a:pt x="1168" y="496"/>
                  <a:pt x="1169" y="496"/>
                </a:cubicBezTo>
                <a:cubicBezTo>
                  <a:pt x="1166" y="495"/>
                  <a:pt x="1164" y="495"/>
                  <a:pt x="1162" y="494"/>
                </a:cubicBezTo>
                <a:cubicBezTo>
                  <a:pt x="1162" y="496"/>
                  <a:pt x="1161" y="496"/>
                  <a:pt x="1161" y="498"/>
                </a:cubicBezTo>
                <a:cubicBezTo>
                  <a:pt x="1162" y="498"/>
                  <a:pt x="1166" y="498"/>
                  <a:pt x="1167" y="497"/>
                </a:cubicBezTo>
                <a:close/>
                <a:moveTo>
                  <a:pt x="1252" y="524"/>
                </a:moveTo>
                <a:cubicBezTo>
                  <a:pt x="1252" y="524"/>
                  <a:pt x="1252" y="525"/>
                  <a:pt x="1252" y="525"/>
                </a:cubicBezTo>
                <a:cubicBezTo>
                  <a:pt x="1255" y="526"/>
                  <a:pt x="1257" y="526"/>
                  <a:pt x="1258" y="527"/>
                </a:cubicBezTo>
                <a:cubicBezTo>
                  <a:pt x="1259" y="528"/>
                  <a:pt x="1259" y="528"/>
                  <a:pt x="1260" y="528"/>
                </a:cubicBezTo>
                <a:cubicBezTo>
                  <a:pt x="1260" y="526"/>
                  <a:pt x="1261" y="525"/>
                  <a:pt x="1261" y="524"/>
                </a:cubicBezTo>
                <a:cubicBezTo>
                  <a:pt x="1259" y="523"/>
                  <a:pt x="1258" y="522"/>
                  <a:pt x="1256" y="522"/>
                </a:cubicBezTo>
                <a:cubicBezTo>
                  <a:pt x="1255" y="522"/>
                  <a:pt x="1256" y="522"/>
                  <a:pt x="1254" y="522"/>
                </a:cubicBezTo>
                <a:cubicBezTo>
                  <a:pt x="1253" y="524"/>
                  <a:pt x="1253" y="523"/>
                  <a:pt x="1252" y="524"/>
                </a:cubicBezTo>
                <a:close/>
                <a:moveTo>
                  <a:pt x="1250" y="521"/>
                </a:moveTo>
                <a:cubicBezTo>
                  <a:pt x="1249" y="522"/>
                  <a:pt x="1249" y="523"/>
                  <a:pt x="1248" y="524"/>
                </a:cubicBezTo>
                <a:cubicBezTo>
                  <a:pt x="1249" y="525"/>
                  <a:pt x="1250" y="525"/>
                  <a:pt x="1251" y="525"/>
                </a:cubicBezTo>
                <a:cubicBezTo>
                  <a:pt x="1251" y="522"/>
                  <a:pt x="1251" y="523"/>
                  <a:pt x="1250" y="521"/>
                </a:cubicBezTo>
                <a:close/>
                <a:moveTo>
                  <a:pt x="349" y="345"/>
                </a:moveTo>
                <a:cubicBezTo>
                  <a:pt x="347" y="346"/>
                  <a:pt x="348" y="346"/>
                  <a:pt x="346" y="346"/>
                </a:cubicBezTo>
                <a:cubicBezTo>
                  <a:pt x="346" y="347"/>
                  <a:pt x="346" y="347"/>
                  <a:pt x="346" y="348"/>
                </a:cubicBezTo>
                <a:cubicBezTo>
                  <a:pt x="348" y="348"/>
                  <a:pt x="348" y="348"/>
                  <a:pt x="349" y="348"/>
                </a:cubicBezTo>
                <a:cubicBezTo>
                  <a:pt x="350" y="348"/>
                  <a:pt x="350" y="348"/>
                  <a:pt x="350" y="348"/>
                </a:cubicBezTo>
                <a:cubicBezTo>
                  <a:pt x="349" y="345"/>
                  <a:pt x="351" y="347"/>
                  <a:pt x="349" y="345"/>
                </a:cubicBezTo>
                <a:close/>
                <a:moveTo>
                  <a:pt x="1125" y="504"/>
                </a:moveTo>
                <a:cubicBezTo>
                  <a:pt x="1124" y="503"/>
                  <a:pt x="1124" y="503"/>
                  <a:pt x="1122" y="502"/>
                </a:cubicBezTo>
                <a:cubicBezTo>
                  <a:pt x="1123" y="503"/>
                  <a:pt x="1123" y="503"/>
                  <a:pt x="1125" y="504"/>
                </a:cubicBezTo>
                <a:close/>
                <a:moveTo>
                  <a:pt x="1270" y="532"/>
                </a:moveTo>
                <a:cubicBezTo>
                  <a:pt x="1270" y="533"/>
                  <a:pt x="1270" y="533"/>
                  <a:pt x="1269" y="534"/>
                </a:cubicBezTo>
                <a:cubicBezTo>
                  <a:pt x="1271" y="534"/>
                  <a:pt x="1270" y="534"/>
                  <a:pt x="1272" y="533"/>
                </a:cubicBezTo>
                <a:cubicBezTo>
                  <a:pt x="1272" y="533"/>
                  <a:pt x="1272" y="533"/>
                  <a:pt x="1273" y="534"/>
                </a:cubicBezTo>
                <a:cubicBezTo>
                  <a:pt x="1272" y="533"/>
                  <a:pt x="1272" y="533"/>
                  <a:pt x="1270" y="532"/>
                </a:cubicBezTo>
                <a:close/>
                <a:moveTo>
                  <a:pt x="332" y="353"/>
                </a:moveTo>
                <a:cubicBezTo>
                  <a:pt x="334" y="352"/>
                  <a:pt x="336" y="352"/>
                  <a:pt x="338" y="351"/>
                </a:cubicBezTo>
                <a:cubicBezTo>
                  <a:pt x="338" y="350"/>
                  <a:pt x="339" y="350"/>
                  <a:pt x="339" y="350"/>
                </a:cubicBezTo>
                <a:cubicBezTo>
                  <a:pt x="338" y="349"/>
                  <a:pt x="337" y="349"/>
                  <a:pt x="336" y="348"/>
                </a:cubicBezTo>
                <a:cubicBezTo>
                  <a:pt x="335" y="350"/>
                  <a:pt x="334" y="350"/>
                  <a:pt x="332" y="353"/>
                </a:cubicBezTo>
                <a:close/>
                <a:moveTo>
                  <a:pt x="1097" y="506"/>
                </a:moveTo>
                <a:cubicBezTo>
                  <a:pt x="1097" y="506"/>
                  <a:pt x="1098" y="506"/>
                  <a:pt x="1098" y="506"/>
                </a:cubicBezTo>
                <a:cubicBezTo>
                  <a:pt x="1096" y="505"/>
                  <a:pt x="1095" y="504"/>
                  <a:pt x="1092" y="503"/>
                </a:cubicBezTo>
                <a:cubicBezTo>
                  <a:pt x="1092" y="504"/>
                  <a:pt x="1092" y="505"/>
                  <a:pt x="1092" y="507"/>
                </a:cubicBezTo>
                <a:cubicBezTo>
                  <a:pt x="1095" y="507"/>
                  <a:pt x="1095" y="507"/>
                  <a:pt x="1097" y="506"/>
                </a:cubicBezTo>
                <a:close/>
                <a:moveTo>
                  <a:pt x="197" y="323"/>
                </a:moveTo>
                <a:cubicBezTo>
                  <a:pt x="195" y="323"/>
                  <a:pt x="192" y="322"/>
                  <a:pt x="190" y="322"/>
                </a:cubicBezTo>
                <a:cubicBezTo>
                  <a:pt x="187" y="322"/>
                  <a:pt x="183" y="322"/>
                  <a:pt x="180" y="323"/>
                </a:cubicBezTo>
                <a:cubicBezTo>
                  <a:pt x="180" y="323"/>
                  <a:pt x="180" y="324"/>
                  <a:pt x="180" y="325"/>
                </a:cubicBezTo>
                <a:cubicBezTo>
                  <a:pt x="185" y="325"/>
                  <a:pt x="191" y="325"/>
                  <a:pt x="197" y="325"/>
                </a:cubicBezTo>
                <a:cubicBezTo>
                  <a:pt x="197" y="324"/>
                  <a:pt x="197" y="324"/>
                  <a:pt x="197" y="323"/>
                </a:cubicBezTo>
                <a:close/>
                <a:moveTo>
                  <a:pt x="1157" y="524"/>
                </a:moveTo>
                <a:cubicBezTo>
                  <a:pt x="1157" y="526"/>
                  <a:pt x="1156" y="527"/>
                  <a:pt x="1155" y="529"/>
                </a:cubicBezTo>
                <a:cubicBezTo>
                  <a:pt x="1158" y="529"/>
                  <a:pt x="1158" y="529"/>
                  <a:pt x="1160" y="529"/>
                </a:cubicBezTo>
                <a:cubicBezTo>
                  <a:pt x="1161" y="528"/>
                  <a:pt x="1162" y="526"/>
                  <a:pt x="1163" y="525"/>
                </a:cubicBezTo>
                <a:cubicBezTo>
                  <a:pt x="1162" y="524"/>
                  <a:pt x="1161" y="524"/>
                  <a:pt x="1160" y="523"/>
                </a:cubicBezTo>
                <a:cubicBezTo>
                  <a:pt x="1159" y="524"/>
                  <a:pt x="1159" y="524"/>
                  <a:pt x="1157" y="524"/>
                </a:cubicBezTo>
                <a:close/>
                <a:moveTo>
                  <a:pt x="188" y="330"/>
                </a:moveTo>
                <a:cubicBezTo>
                  <a:pt x="190" y="329"/>
                  <a:pt x="189" y="330"/>
                  <a:pt x="190" y="329"/>
                </a:cubicBezTo>
                <a:cubicBezTo>
                  <a:pt x="191" y="329"/>
                  <a:pt x="191" y="329"/>
                  <a:pt x="191" y="329"/>
                </a:cubicBezTo>
                <a:cubicBezTo>
                  <a:pt x="191" y="328"/>
                  <a:pt x="191" y="328"/>
                  <a:pt x="189" y="328"/>
                </a:cubicBezTo>
                <a:cubicBezTo>
                  <a:pt x="189" y="328"/>
                  <a:pt x="188" y="329"/>
                  <a:pt x="188" y="330"/>
                </a:cubicBezTo>
                <a:close/>
                <a:moveTo>
                  <a:pt x="1264" y="552"/>
                </a:moveTo>
                <a:cubicBezTo>
                  <a:pt x="1263" y="554"/>
                  <a:pt x="1263" y="554"/>
                  <a:pt x="1263" y="554"/>
                </a:cubicBezTo>
                <a:cubicBezTo>
                  <a:pt x="1266" y="554"/>
                  <a:pt x="1266" y="554"/>
                  <a:pt x="1268" y="553"/>
                </a:cubicBezTo>
                <a:cubicBezTo>
                  <a:pt x="1269" y="552"/>
                  <a:pt x="1269" y="552"/>
                  <a:pt x="1269" y="550"/>
                </a:cubicBezTo>
                <a:cubicBezTo>
                  <a:pt x="1268" y="549"/>
                  <a:pt x="1266" y="549"/>
                  <a:pt x="1264" y="549"/>
                </a:cubicBezTo>
                <a:cubicBezTo>
                  <a:pt x="1264" y="551"/>
                  <a:pt x="1265" y="550"/>
                  <a:pt x="1264" y="552"/>
                </a:cubicBezTo>
                <a:close/>
                <a:moveTo>
                  <a:pt x="1178" y="539"/>
                </a:moveTo>
                <a:cubicBezTo>
                  <a:pt x="1178" y="535"/>
                  <a:pt x="1178" y="536"/>
                  <a:pt x="1177" y="534"/>
                </a:cubicBezTo>
                <a:cubicBezTo>
                  <a:pt x="1176" y="533"/>
                  <a:pt x="1176" y="534"/>
                  <a:pt x="1175" y="533"/>
                </a:cubicBezTo>
                <a:cubicBezTo>
                  <a:pt x="1173" y="533"/>
                  <a:pt x="1174" y="533"/>
                  <a:pt x="1172" y="533"/>
                </a:cubicBezTo>
                <a:cubicBezTo>
                  <a:pt x="1173" y="534"/>
                  <a:pt x="1173" y="535"/>
                  <a:pt x="1173" y="537"/>
                </a:cubicBezTo>
                <a:cubicBezTo>
                  <a:pt x="1174" y="537"/>
                  <a:pt x="1176" y="538"/>
                  <a:pt x="1178" y="539"/>
                </a:cubicBezTo>
                <a:close/>
                <a:moveTo>
                  <a:pt x="1230" y="546"/>
                </a:moveTo>
                <a:cubicBezTo>
                  <a:pt x="1230" y="547"/>
                  <a:pt x="1230" y="547"/>
                  <a:pt x="1230" y="548"/>
                </a:cubicBezTo>
                <a:cubicBezTo>
                  <a:pt x="1231" y="548"/>
                  <a:pt x="1232" y="548"/>
                  <a:pt x="1233" y="549"/>
                </a:cubicBezTo>
                <a:cubicBezTo>
                  <a:pt x="1232" y="546"/>
                  <a:pt x="1233" y="547"/>
                  <a:pt x="1230" y="546"/>
                </a:cubicBezTo>
                <a:close/>
                <a:moveTo>
                  <a:pt x="1149" y="534"/>
                </a:moveTo>
                <a:cubicBezTo>
                  <a:pt x="1149" y="535"/>
                  <a:pt x="1149" y="536"/>
                  <a:pt x="1150" y="537"/>
                </a:cubicBezTo>
                <a:cubicBezTo>
                  <a:pt x="1151" y="537"/>
                  <a:pt x="1152" y="537"/>
                  <a:pt x="1153" y="538"/>
                </a:cubicBezTo>
                <a:cubicBezTo>
                  <a:pt x="1153" y="537"/>
                  <a:pt x="1154" y="536"/>
                  <a:pt x="1154" y="535"/>
                </a:cubicBezTo>
                <a:cubicBezTo>
                  <a:pt x="1152" y="534"/>
                  <a:pt x="1150" y="533"/>
                  <a:pt x="1149" y="532"/>
                </a:cubicBezTo>
                <a:cubicBezTo>
                  <a:pt x="1149" y="533"/>
                  <a:pt x="1149" y="533"/>
                  <a:pt x="1149" y="534"/>
                </a:cubicBezTo>
                <a:close/>
                <a:moveTo>
                  <a:pt x="1161" y="537"/>
                </a:moveTo>
                <a:cubicBezTo>
                  <a:pt x="1162" y="537"/>
                  <a:pt x="1162" y="537"/>
                  <a:pt x="1162" y="536"/>
                </a:cubicBezTo>
                <a:cubicBezTo>
                  <a:pt x="1162" y="536"/>
                  <a:pt x="1163" y="535"/>
                  <a:pt x="1163" y="534"/>
                </a:cubicBezTo>
                <a:cubicBezTo>
                  <a:pt x="1161" y="534"/>
                  <a:pt x="1160" y="534"/>
                  <a:pt x="1159" y="534"/>
                </a:cubicBezTo>
                <a:cubicBezTo>
                  <a:pt x="1159" y="536"/>
                  <a:pt x="1159" y="536"/>
                  <a:pt x="1161" y="537"/>
                </a:cubicBezTo>
                <a:close/>
                <a:moveTo>
                  <a:pt x="1140" y="536"/>
                </a:moveTo>
                <a:cubicBezTo>
                  <a:pt x="1140" y="533"/>
                  <a:pt x="1140" y="533"/>
                  <a:pt x="1139" y="531"/>
                </a:cubicBezTo>
                <a:cubicBezTo>
                  <a:pt x="1136" y="531"/>
                  <a:pt x="1138" y="530"/>
                  <a:pt x="1136" y="532"/>
                </a:cubicBezTo>
                <a:cubicBezTo>
                  <a:pt x="1135" y="532"/>
                  <a:pt x="1135" y="532"/>
                  <a:pt x="1135" y="532"/>
                </a:cubicBezTo>
                <a:cubicBezTo>
                  <a:pt x="1135" y="533"/>
                  <a:pt x="1135" y="534"/>
                  <a:pt x="1135" y="535"/>
                </a:cubicBezTo>
                <a:lnTo>
                  <a:pt x="1140" y="536"/>
                </a:lnTo>
                <a:close/>
                <a:moveTo>
                  <a:pt x="1244" y="554"/>
                </a:moveTo>
                <a:cubicBezTo>
                  <a:pt x="1244" y="555"/>
                  <a:pt x="1244" y="555"/>
                  <a:pt x="1244" y="556"/>
                </a:cubicBezTo>
                <a:cubicBezTo>
                  <a:pt x="1250" y="558"/>
                  <a:pt x="1258" y="561"/>
                  <a:pt x="1262" y="564"/>
                </a:cubicBezTo>
                <a:cubicBezTo>
                  <a:pt x="1262" y="564"/>
                  <a:pt x="1262" y="563"/>
                  <a:pt x="1262" y="563"/>
                </a:cubicBezTo>
                <a:cubicBezTo>
                  <a:pt x="1263" y="563"/>
                  <a:pt x="1263" y="563"/>
                  <a:pt x="1264" y="562"/>
                </a:cubicBezTo>
                <a:cubicBezTo>
                  <a:pt x="1259" y="559"/>
                  <a:pt x="1254" y="555"/>
                  <a:pt x="1246" y="554"/>
                </a:cubicBezTo>
                <a:cubicBezTo>
                  <a:pt x="1245" y="554"/>
                  <a:pt x="1246" y="554"/>
                  <a:pt x="1244" y="554"/>
                </a:cubicBezTo>
                <a:close/>
                <a:moveTo>
                  <a:pt x="1216" y="555"/>
                </a:moveTo>
                <a:cubicBezTo>
                  <a:pt x="1217" y="556"/>
                  <a:pt x="1217" y="555"/>
                  <a:pt x="1219" y="554"/>
                </a:cubicBezTo>
                <a:cubicBezTo>
                  <a:pt x="1219" y="554"/>
                  <a:pt x="1220" y="554"/>
                  <a:pt x="1220" y="553"/>
                </a:cubicBezTo>
                <a:cubicBezTo>
                  <a:pt x="1218" y="552"/>
                  <a:pt x="1218" y="551"/>
                  <a:pt x="1215" y="550"/>
                </a:cubicBezTo>
                <a:cubicBezTo>
                  <a:pt x="1215" y="553"/>
                  <a:pt x="1214" y="552"/>
                  <a:pt x="1216" y="555"/>
                </a:cubicBezTo>
                <a:close/>
                <a:moveTo>
                  <a:pt x="174" y="345"/>
                </a:moveTo>
                <a:cubicBezTo>
                  <a:pt x="174" y="345"/>
                  <a:pt x="173" y="345"/>
                  <a:pt x="173" y="346"/>
                </a:cubicBezTo>
                <a:cubicBezTo>
                  <a:pt x="179" y="347"/>
                  <a:pt x="187" y="348"/>
                  <a:pt x="191" y="346"/>
                </a:cubicBezTo>
                <a:cubicBezTo>
                  <a:pt x="192" y="346"/>
                  <a:pt x="193" y="346"/>
                  <a:pt x="193" y="347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82" y="343"/>
                  <a:pt x="182" y="343"/>
                  <a:pt x="182" y="343"/>
                </a:cubicBezTo>
                <a:cubicBezTo>
                  <a:pt x="180" y="344"/>
                  <a:pt x="177" y="344"/>
                  <a:pt x="175" y="345"/>
                </a:cubicBezTo>
                <a:cubicBezTo>
                  <a:pt x="174" y="345"/>
                  <a:pt x="174" y="345"/>
                  <a:pt x="174" y="345"/>
                </a:cubicBezTo>
                <a:close/>
                <a:moveTo>
                  <a:pt x="1226" y="558"/>
                </a:moveTo>
                <a:cubicBezTo>
                  <a:pt x="1225" y="558"/>
                  <a:pt x="1225" y="559"/>
                  <a:pt x="1225" y="560"/>
                </a:cubicBezTo>
                <a:cubicBezTo>
                  <a:pt x="1228" y="560"/>
                  <a:pt x="1231" y="561"/>
                  <a:pt x="1233" y="561"/>
                </a:cubicBezTo>
                <a:cubicBezTo>
                  <a:pt x="1232" y="559"/>
                  <a:pt x="1232" y="559"/>
                  <a:pt x="1229" y="557"/>
                </a:cubicBezTo>
                <a:cubicBezTo>
                  <a:pt x="1228" y="558"/>
                  <a:pt x="1228" y="558"/>
                  <a:pt x="1226" y="558"/>
                </a:cubicBezTo>
                <a:close/>
                <a:moveTo>
                  <a:pt x="1224" y="562"/>
                </a:moveTo>
                <a:cubicBezTo>
                  <a:pt x="1222" y="560"/>
                  <a:pt x="1222" y="559"/>
                  <a:pt x="1220" y="558"/>
                </a:cubicBezTo>
                <a:cubicBezTo>
                  <a:pt x="1219" y="559"/>
                  <a:pt x="1217" y="559"/>
                  <a:pt x="1216" y="560"/>
                </a:cubicBezTo>
                <a:cubicBezTo>
                  <a:pt x="1217" y="564"/>
                  <a:pt x="1219" y="563"/>
                  <a:pt x="1223" y="564"/>
                </a:cubicBezTo>
                <a:cubicBezTo>
                  <a:pt x="1223" y="563"/>
                  <a:pt x="1224" y="562"/>
                  <a:pt x="1224" y="562"/>
                </a:cubicBezTo>
                <a:close/>
                <a:moveTo>
                  <a:pt x="189" y="354"/>
                </a:moveTo>
                <a:cubicBezTo>
                  <a:pt x="188" y="354"/>
                  <a:pt x="188" y="354"/>
                  <a:pt x="188" y="354"/>
                </a:cubicBezTo>
                <a:cubicBezTo>
                  <a:pt x="188" y="354"/>
                  <a:pt x="187" y="354"/>
                  <a:pt x="187" y="355"/>
                </a:cubicBezTo>
                <a:cubicBezTo>
                  <a:pt x="190" y="355"/>
                  <a:pt x="190" y="355"/>
                  <a:pt x="192" y="355"/>
                </a:cubicBezTo>
                <a:cubicBezTo>
                  <a:pt x="192" y="354"/>
                  <a:pt x="193" y="353"/>
                  <a:pt x="193" y="353"/>
                </a:cubicBezTo>
                <a:cubicBezTo>
                  <a:pt x="192" y="353"/>
                  <a:pt x="192" y="353"/>
                  <a:pt x="191" y="352"/>
                </a:cubicBezTo>
                <a:cubicBezTo>
                  <a:pt x="190" y="353"/>
                  <a:pt x="189" y="353"/>
                  <a:pt x="189" y="354"/>
                </a:cubicBezTo>
                <a:close/>
                <a:moveTo>
                  <a:pt x="1246" y="569"/>
                </a:moveTo>
                <a:cubicBezTo>
                  <a:pt x="1245" y="571"/>
                  <a:pt x="1244" y="572"/>
                  <a:pt x="1243" y="573"/>
                </a:cubicBezTo>
                <a:cubicBezTo>
                  <a:pt x="1244" y="575"/>
                  <a:pt x="1243" y="574"/>
                  <a:pt x="1245" y="575"/>
                </a:cubicBezTo>
                <a:cubicBezTo>
                  <a:pt x="1246" y="576"/>
                  <a:pt x="1245" y="576"/>
                  <a:pt x="1247" y="577"/>
                </a:cubicBezTo>
                <a:cubicBezTo>
                  <a:pt x="1247" y="577"/>
                  <a:pt x="1248" y="576"/>
                  <a:pt x="1248" y="576"/>
                </a:cubicBezTo>
                <a:cubicBezTo>
                  <a:pt x="1249" y="572"/>
                  <a:pt x="1249" y="572"/>
                  <a:pt x="1246" y="569"/>
                </a:cubicBezTo>
                <a:close/>
                <a:moveTo>
                  <a:pt x="1239" y="577"/>
                </a:moveTo>
                <a:cubicBezTo>
                  <a:pt x="1239" y="574"/>
                  <a:pt x="1239" y="575"/>
                  <a:pt x="1238" y="572"/>
                </a:cubicBezTo>
                <a:cubicBezTo>
                  <a:pt x="1237" y="572"/>
                  <a:pt x="1235" y="571"/>
                  <a:pt x="1233" y="571"/>
                </a:cubicBezTo>
                <a:cubicBezTo>
                  <a:pt x="1233" y="573"/>
                  <a:pt x="1233" y="573"/>
                  <a:pt x="1234" y="574"/>
                </a:cubicBezTo>
                <a:cubicBezTo>
                  <a:pt x="1234" y="575"/>
                  <a:pt x="1234" y="576"/>
                  <a:pt x="1234" y="577"/>
                </a:cubicBezTo>
                <a:cubicBezTo>
                  <a:pt x="1237" y="578"/>
                  <a:pt x="1238" y="578"/>
                  <a:pt x="1239" y="577"/>
                </a:cubicBezTo>
                <a:close/>
                <a:moveTo>
                  <a:pt x="1101" y="554"/>
                </a:moveTo>
                <a:cubicBezTo>
                  <a:pt x="1101" y="548"/>
                  <a:pt x="1097" y="547"/>
                  <a:pt x="1092" y="546"/>
                </a:cubicBezTo>
                <a:cubicBezTo>
                  <a:pt x="1089" y="549"/>
                  <a:pt x="1088" y="549"/>
                  <a:pt x="1088" y="553"/>
                </a:cubicBezTo>
                <a:cubicBezTo>
                  <a:pt x="1091" y="553"/>
                  <a:pt x="1091" y="554"/>
                  <a:pt x="1093" y="553"/>
                </a:cubicBezTo>
                <a:cubicBezTo>
                  <a:pt x="1096" y="554"/>
                  <a:pt x="1099" y="554"/>
                  <a:pt x="1101" y="554"/>
                </a:cubicBezTo>
                <a:close/>
                <a:moveTo>
                  <a:pt x="1129" y="556"/>
                </a:moveTo>
                <a:cubicBezTo>
                  <a:pt x="1127" y="555"/>
                  <a:pt x="1125" y="556"/>
                  <a:pt x="1123" y="554"/>
                </a:cubicBezTo>
                <a:cubicBezTo>
                  <a:pt x="1121" y="554"/>
                  <a:pt x="1120" y="554"/>
                  <a:pt x="1119" y="554"/>
                </a:cubicBezTo>
                <a:cubicBezTo>
                  <a:pt x="1118" y="557"/>
                  <a:pt x="1118" y="558"/>
                  <a:pt x="1119" y="559"/>
                </a:cubicBezTo>
                <a:cubicBezTo>
                  <a:pt x="1122" y="560"/>
                  <a:pt x="1125" y="561"/>
                  <a:pt x="1129" y="561"/>
                </a:cubicBezTo>
                <a:cubicBezTo>
                  <a:pt x="1129" y="559"/>
                  <a:pt x="1129" y="558"/>
                  <a:pt x="1129" y="556"/>
                </a:cubicBezTo>
                <a:close/>
                <a:moveTo>
                  <a:pt x="1117" y="554"/>
                </a:moveTo>
                <a:cubicBezTo>
                  <a:pt x="1115" y="553"/>
                  <a:pt x="1114" y="553"/>
                  <a:pt x="1113" y="553"/>
                </a:cubicBezTo>
                <a:cubicBezTo>
                  <a:pt x="1111" y="553"/>
                  <a:pt x="1111" y="553"/>
                  <a:pt x="1108" y="553"/>
                </a:cubicBezTo>
                <a:cubicBezTo>
                  <a:pt x="1108" y="555"/>
                  <a:pt x="1109" y="557"/>
                  <a:pt x="1109" y="558"/>
                </a:cubicBezTo>
                <a:cubicBezTo>
                  <a:pt x="1110" y="559"/>
                  <a:pt x="1112" y="560"/>
                  <a:pt x="1114" y="562"/>
                </a:cubicBezTo>
                <a:cubicBezTo>
                  <a:pt x="1115" y="559"/>
                  <a:pt x="1116" y="557"/>
                  <a:pt x="1117" y="555"/>
                </a:cubicBezTo>
                <a:cubicBezTo>
                  <a:pt x="1117" y="554"/>
                  <a:pt x="1117" y="554"/>
                  <a:pt x="1117" y="554"/>
                </a:cubicBezTo>
                <a:close/>
                <a:moveTo>
                  <a:pt x="1145" y="565"/>
                </a:moveTo>
                <a:cubicBezTo>
                  <a:pt x="1148" y="565"/>
                  <a:pt x="1149" y="565"/>
                  <a:pt x="1150" y="565"/>
                </a:cubicBezTo>
                <a:cubicBezTo>
                  <a:pt x="1150" y="562"/>
                  <a:pt x="1150" y="562"/>
                  <a:pt x="1150" y="560"/>
                </a:cubicBezTo>
                <a:cubicBezTo>
                  <a:pt x="1148" y="560"/>
                  <a:pt x="1147" y="560"/>
                  <a:pt x="1145" y="559"/>
                </a:cubicBezTo>
                <a:cubicBezTo>
                  <a:pt x="1144" y="562"/>
                  <a:pt x="1144" y="561"/>
                  <a:pt x="1145" y="565"/>
                </a:cubicBezTo>
                <a:close/>
                <a:moveTo>
                  <a:pt x="1152" y="565"/>
                </a:moveTo>
                <a:cubicBezTo>
                  <a:pt x="1156" y="566"/>
                  <a:pt x="1160" y="566"/>
                  <a:pt x="1163" y="565"/>
                </a:cubicBezTo>
                <a:cubicBezTo>
                  <a:pt x="1163" y="565"/>
                  <a:pt x="1164" y="565"/>
                  <a:pt x="1164" y="564"/>
                </a:cubicBezTo>
                <a:cubicBezTo>
                  <a:pt x="1164" y="564"/>
                  <a:pt x="1164" y="563"/>
                  <a:pt x="1163" y="563"/>
                </a:cubicBezTo>
                <a:cubicBezTo>
                  <a:pt x="1160" y="562"/>
                  <a:pt x="1156" y="561"/>
                  <a:pt x="1154" y="562"/>
                </a:cubicBezTo>
                <a:cubicBezTo>
                  <a:pt x="1153" y="563"/>
                  <a:pt x="1153" y="563"/>
                  <a:pt x="1152" y="565"/>
                </a:cubicBezTo>
                <a:close/>
                <a:moveTo>
                  <a:pt x="1246" y="582"/>
                </a:moveTo>
                <a:cubicBezTo>
                  <a:pt x="1246" y="582"/>
                  <a:pt x="1246" y="581"/>
                  <a:pt x="1246" y="581"/>
                </a:cubicBezTo>
                <a:cubicBezTo>
                  <a:pt x="1247" y="581"/>
                  <a:pt x="1247" y="580"/>
                  <a:pt x="1247" y="580"/>
                </a:cubicBezTo>
                <a:cubicBezTo>
                  <a:pt x="1247" y="580"/>
                  <a:pt x="1246" y="580"/>
                  <a:pt x="1245" y="580"/>
                </a:cubicBezTo>
                <a:cubicBezTo>
                  <a:pt x="1246" y="582"/>
                  <a:pt x="1245" y="581"/>
                  <a:pt x="1246" y="582"/>
                </a:cubicBezTo>
                <a:close/>
                <a:moveTo>
                  <a:pt x="1131" y="563"/>
                </a:moveTo>
                <a:cubicBezTo>
                  <a:pt x="1132" y="564"/>
                  <a:pt x="1131" y="563"/>
                  <a:pt x="1132" y="564"/>
                </a:cubicBezTo>
                <a:cubicBezTo>
                  <a:pt x="1135" y="563"/>
                  <a:pt x="1135" y="563"/>
                  <a:pt x="1135" y="563"/>
                </a:cubicBezTo>
                <a:cubicBezTo>
                  <a:pt x="1135" y="563"/>
                  <a:pt x="1136" y="563"/>
                  <a:pt x="1136" y="563"/>
                </a:cubicBezTo>
                <a:cubicBezTo>
                  <a:pt x="1135" y="560"/>
                  <a:pt x="1134" y="560"/>
                  <a:pt x="1131" y="559"/>
                </a:cubicBezTo>
                <a:cubicBezTo>
                  <a:pt x="1130" y="561"/>
                  <a:pt x="1130" y="561"/>
                  <a:pt x="1131" y="563"/>
                </a:cubicBezTo>
                <a:close/>
                <a:moveTo>
                  <a:pt x="1066" y="550"/>
                </a:moveTo>
                <a:cubicBezTo>
                  <a:pt x="1067" y="551"/>
                  <a:pt x="1066" y="551"/>
                  <a:pt x="1068" y="550"/>
                </a:cubicBezTo>
                <a:cubicBezTo>
                  <a:pt x="1068" y="550"/>
                  <a:pt x="1069" y="550"/>
                  <a:pt x="1069" y="549"/>
                </a:cubicBezTo>
                <a:cubicBezTo>
                  <a:pt x="1068" y="548"/>
                  <a:pt x="1067" y="547"/>
                  <a:pt x="1065" y="546"/>
                </a:cubicBezTo>
                <a:cubicBezTo>
                  <a:pt x="1065" y="549"/>
                  <a:pt x="1065" y="548"/>
                  <a:pt x="1066" y="550"/>
                </a:cubicBezTo>
                <a:close/>
                <a:moveTo>
                  <a:pt x="1074" y="550"/>
                </a:moveTo>
                <a:cubicBezTo>
                  <a:pt x="1074" y="550"/>
                  <a:pt x="1075" y="550"/>
                  <a:pt x="1075" y="549"/>
                </a:cubicBezTo>
                <a:cubicBezTo>
                  <a:pt x="1074" y="549"/>
                  <a:pt x="1073" y="548"/>
                  <a:pt x="1072" y="548"/>
                </a:cubicBezTo>
                <a:cubicBezTo>
                  <a:pt x="1072" y="549"/>
                  <a:pt x="1071" y="550"/>
                  <a:pt x="1071" y="551"/>
                </a:cubicBezTo>
                <a:cubicBezTo>
                  <a:pt x="1073" y="551"/>
                  <a:pt x="1073" y="551"/>
                  <a:pt x="1074" y="550"/>
                </a:cubicBezTo>
                <a:close/>
                <a:moveTo>
                  <a:pt x="1090" y="555"/>
                </a:moveTo>
                <a:cubicBezTo>
                  <a:pt x="1090" y="556"/>
                  <a:pt x="1090" y="555"/>
                  <a:pt x="1091" y="556"/>
                </a:cubicBezTo>
                <a:cubicBezTo>
                  <a:pt x="1092" y="556"/>
                  <a:pt x="1092" y="556"/>
                  <a:pt x="1093" y="556"/>
                </a:cubicBezTo>
                <a:cubicBezTo>
                  <a:pt x="1092" y="555"/>
                  <a:pt x="1092" y="555"/>
                  <a:pt x="1090" y="555"/>
                </a:cubicBezTo>
                <a:close/>
                <a:moveTo>
                  <a:pt x="1246" y="591"/>
                </a:moveTo>
                <a:cubicBezTo>
                  <a:pt x="1246" y="590"/>
                  <a:pt x="1246" y="588"/>
                  <a:pt x="1246" y="586"/>
                </a:cubicBezTo>
                <a:cubicBezTo>
                  <a:pt x="1241" y="586"/>
                  <a:pt x="1241" y="587"/>
                  <a:pt x="1237" y="586"/>
                </a:cubicBezTo>
                <a:cubicBezTo>
                  <a:pt x="1235" y="590"/>
                  <a:pt x="1237" y="594"/>
                  <a:pt x="1232" y="595"/>
                </a:cubicBezTo>
                <a:cubicBezTo>
                  <a:pt x="1232" y="595"/>
                  <a:pt x="1232" y="596"/>
                  <a:pt x="1233" y="596"/>
                </a:cubicBezTo>
                <a:cubicBezTo>
                  <a:pt x="1233" y="597"/>
                  <a:pt x="1233" y="596"/>
                  <a:pt x="1234" y="598"/>
                </a:cubicBezTo>
                <a:cubicBezTo>
                  <a:pt x="1236" y="596"/>
                  <a:pt x="1238" y="595"/>
                  <a:pt x="1239" y="593"/>
                </a:cubicBezTo>
                <a:cubicBezTo>
                  <a:pt x="1242" y="594"/>
                  <a:pt x="1244" y="595"/>
                  <a:pt x="1245" y="597"/>
                </a:cubicBezTo>
                <a:cubicBezTo>
                  <a:pt x="1247" y="597"/>
                  <a:pt x="1247" y="597"/>
                  <a:pt x="1248" y="596"/>
                </a:cubicBezTo>
                <a:cubicBezTo>
                  <a:pt x="1249" y="595"/>
                  <a:pt x="1249" y="595"/>
                  <a:pt x="1250" y="593"/>
                </a:cubicBezTo>
                <a:cubicBezTo>
                  <a:pt x="1249" y="593"/>
                  <a:pt x="1248" y="593"/>
                  <a:pt x="1247" y="593"/>
                </a:cubicBezTo>
                <a:cubicBezTo>
                  <a:pt x="1247" y="592"/>
                  <a:pt x="1246" y="592"/>
                  <a:pt x="1246" y="591"/>
                </a:cubicBezTo>
                <a:close/>
                <a:moveTo>
                  <a:pt x="1150" y="576"/>
                </a:moveTo>
                <a:cubicBezTo>
                  <a:pt x="1154" y="576"/>
                  <a:pt x="1154" y="576"/>
                  <a:pt x="1156" y="573"/>
                </a:cubicBezTo>
                <a:cubicBezTo>
                  <a:pt x="1156" y="573"/>
                  <a:pt x="1157" y="573"/>
                  <a:pt x="1157" y="572"/>
                </a:cubicBezTo>
                <a:cubicBezTo>
                  <a:pt x="1155" y="571"/>
                  <a:pt x="1152" y="570"/>
                  <a:pt x="1148" y="570"/>
                </a:cubicBezTo>
                <a:cubicBezTo>
                  <a:pt x="1145" y="571"/>
                  <a:pt x="1139" y="569"/>
                  <a:pt x="1136" y="570"/>
                </a:cubicBezTo>
                <a:cubicBezTo>
                  <a:pt x="1136" y="570"/>
                  <a:pt x="1135" y="570"/>
                  <a:pt x="1134" y="570"/>
                </a:cubicBezTo>
                <a:cubicBezTo>
                  <a:pt x="1134" y="573"/>
                  <a:pt x="1134" y="572"/>
                  <a:pt x="1134" y="574"/>
                </a:cubicBezTo>
                <a:cubicBezTo>
                  <a:pt x="1138" y="574"/>
                  <a:pt x="1146" y="572"/>
                  <a:pt x="1150" y="576"/>
                </a:cubicBezTo>
                <a:close/>
                <a:moveTo>
                  <a:pt x="1158" y="575"/>
                </a:moveTo>
                <a:cubicBezTo>
                  <a:pt x="1158" y="575"/>
                  <a:pt x="1158" y="575"/>
                  <a:pt x="1158" y="576"/>
                </a:cubicBezTo>
                <a:cubicBezTo>
                  <a:pt x="1164" y="577"/>
                  <a:pt x="1165" y="575"/>
                  <a:pt x="1171" y="576"/>
                </a:cubicBezTo>
                <a:cubicBezTo>
                  <a:pt x="1171" y="576"/>
                  <a:pt x="1171" y="575"/>
                  <a:pt x="1172" y="574"/>
                </a:cubicBezTo>
                <a:cubicBezTo>
                  <a:pt x="1168" y="573"/>
                  <a:pt x="1164" y="573"/>
                  <a:pt x="1160" y="572"/>
                </a:cubicBezTo>
                <a:cubicBezTo>
                  <a:pt x="1159" y="573"/>
                  <a:pt x="1159" y="574"/>
                  <a:pt x="1158" y="575"/>
                </a:cubicBezTo>
                <a:close/>
                <a:moveTo>
                  <a:pt x="1176" y="577"/>
                </a:moveTo>
                <a:cubicBezTo>
                  <a:pt x="1177" y="575"/>
                  <a:pt x="1177" y="575"/>
                  <a:pt x="1177" y="575"/>
                </a:cubicBezTo>
                <a:cubicBezTo>
                  <a:pt x="1175" y="575"/>
                  <a:pt x="1174" y="575"/>
                  <a:pt x="1173" y="574"/>
                </a:cubicBezTo>
                <a:cubicBezTo>
                  <a:pt x="1172" y="576"/>
                  <a:pt x="1172" y="576"/>
                  <a:pt x="1172" y="576"/>
                </a:cubicBezTo>
                <a:cubicBezTo>
                  <a:pt x="1174" y="577"/>
                  <a:pt x="1175" y="577"/>
                  <a:pt x="1176" y="577"/>
                </a:cubicBezTo>
                <a:close/>
                <a:moveTo>
                  <a:pt x="1201" y="582"/>
                </a:moveTo>
                <a:cubicBezTo>
                  <a:pt x="1200" y="581"/>
                  <a:pt x="1200" y="581"/>
                  <a:pt x="1198" y="581"/>
                </a:cubicBezTo>
                <a:cubicBezTo>
                  <a:pt x="1198" y="581"/>
                  <a:pt x="1197" y="582"/>
                  <a:pt x="1197" y="583"/>
                </a:cubicBezTo>
                <a:cubicBezTo>
                  <a:pt x="1199" y="582"/>
                  <a:pt x="1198" y="583"/>
                  <a:pt x="1200" y="582"/>
                </a:cubicBezTo>
                <a:cubicBezTo>
                  <a:pt x="1200" y="582"/>
                  <a:pt x="1200" y="582"/>
                  <a:pt x="1201" y="582"/>
                </a:cubicBezTo>
                <a:close/>
                <a:moveTo>
                  <a:pt x="1119" y="569"/>
                </a:moveTo>
                <a:cubicBezTo>
                  <a:pt x="1119" y="569"/>
                  <a:pt x="1120" y="568"/>
                  <a:pt x="1120" y="568"/>
                </a:cubicBezTo>
                <a:cubicBezTo>
                  <a:pt x="1119" y="567"/>
                  <a:pt x="1118" y="567"/>
                  <a:pt x="1117" y="566"/>
                </a:cubicBezTo>
                <a:cubicBezTo>
                  <a:pt x="1117" y="567"/>
                  <a:pt x="1116" y="568"/>
                  <a:pt x="1116" y="569"/>
                </a:cubicBezTo>
                <a:cubicBezTo>
                  <a:pt x="1118" y="569"/>
                  <a:pt x="1118" y="569"/>
                  <a:pt x="1119" y="569"/>
                </a:cubicBezTo>
                <a:close/>
                <a:moveTo>
                  <a:pt x="1196" y="591"/>
                </a:moveTo>
                <a:cubicBezTo>
                  <a:pt x="1196" y="591"/>
                  <a:pt x="1197" y="591"/>
                  <a:pt x="1198" y="591"/>
                </a:cubicBezTo>
                <a:cubicBezTo>
                  <a:pt x="1198" y="587"/>
                  <a:pt x="1199" y="587"/>
                  <a:pt x="1196" y="585"/>
                </a:cubicBezTo>
                <a:cubicBezTo>
                  <a:pt x="1194" y="588"/>
                  <a:pt x="1195" y="588"/>
                  <a:pt x="1196" y="591"/>
                </a:cubicBezTo>
                <a:close/>
                <a:moveTo>
                  <a:pt x="1216" y="594"/>
                </a:moveTo>
                <a:cubicBezTo>
                  <a:pt x="1217" y="595"/>
                  <a:pt x="1216" y="594"/>
                  <a:pt x="1218" y="595"/>
                </a:cubicBezTo>
                <a:cubicBezTo>
                  <a:pt x="1219" y="595"/>
                  <a:pt x="1220" y="594"/>
                  <a:pt x="1220" y="594"/>
                </a:cubicBezTo>
                <a:cubicBezTo>
                  <a:pt x="1221" y="594"/>
                  <a:pt x="1221" y="594"/>
                  <a:pt x="1221" y="594"/>
                </a:cubicBezTo>
                <a:cubicBezTo>
                  <a:pt x="1222" y="593"/>
                  <a:pt x="1222" y="592"/>
                  <a:pt x="1222" y="592"/>
                </a:cubicBezTo>
                <a:cubicBezTo>
                  <a:pt x="1220" y="591"/>
                  <a:pt x="1218" y="591"/>
                  <a:pt x="1217" y="591"/>
                </a:cubicBezTo>
                <a:cubicBezTo>
                  <a:pt x="1216" y="593"/>
                  <a:pt x="1216" y="592"/>
                  <a:pt x="1216" y="594"/>
                </a:cubicBezTo>
                <a:close/>
                <a:moveTo>
                  <a:pt x="1210" y="597"/>
                </a:moveTo>
                <a:cubicBezTo>
                  <a:pt x="1207" y="596"/>
                  <a:pt x="1203" y="596"/>
                  <a:pt x="1201" y="596"/>
                </a:cubicBezTo>
                <a:cubicBezTo>
                  <a:pt x="1201" y="598"/>
                  <a:pt x="1201" y="597"/>
                  <a:pt x="1202" y="598"/>
                </a:cubicBezTo>
                <a:cubicBezTo>
                  <a:pt x="1204" y="601"/>
                  <a:pt x="1207" y="600"/>
                  <a:pt x="1211" y="598"/>
                </a:cubicBezTo>
                <a:cubicBezTo>
                  <a:pt x="1212" y="600"/>
                  <a:pt x="1211" y="601"/>
                  <a:pt x="1211" y="603"/>
                </a:cubicBezTo>
                <a:cubicBezTo>
                  <a:pt x="1218" y="604"/>
                  <a:pt x="1240" y="607"/>
                  <a:pt x="1245" y="604"/>
                </a:cubicBezTo>
                <a:cubicBezTo>
                  <a:pt x="1246" y="602"/>
                  <a:pt x="1246" y="604"/>
                  <a:pt x="1245" y="602"/>
                </a:cubicBezTo>
                <a:cubicBezTo>
                  <a:pt x="1234" y="606"/>
                  <a:pt x="1219" y="594"/>
                  <a:pt x="1210" y="597"/>
                </a:cubicBezTo>
                <a:close/>
                <a:moveTo>
                  <a:pt x="1192" y="597"/>
                </a:moveTo>
                <a:cubicBezTo>
                  <a:pt x="1195" y="598"/>
                  <a:pt x="1196" y="598"/>
                  <a:pt x="1197" y="597"/>
                </a:cubicBezTo>
                <a:cubicBezTo>
                  <a:pt x="1198" y="597"/>
                  <a:pt x="1198" y="597"/>
                  <a:pt x="1199" y="597"/>
                </a:cubicBezTo>
                <a:cubicBezTo>
                  <a:pt x="1197" y="596"/>
                  <a:pt x="1195" y="595"/>
                  <a:pt x="1194" y="595"/>
                </a:cubicBezTo>
                <a:cubicBezTo>
                  <a:pt x="1193" y="596"/>
                  <a:pt x="1193" y="596"/>
                  <a:pt x="1192" y="597"/>
                </a:cubicBezTo>
                <a:close/>
                <a:moveTo>
                  <a:pt x="1189" y="597"/>
                </a:moveTo>
                <a:cubicBezTo>
                  <a:pt x="1189" y="596"/>
                  <a:pt x="1189" y="595"/>
                  <a:pt x="1190" y="595"/>
                </a:cubicBezTo>
                <a:cubicBezTo>
                  <a:pt x="1188" y="594"/>
                  <a:pt x="1186" y="594"/>
                  <a:pt x="1183" y="594"/>
                </a:cubicBezTo>
                <a:cubicBezTo>
                  <a:pt x="1183" y="595"/>
                  <a:pt x="1182" y="595"/>
                  <a:pt x="1182" y="597"/>
                </a:cubicBezTo>
                <a:cubicBezTo>
                  <a:pt x="1184" y="597"/>
                  <a:pt x="1186" y="597"/>
                  <a:pt x="1188" y="597"/>
                </a:cubicBezTo>
                <a:cubicBezTo>
                  <a:pt x="1188" y="597"/>
                  <a:pt x="1189" y="597"/>
                  <a:pt x="1189" y="597"/>
                </a:cubicBezTo>
                <a:close/>
                <a:moveTo>
                  <a:pt x="1237" y="611"/>
                </a:moveTo>
                <a:cubicBezTo>
                  <a:pt x="1237" y="612"/>
                  <a:pt x="1237" y="613"/>
                  <a:pt x="1236" y="614"/>
                </a:cubicBezTo>
                <a:cubicBezTo>
                  <a:pt x="1239" y="614"/>
                  <a:pt x="1241" y="614"/>
                  <a:pt x="1244" y="614"/>
                </a:cubicBezTo>
                <a:cubicBezTo>
                  <a:pt x="1245" y="613"/>
                  <a:pt x="1245" y="613"/>
                  <a:pt x="1245" y="613"/>
                </a:cubicBezTo>
                <a:cubicBezTo>
                  <a:pt x="1245" y="610"/>
                  <a:pt x="1245" y="610"/>
                  <a:pt x="1244" y="608"/>
                </a:cubicBezTo>
                <a:cubicBezTo>
                  <a:pt x="1242" y="610"/>
                  <a:pt x="1240" y="610"/>
                  <a:pt x="1237" y="611"/>
                </a:cubicBezTo>
                <a:close/>
                <a:moveTo>
                  <a:pt x="1210" y="608"/>
                </a:moveTo>
                <a:cubicBezTo>
                  <a:pt x="1209" y="609"/>
                  <a:pt x="1209" y="610"/>
                  <a:pt x="1208" y="611"/>
                </a:cubicBezTo>
                <a:cubicBezTo>
                  <a:pt x="1205" y="612"/>
                  <a:pt x="1204" y="608"/>
                  <a:pt x="1204" y="608"/>
                </a:cubicBezTo>
                <a:cubicBezTo>
                  <a:pt x="1201" y="607"/>
                  <a:pt x="1193" y="608"/>
                  <a:pt x="1190" y="610"/>
                </a:cubicBezTo>
                <a:cubicBezTo>
                  <a:pt x="1189" y="609"/>
                  <a:pt x="1188" y="609"/>
                  <a:pt x="1188" y="609"/>
                </a:cubicBezTo>
                <a:cubicBezTo>
                  <a:pt x="1189" y="609"/>
                  <a:pt x="1188" y="609"/>
                  <a:pt x="1190" y="609"/>
                </a:cubicBezTo>
                <a:cubicBezTo>
                  <a:pt x="1190" y="608"/>
                  <a:pt x="1190" y="607"/>
                  <a:pt x="1190" y="607"/>
                </a:cubicBezTo>
                <a:cubicBezTo>
                  <a:pt x="1188" y="607"/>
                  <a:pt x="1188" y="607"/>
                  <a:pt x="1186" y="608"/>
                </a:cubicBezTo>
                <a:cubicBezTo>
                  <a:pt x="1183" y="605"/>
                  <a:pt x="1185" y="608"/>
                  <a:pt x="1185" y="604"/>
                </a:cubicBezTo>
                <a:cubicBezTo>
                  <a:pt x="1182" y="604"/>
                  <a:pt x="1177" y="602"/>
                  <a:pt x="1175" y="603"/>
                </a:cubicBezTo>
                <a:cubicBezTo>
                  <a:pt x="1172" y="604"/>
                  <a:pt x="1174" y="603"/>
                  <a:pt x="1172" y="606"/>
                </a:cubicBezTo>
                <a:cubicBezTo>
                  <a:pt x="1167" y="600"/>
                  <a:pt x="1157" y="604"/>
                  <a:pt x="1150" y="602"/>
                </a:cubicBezTo>
                <a:cubicBezTo>
                  <a:pt x="1150" y="602"/>
                  <a:pt x="1149" y="602"/>
                  <a:pt x="1149" y="602"/>
                </a:cubicBezTo>
                <a:cubicBezTo>
                  <a:pt x="1149" y="607"/>
                  <a:pt x="1151" y="608"/>
                  <a:pt x="1152" y="611"/>
                </a:cubicBezTo>
                <a:cubicBezTo>
                  <a:pt x="1147" y="612"/>
                  <a:pt x="1147" y="611"/>
                  <a:pt x="1140" y="609"/>
                </a:cubicBezTo>
                <a:cubicBezTo>
                  <a:pt x="1139" y="613"/>
                  <a:pt x="1139" y="613"/>
                  <a:pt x="1135" y="613"/>
                </a:cubicBezTo>
                <a:cubicBezTo>
                  <a:pt x="1135" y="614"/>
                  <a:pt x="1135" y="615"/>
                  <a:pt x="1135" y="615"/>
                </a:cubicBezTo>
                <a:cubicBezTo>
                  <a:pt x="1140" y="616"/>
                  <a:pt x="1149" y="616"/>
                  <a:pt x="1154" y="614"/>
                </a:cubicBezTo>
                <a:cubicBezTo>
                  <a:pt x="1155" y="612"/>
                  <a:pt x="1155" y="609"/>
                  <a:pt x="1155" y="606"/>
                </a:cubicBezTo>
                <a:cubicBezTo>
                  <a:pt x="1155" y="605"/>
                  <a:pt x="1155" y="605"/>
                  <a:pt x="1156" y="605"/>
                </a:cubicBezTo>
                <a:cubicBezTo>
                  <a:pt x="1158" y="606"/>
                  <a:pt x="1159" y="606"/>
                  <a:pt x="1160" y="607"/>
                </a:cubicBezTo>
                <a:cubicBezTo>
                  <a:pt x="1160" y="607"/>
                  <a:pt x="1160" y="610"/>
                  <a:pt x="1160" y="613"/>
                </a:cubicBezTo>
                <a:cubicBezTo>
                  <a:pt x="1163" y="614"/>
                  <a:pt x="1166" y="614"/>
                  <a:pt x="1169" y="615"/>
                </a:cubicBezTo>
                <a:cubicBezTo>
                  <a:pt x="1170" y="610"/>
                  <a:pt x="1171" y="609"/>
                  <a:pt x="1173" y="607"/>
                </a:cubicBezTo>
                <a:cubicBezTo>
                  <a:pt x="1175" y="607"/>
                  <a:pt x="1178" y="608"/>
                  <a:pt x="1181" y="607"/>
                </a:cubicBezTo>
                <a:cubicBezTo>
                  <a:pt x="1181" y="610"/>
                  <a:pt x="1183" y="611"/>
                  <a:pt x="1184" y="614"/>
                </a:cubicBezTo>
                <a:cubicBezTo>
                  <a:pt x="1198" y="613"/>
                  <a:pt x="1210" y="613"/>
                  <a:pt x="1225" y="616"/>
                </a:cubicBezTo>
                <a:cubicBezTo>
                  <a:pt x="1226" y="615"/>
                  <a:pt x="1227" y="613"/>
                  <a:pt x="1228" y="612"/>
                </a:cubicBezTo>
                <a:cubicBezTo>
                  <a:pt x="1230" y="612"/>
                  <a:pt x="1229" y="612"/>
                  <a:pt x="1232" y="613"/>
                </a:cubicBezTo>
                <a:cubicBezTo>
                  <a:pt x="1233" y="612"/>
                  <a:pt x="1233" y="611"/>
                  <a:pt x="1233" y="610"/>
                </a:cubicBezTo>
                <a:cubicBezTo>
                  <a:pt x="1229" y="610"/>
                  <a:pt x="1225" y="611"/>
                  <a:pt x="1223" y="611"/>
                </a:cubicBezTo>
                <a:cubicBezTo>
                  <a:pt x="1219" y="611"/>
                  <a:pt x="1215" y="607"/>
                  <a:pt x="1210" y="608"/>
                </a:cubicBezTo>
                <a:close/>
                <a:moveTo>
                  <a:pt x="1162" y="609"/>
                </a:moveTo>
                <a:cubicBezTo>
                  <a:pt x="1166" y="610"/>
                  <a:pt x="1166" y="610"/>
                  <a:pt x="1166" y="610"/>
                </a:cubicBezTo>
                <a:cubicBezTo>
                  <a:pt x="1164" y="611"/>
                  <a:pt x="1164" y="611"/>
                  <a:pt x="1162" y="609"/>
                </a:cubicBezTo>
                <a:close/>
                <a:moveTo>
                  <a:pt x="1165" y="606"/>
                </a:moveTo>
                <a:cubicBezTo>
                  <a:pt x="1167" y="607"/>
                  <a:pt x="1166" y="606"/>
                  <a:pt x="1167" y="607"/>
                </a:cubicBezTo>
                <a:cubicBezTo>
                  <a:pt x="1165" y="606"/>
                  <a:pt x="1166" y="607"/>
                  <a:pt x="1165" y="606"/>
                </a:cubicBezTo>
                <a:close/>
                <a:moveTo>
                  <a:pt x="1104" y="589"/>
                </a:moveTo>
                <a:cubicBezTo>
                  <a:pt x="1104" y="588"/>
                  <a:pt x="1104" y="588"/>
                  <a:pt x="1105" y="587"/>
                </a:cubicBezTo>
                <a:cubicBezTo>
                  <a:pt x="1104" y="587"/>
                  <a:pt x="1103" y="587"/>
                  <a:pt x="1103" y="587"/>
                </a:cubicBezTo>
                <a:cubicBezTo>
                  <a:pt x="1102" y="589"/>
                  <a:pt x="1102" y="588"/>
                  <a:pt x="1104" y="589"/>
                </a:cubicBezTo>
                <a:close/>
                <a:moveTo>
                  <a:pt x="1132" y="608"/>
                </a:moveTo>
                <a:cubicBezTo>
                  <a:pt x="1131" y="611"/>
                  <a:pt x="1130" y="610"/>
                  <a:pt x="1134" y="612"/>
                </a:cubicBezTo>
                <a:cubicBezTo>
                  <a:pt x="1134" y="611"/>
                  <a:pt x="1135" y="611"/>
                  <a:pt x="1135" y="610"/>
                </a:cubicBezTo>
                <a:cubicBezTo>
                  <a:pt x="1134" y="609"/>
                  <a:pt x="1133" y="609"/>
                  <a:pt x="1132" y="608"/>
                </a:cubicBezTo>
                <a:close/>
                <a:moveTo>
                  <a:pt x="1077" y="602"/>
                </a:moveTo>
                <a:cubicBezTo>
                  <a:pt x="1078" y="603"/>
                  <a:pt x="1078" y="606"/>
                  <a:pt x="1078" y="607"/>
                </a:cubicBezTo>
                <a:cubicBezTo>
                  <a:pt x="1079" y="608"/>
                  <a:pt x="1079" y="607"/>
                  <a:pt x="1080" y="608"/>
                </a:cubicBezTo>
                <a:cubicBezTo>
                  <a:pt x="1081" y="608"/>
                  <a:pt x="1081" y="608"/>
                  <a:pt x="1081" y="608"/>
                </a:cubicBezTo>
                <a:cubicBezTo>
                  <a:pt x="1082" y="604"/>
                  <a:pt x="1082" y="603"/>
                  <a:pt x="1081" y="601"/>
                </a:cubicBezTo>
                <a:cubicBezTo>
                  <a:pt x="1079" y="602"/>
                  <a:pt x="1080" y="602"/>
                  <a:pt x="1077" y="602"/>
                </a:cubicBezTo>
                <a:close/>
                <a:moveTo>
                  <a:pt x="1071" y="603"/>
                </a:moveTo>
                <a:cubicBezTo>
                  <a:pt x="1071" y="603"/>
                  <a:pt x="1071" y="604"/>
                  <a:pt x="1072" y="604"/>
                </a:cubicBezTo>
                <a:cubicBezTo>
                  <a:pt x="1072" y="603"/>
                  <a:pt x="1072" y="603"/>
                  <a:pt x="1072" y="603"/>
                </a:cubicBezTo>
                <a:cubicBezTo>
                  <a:pt x="1071" y="602"/>
                  <a:pt x="1069" y="602"/>
                  <a:pt x="1068" y="602"/>
                </a:cubicBezTo>
                <a:cubicBezTo>
                  <a:pt x="1069" y="605"/>
                  <a:pt x="1068" y="603"/>
                  <a:pt x="1071" y="603"/>
                </a:cubicBezTo>
                <a:close/>
                <a:moveTo>
                  <a:pt x="1106" y="614"/>
                </a:moveTo>
                <a:cubicBezTo>
                  <a:pt x="1105" y="614"/>
                  <a:pt x="1105" y="614"/>
                  <a:pt x="1105" y="615"/>
                </a:cubicBezTo>
                <a:cubicBezTo>
                  <a:pt x="1108" y="615"/>
                  <a:pt x="1108" y="614"/>
                  <a:pt x="1109" y="615"/>
                </a:cubicBezTo>
                <a:cubicBezTo>
                  <a:pt x="1110" y="616"/>
                  <a:pt x="1111" y="616"/>
                  <a:pt x="1112" y="616"/>
                </a:cubicBezTo>
                <a:cubicBezTo>
                  <a:pt x="1113" y="615"/>
                  <a:pt x="1113" y="615"/>
                  <a:pt x="1113" y="614"/>
                </a:cubicBezTo>
                <a:cubicBezTo>
                  <a:pt x="1111" y="613"/>
                  <a:pt x="1110" y="612"/>
                  <a:pt x="1108" y="611"/>
                </a:cubicBezTo>
                <a:cubicBezTo>
                  <a:pt x="1107" y="612"/>
                  <a:pt x="1107" y="613"/>
                  <a:pt x="1106" y="614"/>
                </a:cubicBezTo>
                <a:close/>
                <a:moveTo>
                  <a:pt x="1047" y="603"/>
                </a:moveTo>
                <a:cubicBezTo>
                  <a:pt x="1047" y="604"/>
                  <a:pt x="1047" y="605"/>
                  <a:pt x="1047" y="606"/>
                </a:cubicBezTo>
                <a:cubicBezTo>
                  <a:pt x="1050" y="606"/>
                  <a:pt x="1050" y="606"/>
                  <a:pt x="1052" y="605"/>
                </a:cubicBezTo>
                <a:cubicBezTo>
                  <a:pt x="1053" y="605"/>
                  <a:pt x="1053" y="604"/>
                  <a:pt x="1054" y="604"/>
                </a:cubicBezTo>
                <a:cubicBezTo>
                  <a:pt x="1053" y="604"/>
                  <a:pt x="1052" y="603"/>
                  <a:pt x="1051" y="603"/>
                </a:cubicBezTo>
                <a:cubicBezTo>
                  <a:pt x="1049" y="603"/>
                  <a:pt x="1049" y="603"/>
                  <a:pt x="1047" y="603"/>
                </a:cubicBezTo>
                <a:close/>
                <a:moveTo>
                  <a:pt x="1031" y="603"/>
                </a:moveTo>
                <a:cubicBezTo>
                  <a:pt x="1030" y="603"/>
                  <a:pt x="1030" y="603"/>
                  <a:pt x="1029" y="603"/>
                </a:cubicBezTo>
                <a:cubicBezTo>
                  <a:pt x="1028" y="605"/>
                  <a:pt x="1028" y="604"/>
                  <a:pt x="1027" y="605"/>
                </a:cubicBezTo>
                <a:cubicBezTo>
                  <a:pt x="1027" y="606"/>
                  <a:pt x="1027" y="607"/>
                  <a:pt x="1026" y="608"/>
                </a:cubicBezTo>
                <a:cubicBezTo>
                  <a:pt x="1030" y="608"/>
                  <a:pt x="1031" y="607"/>
                  <a:pt x="1033" y="606"/>
                </a:cubicBezTo>
                <a:cubicBezTo>
                  <a:pt x="1033" y="604"/>
                  <a:pt x="1033" y="604"/>
                  <a:pt x="1031" y="603"/>
                </a:cubicBezTo>
                <a:close/>
                <a:moveTo>
                  <a:pt x="1037" y="608"/>
                </a:moveTo>
                <a:cubicBezTo>
                  <a:pt x="1037" y="608"/>
                  <a:pt x="1038" y="608"/>
                  <a:pt x="1038" y="607"/>
                </a:cubicBezTo>
                <a:cubicBezTo>
                  <a:pt x="1038" y="607"/>
                  <a:pt x="1039" y="606"/>
                  <a:pt x="1039" y="605"/>
                </a:cubicBezTo>
                <a:cubicBezTo>
                  <a:pt x="1037" y="605"/>
                  <a:pt x="1036" y="605"/>
                  <a:pt x="1035" y="605"/>
                </a:cubicBezTo>
                <a:cubicBezTo>
                  <a:pt x="1035" y="606"/>
                  <a:pt x="1035" y="606"/>
                  <a:pt x="1035" y="607"/>
                </a:cubicBezTo>
                <a:cubicBezTo>
                  <a:pt x="1036" y="608"/>
                  <a:pt x="1035" y="607"/>
                  <a:pt x="1037" y="608"/>
                </a:cubicBezTo>
                <a:close/>
                <a:moveTo>
                  <a:pt x="1046" y="614"/>
                </a:moveTo>
                <a:cubicBezTo>
                  <a:pt x="1047" y="613"/>
                  <a:pt x="1047" y="612"/>
                  <a:pt x="1047" y="611"/>
                </a:cubicBezTo>
                <a:cubicBezTo>
                  <a:pt x="1044" y="611"/>
                  <a:pt x="1044" y="611"/>
                  <a:pt x="1042" y="610"/>
                </a:cubicBezTo>
                <a:cubicBezTo>
                  <a:pt x="1037" y="610"/>
                  <a:pt x="1039" y="611"/>
                  <a:pt x="1036" y="613"/>
                </a:cubicBezTo>
                <a:cubicBezTo>
                  <a:pt x="1034" y="615"/>
                  <a:pt x="1034" y="611"/>
                  <a:pt x="1032" y="610"/>
                </a:cubicBezTo>
                <a:cubicBezTo>
                  <a:pt x="1029" y="610"/>
                  <a:pt x="1025" y="610"/>
                  <a:pt x="1022" y="609"/>
                </a:cubicBezTo>
                <a:cubicBezTo>
                  <a:pt x="1023" y="608"/>
                  <a:pt x="1024" y="606"/>
                  <a:pt x="1025" y="605"/>
                </a:cubicBezTo>
                <a:cubicBezTo>
                  <a:pt x="1025" y="605"/>
                  <a:pt x="1024" y="605"/>
                  <a:pt x="1024" y="604"/>
                </a:cubicBezTo>
                <a:cubicBezTo>
                  <a:pt x="1024" y="604"/>
                  <a:pt x="1024" y="604"/>
                  <a:pt x="1023" y="603"/>
                </a:cubicBezTo>
                <a:cubicBezTo>
                  <a:pt x="1021" y="606"/>
                  <a:pt x="1021" y="606"/>
                  <a:pt x="1021" y="609"/>
                </a:cubicBezTo>
                <a:cubicBezTo>
                  <a:pt x="1018" y="609"/>
                  <a:pt x="1017" y="608"/>
                  <a:pt x="1016" y="607"/>
                </a:cubicBezTo>
                <a:cubicBezTo>
                  <a:pt x="1015" y="607"/>
                  <a:pt x="1015" y="607"/>
                  <a:pt x="1014" y="607"/>
                </a:cubicBezTo>
                <a:cubicBezTo>
                  <a:pt x="1014" y="610"/>
                  <a:pt x="1015" y="612"/>
                  <a:pt x="1017" y="615"/>
                </a:cubicBezTo>
                <a:cubicBezTo>
                  <a:pt x="1019" y="616"/>
                  <a:pt x="1019" y="616"/>
                  <a:pt x="1021" y="614"/>
                </a:cubicBezTo>
                <a:cubicBezTo>
                  <a:pt x="1023" y="616"/>
                  <a:pt x="1023" y="615"/>
                  <a:pt x="1022" y="619"/>
                </a:cubicBezTo>
                <a:cubicBezTo>
                  <a:pt x="1025" y="618"/>
                  <a:pt x="1026" y="617"/>
                  <a:pt x="1027" y="615"/>
                </a:cubicBezTo>
                <a:cubicBezTo>
                  <a:pt x="1032" y="616"/>
                  <a:pt x="1044" y="621"/>
                  <a:pt x="1049" y="619"/>
                </a:cubicBezTo>
                <a:cubicBezTo>
                  <a:pt x="1049" y="619"/>
                  <a:pt x="1050" y="619"/>
                  <a:pt x="1051" y="619"/>
                </a:cubicBezTo>
                <a:cubicBezTo>
                  <a:pt x="1050" y="616"/>
                  <a:pt x="1049" y="616"/>
                  <a:pt x="1046" y="614"/>
                </a:cubicBezTo>
                <a:close/>
                <a:moveTo>
                  <a:pt x="1005" y="606"/>
                </a:moveTo>
                <a:cubicBezTo>
                  <a:pt x="1005" y="606"/>
                  <a:pt x="1003" y="612"/>
                  <a:pt x="1002" y="615"/>
                </a:cubicBezTo>
                <a:cubicBezTo>
                  <a:pt x="1005" y="615"/>
                  <a:pt x="1006" y="615"/>
                  <a:pt x="1007" y="615"/>
                </a:cubicBezTo>
                <a:cubicBezTo>
                  <a:pt x="1008" y="613"/>
                  <a:pt x="1006" y="608"/>
                  <a:pt x="1008" y="606"/>
                </a:cubicBezTo>
                <a:cubicBezTo>
                  <a:pt x="1008" y="606"/>
                  <a:pt x="1011" y="606"/>
                  <a:pt x="1011" y="605"/>
                </a:cubicBezTo>
                <a:cubicBezTo>
                  <a:pt x="1011" y="605"/>
                  <a:pt x="1011" y="605"/>
                  <a:pt x="1010" y="605"/>
                </a:cubicBezTo>
                <a:cubicBezTo>
                  <a:pt x="1009" y="604"/>
                  <a:pt x="1007" y="605"/>
                  <a:pt x="1005" y="606"/>
                </a:cubicBezTo>
                <a:close/>
                <a:moveTo>
                  <a:pt x="1063" y="620"/>
                </a:moveTo>
                <a:cubicBezTo>
                  <a:pt x="1064" y="620"/>
                  <a:pt x="1065" y="620"/>
                  <a:pt x="1066" y="619"/>
                </a:cubicBezTo>
                <a:cubicBezTo>
                  <a:pt x="1067" y="619"/>
                  <a:pt x="1067" y="618"/>
                  <a:pt x="1068" y="618"/>
                </a:cubicBezTo>
                <a:cubicBezTo>
                  <a:pt x="1066" y="617"/>
                  <a:pt x="1066" y="617"/>
                  <a:pt x="1064" y="616"/>
                </a:cubicBezTo>
                <a:cubicBezTo>
                  <a:pt x="1063" y="618"/>
                  <a:pt x="1064" y="617"/>
                  <a:pt x="1063" y="620"/>
                </a:cubicBezTo>
                <a:close/>
                <a:moveTo>
                  <a:pt x="999" y="606"/>
                </a:moveTo>
                <a:cubicBezTo>
                  <a:pt x="997" y="605"/>
                  <a:pt x="995" y="604"/>
                  <a:pt x="994" y="604"/>
                </a:cubicBezTo>
                <a:cubicBezTo>
                  <a:pt x="991" y="607"/>
                  <a:pt x="989" y="609"/>
                  <a:pt x="991" y="613"/>
                </a:cubicBezTo>
                <a:cubicBezTo>
                  <a:pt x="988" y="613"/>
                  <a:pt x="988" y="614"/>
                  <a:pt x="984" y="613"/>
                </a:cubicBezTo>
                <a:cubicBezTo>
                  <a:pt x="984" y="614"/>
                  <a:pt x="984" y="615"/>
                  <a:pt x="984" y="615"/>
                </a:cubicBezTo>
                <a:cubicBezTo>
                  <a:pt x="991" y="617"/>
                  <a:pt x="995" y="617"/>
                  <a:pt x="999" y="614"/>
                </a:cubicBezTo>
                <a:cubicBezTo>
                  <a:pt x="1000" y="614"/>
                  <a:pt x="998" y="610"/>
                  <a:pt x="999" y="606"/>
                </a:cubicBezTo>
                <a:close/>
                <a:moveTo>
                  <a:pt x="999" y="605"/>
                </a:moveTo>
                <a:cubicBezTo>
                  <a:pt x="1000" y="606"/>
                  <a:pt x="999" y="607"/>
                  <a:pt x="1002" y="606"/>
                </a:cubicBezTo>
                <a:cubicBezTo>
                  <a:pt x="1001" y="605"/>
                  <a:pt x="1001" y="606"/>
                  <a:pt x="999" y="605"/>
                </a:cubicBezTo>
                <a:close/>
                <a:moveTo>
                  <a:pt x="988" y="608"/>
                </a:moveTo>
                <a:cubicBezTo>
                  <a:pt x="981" y="607"/>
                  <a:pt x="982" y="609"/>
                  <a:pt x="978" y="612"/>
                </a:cubicBezTo>
                <a:cubicBezTo>
                  <a:pt x="978" y="610"/>
                  <a:pt x="978" y="608"/>
                  <a:pt x="977" y="607"/>
                </a:cubicBezTo>
                <a:cubicBezTo>
                  <a:pt x="976" y="606"/>
                  <a:pt x="976" y="606"/>
                  <a:pt x="975" y="605"/>
                </a:cubicBezTo>
                <a:cubicBezTo>
                  <a:pt x="969" y="604"/>
                  <a:pt x="969" y="605"/>
                  <a:pt x="964" y="607"/>
                </a:cubicBezTo>
                <a:cubicBezTo>
                  <a:pt x="964" y="609"/>
                  <a:pt x="964" y="611"/>
                  <a:pt x="964" y="612"/>
                </a:cubicBezTo>
                <a:cubicBezTo>
                  <a:pt x="965" y="613"/>
                  <a:pt x="965" y="613"/>
                  <a:pt x="965" y="614"/>
                </a:cubicBezTo>
                <a:cubicBezTo>
                  <a:pt x="968" y="614"/>
                  <a:pt x="971" y="613"/>
                  <a:pt x="973" y="612"/>
                </a:cubicBezTo>
                <a:cubicBezTo>
                  <a:pt x="974" y="612"/>
                  <a:pt x="975" y="612"/>
                  <a:pt x="976" y="613"/>
                </a:cubicBezTo>
                <a:cubicBezTo>
                  <a:pt x="974" y="615"/>
                  <a:pt x="975" y="615"/>
                  <a:pt x="972" y="615"/>
                </a:cubicBezTo>
                <a:cubicBezTo>
                  <a:pt x="973" y="617"/>
                  <a:pt x="972" y="616"/>
                  <a:pt x="973" y="617"/>
                </a:cubicBezTo>
                <a:cubicBezTo>
                  <a:pt x="973" y="618"/>
                  <a:pt x="983" y="613"/>
                  <a:pt x="986" y="613"/>
                </a:cubicBezTo>
                <a:lnTo>
                  <a:pt x="988" y="608"/>
                </a:lnTo>
                <a:close/>
                <a:moveTo>
                  <a:pt x="813" y="612"/>
                </a:moveTo>
                <a:cubicBezTo>
                  <a:pt x="816" y="612"/>
                  <a:pt x="815" y="613"/>
                  <a:pt x="817" y="611"/>
                </a:cubicBezTo>
                <a:cubicBezTo>
                  <a:pt x="817" y="611"/>
                  <a:pt x="818" y="611"/>
                  <a:pt x="818" y="611"/>
                </a:cubicBezTo>
                <a:cubicBezTo>
                  <a:pt x="818" y="611"/>
                  <a:pt x="818" y="611"/>
                  <a:pt x="818" y="610"/>
                </a:cubicBezTo>
                <a:cubicBezTo>
                  <a:pt x="817" y="610"/>
                  <a:pt x="815" y="609"/>
                  <a:pt x="813" y="608"/>
                </a:cubicBezTo>
                <a:cubicBezTo>
                  <a:pt x="813" y="610"/>
                  <a:pt x="813" y="611"/>
                  <a:pt x="813" y="612"/>
                </a:cubicBezTo>
                <a:close/>
                <a:moveTo>
                  <a:pt x="803" y="612"/>
                </a:moveTo>
                <a:cubicBezTo>
                  <a:pt x="803" y="615"/>
                  <a:pt x="802" y="613"/>
                  <a:pt x="804" y="616"/>
                </a:cubicBezTo>
                <a:cubicBezTo>
                  <a:pt x="805" y="616"/>
                  <a:pt x="805" y="617"/>
                  <a:pt x="805" y="617"/>
                </a:cubicBezTo>
                <a:cubicBezTo>
                  <a:pt x="805" y="617"/>
                  <a:pt x="805" y="616"/>
                  <a:pt x="805" y="616"/>
                </a:cubicBezTo>
                <a:cubicBezTo>
                  <a:pt x="806" y="616"/>
                  <a:pt x="806" y="616"/>
                  <a:pt x="807" y="615"/>
                </a:cubicBezTo>
                <a:cubicBezTo>
                  <a:pt x="806" y="615"/>
                  <a:pt x="806" y="615"/>
                  <a:pt x="806" y="615"/>
                </a:cubicBezTo>
                <a:cubicBezTo>
                  <a:pt x="805" y="613"/>
                  <a:pt x="805" y="614"/>
                  <a:pt x="803" y="612"/>
                </a:cubicBezTo>
                <a:close/>
                <a:moveTo>
                  <a:pt x="615" y="587"/>
                </a:moveTo>
                <a:cubicBezTo>
                  <a:pt x="614" y="586"/>
                  <a:pt x="614" y="586"/>
                  <a:pt x="612" y="585"/>
                </a:cubicBezTo>
                <a:cubicBezTo>
                  <a:pt x="610" y="587"/>
                  <a:pt x="608" y="587"/>
                  <a:pt x="609" y="590"/>
                </a:cubicBezTo>
                <a:cubicBezTo>
                  <a:pt x="612" y="591"/>
                  <a:pt x="614" y="588"/>
                  <a:pt x="615" y="587"/>
                </a:cubicBezTo>
                <a:close/>
                <a:moveTo>
                  <a:pt x="604" y="611"/>
                </a:moveTo>
                <a:cubicBezTo>
                  <a:pt x="603" y="608"/>
                  <a:pt x="604" y="610"/>
                  <a:pt x="601" y="609"/>
                </a:cubicBezTo>
                <a:cubicBezTo>
                  <a:pt x="601" y="608"/>
                  <a:pt x="602" y="606"/>
                  <a:pt x="602" y="605"/>
                </a:cubicBezTo>
                <a:cubicBezTo>
                  <a:pt x="602" y="605"/>
                  <a:pt x="601" y="605"/>
                  <a:pt x="601" y="604"/>
                </a:cubicBezTo>
                <a:cubicBezTo>
                  <a:pt x="597" y="604"/>
                  <a:pt x="588" y="603"/>
                  <a:pt x="585" y="605"/>
                </a:cubicBezTo>
                <a:cubicBezTo>
                  <a:pt x="584" y="606"/>
                  <a:pt x="585" y="608"/>
                  <a:pt x="583" y="609"/>
                </a:cubicBezTo>
                <a:cubicBezTo>
                  <a:pt x="579" y="611"/>
                  <a:pt x="576" y="609"/>
                  <a:pt x="573" y="611"/>
                </a:cubicBezTo>
                <a:cubicBezTo>
                  <a:pt x="570" y="614"/>
                  <a:pt x="572" y="615"/>
                  <a:pt x="567" y="615"/>
                </a:cubicBezTo>
                <a:cubicBezTo>
                  <a:pt x="567" y="617"/>
                  <a:pt x="567" y="617"/>
                  <a:pt x="568" y="619"/>
                </a:cubicBezTo>
                <a:cubicBezTo>
                  <a:pt x="567" y="619"/>
                  <a:pt x="567" y="619"/>
                  <a:pt x="567" y="620"/>
                </a:cubicBezTo>
                <a:cubicBezTo>
                  <a:pt x="566" y="619"/>
                  <a:pt x="566" y="619"/>
                  <a:pt x="564" y="618"/>
                </a:cubicBezTo>
                <a:cubicBezTo>
                  <a:pt x="563" y="615"/>
                  <a:pt x="563" y="612"/>
                  <a:pt x="563" y="609"/>
                </a:cubicBezTo>
                <a:cubicBezTo>
                  <a:pt x="562" y="609"/>
                  <a:pt x="561" y="608"/>
                  <a:pt x="560" y="608"/>
                </a:cubicBezTo>
                <a:cubicBezTo>
                  <a:pt x="558" y="611"/>
                  <a:pt x="555" y="617"/>
                  <a:pt x="552" y="619"/>
                </a:cubicBezTo>
                <a:cubicBezTo>
                  <a:pt x="552" y="622"/>
                  <a:pt x="554" y="622"/>
                  <a:pt x="557" y="624"/>
                </a:cubicBezTo>
                <a:cubicBezTo>
                  <a:pt x="556" y="627"/>
                  <a:pt x="556" y="626"/>
                  <a:pt x="554" y="627"/>
                </a:cubicBezTo>
                <a:cubicBezTo>
                  <a:pt x="555" y="632"/>
                  <a:pt x="556" y="630"/>
                  <a:pt x="555" y="635"/>
                </a:cubicBezTo>
                <a:cubicBezTo>
                  <a:pt x="555" y="635"/>
                  <a:pt x="556" y="635"/>
                  <a:pt x="557" y="635"/>
                </a:cubicBezTo>
                <a:cubicBezTo>
                  <a:pt x="563" y="628"/>
                  <a:pt x="566" y="620"/>
                  <a:pt x="577" y="619"/>
                </a:cubicBezTo>
                <a:cubicBezTo>
                  <a:pt x="578" y="619"/>
                  <a:pt x="577" y="619"/>
                  <a:pt x="579" y="619"/>
                </a:cubicBezTo>
                <a:cubicBezTo>
                  <a:pt x="579" y="619"/>
                  <a:pt x="580" y="620"/>
                  <a:pt x="580" y="620"/>
                </a:cubicBezTo>
                <a:cubicBezTo>
                  <a:pt x="578" y="625"/>
                  <a:pt x="577" y="624"/>
                  <a:pt x="574" y="625"/>
                </a:cubicBezTo>
                <a:cubicBezTo>
                  <a:pt x="574" y="627"/>
                  <a:pt x="573" y="627"/>
                  <a:pt x="574" y="628"/>
                </a:cubicBezTo>
                <a:cubicBezTo>
                  <a:pt x="574" y="629"/>
                  <a:pt x="574" y="629"/>
                  <a:pt x="575" y="629"/>
                </a:cubicBezTo>
                <a:cubicBezTo>
                  <a:pt x="576" y="629"/>
                  <a:pt x="578" y="629"/>
                  <a:pt x="579" y="629"/>
                </a:cubicBezTo>
                <a:cubicBezTo>
                  <a:pt x="578" y="630"/>
                  <a:pt x="577" y="630"/>
                  <a:pt x="577" y="631"/>
                </a:cubicBezTo>
                <a:cubicBezTo>
                  <a:pt x="576" y="632"/>
                  <a:pt x="576" y="634"/>
                  <a:pt x="576" y="635"/>
                </a:cubicBezTo>
                <a:cubicBezTo>
                  <a:pt x="578" y="635"/>
                  <a:pt x="577" y="635"/>
                  <a:pt x="578" y="634"/>
                </a:cubicBezTo>
                <a:cubicBezTo>
                  <a:pt x="580" y="636"/>
                  <a:pt x="580" y="635"/>
                  <a:pt x="579" y="639"/>
                </a:cubicBezTo>
                <a:cubicBezTo>
                  <a:pt x="580" y="639"/>
                  <a:pt x="581" y="639"/>
                  <a:pt x="581" y="639"/>
                </a:cubicBezTo>
                <a:cubicBezTo>
                  <a:pt x="584" y="638"/>
                  <a:pt x="585" y="638"/>
                  <a:pt x="586" y="635"/>
                </a:cubicBezTo>
                <a:cubicBezTo>
                  <a:pt x="587" y="634"/>
                  <a:pt x="587" y="634"/>
                  <a:pt x="585" y="632"/>
                </a:cubicBezTo>
                <a:cubicBezTo>
                  <a:pt x="587" y="629"/>
                  <a:pt x="589" y="629"/>
                  <a:pt x="592" y="628"/>
                </a:cubicBezTo>
                <a:cubicBezTo>
                  <a:pt x="592" y="628"/>
                  <a:pt x="593" y="628"/>
                  <a:pt x="593" y="628"/>
                </a:cubicBezTo>
                <a:cubicBezTo>
                  <a:pt x="593" y="625"/>
                  <a:pt x="590" y="621"/>
                  <a:pt x="588" y="618"/>
                </a:cubicBezTo>
                <a:cubicBezTo>
                  <a:pt x="591" y="611"/>
                  <a:pt x="598" y="612"/>
                  <a:pt x="604" y="611"/>
                </a:cubicBezTo>
                <a:close/>
                <a:moveTo>
                  <a:pt x="686" y="628"/>
                </a:moveTo>
                <a:cubicBezTo>
                  <a:pt x="687" y="628"/>
                  <a:pt x="687" y="628"/>
                  <a:pt x="688" y="628"/>
                </a:cubicBezTo>
                <a:cubicBezTo>
                  <a:pt x="689" y="627"/>
                  <a:pt x="689" y="626"/>
                  <a:pt x="690" y="625"/>
                </a:cubicBezTo>
                <a:cubicBezTo>
                  <a:pt x="691" y="624"/>
                  <a:pt x="690" y="625"/>
                  <a:pt x="691" y="624"/>
                </a:cubicBezTo>
                <a:cubicBezTo>
                  <a:pt x="690" y="623"/>
                  <a:pt x="689" y="622"/>
                  <a:pt x="687" y="622"/>
                </a:cubicBezTo>
                <a:cubicBezTo>
                  <a:pt x="686" y="624"/>
                  <a:pt x="686" y="624"/>
                  <a:pt x="686" y="628"/>
                </a:cubicBezTo>
                <a:close/>
                <a:moveTo>
                  <a:pt x="596" y="618"/>
                </a:moveTo>
                <a:cubicBezTo>
                  <a:pt x="596" y="619"/>
                  <a:pt x="596" y="620"/>
                  <a:pt x="597" y="621"/>
                </a:cubicBezTo>
                <a:cubicBezTo>
                  <a:pt x="601" y="621"/>
                  <a:pt x="601" y="620"/>
                  <a:pt x="598" y="617"/>
                </a:cubicBezTo>
                <a:cubicBezTo>
                  <a:pt x="597" y="618"/>
                  <a:pt x="598" y="618"/>
                  <a:pt x="596" y="618"/>
                </a:cubicBezTo>
                <a:close/>
                <a:moveTo>
                  <a:pt x="232" y="551"/>
                </a:moveTo>
                <a:cubicBezTo>
                  <a:pt x="234" y="551"/>
                  <a:pt x="235" y="550"/>
                  <a:pt x="236" y="550"/>
                </a:cubicBezTo>
                <a:cubicBezTo>
                  <a:pt x="237" y="550"/>
                  <a:pt x="237" y="549"/>
                  <a:pt x="237" y="548"/>
                </a:cubicBezTo>
                <a:cubicBezTo>
                  <a:pt x="233" y="548"/>
                  <a:pt x="233" y="548"/>
                  <a:pt x="233" y="548"/>
                </a:cubicBezTo>
                <a:cubicBezTo>
                  <a:pt x="233" y="549"/>
                  <a:pt x="232" y="550"/>
                  <a:pt x="232" y="551"/>
                </a:cubicBezTo>
                <a:close/>
                <a:moveTo>
                  <a:pt x="607" y="630"/>
                </a:moveTo>
                <a:cubicBezTo>
                  <a:pt x="605" y="630"/>
                  <a:pt x="605" y="631"/>
                  <a:pt x="603" y="632"/>
                </a:cubicBezTo>
                <a:cubicBezTo>
                  <a:pt x="603" y="635"/>
                  <a:pt x="603" y="635"/>
                  <a:pt x="604" y="637"/>
                </a:cubicBezTo>
                <a:cubicBezTo>
                  <a:pt x="605" y="637"/>
                  <a:pt x="605" y="637"/>
                  <a:pt x="607" y="638"/>
                </a:cubicBezTo>
                <a:cubicBezTo>
                  <a:pt x="608" y="635"/>
                  <a:pt x="608" y="632"/>
                  <a:pt x="610" y="630"/>
                </a:cubicBezTo>
                <a:cubicBezTo>
                  <a:pt x="609" y="630"/>
                  <a:pt x="609" y="630"/>
                  <a:pt x="608" y="630"/>
                </a:cubicBezTo>
                <a:cubicBezTo>
                  <a:pt x="608" y="629"/>
                  <a:pt x="609" y="630"/>
                  <a:pt x="607" y="630"/>
                </a:cubicBezTo>
                <a:close/>
                <a:moveTo>
                  <a:pt x="509" y="632"/>
                </a:moveTo>
                <a:cubicBezTo>
                  <a:pt x="509" y="634"/>
                  <a:pt x="509" y="633"/>
                  <a:pt x="510" y="634"/>
                </a:cubicBezTo>
                <a:cubicBezTo>
                  <a:pt x="510" y="635"/>
                  <a:pt x="510" y="635"/>
                  <a:pt x="510" y="635"/>
                </a:cubicBezTo>
                <a:cubicBezTo>
                  <a:pt x="511" y="635"/>
                  <a:pt x="511" y="635"/>
                  <a:pt x="512" y="635"/>
                </a:cubicBezTo>
                <a:cubicBezTo>
                  <a:pt x="511" y="632"/>
                  <a:pt x="512" y="634"/>
                  <a:pt x="509" y="632"/>
                </a:cubicBezTo>
                <a:close/>
                <a:moveTo>
                  <a:pt x="501" y="638"/>
                </a:moveTo>
                <a:cubicBezTo>
                  <a:pt x="501" y="639"/>
                  <a:pt x="501" y="639"/>
                  <a:pt x="501" y="640"/>
                </a:cubicBezTo>
                <a:cubicBezTo>
                  <a:pt x="502" y="640"/>
                  <a:pt x="504" y="640"/>
                  <a:pt x="505" y="641"/>
                </a:cubicBezTo>
                <a:cubicBezTo>
                  <a:pt x="505" y="640"/>
                  <a:pt x="505" y="639"/>
                  <a:pt x="506" y="638"/>
                </a:cubicBezTo>
                <a:cubicBezTo>
                  <a:pt x="505" y="637"/>
                  <a:pt x="504" y="637"/>
                  <a:pt x="503" y="637"/>
                </a:cubicBezTo>
                <a:cubicBezTo>
                  <a:pt x="502" y="637"/>
                  <a:pt x="502" y="638"/>
                  <a:pt x="501" y="638"/>
                </a:cubicBezTo>
                <a:close/>
                <a:moveTo>
                  <a:pt x="473" y="643"/>
                </a:moveTo>
                <a:cubicBezTo>
                  <a:pt x="472" y="644"/>
                  <a:pt x="471" y="645"/>
                  <a:pt x="470" y="645"/>
                </a:cubicBezTo>
                <a:cubicBezTo>
                  <a:pt x="470" y="646"/>
                  <a:pt x="470" y="647"/>
                  <a:pt x="470" y="647"/>
                </a:cubicBezTo>
                <a:cubicBezTo>
                  <a:pt x="471" y="647"/>
                  <a:pt x="471" y="648"/>
                  <a:pt x="472" y="648"/>
                </a:cubicBezTo>
                <a:cubicBezTo>
                  <a:pt x="473" y="647"/>
                  <a:pt x="474" y="646"/>
                  <a:pt x="475" y="645"/>
                </a:cubicBezTo>
                <a:cubicBezTo>
                  <a:pt x="474" y="642"/>
                  <a:pt x="475" y="644"/>
                  <a:pt x="473" y="643"/>
                </a:cubicBezTo>
                <a:close/>
                <a:moveTo>
                  <a:pt x="273" y="621"/>
                </a:moveTo>
                <a:cubicBezTo>
                  <a:pt x="275" y="621"/>
                  <a:pt x="278" y="621"/>
                  <a:pt x="280" y="620"/>
                </a:cubicBezTo>
                <a:cubicBezTo>
                  <a:pt x="288" y="622"/>
                  <a:pt x="288" y="621"/>
                  <a:pt x="292" y="618"/>
                </a:cubicBezTo>
                <a:cubicBezTo>
                  <a:pt x="292" y="614"/>
                  <a:pt x="293" y="615"/>
                  <a:pt x="290" y="613"/>
                </a:cubicBezTo>
                <a:cubicBezTo>
                  <a:pt x="289" y="615"/>
                  <a:pt x="289" y="615"/>
                  <a:pt x="288" y="616"/>
                </a:cubicBezTo>
                <a:cubicBezTo>
                  <a:pt x="288" y="617"/>
                  <a:pt x="288" y="616"/>
                  <a:pt x="289" y="617"/>
                </a:cubicBezTo>
                <a:cubicBezTo>
                  <a:pt x="286" y="619"/>
                  <a:pt x="277" y="619"/>
                  <a:pt x="273" y="619"/>
                </a:cubicBezTo>
                <a:lnTo>
                  <a:pt x="273" y="621"/>
                </a:lnTo>
                <a:close/>
                <a:moveTo>
                  <a:pt x="412" y="652"/>
                </a:moveTo>
                <a:cubicBezTo>
                  <a:pt x="414" y="652"/>
                  <a:pt x="414" y="653"/>
                  <a:pt x="415" y="652"/>
                </a:cubicBezTo>
                <a:cubicBezTo>
                  <a:pt x="416" y="652"/>
                  <a:pt x="416" y="652"/>
                  <a:pt x="416" y="651"/>
                </a:cubicBezTo>
                <a:cubicBezTo>
                  <a:pt x="415" y="651"/>
                  <a:pt x="415" y="650"/>
                  <a:pt x="414" y="650"/>
                </a:cubicBezTo>
                <a:cubicBezTo>
                  <a:pt x="413" y="651"/>
                  <a:pt x="412" y="652"/>
                  <a:pt x="412" y="652"/>
                </a:cubicBezTo>
                <a:close/>
                <a:moveTo>
                  <a:pt x="390" y="654"/>
                </a:moveTo>
                <a:cubicBezTo>
                  <a:pt x="390" y="655"/>
                  <a:pt x="390" y="656"/>
                  <a:pt x="390" y="656"/>
                </a:cubicBezTo>
                <a:cubicBezTo>
                  <a:pt x="395" y="657"/>
                  <a:pt x="397" y="654"/>
                  <a:pt x="395" y="651"/>
                </a:cubicBezTo>
                <a:cubicBezTo>
                  <a:pt x="394" y="652"/>
                  <a:pt x="392" y="653"/>
                  <a:pt x="390" y="654"/>
                </a:cubicBezTo>
                <a:close/>
                <a:moveTo>
                  <a:pt x="339" y="653"/>
                </a:moveTo>
                <a:cubicBezTo>
                  <a:pt x="340" y="652"/>
                  <a:pt x="341" y="651"/>
                  <a:pt x="342" y="650"/>
                </a:cubicBezTo>
                <a:cubicBezTo>
                  <a:pt x="342" y="648"/>
                  <a:pt x="342" y="648"/>
                  <a:pt x="342" y="648"/>
                </a:cubicBezTo>
                <a:cubicBezTo>
                  <a:pt x="341" y="647"/>
                  <a:pt x="339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4" y="650"/>
                  <a:pt x="335" y="651"/>
                  <a:pt x="339" y="653"/>
                </a:cubicBezTo>
                <a:close/>
                <a:moveTo>
                  <a:pt x="280" y="637"/>
                </a:moveTo>
                <a:cubicBezTo>
                  <a:pt x="276" y="637"/>
                  <a:pt x="276" y="637"/>
                  <a:pt x="276" y="637"/>
                </a:cubicBezTo>
                <a:cubicBezTo>
                  <a:pt x="275" y="639"/>
                  <a:pt x="275" y="639"/>
                  <a:pt x="275" y="639"/>
                </a:cubicBezTo>
                <a:cubicBezTo>
                  <a:pt x="277" y="639"/>
                  <a:pt x="278" y="639"/>
                  <a:pt x="280" y="639"/>
                </a:cubicBezTo>
                <a:cubicBezTo>
                  <a:pt x="280" y="639"/>
                  <a:pt x="280" y="638"/>
                  <a:pt x="280" y="637"/>
                </a:cubicBezTo>
                <a:close/>
                <a:moveTo>
                  <a:pt x="372" y="656"/>
                </a:moveTo>
                <a:cubicBezTo>
                  <a:pt x="371" y="657"/>
                  <a:pt x="372" y="656"/>
                  <a:pt x="370" y="657"/>
                </a:cubicBezTo>
                <a:cubicBezTo>
                  <a:pt x="370" y="658"/>
                  <a:pt x="370" y="658"/>
                  <a:pt x="371" y="659"/>
                </a:cubicBezTo>
                <a:cubicBezTo>
                  <a:pt x="371" y="660"/>
                  <a:pt x="371" y="659"/>
                  <a:pt x="372" y="660"/>
                </a:cubicBezTo>
                <a:cubicBezTo>
                  <a:pt x="374" y="660"/>
                  <a:pt x="373" y="660"/>
                  <a:pt x="375" y="660"/>
                </a:cubicBezTo>
                <a:cubicBezTo>
                  <a:pt x="374" y="657"/>
                  <a:pt x="374" y="658"/>
                  <a:pt x="372" y="656"/>
                </a:cubicBezTo>
                <a:close/>
                <a:moveTo>
                  <a:pt x="252" y="635"/>
                </a:moveTo>
                <a:cubicBezTo>
                  <a:pt x="253" y="636"/>
                  <a:pt x="253" y="636"/>
                  <a:pt x="255" y="636"/>
                </a:cubicBezTo>
                <a:cubicBezTo>
                  <a:pt x="255" y="635"/>
                  <a:pt x="255" y="634"/>
                  <a:pt x="255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52" y="634"/>
                  <a:pt x="251" y="634"/>
                  <a:pt x="252" y="635"/>
                </a:cubicBezTo>
                <a:close/>
                <a:moveTo>
                  <a:pt x="332" y="649"/>
                </a:moveTo>
                <a:cubicBezTo>
                  <a:pt x="331" y="650"/>
                  <a:pt x="332" y="649"/>
                  <a:pt x="330" y="650"/>
                </a:cubicBezTo>
                <a:cubicBezTo>
                  <a:pt x="330" y="650"/>
                  <a:pt x="330" y="651"/>
                  <a:pt x="330" y="652"/>
                </a:cubicBezTo>
                <a:cubicBezTo>
                  <a:pt x="332" y="651"/>
                  <a:pt x="331" y="652"/>
                  <a:pt x="332" y="651"/>
                </a:cubicBezTo>
                <a:cubicBezTo>
                  <a:pt x="332" y="651"/>
                  <a:pt x="333" y="651"/>
                  <a:pt x="333" y="651"/>
                </a:cubicBezTo>
                <a:cubicBezTo>
                  <a:pt x="334" y="649"/>
                  <a:pt x="333" y="650"/>
                  <a:pt x="332" y="649"/>
                </a:cubicBezTo>
                <a:close/>
                <a:moveTo>
                  <a:pt x="237" y="635"/>
                </a:moveTo>
                <a:cubicBezTo>
                  <a:pt x="237" y="635"/>
                  <a:pt x="238" y="636"/>
                  <a:pt x="238" y="636"/>
                </a:cubicBezTo>
                <a:cubicBezTo>
                  <a:pt x="240" y="639"/>
                  <a:pt x="243" y="639"/>
                  <a:pt x="244" y="641"/>
                </a:cubicBezTo>
                <a:cubicBezTo>
                  <a:pt x="246" y="641"/>
                  <a:pt x="247" y="641"/>
                  <a:pt x="249" y="642"/>
                </a:cubicBezTo>
                <a:cubicBezTo>
                  <a:pt x="248" y="640"/>
                  <a:pt x="247" y="635"/>
                  <a:pt x="246" y="634"/>
                </a:cubicBezTo>
                <a:cubicBezTo>
                  <a:pt x="244" y="634"/>
                  <a:pt x="239" y="634"/>
                  <a:pt x="237" y="635"/>
                </a:cubicBezTo>
                <a:close/>
                <a:moveTo>
                  <a:pt x="308" y="647"/>
                </a:moveTo>
                <a:cubicBezTo>
                  <a:pt x="308" y="647"/>
                  <a:pt x="308" y="646"/>
                  <a:pt x="308" y="646"/>
                </a:cubicBezTo>
                <a:cubicBezTo>
                  <a:pt x="306" y="646"/>
                  <a:pt x="305" y="646"/>
                  <a:pt x="304" y="645"/>
                </a:cubicBezTo>
                <a:cubicBezTo>
                  <a:pt x="303" y="646"/>
                  <a:pt x="301" y="646"/>
                  <a:pt x="300" y="647"/>
                </a:cubicBezTo>
                <a:cubicBezTo>
                  <a:pt x="299" y="647"/>
                  <a:pt x="298" y="647"/>
                  <a:pt x="297" y="647"/>
                </a:cubicBezTo>
                <a:cubicBezTo>
                  <a:pt x="297" y="648"/>
                  <a:pt x="297" y="649"/>
                  <a:pt x="296" y="650"/>
                </a:cubicBezTo>
                <a:cubicBezTo>
                  <a:pt x="299" y="650"/>
                  <a:pt x="304" y="648"/>
                  <a:pt x="307" y="647"/>
                </a:cubicBezTo>
                <a:cubicBezTo>
                  <a:pt x="307" y="647"/>
                  <a:pt x="307" y="647"/>
                  <a:pt x="308" y="647"/>
                </a:cubicBezTo>
                <a:close/>
                <a:moveTo>
                  <a:pt x="369" y="661"/>
                </a:moveTo>
                <a:cubicBezTo>
                  <a:pt x="369" y="661"/>
                  <a:pt x="368" y="661"/>
                  <a:pt x="368" y="661"/>
                </a:cubicBezTo>
                <a:cubicBezTo>
                  <a:pt x="368" y="662"/>
                  <a:pt x="368" y="662"/>
                  <a:pt x="369" y="663"/>
                </a:cubicBezTo>
                <a:cubicBezTo>
                  <a:pt x="370" y="664"/>
                  <a:pt x="372" y="664"/>
                  <a:pt x="374" y="663"/>
                </a:cubicBezTo>
                <a:cubicBezTo>
                  <a:pt x="375" y="663"/>
                  <a:pt x="375" y="663"/>
                  <a:pt x="376" y="663"/>
                </a:cubicBezTo>
                <a:cubicBezTo>
                  <a:pt x="376" y="662"/>
                  <a:pt x="376" y="662"/>
                  <a:pt x="376" y="661"/>
                </a:cubicBezTo>
                <a:cubicBezTo>
                  <a:pt x="375" y="661"/>
                  <a:pt x="374" y="661"/>
                  <a:pt x="372" y="660"/>
                </a:cubicBezTo>
                <a:cubicBezTo>
                  <a:pt x="371" y="661"/>
                  <a:pt x="371" y="661"/>
                  <a:pt x="369" y="661"/>
                </a:cubicBezTo>
                <a:close/>
                <a:moveTo>
                  <a:pt x="342" y="659"/>
                </a:moveTo>
                <a:cubicBezTo>
                  <a:pt x="343" y="660"/>
                  <a:pt x="343" y="660"/>
                  <a:pt x="344" y="660"/>
                </a:cubicBezTo>
                <a:cubicBezTo>
                  <a:pt x="345" y="661"/>
                  <a:pt x="344" y="660"/>
                  <a:pt x="346" y="661"/>
                </a:cubicBezTo>
                <a:cubicBezTo>
                  <a:pt x="346" y="661"/>
                  <a:pt x="347" y="661"/>
                  <a:pt x="347" y="660"/>
                </a:cubicBezTo>
                <a:cubicBezTo>
                  <a:pt x="347" y="660"/>
                  <a:pt x="347" y="659"/>
                  <a:pt x="347" y="658"/>
                </a:cubicBezTo>
                <a:cubicBezTo>
                  <a:pt x="346" y="658"/>
                  <a:pt x="345" y="658"/>
                  <a:pt x="343" y="658"/>
                </a:cubicBezTo>
                <a:cubicBezTo>
                  <a:pt x="343" y="658"/>
                  <a:pt x="342" y="659"/>
                  <a:pt x="342" y="659"/>
                </a:cubicBezTo>
                <a:close/>
                <a:moveTo>
                  <a:pt x="329" y="658"/>
                </a:moveTo>
                <a:cubicBezTo>
                  <a:pt x="328" y="658"/>
                  <a:pt x="328" y="659"/>
                  <a:pt x="328" y="660"/>
                </a:cubicBezTo>
                <a:cubicBezTo>
                  <a:pt x="332" y="660"/>
                  <a:pt x="332" y="660"/>
                  <a:pt x="331" y="657"/>
                </a:cubicBezTo>
                <a:cubicBezTo>
                  <a:pt x="330" y="658"/>
                  <a:pt x="330" y="657"/>
                  <a:pt x="329" y="658"/>
                </a:cubicBezTo>
                <a:close/>
                <a:moveTo>
                  <a:pt x="282" y="650"/>
                </a:moveTo>
                <a:cubicBezTo>
                  <a:pt x="281" y="648"/>
                  <a:pt x="282" y="650"/>
                  <a:pt x="280" y="648"/>
                </a:cubicBezTo>
                <a:cubicBezTo>
                  <a:pt x="279" y="648"/>
                  <a:pt x="279" y="648"/>
                  <a:pt x="277" y="648"/>
                </a:cubicBezTo>
                <a:cubicBezTo>
                  <a:pt x="276" y="649"/>
                  <a:pt x="276" y="649"/>
                  <a:pt x="275" y="649"/>
                </a:cubicBezTo>
                <a:cubicBezTo>
                  <a:pt x="275" y="650"/>
                  <a:pt x="275" y="650"/>
                  <a:pt x="275" y="651"/>
                </a:cubicBezTo>
                <a:cubicBezTo>
                  <a:pt x="278" y="651"/>
                  <a:pt x="279" y="651"/>
                  <a:pt x="281" y="650"/>
                </a:cubicBezTo>
                <a:cubicBezTo>
                  <a:pt x="281" y="650"/>
                  <a:pt x="281" y="650"/>
                  <a:pt x="282" y="650"/>
                </a:cubicBezTo>
                <a:close/>
                <a:moveTo>
                  <a:pt x="334" y="662"/>
                </a:moveTo>
                <a:cubicBezTo>
                  <a:pt x="334" y="665"/>
                  <a:pt x="333" y="663"/>
                  <a:pt x="337" y="665"/>
                </a:cubicBezTo>
                <a:cubicBezTo>
                  <a:pt x="336" y="662"/>
                  <a:pt x="337" y="664"/>
                  <a:pt x="334" y="662"/>
                </a:cubicBezTo>
                <a:close/>
                <a:moveTo>
                  <a:pt x="298" y="659"/>
                </a:moveTo>
                <a:cubicBezTo>
                  <a:pt x="297" y="659"/>
                  <a:pt x="297" y="659"/>
                  <a:pt x="297" y="660"/>
                </a:cubicBezTo>
                <a:cubicBezTo>
                  <a:pt x="296" y="660"/>
                  <a:pt x="296" y="661"/>
                  <a:pt x="296" y="662"/>
                </a:cubicBezTo>
                <a:cubicBezTo>
                  <a:pt x="300" y="662"/>
                  <a:pt x="301" y="663"/>
                  <a:pt x="304" y="661"/>
                </a:cubicBezTo>
                <a:cubicBezTo>
                  <a:pt x="304" y="661"/>
                  <a:pt x="304" y="661"/>
                  <a:pt x="305" y="660"/>
                </a:cubicBezTo>
                <a:cubicBezTo>
                  <a:pt x="304" y="660"/>
                  <a:pt x="302" y="659"/>
                  <a:pt x="301" y="658"/>
                </a:cubicBezTo>
                <a:cubicBezTo>
                  <a:pt x="300" y="659"/>
                  <a:pt x="300" y="659"/>
                  <a:pt x="298" y="659"/>
                </a:cubicBezTo>
                <a:close/>
                <a:moveTo>
                  <a:pt x="286" y="661"/>
                </a:moveTo>
                <a:cubicBezTo>
                  <a:pt x="286" y="661"/>
                  <a:pt x="286" y="662"/>
                  <a:pt x="285" y="663"/>
                </a:cubicBezTo>
                <a:cubicBezTo>
                  <a:pt x="289" y="663"/>
                  <a:pt x="289" y="663"/>
                  <a:pt x="292" y="662"/>
                </a:cubicBezTo>
                <a:cubicBezTo>
                  <a:pt x="292" y="662"/>
                  <a:pt x="292" y="661"/>
                  <a:pt x="292" y="661"/>
                </a:cubicBezTo>
                <a:cubicBezTo>
                  <a:pt x="291" y="661"/>
                  <a:pt x="289" y="660"/>
                  <a:pt x="288" y="660"/>
                </a:cubicBezTo>
                <a:cubicBezTo>
                  <a:pt x="287" y="661"/>
                  <a:pt x="288" y="660"/>
                  <a:pt x="286" y="661"/>
                </a:cubicBezTo>
                <a:close/>
                <a:moveTo>
                  <a:pt x="261" y="664"/>
                </a:moveTo>
                <a:cubicBezTo>
                  <a:pt x="262" y="664"/>
                  <a:pt x="264" y="665"/>
                  <a:pt x="265" y="665"/>
                </a:cubicBezTo>
                <a:cubicBezTo>
                  <a:pt x="265" y="664"/>
                  <a:pt x="265" y="664"/>
                  <a:pt x="265" y="663"/>
                </a:cubicBezTo>
                <a:cubicBezTo>
                  <a:pt x="264" y="662"/>
                  <a:pt x="263" y="662"/>
                  <a:pt x="262" y="661"/>
                </a:cubicBezTo>
                <a:cubicBezTo>
                  <a:pt x="262" y="662"/>
                  <a:pt x="261" y="663"/>
                  <a:pt x="261" y="664"/>
                </a:cubicBezTo>
                <a:close/>
                <a:moveTo>
                  <a:pt x="282" y="665"/>
                </a:moveTo>
                <a:cubicBezTo>
                  <a:pt x="280" y="666"/>
                  <a:pt x="281" y="666"/>
                  <a:pt x="278" y="666"/>
                </a:cubicBezTo>
                <a:cubicBezTo>
                  <a:pt x="278" y="666"/>
                  <a:pt x="278" y="667"/>
                  <a:pt x="278" y="668"/>
                </a:cubicBezTo>
                <a:cubicBezTo>
                  <a:pt x="280" y="668"/>
                  <a:pt x="280" y="668"/>
                  <a:pt x="281" y="667"/>
                </a:cubicBezTo>
                <a:cubicBezTo>
                  <a:pt x="282" y="667"/>
                  <a:pt x="282" y="667"/>
                  <a:pt x="282" y="667"/>
                </a:cubicBezTo>
                <a:cubicBezTo>
                  <a:pt x="283" y="665"/>
                  <a:pt x="282" y="666"/>
                  <a:pt x="282" y="665"/>
                </a:cubicBezTo>
                <a:close/>
              </a:path>
            </a:pathLst>
          </a:custGeom>
          <a:blipFill dpi="0" rotWithShape="0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514F118-AD48-402F-A7D6-0991C53D779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G:\各做好的网站模板\包图网ppt\2018.5\端午节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df8e9c-b39d-47b6-89e7-d40c7cc1eb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2717</TotalTime>
  <Words>2013</Words>
  <Application>Microsoft Office PowerPoint</Application>
  <PresentationFormat>宽屏</PresentationFormat>
  <Paragraphs>157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等线 Light</vt:lpstr>
      <vt:lpstr>方正大标宋简体</vt:lpstr>
      <vt:lpstr>汉仪雪君体简</vt:lpstr>
      <vt:lpstr>华文细黑</vt:lpstr>
      <vt:lpstr>苹方 粗体</vt:lpstr>
      <vt:lpstr>微软雅黑</vt:lpstr>
      <vt:lpstr>Arial</vt:lpstr>
      <vt:lpstr>Lora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端午节</dc:title>
  <dc:creator>user</dc:creator>
  <cp:keywords>user</cp:keywords>
  <dc:description>user</dc:description>
  <cp:lastModifiedBy>user Power</cp:lastModifiedBy>
  <cp:revision>207</cp:revision>
  <dcterms:created xsi:type="dcterms:W3CDTF">2018-05-04T05:35:33Z</dcterms:created>
  <dcterms:modified xsi:type="dcterms:W3CDTF">2023-10-11T14:39:52Z</dcterms:modified>
</cp:coreProperties>
</file>