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3" r:id="rId2"/>
    <p:sldMasterId id="2147483696" r:id="rId3"/>
  </p:sldMasterIdLst>
  <p:notesMasterIdLst>
    <p:notesMasterId r:id="rId46"/>
  </p:notesMasterIdLst>
  <p:handoutMasterIdLst>
    <p:handoutMasterId r:id="rId47"/>
  </p:handoutMasterIdLst>
  <p:sldIdLst>
    <p:sldId id="323" r:id="rId4"/>
    <p:sldId id="267" r:id="rId5"/>
    <p:sldId id="268" r:id="rId6"/>
    <p:sldId id="313" r:id="rId7"/>
    <p:sldId id="309" r:id="rId8"/>
    <p:sldId id="263" r:id="rId9"/>
    <p:sldId id="301" r:id="rId10"/>
    <p:sldId id="316" r:id="rId11"/>
    <p:sldId id="319" r:id="rId12"/>
    <p:sldId id="317" r:id="rId13"/>
    <p:sldId id="318" r:id="rId14"/>
    <p:sldId id="306" r:id="rId15"/>
    <p:sldId id="310" r:id="rId16"/>
    <p:sldId id="307" r:id="rId17"/>
    <p:sldId id="269" r:id="rId18"/>
    <p:sldId id="302" r:id="rId19"/>
    <p:sldId id="325" r:id="rId20"/>
    <p:sldId id="305" r:id="rId21"/>
    <p:sldId id="273" r:id="rId22"/>
    <p:sldId id="274" r:id="rId23"/>
    <p:sldId id="275" r:id="rId24"/>
    <p:sldId id="276" r:id="rId25"/>
    <p:sldId id="277" r:id="rId26"/>
    <p:sldId id="279" r:id="rId27"/>
    <p:sldId id="280" r:id="rId28"/>
    <p:sldId id="281" r:id="rId29"/>
    <p:sldId id="283" r:id="rId30"/>
    <p:sldId id="303" r:id="rId31"/>
    <p:sldId id="314" r:id="rId32"/>
    <p:sldId id="320" r:id="rId33"/>
    <p:sldId id="312" r:id="rId34"/>
    <p:sldId id="287" r:id="rId35"/>
    <p:sldId id="288" r:id="rId36"/>
    <p:sldId id="304" r:id="rId37"/>
    <p:sldId id="291" r:id="rId38"/>
    <p:sldId id="294" r:id="rId39"/>
    <p:sldId id="293" r:id="rId40"/>
    <p:sldId id="295" r:id="rId41"/>
    <p:sldId id="299" r:id="rId42"/>
    <p:sldId id="296" r:id="rId43"/>
    <p:sldId id="298" r:id="rId44"/>
    <p:sldId id="326"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3" pos="461" userDrawn="1">
          <p15:clr>
            <a:srgbClr val="A4A3A4"/>
          </p15:clr>
        </p15:guide>
        <p15:guide id="4" pos="1753" userDrawn="1">
          <p15:clr>
            <a:srgbClr val="A4A3A4"/>
          </p15:clr>
        </p15:guide>
        <p15:guide id="7" orient="horz" pos="3928" userDrawn="1">
          <p15:clr>
            <a:srgbClr val="A4A3A4"/>
          </p15:clr>
        </p15:guide>
        <p15:guide id="8" orient="horz" pos="3906" userDrawn="1">
          <p15:clr>
            <a:srgbClr val="A4A3A4"/>
          </p15:clr>
        </p15:guide>
        <p15:guide id="9" pos="522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CFF"/>
    <a:srgbClr val="FFDD91"/>
    <a:srgbClr val="F9D6D5"/>
    <a:srgbClr val="D74A61"/>
    <a:srgbClr val="CB0839"/>
    <a:srgbClr val="FFCB59"/>
    <a:srgbClr val="C23E6A"/>
    <a:srgbClr val="F7DBDF"/>
    <a:srgbClr val="EFB7C0"/>
    <a:srgbClr val="FDC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0" autoAdjust="0"/>
    <p:restoredTop sz="93638" autoAdjust="0"/>
  </p:normalViewPr>
  <p:slideViewPr>
    <p:cSldViewPr snapToGrid="0" showGuides="1">
      <p:cViewPr varScale="1">
        <p:scale>
          <a:sx n="108" d="100"/>
          <a:sy n="108" d="100"/>
        </p:scale>
        <p:origin x="144" y="498"/>
      </p:cViewPr>
      <p:guideLst>
        <p:guide orient="horz" pos="1185"/>
        <p:guide pos="461"/>
        <p:guide pos="1753"/>
        <p:guide orient="horz" pos="3928"/>
        <p:guide orient="horz" pos="3906"/>
        <p:guide pos="5223"/>
      </p:guideLst>
    </p:cSldViewPr>
  </p:slideViewPr>
  <p:notesTextViewPr>
    <p:cViewPr>
      <p:scale>
        <a:sx n="75" d="100"/>
        <a:sy n="75" d="100"/>
      </p:scale>
      <p:origin x="0" y="0"/>
    </p:cViewPr>
  </p:notesTextViewPr>
  <p:sorterViewPr>
    <p:cViewPr varScale="1">
      <p:scale>
        <a:sx n="1" d="1"/>
        <a:sy n="1" d="1"/>
      </p:scale>
      <p:origin x="0" y="-16588"/>
    </p:cViewPr>
  </p:sorterViewPr>
  <p:notesViewPr>
    <p:cSldViewPr snapToGrid="0" showGuides="1">
      <p:cViewPr varScale="1">
        <p:scale>
          <a:sx n="43" d="100"/>
          <a:sy n="43" d="100"/>
        </p:scale>
        <p:origin x="1756"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gs" Target="tags/tag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8" Type="http://schemas.openxmlformats.org/officeDocument/2006/relationships/package" Target="../embeddings/Microsoft_Excel____6.xlsx"/><Relationship Id="rId3" Type="http://schemas.openxmlformats.org/officeDocument/2006/relationships/image" Target="../media/image43.png"/><Relationship Id="rId7" Type="http://schemas.openxmlformats.org/officeDocument/2006/relationships/image" Target="../media/image47.png"/><Relationship Id="rId2" Type="http://schemas.microsoft.com/office/2011/relationships/chartColorStyle" Target="colors6.xml"/><Relationship Id="rId1" Type="http://schemas.microsoft.com/office/2011/relationships/chartStyle" Target="style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charts/_rels/chart7.xml.rels><?xml version="1.0" encoding="UTF-8" standalone="yes"?>
<Relationships xmlns="http://schemas.openxmlformats.org/package/2006/relationships"><Relationship Id="rId8" Type="http://schemas.openxmlformats.org/officeDocument/2006/relationships/package" Target="../embeddings/Microsoft_Excel____7.xlsx"/><Relationship Id="rId3" Type="http://schemas.openxmlformats.org/officeDocument/2006/relationships/image" Target="../media/image48.png"/><Relationship Id="rId7" Type="http://schemas.openxmlformats.org/officeDocument/2006/relationships/image" Target="../media/image51.png"/><Relationship Id="rId2" Type="http://schemas.microsoft.com/office/2011/relationships/chartColorStyle" Target="colors7.xml"/><Relationship Id="rId1" Type="http://schemas.microsoft.com/office/2011/relationships/chartStyle" Target="style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4.png"/></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20B8-4289-9388-E879A66D9884}"/>
              </c:ext>
            </c:extLst>
          </c:dPt>
          <c:dPt>
            <c:idx val="1"/>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20B8-4289-9388-E879A66D9884}"/>
              </c:ext>
            </c:extLst>
          </c:dPt>
          <c:dPt>
            <c:idx val="2"/>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20B8-4289-9388-E879A66D9884}"/>
              </c:ext>
            </c:extLst>
          </c:dPt>
          <c:dPt>
            <c:idx val="3"/>
            <c:bubble3D val="0"/>
            <c:spPr>
              <a:solidFill>
                <a:schemeClr val="accent5">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4-20B8-4289-9388-E879A66D9884}"/>
              </c:ext>
            </c:extLst>
          </c:dPt>
          <c:dPt>
            <c:idx val="4"/>
            <c:bubble3D val="0"/>
            <c:spPr>
              <a:solidFill>
                <a:schemeClr val="accent4">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20B8-4289-9388-E879A66D9884}"/>
              </c:ext>
            </c:extLst>
          </c:dPt>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8.1999999999999993</c:v>
                </c:pt>
                <c:pt idx="1">
                  <c:v>3.2</c:v>
                </c:pt>
                <c:pt idx="2">
                  <c:v>1.4</c:v>
                </c:pt>
                <c:pt idx="3">
                  <c:v>1.2</c:v>
                </c:pt>
                <c:pt idx="4">
                  <c:v>1</c:v>
                </c:pt>
              </c:numCache>
            </c:numRef>
          </c:val>
          <c:extLst xmlns:c16r2="http://schemas.microsoft.com/office/drawing/2015/06/chart">
            <c:ext xmlns:c16="http://schemas.microsoft.com/office/drawing/2014/chart" uri="{C3380CC4-5D6E-409C-BE32-E72D297353CC}">
              <c16:uniqueId val="{00000000-20B8-4289-9388-E879A66D9884}"/>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lumMod val="20000"/>
                <a:lumOff val="80000"/>
              </a:schemeClr>
            </a:solidFill>
          </c:spPr>
          <c:dPt>
            <c:idx val="0"/>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1-AC1E-4AD5-A6FA-EBB86C109C22}"/>
              </c:ext>
            </c:extLst>
          </c:dPt>
          <c:dPt>
            <c:idx val="1"/>
            <c:bubble3D val="0"/>
            <c:spPr>
              <a:solidFill>
                <a:schemeClr val="accent4">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C1E-4AD5-A6FA-EBB86C109C22}"/>
              </c:ext>
            </c:extLst>
          </c:dPt>
          <c:dPt>
            <c:idx val="2"/>
            <c:bubble3D val="0"/>
            <c:spPr>
              <a:solidFill>
                <a:schemeClr val="accent1">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AC1E-4AD5-A6FA-EBB86C109C22}"/>
              </c:ext>
            </c:extLst>
          </c:dPt>
          <c:dPt>
            <c:idx val="3"/>
            <c:bubble3D val="0"/>
            <c:spPr>
              <a:solidFill>
                <a:schemeClr val="accent1">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AC1E-4AD5-A6FA-EBB86C109C22}"/>
              </c:ext>
            </c:extLst>
          </c:dPt>
          <c:cat>
            <c:strRef>
              <c:f>Sheet1!$A$2:$A$5</c:f>
              <c:strCache>
                <c:ptCount val="2"/>
                <c:pt idx="0">
                  <c:v>1st Qtr</c:v>
                </c:pt>
                <c:pt idx="1">
                  <c:v>2nd Qtr</c:v>
                </c:pt>
              </c:strCache>
            </c:strRef>
          </c:cat>
          <c:val>
            <c:numRef>
              <c:f>Sheet1!$B$2:$B$5</c:f>
              <c:numCache>
                <c:formatCode>General</c:formatCode>
                <c:ptCount val="4"/>
                <c:pt idx="0">
                  <c:v>8.1999999999999993</c:v>
                </c:pt>
                <c:pt idx="1">
                  <c:v>3.5</c:v>
                </c:pt>
              </c:numCache>
            </c:numRef>
          </c:val>
          <c:extLst xmlns:c16r2="http://schemas.microsoft.com/office/drawing/2015/06/chart">
            <c:ext xmlns:c16="http://schemas.microsoft.com/office/drawing/2014/chart" uri="{C3380CC4-5D6E-409C-BE32-E72D297353CC}">
              <c16:uniqueId val="{00000008-AC1E-4AD5-A6FA-EBB86C109C2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1-2D46-46F3-86E8-92F40D7B0638}"/>
              </c:ext>
            </c:extLst>
          </c:dPt>
          <c:dPt>
            <c:idx val="1"/>
            <c:bubble3D val="0"/>
            <c:spPr>
              <a:solidFill>
                <a:schemeClr val="accent4">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D46-46F3-86E8-92F40D7B0638}"/>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2D46-46F3-86E8-92F40D7B0638}"/>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2D46-46F3-86E8-92F40D7B0638}"/>
              </c:ext>
            </c:extLst>
          </c:dPt>
          <c:cat>
            <c:strRef>
              <c:f>Sheet1!$A$2:$A$5</c:f>
              <c:strCache>
                <c:ptCount val="2"/>
                <c:pt idx="0">
                  <c:v>1st Qtr</c:v>
                </c:pt>
                <c:pt idx="1">
                  <c:v>2nd Qtr</c:v>
                </c:pt>
              </c:strCache>
            </c:strRef>
          </c:cat>
          <c:val>
            <c:numRef>
              <c:f>Sheet1!$B$2:$B$5</c:f>
              <c:numCache>
                <c:formatCode>General</c:formatCode>
                <c:ptCount val="4"/>
                <c:pt idx="0">
                  <c:v>8.1999999999999993</c:v>
                </c:pt>
                <c:pt idx="1">
                  <c:v>8</c:v>
                </c:pt>
              </c:numCache>
            </c:numRef>
          </c:val>
          <c:extLst xmlns:c16r2="http://schemas.microsoft.com/office/drawing/2015/06/chart">
            <c:ext xmlns:c16="http://schemas.microsoft.com/office/drawing/2014/chart" uri="{C3380CC4-5D6E-409C-BE32-E72D297353CC}">
              <c16:uniqueId val="{00000008-2D46-46F3-86E8-92F40D7B06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1">
                <a:lumMod val="20000"/>
                <a:lumOff val="80000"/>
              </a:schemeClr>
            </a:solidFill>
          </c:spPr>
          <c:dPt>
            <c:idx val="0"/>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1-0C03-47F8-A84F-1579F7B1BAB8}"/>
              </c:ext>
            </c:extLst>
          </c:dPt>
          <c:dPt>
            <c:idx val="1"/>
            <c:bubble3D val="0"/>
            <c:spPr>
              <a:solidFill>
                <a:schemeClr val="accent4">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C03-47F8-A84F-1579F7B1BAB8}"/>
              </c:ext>
            </c:extLst>
          </c:dPt>
          <c:dPt>
            <c:idx val="2"/>
            <c:bubble3D val="0"/>
            <c:spPr>
              <a:solidFill>
                <a:schemeClr val="accent1">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0C03-47F8-A84F-1579F7B1BAB8}"/>
              </c:ext>
            </c:extLst>
          </c:dPt>
          <c:dPt>
            <c:idx val="3"/>
            <c:bubble3D val="0"/>
            <c:spPr>
              <a:solidFill>
                <a:schemeClr val="accent1">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0C03-47F8-A84F-1579F7B1BAB8}"/>
              </c:ext>
            </c:extLst>
          </c:dPt>
          <c:cat>
            <c:strRef>
              <c:f>Sheet1!$A$2:$A$5</c:f>
              <c:strCache>
                <c:ptCount val="2"/>
                <c:pt idx="0">
                  <c:v>1st Qtr</c:v>
                </c:pt>
                <c:pt idx="1">
                  <c:v>2nd Qtr</c:v>
                </c:pt>
              </c:strCache>
            </c:strRef>
          </c:cat>
          <c:val>
            <c:numRef>
              <c:f>Sheet1!$B$2:$B$5</c:f>
              <c:numCache>
                <c:formatCode>General</c:formatCode>
                <c:ptCount val="4"/>
                <c:pt idx="0">
                  <c:v>8.1999999999999993</c:v>
                </c:pt>
                <c:pt idx="1">
                  <c:v>1</c:v>
                </c:pt>
              </c:numCache>
            </c:numRef>
          </c:val>
          <c:extLst xmlns:c16r2="http://schemas.microsoft.com/office/drawing/2015/06/chart">
            <c:ext xmlns:c16="http://schemas.microsoft.com/office/drawing/2014/chart" uri="{C3380CC4-5D6E-409C-BE32-E72D297353CC}">
              <c16:uniqueId val="{00000008-0C03-47F8-A84F-1579F7B1BAB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51207261399213033"/>
          <c:y val="5.4786601871803665E-3"/>
          <c:w val="0.48719661007395187"/>
          <c:h val="0.73079459985289585"/>
        </c:manualLayout>
      </c:layout>
      <c:doughnutChart>
        <c:varyColors val="1"/>
        <c:ser>
          <c:idx val="0"/>
          <c:order val="0"/>
          <c:tx>
            <c:strRef>
              <c:f>Sheet1!$B$1</c:f>
              <c:strCache>
                <c:ptCount val="1"/>
                <c:pt idx="0">
                  <c:v>Sales</c:v>
                </c:pt>
              </c:strCache>
            </c:strRef>
          </c:tx>
          <c:dPt>
            <c:idx val="0"/>
            <c:bubble3D val="0"/>
            <c:spPr>
              <a:solidFill>
                <a:schemeClr val="accent1">
                  <a:shade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8358-4F5C-934D-739FE6272D2D}"/>
              </c:ext>
            </c:extLst>
          </c:dPt>
          <c:dPt>
            <c:idx val="1"/>
            <c:bubble3D val="0"/>
            <c:spPr>
              <a:solidFill>
                <a:schemeClr val="accent4">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8358-4F5C-934D-739FE6272D2D}"/>
              </c:ext>
            </c:extLst>
          </c:dPt>
          <c:dPt>
            <c:idx val="2"/>
            <c:bubble3D val="0"/>
            <c:spPr>
              <a:solidFill>
                <a:schemeClr val="accent1">
                  <a:tint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8358-4F5C-934D-739FE6272D2D}"/>
              </c:ext>
            </c:extLst>
          </c:dPt>
          <c:dPt>
            <c:idx val="3"/>
            <c:bubble3D val="0"/>
            <c:spPr>
              <a:solidFill>
                <a:schemeClr val="accent1">
                  <a:tint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8358-4F5C-934D-739FE6272D2D}"/>
              </c:ext>
            </c:extLst>
          </c:dPt>
          <c:cat>
            <c:strRef>
              <c:f>Sheet1!$A$2:$A$5</c:f>
              <c:strCache>
                <c:ptCount val="2"/>
                <c:pt idx="0">
                  <c:v>1st Qtr</c:v>
                </c:pt>
                <c:pt idx="1">
                  <c:v>2nd Qtr</c:v>
                </c:pt>
              </c:strCache>
            </c:strRef>
          </c:cat>
          <c:val>
            <c:numRef>
              <c:f>Sheet1!$B$2:$B$5</c:f>
              <c:numCache>
                <c:formatCode>General</c:formatCode>
                <c:ptCount val="4"/>
                <c:pt idx="0">
                  <c:v>8.1999999999999993</c:v>
                </c:pt>
                <c:pt idx="1">
                  <c:v>3.5</c:v>
                </c:pt>
              </c:numCache>
            </c:numRef>
          </c:val>
          <c:extLst xmlns:c16r2="http://schemas.microsoft.com/office/drawing/2015/06/chart">
            <c:ext xmlns:c16="http://schemas.microsoft.com/office/drawing/2014/chart" uri="{C3380CC4-5D6E-409C-BE32-E72D297353CC}">
              <c16:uniqueId val="{00000008-8358-4F5C-934D-739FE6272D2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xmlns:c16r2="http://schemas.microsoft.com/office/drawing/2015/06/chart">
              <c:ext xmlns:c16="http://schemas.microsoft.com/office/drawing/2014/chart" uri="{C3380CC4-5D6E-409C-BE32-E72D297353CC}">
                <c16:uniqueId val="{00000003-DF80-4F98-8567-6ADF75978AD1}"/>
              </c:ext>
            </c:extLst>
          </c:dPt>
          <c:dPt>
            <c:idx val="1"/>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4-DF80-4F98-8567-6ADF75978AD1}"/>
              </c:ext>
            </c:extLst>
          </c:dPt>
          <c:dPt>
            <c:idx val="2"/>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5-DF80-4F98-8567-6ADF75978AD1}"/>
              </c:ext>
            </c:extLst>
          </c:dPt>
          <c:dPt>
            <c:idx val="3"/>
            <c:invertIfNegative val="0"/>
            <c:bubble3D val="0"/>
            <c:spPr>
              <a:blipFill>
                <a:blip xmlns:r="http://schemas.openxmlformats.org/officeDocument/2006/relationships" r:embed="rId6"/>
                <a:stretch>
                  <a:fillRect/>
                </a:stretch>
              </a:blipFill>
              <a:ln>
                <a:noFill/>
              </a:ln>
              <a:effectLst/>
            </c:spPr>
            <c:extLst xmlns:c16r2="http://schemas.microsoft.com/office/drawing/2015/06/chart">
              <c:ext xmlns:c16="http://schemas.microsoft.com/office/drawing/2014/chart" uri="{C3380CC4-5D6E-409C-BE32-E72D297353CC}">
                <c16:uniqueId val="{00000006-DF80-4F98-8567-6ADF75978AD1}"/>
              </c:ext>
            </c:extLst>
          </c:dPt>
          <c:dPt>
            <c:idx val="4"/>
            <c:invertIfNegative val="0"/>
            <c:bubble3D val="0"/>
            <c:spPr>
              <a:blipFill>
                <a:blip xmlns:r="http://schemas.openxmlformats.org/officeDocument/2006/relationships" r:embed="rId7"/>
                <a:stretch>
                  <a:fillRect/>
                </a:stretch>
              </a:blipFill>
              <a:ln>
                <a:noFill/>
              </a:ln>
              <a:effectLst/>
            </c:spPr>
            <c:extLst xmlns:c16r2="http://schemas.microsoft.com/office/drawing/2015/06/chart">
              <c:ext xmlns:c16="http://schemas.microsoft.com/office/drawing/2014/chart" uri="{C3380CC4-5D6E-409C-BE32-E72D297353CC}">
                <c16:uniqueId val="{00000007-DF80-4F98-8567-6ADF75978AD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0%</c:formatCode>
                <c:ptCount val="5"/>
                <c:pt idx="0">
                  <c:v>0.81</c:v>
                </c:pt>
                <c:pt idx="1">
                  <c:v>0.49</c:v>
                </c:pt>
                <c:pt idx="2">
                  <c:v>0.67</c:v>
                </c:pt>
                <c:pt idx="3">
                  <c:v>0.85</c:v>
                </c:pt>
                <c:pt idx="4">
                  <c:v>0.12</c:v>
                </c:pt>
              </c:numCache>
            </c:numRef>
          </c:val>
          <c:extLst xmlns:c16r2="http://schemas.microsoft.com/office/drawing/2015/06/chart">
            <c:ext xmlns:c16="http://schemas.microsoft.com/office/drawing/2014/chart" uri="{C3380CC4-5D6E-409C-BE32-E72D297353CC}">
              <c16:uniqueId val="{00000000-DF80-4F98-8567-6ADF75978AD1}"/>
            </c:ext>
          </c:extLst>
        </c:ser>
        <c:dLbls>
          <c:dLblPos val="outEnd"/>
          <c:showLegendKey val="0"/>
          <c:showVal val="1"/>
          <c:showCatName val="0"/>
          <c:showSerName val="0"/>
          <c:showPercent val="0"/>
          <c:showBubbleSize val="0"/>
        </c:dLbls>
        <c:gapWidth val="219"/>
        <c:overlap val="-27"/>
        <c:axId val="-741798640"/>
        <c:axId val="-741798096"/>
      </c:barChart>
      <c:catAx>
        <c:axId val="-74179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41798096"/>
        <c:crosses val="autoZero"/>
        <c:auto val="1"/>
        <c:lblAlgn val="ctr"/>
        <c:lblOffset val="100"/>
        <c:noMultiLvlLbl val="0"/>
      </c:catAx>
      <c:valAx>
        <c:axId val="-741798096"/>
        <c:scaling>
          <c:orientation val="minMax"/>
        </c:scaling>
        <c:delete val="1"/>
        <c:axPos val="l"/>
        <c:numFmt formatCode="0%" sourceLinked="1"/>
        <c:majorTickMark val="none"/>
        <c:minorTickMark val="none"/>
        <c:tickLblPos val="nextTo"/>
        <c:crossAx val="-741798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extLst xmlns:c16r2="http://schemas.microsoft.com/office/drawing/2015/06/chart">
              <c:ext xmlns:c16="http://schemas.microsoft.com/office/drawing/2014/chart" uri="{C3380CC4-5D6E-409C-BE32-E72D297353CC}">
                <c16:uniqueId val="{00000001-76FF-4CD1-88F3-5BF76DCDED1E}"/>
              </c:ext>
            </c:extLst>
          </c:dPt>
          <c:dPt>
            <c:idx val="1"/>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3-76FF-4CD1-88F3-5BF76DCDED1E}"/>
              </c:ext>
            </c:extLst>
          </c:dPt>
          <c:dPt>
            <c:idx val="2"/>
            <c:invertIfNegative val="0"/>
            <c:bubble3D val="0"/>
            <c:spPr>
              <a:blipFill>
                <a:blip xmlns:r="http://schemas.openxmlformats.org/officeDocument/2006/relationships" r:embed="rId5"/>
                <a:stretch>
                  <a:fillRect/>
                </a:stretch>
              </a:blipFill>
              <a:ln>
                <a:noFill/>
              </a:ln>
              <a:effectLst/>
            </c:spPr>
            <c:extLst xmlns:c16r2="http://schemas.microsoft.com/office/drawing/2015/06/chart">
              <c:ext xmlns:c16="http://schemas.microsoft.com/office/drawing/2014/chart" uri="{C3380CC4-5D6E-409C-BE32-E72D297353CC}">
                <c16:uniqueId val="{00000005-76FF-4CD1-88F3-5BF76DCDED1E}"/>
              </c:ext>
            </c:extLst>
          </c:dPt>
          <c:dPt>
            <c:idx val="3"/>
            <c:invertIfNegative val="0"/>
            <c:bubble3D val="0"/>
            <c:spPr>
              <a:blipFill>
                <a:blip xmlns:r="http://schemas.openxmlformats.org/officeDocument/2006/relationships" r:embed="rId6"/>
                <a:stretch>
                  <a:fillRect/>
                </a:stretch>
              </a:blipFill>
              <a:ln>
                <a:noFill/>
              </a:ln>
              <a:effectLst/>
            </c:spPr>
            <c:extLst xmlns:c16r2="http://schemas.microsoft.com/office/drawing/2015/06/chart">
              <c:ext xmlns:c16="http://schemas.microsoft.com/office/drawing/2014/chart" uri="{C3380CC4-5D6E-409C-BE32-E72D297353CC}">
                <c16:uniqueId val="{00000007-76FF-4CD1-88F3-5BF76DCDED1E}"/>
              </c:ext>
            </c:extLst>
          </c:dPt>
          <c:dPt>
            <c:idx val="4"/>
            <c:invertIfNegative val="0"/>
            <c:bubble3D val="0"/>
            <c:spPr>
              <a:blipFill>
                <a:blip xmlns:r="http://schemas.openxmlformats.org/officeDocument/2006/relationships" r:embed="rId7"/>
                <a:stretch>
                  <a:fillRect/>
                </a:stretch>
              </a:blipFill>
              <a:ln>
                <a:noFill/>
              </a:ln>
              <a:effectLst/>
            </c:spPr>
            <c:extLst xmlns:c16r2="http://schemas.microsoft.com/office/drawing/2015/06/chart">
              <c:ext xmlns:c16="http://schemas.microsoft.com/office/drawing/2014/chart" uri="{C3380CC4-5D6E-409C-BE32-E72D297353CC}">
                <c16:uniqueId val="{00000009-76FF-4CD1-88F3-5BF76DCDED1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0%</c:formatCode>
                <c:ptCount val="5"/>
                <c:pt idx="0">
                  <c:v>0.48</c:v>
                </c:pt>
                <c:pt idx="1">
                  <c:v>0.59</c:v>
                </c:pt>
                <c:pt idx="2">
                  <c:v>0.9</c:v>
                </c:pt>
                <c:pt idx="3">
                  <c:v>0.85</c:v>
                </c:pt>
                <c:pt idx="4">
                  <c:v>0.22</c:v>
                </c:pt>
              </c:numCache>
            </c:numRef>
          </c:val>
          <c:extLst xmlns:c16r2="http://schemas.microsoft.com/office/drawing/2015/06/chart">
            <c:ext xmlns:c16="http://schemas.microsoft.com/office/drawing/2014/chart" uri="{C3380CC4-5D6E-409C-BE32-E72D297353CC}">
              <c16:uniqueId val="{0000000A-76FF-4CD1-88F3-5BF76DCDED1E}"/>
            </c:ext>
          </c:extLst>
        </c:ser>
        <c:dLbls>
          <c:dLblPos val="outEnd"/>
          <c:showLegendKey val="0"/>
          <c:showVal val="1"/>
          <c:showCatName val="0"/>
          <c:showSerName val="0"/>
          <c:showPercent val="0"/>
          <c:showBubbleSize val="0"/>
        </c:dLbls>
        <c:gapWidth val="219"/>
        <c:overlap val="-27"/>
        <c:axId val="-741797552"/>
        <c:axId val="-741799728"/>
      </c:barChart>
      <c:catAx>
        <c:axId val="-741797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41799728"/>
        <c:crosses val="autoZero"/>
        <c:auto val="1"/>
        <c:lblAlgn val="ctr"/>
        <c:lblOffset val="100"/>
        <c:noMultiLvlLbl val="0"/>
      </c:catAx>
      <c:valAx>
        <c:axId val="-741799728"/>
        <c:scaling>
          <c:orientation val="minMax"/>
        </c:scaling>
        <c:delete val="1"/>
        <c:axPos val="l"/>
        <c:numFmt formatCode="0%" sourceLinked="1"/>
        <c:majorTickMark val="none"/>
        <c:minorTickMark val="none"/>
        <c:tickLblPos val="nextTo"/>
        <c:crossAx val="-7417975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8">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4"/>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3CEB-42D1-8E09-B994789C4A06}"/>
            </c:ext>
          </c:extLst>
        </c:ser>
        <c:ser>
          <c:idx val="1"/>
          <c:order val="1"/>
          <c:tx>
            <c:strRef>
              <c:f>Sheet1!$C$1</c:f>
              <c:strCache>
                <c:ptCount val="1"/>
                <c:pt idx="0">
                  <c:v>系列 2</c:v>
                </c:pt>
              </c:strCache>
            </c:strRef>
          </c:tx>
          <c:spPr>
            <a:ln w="28575" cap="rnd">
              <a:solidFill>
                <a:schemeClr val="tx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3CEB-42D1-8E09-B994789C4A06}"/>
            </c:ext>
          </c:extLst>
        </c:ser>
        <c:ser>
          <c:idx val="2"/>
          <c:order val="2"/>
          <c:tx>
            <c:strRef>
              <c:f>Sheet1!$D$1</c:f>
              <c:strCache>
                <c:ptCount val="1"/>
                <c:pt idx="0">
                  <c:v>系列 3</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3CEB-42D1-8E09-B994789C4A06}"/>
            </c:ext>
          </c:extLst>
        </c:ser>
        <c:dLbls>
          <c:showLegendKey val="0"/>
          <c:showVal val="0"/>
          <c:showCatName val="0"/>
          <c:showSerName val="0"/>
          <c:showPercent val="0"/>
          <c:showBubbleSize val="0"/>
        </c:dLbls>
        <c:smooth val="0"/>
        <c:axId val="-741800816"/>
        <c:axId val="-741799184"/>
      </c:lineChart>
      <c:catAx>
        <c:axId val="-741800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41799184"/>
        <c:crosses val="autoZero"/>
        <c:auto val="1"/>
        <c:lblAlgn val="ctr"/>
        <c:lblOffset val="100"/>
        <c:noMultiLvlLbl val="0"/>
      </c:catAx>
      <c:valAx>
        <c:axId val="-741799184"/>
        <c:scaling>
          <c:orientation val="minMax"/>
        </c:scaling>
        <c:delete val="1"/>
        <c:axPos val="l"/>
        <c:numFmt formatCode="General" sourceLinked="1"/>
        <c:majorTickMark val="none"/>
        <c:minorTickMark val="none"/>
        <c:tickLblPos val="nextTo"/>
        <c:crossAx val="-741800816"/>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2D7F7D-C5F4-4AD9-A143-E44DE03C1460}" type="datetimeFigureOut">
              <a:rPr lang="en-GB" smtClean="0"/>
              <a:t>05/06/2019</a:t>
            </a:fld>
            <a:endParaRPr lang="en-GB"/>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D2C281-D73E-4848-B825-D92CE534C541}" type="slidenum">
              <a:rPr lang="en-GB" smtClean="0"/>
              <a:t>‹#›</a:t>
            </a:fld>
            <a:endParaRPr lang="en-GB"/>
          </a:p>
        </p:txBody>
      </p:sp>
    </p:spTree>
    <p:extLst>
      <p:ext uri="{BB962C8B-B14F-4D97-AF65-F5344CB8AC3E}">
        <p14:creationId xmlns:p14="http://schemas.microsoft.com/office/powerpoint/2010/main" val="21651137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4D8FE0-1B40-4EA4-861D-68063501E8BC}" type="datetimeFigureOut">
              <a:rPr lang="en-GB" smtClean="0"/>
              <a:t>05/06/2019</a:t>
            </a:fld>
            <a:endParaRPr lang="en-GB"/>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20C58-77C8-46D3-AD17-DDF97BFA48A9}" type="slidenum">
              <a:rPr lang="en-GB" smtClean="0"/>
              <a:t>‹#›</a:t>
            </a:fld>
            <a:endParaRPr lang="en-GB"/>
          </a:p>
        </p:txBody>
      </p:sp>
    </p:spTree>
    <p:extLst>
      <p:ext uri="{BB962C8B-B14F-4D97-AF65-F5344CB8AC3E}">
        <p14:creationId xmlns:p14="http://schemas.microsoft.com/office/powerpoint/2010/main" val="2352264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4</a:t>
            </a:fld>
            <a:endParaRPr lang="en-GB"/>
          </a:p>
        </p:txBody>
      </p:sp>
    </p:spTree>
    <p:extLst>
      <p:ext uri="{BB962C8B-B14F-4D97-AF65-F5344CB8AC3E}">
        <p14:creationId xmlns:p14="http://schemas.microsoft.com/office/powerpoint/2010/main" val="2667906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17</a:t>
            </a:fld>
            <a:endParaRPr lang="en-GB"/>
          </a:p>
        </p:txBody>
      </p:sp>
    </p:spTree>
    <p:extLst>
      <p:ext uri="{BB962C8B-B14F-4D97-AF65-F5344CB8AC3E}">
        <p14:creationId xmlns:p14="http://schemas.microsoft.com/office/powerpoint/2010/main" val="101334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18</a:t>
            </a:fld>
            <a:endParaRPr lang="en-GB"/>
          </a:p>
        </p:txBody>
      </p:sp>
    </p:spTree>
    <p:extLst>
      <p:ext uri="{BB962C8B-B14F-4D97-AF65-F5344CB8AC3E}">
        <p14:creationId xmlns:p14="http://schemas.microsoft.com/office/powerpoint/2010/main" val="269029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19</a:t>
            </a:fld>
            <a:endParaRPr lang="en-GB"/>
          </a:p>
        </p:txBody>
      </p:sp>
    </p:spTree>
    <p:extLst>
      <p:ext uri="{BB962C8B-B14F-4D97-AF65-F5344CB8AC3E}">
        <p14:creationId xmlns:p14="http://schemas.microsoft.com/office/powerpoint/2010/main" val="268236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20</a:t>
            </a:fld>
            <a:endParaRPr lang="en-GB"/>
          </a:p>
        </p:txBody>
      </p:sp>
    </p:spTree>
    <p:extLst>
      <p:ext uri="{BB962C8B-B14F-4D97-AF65-F5344CB8AC3E}">
        <p14:creationId xmlns:p14="http://schemas.microsoft.com/office/powerpoint/2010/main" val="3739997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21</a:t>
            </a:fld>
            <a:endParaRPr lang="en-GB"/>
          </a:p>
        </p:txBody>
      </p:sp>
    </p:spTree>
    <p:extLst>
      <p:ext uri="{BB962C8B-B14F-4D97-AF65-F5344CB8AC3E}">
        <p14:creationId xmlns:p14="http://schemas.microsoft.com/office/powerpoint/2010/main" val="4198401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22</a:t>
            </a:fld>
            <a:endParaRPr lang="en-GB"/>
          </a:p>
        </p:txBody>
      </p:sp>
    </p:spTree>
    <p:extLst>
      <p:ext uri="{BB962C8B-B14F-4D97-AF65-F5344CB8AC3E}">
        <p14:creationId xmlns:p14="http://schemas.microsoft.com/office/powerpoint/2010/main" val="919124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23</a:t>
            </a:fld>
            <a:endParaRPr lang="en-GB"/>
          </a:p>
        </p:txBody>
      </p:sp>
    </p:spTree>
    <p:extLst>
      <p:ext uri="{BB962C8B-B14F-4D97-AF65-F5344CB8AC3E}">
        <p14:creationId xmlns:p14="http://schemas.microsoft.com/office/powerpoint/2010/main" val="807204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24</a:t>
            </a:fld>
            <a:endParaRPr lang="en-GB"/>
          </a:p>
        </p:txBody>
      </p:sp>
    </p:spTree>
    <p:extLst>
      <p:ext uri="{BB962C8B-B14F-4D97-AF65-F5344CB8AC3E}">
        <p14:creationId xmlns:p14="http://schemas.microsoft.com/office/powerpoint/2010/main" val="3261829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25</a:t>
            </a:fld>
            <a:endParaRPr lang="en-GB"/>
          </a:p>
        </p:txBody>
      </p:sp>
    </p:spTree>
    <p:extLst>
      <p:ext uri="{BB962C8B-B14F-4D97-AF65-F5344CB8AC3E}">
        <p14:creationId xmlns:p14="http://schemas.microsoft.com/office/powerpoint/2010/main" val="3841934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26</a:t>
            </a:fld>
            <a:endParaRPr lang="en-GB"/>
          </a:p>
        </p:txBody>
      </p:sp>
    </p:spTree>
    <p:extLst>
      <p:ext uri="{BB962C8B-B14F-4D97-AF65-F5344CB8AC3E}">
        <p14:creationId xmlns:p14="http://schemas.microsoft.com/office/powerpoint/2010/main" val="259749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5</a:t>
            </a:fld>
            <a:endParaRPr lang="en-GB"/>
          </a:p>
        </p:txBody>
      </p:sp>
    </p:spTree>
    <p:extLst>
      <p:ext uri="{BB962C8B-B14F-4D97-AF65-F5344CB8AC3E}">
        <p14:creationId xmlns:p14="http://schemas.microsoft.com/office/powerpoint/2010/main" val="1374936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27</a:t>
            </a:fld>
            <a:endParaRPr lang="en-GB"/>
          </a:p>
        </p:txBody>
      </p:sp>
    </p:spTree>
    <p:extLst>
      <p:ext uri="{BB962C8B-B14F-4D97-AF65-F5344CB8AC3E}">
        <p14:creationId xmlns:p14="http://schemas.microsoft.com/office/powerpoint/2010/main" val="2040788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28</a:t>
            </a:fld>
            <a:endParaRPr lang="en-GB"/>
          </a:p>
        </p:txBody>
      </p:sp>
    </p:spTree>
    <p:extLst>
      <p:ext uri="{BB962C8B-B14F-4D97-AF65-F5344CB8AC3E}">
        <p14:creationId xmlns:p14="http://schemas.microsoft.com/office/powerpoint/2010/main" val="931271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31</a:t>
            </a:fld>
            <a:endParaRPr lang="en-GB"/>
          </a:p>
        </p:txBody>
      </p:sp>
    </p:spTree>
    <p:extLst>
      <p:ext uri="{BB962C8B-B14F-4D97-AF65-F5344CB8AC3E}">
        <p14:creationId xmlns:p14="http://schemas.microsoft.com/office/powerpoint/2010/main" val="21662715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32</a:t>
            </a:fld>
            <a:endParaRPr lang="en-GB"/>
          </a:p>
        </p:txBody>
      </p:sp>
    </p:spTree>
    <p:extLst>
      <p:ext uri="{BB962C8B-B14F-4D97-AF65-F5344CB8AC3E}">
        <p14:creationId xmlns:p14="http://schemas.microsoft.com/office/powerpoint/2010/main" val="434788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33</a:t>
            </a:fld>
            <a:endParaRPr lang="en-GB"/>
          </a:p>
        </p:txBody>
      </p:sp>
    </p:spTree>
    <p:extLst>
      <p:ext uri="{BB962C8B-B14F-4D97-AF65-F5344CB8AC3E}">
        <p14:creationId xmlns:p14="http://schemas.microsoft.com/office/powerpoint/2010/main" val="4127429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34</a:t>
            </a:fld>
            <a:endParaRPr lang="en-GB"/>
          </a:p>
        </p:txBody>
      </p:sp>
    </p:spTree>
    <p:extLst>
      <p:ext uri="{BB962C8B-B14F-4D97-AF65-F5344CB8AC3E}">
        <p14:creationId xmlns:p14="http://schemas.microsoft.com/office/powerpoint/2010/main" val="2138243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35</a:t>
            </a:fld>
            <a:endParaRPr lang="en-GB"/>
          </a:p>
        </p:txBody>
      </p:sp>
    </p:spTree>
    <p:extLst>
      <p:ext uri="{BB962C8B-B14F-4D97-AF65-F5344CB8AC3E}">
        <p14:creationId xmlns:p14="http://schemas.microsoft.com/office/powerpoint/2010/main" val="4259814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36</a:t>
            </a:fld>
            <a:endParaRPr lang="en-GB"/>
          </a:p>
        </p:txBody>
      </p:sp>
    </p:spTree>
    <p:extLst>
      <p:ext uri="{BB962C8B-B14F-4D97-AF65-F5344CB8AC3E}">
        <p14:creationId xmlns:p14="http://schemas.microsoft.com/office/powerpoint/2010/main" val="8718271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37</a:t>
            </a:fld>
            <a:endParaRPr lang="en-GB"/>
          </a:p>
        </p:txBody>
      </p:sp>
    </p:spTree>
    <p:extLst>
      <p:ext uri="{BB962C8B-B14F-4D97-AF65-F5344CB8AC3E}">
        <p14:creationId xmlns:p14="http://schemas.microsoft.com/office/powerpoint/2010/main" val="917971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38</a:t>
            </a:fld>
            <a:endParaRPr lang="en-GB"/>
          </a:p>
        </p:txBody>
      </p:sp>
    </p:spTree>
    <p:extLst>
      <p:ext uri="{BB962C8B-B14F-4D97-AF65-F5344CB8AC3E}">
        <p14:creationId xmlns:p14="http://schemas.microsoft.com/office/powerpoint/2010/main" val="3922178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6</a:t>
            </a:fld>
            <a:endParaRPr lang="en-GB"/>
          </a:p>
        </p:txBody>
      </p:sp>
    </p:spTree>
    <p:extLst>
      <p:ext uri="{BB962C8B-B14F-4D97-AF65-F5344CB8AC3E}">
        <p14:creationId xmlns:p14="http://schemas.microsoft.com/office/powerpoint/2010/main" val="4263623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39</a:t>
            </a:fld>
            <a:endParaRPr lang="en-GB"/>
          </a:p>
        </p:txBody>
      </p:sp>
    </p:spTree>
    <p:extLst>
      <p:ext uri="{BB962C8B-B14F-4D97-AF65-F5344CB8AC3E}">
        <p14:creationId xmlns:p14="http://schemas.microsoft.com/office/powerpoint/2010/main" val="1647613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40</a:t>
            </a:fld>
            <a:endParaRPr lang="en-GB"/>
          </a:p>
        </p:txBody>
      </p:sp>
    </p:spTree>
    <p:extLst>
      <p:ext uri="{BB962C8B-B14F-4D97-AF65-F5344CB8AC3E}">
        <p14:creationId xmlns:p14="http://schemas.microsoft.com/office/powerpoint/2010/main" val="2938481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41</a:t>
            </a:fld>
            <a:endParaRPr lang="en-GB"/>
          </a:p>
        </p:txBody>
      </p:sp>
    </p:spTree>
    <p:extLst>
      <p:ext uri="{BB962C8B-B14F-4D97-AF65-F5344CB8AC3E}">
        <p14:creationId xmlns:p14="http://schemas.microsoft.com/office/powerpoint/2010/main" val="1713049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7</a:t>
            </a:fld>
            <a:endParaRPr lang="en-GB"/>
          </a:p>
        </p:txBody>
      </p:sp>
    </p:spTree>
    <p:extLst>
      <p:ext uri="{BB962C8B-B14F-4D97-AF65-F5344CB8AC3E}">
        <p14:creationId xmlns:p14="http://schemas.microsoft.com/office/powerpoint/2010/main" val="601846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12</a:t>
            </a:fld>
            <a:endParaRPr lang="en-GB"/>
          </a:p>
        </p:txBody>
      </p:sp>
    </p:spTree>
    <p:extLst>
      <p:ext uri="{BB962C8B-B14F-4D97-AF65-F5344CB8AC3E}">
        <p14:creationId xmlns:p14="http://schemas.microsoft.com/office/powerpoint/2010/main" val="3253717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13</a:t>
            </a:fld>
            <a:endParaRPr lang="en-GB"/>
          </a:p>
        </p:txBody>
      </p:sp>
    </p:spTree>
    <p:extLst>
      <p:ext uri="{BB962C8B-B14F-4D97-AF65-F5344CB8AC3E}">
        <p14:creationId xmlns:p14="http://schemas.microsoft.com/office/powerpoint/2010/main" val="1093098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14</a:t>
            </a:fld>
            <a:endParaRPr lang="en-GB"/>
          </a:p>
        </p:txBody>
      </p:sp>
    </p:spTree>
    <p:extLst>
      <p:ext uri="{BB962C8B-B14F-4D97-AF65-F5344CB8AC3E}">
        <p14:creationId xmlns:p14="http://schemas.microsoft.com/office/powerpoint/2010/main" val="1855474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a:p>
        </p:txBody>
      </p:sp>
      <p:sp>
        <p:nvSpPr>
          <p:cNvPr id="4" name="灯片编号占位符 3"/>
          <p:cNvSpPr>
            <a:spLocks noGrp="1"/>
          </p:cNvSpPr>
          <p:nvPr>
            <p:ph type="sldNum" sz="quarter" idx="10"/>
          </p:nvPr>
        </p:nvSpPr>
        <p:spPr/>
        <p:txBody>
          <a:bodyPr/>
          <a:lstStyle/>
          <a:p>
            <a:fld id="{77820C58-77C8-46D3-AD17-DDF97BFA48A9}" type="slidenum">
              <a:rPr lang="en-GB" smtClean="0"/>
              <a:t>15</a:t>
            </a:fld>
            <a:endParaRPr lang="en-GB"/>
          </a:p>
        </p:txBody>
      </p:sp>
    </p:spTree>
    <p:extLst>
      <p:ext uri="{BB962C8B-B14F-4D97-AF65-F5344CB8AC3E}">
        <p14:creationId xmlns:p14="http://schemas.microsoft.com/office/powerpoint/2010/main" val="3582444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10"/>
          </p:nvPr>
        </p:nvSpPr>
        <p:spPr/>
        <p:txBody>
          <a:bodyPr/>
          <a:lstStyle/>
          <a:p>
            <a:fld id="{77820C58-77C8-46D3-AD17-DDF97BFA48A9}" type="slidenum">
              <a:rPr lang="en-GB" smtClean="0"/>
              <a:t>16</a:t>
            </a:fld>
            <a:endParaRPr lang="en-GB"/>
          </a:p>
        </p:txBody>
      </p:sp>
    </p:spTree>
    <p:extLst>
      <p:ext uri="{BB962C8B-B14F-4D97-AF65-F5344CB8AC3E}">
        <p14:creationId xmlns:p14="http://schemas.microsoft.com/office/powerpoint/2010/main" val="42631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125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lIns="0" bIns="0">
            <a:normAutofit/>
          </a:bodyPr>
          <a:lstStyle>
            <a:lvl1pPr>
              <a:defRPr sz="2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GB"/>
          </a:p>
        </p:txBody>
      </p:sp>
      <p:sp>
        <p:nvSpPr>
          <p:cNvPr id="4" name="日期占位符 3"/>
          <p:cNvSpPr>
            <a:spLocks noGrp="1"/>
          </p:cNvSpPr>
          <p:nvPr>
            <p:ph type="dt" sz="half" idx="10"/>
          </p:nvPr>
        </p:nvSpPr>
        <p:spPr/>
        <p:txBody>
          <a:bodyPr/>
          <a:lstStyle/>
          <a:p>
            <a:endParaRPr lang="en-GB"/>
          </a:p>
        </p:txBody>
      </p:sp>
      <p:sp>
        <p:nvSpPr>
          <p:cNvPr id="5" name="页脚占位符 4"/>
          <p:cNvSpPr>
            <a:spLocks noGrp="1"/>
          </p:cNvSpPr>
          <p:nvPr>
            <p:ph type="ftr" sz="quarter" idx="11"/>
          </p:nvPr>
        </p:nvSpPr>
        <p:spPr/>
        <p:txBody>
          <a:bodyPr/>
          <a:lstStyle/>
          <a:p>
            <a:endParaRPr lang="en-GB"/>
          </a:p>
        </p:txBody>
      </p:sp>
      <p:sp>
        <p:nvSpPr>
          <p:cNvPr id="6" name="灯片编号占位符 5"/>
          <p:cNvSpPr>
            <a:spLocks noGrp="1"/>
          </p:cNvSpPr>
          <p:nvPr>
            <p:ph type="sldNum" sz="quarter" idx="12"/>
          </p:nvPr>
        </p:nvSpPr>
        <p:spPr/>
        <p:txBody>
          <a:bodyPr/>
          <a:lstStyle/>
          <a:p>
            <a:fld id="{24A4691D-D010-46BE-B442-EF494489A3A5}" type="slidenum">
              <a:rPr lang="en-GB" smtClean="0"/>
              <a:t>‹#›</a:t>
            </a:fld>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8" name="直接连接符 7">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313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1478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0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322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userDrawn="1"/>
        </p:nvSpPr>
        <p:spPr>
          <a:xfrm>
            <a:off x="3587751" y="2733020"/>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图片占位符 6"/>
          <p:cNvSpPr>
            <a:spLocks noGrp="1"/>
          </p:cNvSpPr>
          <p:nvPr>
            <p:ph type="pic" sz="quarter" idx="13"/>
          </p:nvPr>
        </p:nvSpPr>
        <p:spPr>
          <a:xfrm>
            <a:off x="3748817" y="2900237"/>
            <a:ext cx="1485900" cy="1485900"/>
          </a:xfrm>
          <a:prstGeom prst="ellipse">
            <a:avLst/>
          </a:prstGeom>
        </p:spPr>
        <p:txBody>
          <a:bodyPr/>
          <a:lstStyle/>
          <a:p>
            <a:endParaRPr lang="en-GB"/>
          </a:p>
        </p:txBody>
      </p:sp>
      <p:sp>
        <p:nvSpPr>
          <p:cNvPr id="15" name="椭圆 14"/>
          <p:cNvSpPr/>
          <p:nvPr userDrawn="1"/>
        </p:nvSpPr>
        <p:spPr>
          <a:xfrm>
            <a:off x="6819899" y="2733020"/>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图片占位符 6"/>
          <p:cNvSpPr>
            <a:spLocks noGrp="1"/>
          </p:cNvSpPr>
          <p:nvPr>
            <p:ph type="pic" sz="quarter" idx="14"/>
          </p:nvPr>
        </p:nvSpPr>
        <p:spPr>
          <a:xfrm>
            <a:off x="6980965" y="2900237"/>
            <a:ext cx="1485900" cy="1485900"/>
          </a:xfrm>
          <a:prstGeom prst="ellipse">
            <a:avLst/>
          </a:prstGeom>
        </p:spPr>
        <p:txBody>
          <a:bodyPr/>
          <a:lstStyle/>
          <a:p>
            <a:endParaRPr lang="en-GB"/>
          </a:p>
        </p:txBody>
      </p:sp>
    </p:spTree>
    <p:extLst>
      <p:ext uri="{BB962C8B-B14F-4D97-AF65-F5344CB8AC3E}">
        <p14:creationId xmlns:p14="http://schemas.microsoft.com/office/powerpoint/2010/main" val="2779336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userDrawn="1"/>
        </p:nvSpPr>
        <p:spPr>
          <a:xfrm>
            <a:off x="5211234" y="1401352"/>
            <a:ext cx="1803401" cy="18034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图片占位符 6"/>
          <p:cNvSpPr>
            <a:spLocks noGrp="1"/>
          </p:cNvSpPr>
          <p:nvPr>
            <p:ph type="pic" sz="quarter" idx="13"/>
          </p:nvPr>
        </p:nvSpPr>
        <p:spPr>
          <a:xfrm>
            <a:off x="5372300" y="1568569"/>
            <a:ext cx="1485900" cy="1485900"/>
          </a:xfrm>
          <a:prstGeom prst="ellipse">
            <a:avLst/>
          </a:prstGeom>
        </p:spPr>
        <p:txBody>
          <a:bodyPr/>
          <a:lstStyle/>
          <a:p>
            <a:endParaRPr lang="en-GB"/>
          </a:p>
        </p:txBody>
      </p:sp>
    </p:spTree>
    <p:extLst>
      <p:ext uri="{BB962C8B-B14F-4D97-AF65-F5344CB8AC3E}">
        <p14:creationId xmlns:p14="http://schemas.microsoft.com/office/powerpoint/2010/main" val="2133121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图片占位符 6"/>
          <p:cNvSpPr>
            <a:spLocks noGrp="1"/>
          </p:cNvSpPr>
          <p:nvPr>
            <p:ph type="pic" sz="quarter" idx="13"/>
          </p:nvPr>
        </p:nvSpPr>
        <p:spPr>
          <a:xfrm>
            <a:off x="1506089" y="2244880"/>
            <a:ext cx="916001" cy="916001"/>
          </a:xfrm>
          <a:prstGeom prst="ellipse">
            <a:avLst/>
          </a:prstGeom>
        </p:spPr>
        <p:txBody>
          <a:bodyPr/>
          <a:lstStyle/>
          <a:p>
            <a:endParaRPr lang="en-GB"/>
          </a:p>
        </p:txBody>
      </p:sp>
      <p:sp>
        <p:nvSpPr>
          <p:cNvPr id="24" name="图片占位符 6"/>
          <p:cNvSpPr>
            <a:spLocks noGrp="1"/>
          </p:cNvSpPr>
          <p:nvPr>
            <p:ph type="pic" sz="quarter" idx="14"/>
          </p:nvPr>
        </p:nvSpPr>
        <p:spPr>
          <a:xfrm>
            <a:off x="4312749" y="2244880"/>
            <a:ext cx="916001" cy="916001"/>
          </a:xfrm>
          <a:prstGeom prst="ellipse">
            <a:avLst/>
          </a:prstGeom>
        </p:spPr>
        <p:txBody>
          <a:bodyPr/>
          <a:lstStyle/>
          <a:p>
            <a:endParaRPr lang="en-GB"/>
          </a:p>
        </p:txBody>
      </p:sp>
      <p:sp>
        <p:nvSpPr>
          <p:cNvPr id="25" name="图片占位符 6"/>
          <p:cNvSpPr>
            <a:spLocks noGrp="1"/>
          </p:cNvSpPr>
          <p:nvPr>
            <p:ph type="pic" sz="quarter" idx="15"/>
          </p:nvPr>
        </p:nvSpPr>
        <p:spPr>
          <a:xfrm>
            <a:off x="7119438" y="2244880"/>
            <a:ext cx="916001" cy="916001"/>
          </a:xfrm>
          <a:prstGeom prst="ellipse">
            <a:avLst/>
          </a:prstGeom>
        </p:spPr>
        <p:txBody>
          <a:bodyPr/>
          <a:lstStyle/>
          <a:p>
            <a:endParaRPr lang="en-GB"/>
          </a:p>
        </p:txBody>
      </p:sp>
      <p:sp>
        <p:nvSpPr>
          <p:cNvPr id="26" name="图片占位符 6"/>
          <p:cNvSpPr>
            <a:spLocks noGrp="1"/>
          </p:cNvSpPr>
          <p:nvPr>
            <p:ph type="pic" sz="quarter" idx="16"/>
          </p:nvPr>
        </p:nvSpPr>
        <p:spPr>
          <a:xfrm>
            <a:off x="9926126" y="2244880"/>
            <a:ext cx="916001" cy="916001"/>
          </a:xfrm>
          <a:prstGeom prst="ellipse">
            <a:avLst/>
          </a:prstGeom>
        </p:spPr>
        <p:txBody>
          <a:bodyPr/>
          <a:lstStyle/>
          <a:p>
            <a:endParaRPr lang="en-GB"/>
          </a:p>
        </p:txBody>
      </p:sp>
    </p:spTree>
    <p:extLst>
      <p:ext uri="{BB962C8B-B14F-4D97-AF65-F5344CB8AC3E}">
        <p14:creationId xmlns:p14="http://schemas.microsoft.com/office/powerpoint/2010/main" val="2895670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9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368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sp>
        <p:nvSpPr>
          <p:cNvPr id="11" name="图片占位符 10"/>
          <p:cNvSpPr>
            <a:spLocks noGrp="1"/>
          </p:cNvSpPr>
          <p:nvPr>
            <p:ph type="pic" sz="quarter" idx="13"/>
          </p:nvPr>
        </p:nvSpPr>
        <p:spPr>
          <a:xfrm>
            <a:off x="660400" y="1686603"/>
            <a:ext cx="3036173" cy="4043363"/>
          </a:xfrm>
          <a:prstGeom prst="roundRect">
            <a:avLst>
              <a:gd name="adj" fmla="val 8424"/>
            </a:avLst>
          </a:prstGeom>
        </p:spPr>
        <p:txBody>
          <a:bodyPr/>
          <a:lstStyle/>
          <a:p>
            <a:endParaRPr lang="en-GB"/>
          </a:p>
        </p:txBody>
      </p:sp>
      <p:sp>
        <p:nvSpPr>
          <p:cNvPr id="12" name="图片占位符 10"/>
          <p:cNvSpPr>
            <a:spLocks noGrp="1"/>
          </p:cNvSpPr>
          <p:nvPr>
            <p:ph type="pic" sz="quarter" idx="14"/>
          </p:nvPr>
        </p:nvSpPr>
        <p:spPr>
          <a:xfrm>
            <a:off x="4559920" y="1686603"/>
            <a:ext cx="3036173" cy="4043363"/>
          </a:xfrm>
          <a:prstGeom prst="roundRect">
            <a:avLst>
              <a:gd name="adj" fmla="val 7790"/>
            </a:avLst>
          </a:prstGeom>
        </p:spPr>
        <p:txBody>
          <a:bodyPr/>
          <a:lstStyle/>
          <a:p>
            <a:endParaRPr lang="en-GB"/>
          </a:p>
        </p:txBody>
      </p:sp>
      <p:sp>
        <p:nvSpPr>
          <p:cNvPr id="13" name="图片占位符 10"/>
          <p:cNvSpPr>
            <a:spLocks noGrp="1"/>
          </p:cNvSpPr>
          <p:nvPr>
            <p:ph type="pic" sz="quarter" idx="15"/>
          </p:nvPr>
        </p:nvSpPr>
        <p:spPr>
          <a:xfrm>
            <a:off x="8459438" y="1686603"/>
            <a:ext cx="3036173" cy="4043363"/>
          </a:xfrm>
          <a:prstGeom prst="roundRect">
            <a:avLst>
              <a:gd name="adj" fmla="val 6522"/>
            </a:avLst>
          </a:prstGeom>
        </p:spPr>
        <p:txBody>
          <a:bodyPr/>
          <a:lstStyle/>
          <a:p>
            <a:endParaRPr lang="en-GB"/>
          </a:p>
        </p:txBody>
      </p:sp>
      <p:pic>
        <p:nvPicPr>
          <p:cNvPr id="10" name="图片 9"/>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5" name="直接连接符 14">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7389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sp>
        <p:nvSpPr>
          <p:cNvPr id="9" name="图片占位符 8"/>
          <p:cNvSpPr>
            <a:spLocks noGrp="1"/>
          </p:cNvSpPr>
          <p:nvPr>
            <p:ph type="pic" sz="quarter" idx="13"/>
          </p:nvPr>
        </p:nvSpPr>
        <p:spPr>
          <a:xfrm>
            <a:off x="4259017" y="1141627"/>
            <a:ext cx="3673966" cy="4992473"/>
          </a:xfrm>
          <a:prstGeom prst="roundRect">
            <a:avLst/>
          </a:prstGeom>
        </p:spPr>
        <p:txBody>
          <a:bodyPr/>
          <a:lstStyle/>
          <a:p>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1" name="直接连接符 10">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9179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6881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sp>
        <p:nvSpPr>
          <p:cNvPr id="49" name="任意多边形 48"/>
          <p:cNvSpPr/>
          <p:nvPr userDrawn="1"/>
        </p:nvSpPr>
        <p:spPr>
          <a:xfrm flipH="1">
            <a:off x="0" y="0"/>
            <a:ext cx="11705012" cy="6858000"/>
          </a:xfrm>
          <a:custGeom>
            <a:avLst/>
            <a:gdLst>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4140609 w 11705012"/>
              <a:gd name="connsiteY1" fmla="*/ 58366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05012" h="6858000">
                <a:moveTo>
                  <a:pt x="0" y="0"/>
                </a:moveTo>
                <a:lnTo>
                  <a:pt x="2350719" y="38910"/>
                </a:lnTo>
                <a:cubicBezTo>
                  <a:pt x="1843643" y="7850220"/>
                  <a:pt x="6356038" y="3326859"/>
                  <a:pt x="11705012" y="6858000"/>
                </a:cubicBezTo>
                <a:lnTo>
                  <a:pt x="6105596" y="6858000"/>
                </a:lnTo>
                <a:lnTo>
                  <a:pt x="0" y="68580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0" name="任意多边形 29"/>
          <p:cNvSpPr/>
          <p:nvPr userDrawn="1"/>
        </p:nvSpPr>
        <p:spPr>
          <a:xfrm flipH="1">
            <a:off x="486381" y="0"/>
            <a:ext cx="11705012" cy="6858000"/>
          </a:xfrm>
          <a:custGeom>
            <a:avLst/>
            <a:gdLst>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0" fmla="*/ 0 w 11705012"/>
              <a:gd name="connsiteY0" fmla="*/ 0 h 6858000"/>
              <a:gd name="connsiteX1" fmla="*/ 6105596 w 11705012"/>
              <a:gd name="connsiteY1" fmla="*/ 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4140609 w 11705012"/>
              <a:gd name="connsiteY1" fmla="*/ 58366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 name="connsiteX0" fmla="*/ 0 w 11705012"/>
              <a:gd name="connsiteY0" fmla="*/ 0 h 6858000"/>
              <a:gd name="connsiteX1" fmla="*/ 2350719 w 11705012"/>
              <a:gd name="connsiteY1" fmla="*/ 38910 h 6858000"/>
              <a:gd name="connsiteX2" fmla="*/ 11705012 w 11705012"/>
              <a:gd name="connsiteY2" fmla="*/ 6858000 h 6858000"/>
              <a:gd name="connsiteX3" fmla="*/ 6105596 w 11705012"/>
              <a:gd name="connsiteY3" fmla="*/ 6858000 h 6858000"/>
              <a:gd name="connsiteX4" fmla="*/ 0 w 11705012"/>
              <a:gd name="connsiteY4" fmla="*/ 6858000 h 6858000"/>
              <a:gd name="connsiteX5" fmla="*/ 0 w 1170501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05012" h="6858000">
                <a:moveTo>
                  <a:pt x="0" y="0"/>
                </a:moveTo>
                <a:lnTo>
                  <a:pt x="2350719" y="38910"/>
                </a:lnTo>
                <a:cubicBezTo>
                  <a:pt x="1843643" y="7850220"/>
                  <a:pt x="6356038" y="3326859"/>
                  <a:pt x="11705012" y="6858000"/>
                </a:cubicBezTo>
                <a:lnTo>
                  <a:pt x="6105596" y="6858000"/>
                </a:lnTo>
                <a:lnTo>
                  <a:pt x="0" y="6858000"/>
                </a:lnTo>
                <a:lnTo>
                  <a:pt x="0" y="0"/>
                </a:lnTo>
                <a:close/>
              </a:path>
            </a:pathLst>
          </a:custGeom>
          <a:blipFill dpi="0" rotWithShape="1">
            <a:blip r:embed="rId2"/>
            <a:srcRect/>
            <a:tile tx="-6565900" ty="-50546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标题 1"/>
          <p:cNvSpPr>
            <a:spLocks noGrp="1"/>
          </p:cNvSpPr>
          <p:nvPr>
            <p:ph type="ctrTitle"/>
          </p:nvPr>
        </p:nvSpPr>
        <p:spPr>
          <a:xfrm>
            <a:off x="660400" y="2781141"/>
            <a:ext cx="9715500" cy="995363"/>
          </a:xfrm>
        </p:spPr>
        <p:txBody>
          <a:bodyPr lIns="0" anchor="b">
            <a:normAutofit/>
          </a:bodyPr>
          <a:lstStyle>
            <a:lvl1pPr algn="l">
              <a:defRPr sz="5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41" name="文本占位符 4"/>
          <p:cNvSpPr>
            <a:spLocks noGrp="1"/>
          </p:cNvSpPr>
          <p:nvPr>
            <p:ph type="body" sz="quarter" idx="10"/>
          </p:nvPr>
        </p:nvSpPr>
        <p:spPr>
          <a:xfrm>
            <a:off x="660400" y="3859294"/>
            <a:ext cx="8257569" cy="424732"/>
          </a:xfrm>
        </p:spPr>
        <p:txBody>
          <a:bodyPr wrap="square" lIns="0">
            <a:spAutoFit/>
          </a:bodyPr>
          <a:lstStyle>
            <a:lvl1pPr marL="0" indent="0">
              <a:buNone/>
              <a:defRPr lang="zh-CN" altLang="en-US" sz="2400" spc="200" dirty="0" smtClean="0">
                <a:solidFill>
                  <a:schemeClr val="tx1">
                    <a:lumMod val="75000"/>
                    <a:lumOff val="25000"/>
                  </a:schemeClr>
                </a:solidFill>
              </a:defRPr>
            </a:lvl1pPr>
          </a:lstStyle>
          <a:p>
            <a:pPr marL="0" lvl="0"/>
            <a:r>
              <a:rPr lang="zh-CN" altLang="en-US" dirty="0"/>
              <a:t>编辑母版文本样式</a:t>
            </a:r>
          </a:p>
        </p:txBody>
      </p:sp>
      <p:grpSp>
        <p:nvGrpSpPr>
          <p:cNvPr id="42" name="组合 41"/>
          <p:cNvGrpSpPr/>
          <p:nvPr userDrawn="1"/>
        </p:nvGrpSpPr>
        <p:grpSpPr>
          <a:xfrm>
            <a:off x="690195" y="2192387"/>
            <a:ext cx="2472105" cy="382259"/>
            <a:chOff x="1312495" y="2541815"/>
            <a:chExt cx="3970896" cy="614016"/>
          </a:xfrm>
        </p:grpSpPr>
        <p:pic>
          <p:nvPicPr>
            <p:cNvPr id="43" name="图片 4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12495" y="2541815"/>
              <a:ext cx="496241" cy="614015"/>
            </a:xfrm>
            <a:prstGeom prst="rect">
              <a:avLst/>
            </a:prstGeom>
          </p:spPr>
        </p:pic>
        <p:pic>
          <p:nvPicPr>
            <p:cNvPr id="44" name="图片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8403" y="2541815"/>
              <a:ext cx="400228" cy="614014"/>
            </a:xfrm>
            <a:prstGeom prst="rect">
              <a:avLst/>
            </a:prstGeom>
          </p:spPr>
        </p:pic>
        <p:pic>
          <p:nvPicPr>
            <p:cNvPr id="45" name="图片 4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87336" y="2541815"/>
              <a:ext cx="682467" cy="614015"/>
            </a:xfrm>
            <a:prstGeom prst="rect">
              <a:avLst/>
            </a:prstGeom>
          </p:spPr>
        </p:pic>
        <p:pic>
          <p:nvPicPr>
            <p:cNvPr id="46" name="图片 4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27231" y="2541815"/>
              <a:ext cx="549792" cy="614016"/>
            </a:xfrm>
            <a:prstGeom prst="rect">
              <a:avLst/>
            </a:prstGeom>
          </p:spPr>
        </p:pic>
        <p:pic>
          <p:nvPicPr>
            <p:cNvPr id="47" name="图片 4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155623" y="2541815"/>
              <a:ext cx="454960" cy="614015"/>
            </a:xfrm>
            <a:prstGeom prst="rect">
              <a:avLst/>
            </a:prstGeom>
          </p:spPr>
        </p:pic>
        <p:pic>
          <p:nvPicPr>
            <p:cNvPr id="48" name="图片 47"/>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789184" y="2541815"/>
              <a:ext cx="494207" cy="614015"/>
            </a:xfrm>
            <a:prstGeom prst="rect">
              <a:avLst/>
            </a:prstGeom>
          </p:spPr>
        </p:pic>
      </p:grpSp>
    </p:spTree>
    <p:extLst>
      <p:ext uri="{BB962C8B-B14F-4D97-AF65-F5344CB8AC3E}">
        <p14:creationId xmlns:p14="http://schemas.microsoft.com/office/powerpoint/2010/main" val="2336049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日期占位符 2"/>
          <p:cNvSpPr>
            <a:spLocks noGrp="1"/>
          </p:cNvSpPr>
          <p:nvPr>
            <p:ph type="dt" sz="half" idx="10"/>
          </p:nvPr>
        </p:nvSpPr>
        <p:spPr/>
        <p:txBody>
          <a:bodyPr/>
          <a:lstStyle/>
          <a:p>
            <a:endParaRPr lang="en-GB"/>
          </a:p>
        </p:txBody>
      </p:sp>
      <p:sp>
        <p:nvSpPr>
          <p:cNvPr id="4" name="页脚占位符 3"/>
          <p:cNvSpPr>
            <a:spLocks noGrp="1"/>
          </p:cNvSpPr>
          <p:nvPr>
            <p:ph type="ftr" sz="quarter" idx="11"/>
          </p:nvPr>
        </p:nvSpPr>
        <p:spPr/>
        <p:txBody>
          <a:bodyPr/>
          <a:lstStyle/>
          <a:p>
            <a:endParaRPr lang="en-GB"/>
          </a:p>
        </p:txBody>
      </p:sp>
      <p:sp>
        <p:nvSpPr>
          <p:cNvPr id="5" name="灯片编号占位符 4"/>
          <p:cNvSpPr>
            <a:spLocks noGrp="1"/>
          </p:cNvSpPr>
          <p:nvPr>
            <p:ph type="sldNum" sz="quarter" idx="12"/>
          </p:nvPr>
        </p:nvSpPr>
        <p:spPr/>
        <p:txBody>
          <a:bodyPr/>
          <a:lstStyle/>
          <a:p>
            <a:fld id="{24A4691D-D010-46BE-B442-EF494489A3A5}" type="slidenum">
              <a:rPr lang="en-GB" smtClean="0"/>
              <a:t>‹#›</a:t>
            </a:fld>
            <a:endParaRPr lang="en-GB"/>
          </a:p>
        </p:txBody>
      </p:sp>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0"/>
            <a:ext cx="12192000" cy="6893960"/>
          </a:xfrm>
          <a:prstGeom prst="rect">
            <a:avLst/>
          </a:prstGeom>
          <a:blipFill dpi="0" rotWithShape="1">
            <a:blip r:embed="rId4">
              <a:alphaModFix amt="9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图片占位符 10"/>
          <p:cNvSpPr>
            <a:spLocks noGrp="1"/>
          </p:cNvSpPr>
          <p:nvPr>
            <p:ph type="pic" sz="quarter" idx="13"/>
          </p:nvPr>
        </p:nvSpPr>
        <p:spPr>
          <a:xfrm>
            <a:off x="1684262" y="1253590"/>
            <a:ext cx="4240770" cy="4745316"/>
          </a:xfrm>
          <a:prstGeom prst="roundRect">
            <a:avLst>
              <a:gd name="adj" fmla="val 14984"/>
            </a:avLst>
          </a:prstGeom>
        </p:spPr>
        <p:txBody>
          <a:bodyPr/>
          <a:lstStyle/>
          <a:p>
            <a:endParaRPr lang="en-GB"/>
          </a:p>
        </p:txBody>
      </p:sp>
    </p:spTree>
    <p:extLst>
      <p:ext uri="{BB962C8B-B14F-4D97-AF65-F5344CB8AC3E}">
        <p14:creationId xmlns:p14="http://schemas.microsoft.com/office/powerpoint/2010/main" val="2422604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84262" y="1253590"/>
            <a:ext cx="4240770" cy="4745316"/>
          </a:xfrm>
          <a:prstGeom prst="roundRect">
            <a:avLst>
              <a:gd name="adj" fmla="val 14984"/>
            </a:avLst>
          </a:prstGeom>
        </p:spPr>
        <p:txBody>
          <a:bodyPr/>
          <a:lstStyle/>
          <a:p>
            <a:endParaRPr lang="en-GB"/>
          </a:p>
        </p:txBody>
      </p:sp>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5" name="日期占位符 2"/>
          <p:cNvSpPr>
            <a:spLocks noGrp="1"/>
          </p:cNvSpPr>
          <p:nvPr>
            <p:ph type="dt" sz="half" idx="11"/>
          </p:nvPr>
        </p:nvSpPr>
        <p:spPr>
          <a:xfrm>
            <a:off x="666750" y="6240740"/>
            <a:ext cx="2921000" cy="365125"/>
          </a:xfrm>
        </p:spPr>
        <p:txBody>
          <a:bodyPr/>
          <a:lstStyle/>
          <a:p>
            <a:endParaRPr lang="en-GB"/>
          </a:p>
        </p:txBody>
      </p:sp>
      <p:sp>
        <p:nvSpPr>
          <p:cNvPr id="7" name="页脚占位符 3"/>
          <p:cNvSpPr>
            <a:spLocks noGrp="1"/>
          </p:cNvSpPr>
          <p:nvPr>
            <p:ph type="ftr" sz="quarter" idx="12"/>
          </p:nvPr>
        </p:nvSpPr>
        <p:spPr>
          <a:xfrm>
            <a:off x="4038600" y="6240740"/>
            <a:ext cx="4114800" cy="365125"/>
          </a:xfrm>
        </p:spPr>
        <p:txBody>
          <a:bodyPr/>
          <a:lstStyle/>
          <a:p>
            <a:endParaRPr lang="en-GB"/>
          </a:p>
        </p:txBody>
      </p:sp>
      <p:sp>
        <p:nvSpPr>
          <p:cNvPr id="8"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pic>
        <p:nvPicPr>
          <p:cNvPr id="10" name="图片 9"/>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3" name="直接连接符 12">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7349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3" name="图片占位符 2"/>
          <p:cNvSpPr>
            <a:spLocks noGrp="1"/>
          </p:cNvSpPr>
          <p:nvPr>
            <p:ph type="pic" sz="quarter" idx="10"/>
          </p:nvPr>
        </p:nvSpPr>
        <p:spPr>
          <a:xfrm>
            <a:off x="7941925" y="1142954"/>
            <a:ext cx="3560042" cy="4991146"/>
          </a:xfrm>
        </p:spPr>
        <p:txBody>
          <a:bodyPr/>
          <a:lstStyle/>
          <a:p>
            <a:endParaRPr lang="en-GB"/>
          </a:p>
        </p:txBody>
      </p:sp>
      <p:sp>
        <p:nvSpPr>
          <p:cNvPr id="8" name="日期占位符 2"/>
          <p:cNvSpPr>
            <a:spLocks noGrp="1"/>
          </p:cNvSpPr>
          <p:nvPr>
            <p:ph type="dt" sz="half" idx="11"/>
          </p:nvPr>
        </p:nvSpPr>
        <p:spPr>
          <a:xfrm>
            <a:off x="666750" y="6240740"/>
            <a:ext cx="2921000" cy="365125"/>
          </a:xfrm>
        </p:spPr>
        <p:txBody>
          <a:bodyPr/>
          <a:lstStyle/>
          <a:p>
            <a:endParaRPr lang="en-GB"/>
          </a:p>
        </p:txBody>
      </p:sp>
      <p:sp>
        <p:nvSpPr>
          <p:cNvPr id="9" name="页脚占位符 3"/>
          <p:cNvSpPr>
            <a:spLocks noGrp="1"/>
          </p:cNvSpPr>
          <p:nvPr>
            <p:ph type="ftr" sz="quarter" idx="12"/>
          </p:nvPr>
        </p:nvSpPr>
        <p:spPr>
          <a:xfrm>
            <a:off x="4038600" y="6240740"/>
            <a:ext cx="4114800" cy="365125"/>
          </a:xfrm>
        </p:spPr>
        <p:txBody>
          <a:bodyPr/>
          <a:lstStyle/>
          <a:p>
            <a:endParaRPr lang="en-GB"/>
          </a:p>
        </p:txBody>
      </p:sp>
      <p:sp>
        <p:nvSpPr>
          <p:cNvPr id="10"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4" name="直接连接符 13">
            <a:extLst>
              <a:ext uri="{FF2B5EF4-FFF2-40B4-BE49-F238E27FC236}">
                <a16:creationId xmlns:a16="http://schemas.microsoft.com/office/drawing/2014/main" xmlns="" id="{34DA9709-F78E-48D0-8A33-8B8959E3FAB7}"/>
              </a:ext>
            </a:extLst>
          </p:cNvPr>
          <p:cNvCxnSpPr>
            <a:cxnSpLocks/>
          </p:cNvCxnSpPr>
          <p:nvPr userDrawn="1"/>
        </p:nvCxnSpPr>
        <p:spPr>
          <a:xfrm>
            <a:off x="660400" y="624074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65968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
        <p:nvSpPr>
          <p:cNvPr id="1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8" name="日期占位符 2"/>
          <p:cNvSpPr>
            <a:spLocks noGrp="1"/>
          </p:cNvSpPr>
          <p:nvPr>
            <p:ph type="dt" sz="half" idx="11"/>
          </p:nvPr>
        </p:nvSpPr>
        <p:spPr>
          <a:xfrm>
            <a:off x="666750" y="6240740"/>
            <a:ext cx="2921000" cy="365125"/>
          </a:xfrm>
        </p:spPr>
        <p:txBody>
          <a:bodyPr/>
          <a:lstStyle/>
          <a:p>
            <a:endParaRPr lang="en-GB"/>
          </a:p>
        </p:txBody>
      </p:sp>
      <p:sp>
        <p:nvSpPr>
          <p:cNvPr id="9" name="页脚占位符 3"/>
          <p:cNvSpPr>
            <a:spLocks noGrp="1"/>
          </p:cNvSpPr>
          <p:nvPr>
            <p:ph type="ftr" sz="quarter" idx="12"/>
          </p:nvPr>
        </p:nvSpPr>
        <p:spPr>
          <a:xfrm>
            <a:off x="4038600" y="6240740"/>
            <a:ext cx="4114800" cy="365125"/>
          </a:xfrm>
        </p:spPr>
        <p:txBody>
          <a:bodyPr/>
          <a:lstStyle/>
          <a:p>
            <a:endParaRPr lang="en-GB"/>
          </a:p>
        </p:txBody>
      </p:sp>
      <p:sp>
        <p:nvSpPr>
          <p:cNvPr id="10"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sp>
        <p:nvSpPr>
          <p:cNvPr id="4" name="图片占位符 3"/>
          <p:cNvSpPr>
            <a:spLocks noGrp="1"/>
          </p:cNvSpPr>
          <p:nvPr>
            <p:ph type="pic" sz="quarter" idx="14"/>
          </p:nvPr>
        </p:nvSpPr>
        <p:spPr>
          <a:xfrm>
            <a:off x="5295900" y="0"/>
            <a:ext cx="6870700" cy="6858000"/>
          </a:xfrm>
        </p:spPr>
        <p:txBody>
          <a:bodyPr/>
          <a:lstStyle/>
          <a:p>
            <a:endParaRPr lang="en-GB"/>
          </a:p>
        </p:txBody>
      </p:sp>
      <p:cxnSp>
        <p:nvCxnSpPr>
          <p:cNvPr id="7" name="直接连接符 6">
            <a:extLst>
              <a:ext uri="{FF2B5EF4-FFF2-40B4-BE49-F238E27FC236}">
                <a16:creationId xmlns:a16="http://schemas.microsoft.com/office/drawing/2014/main" xmlns=""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5098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pic>
        <p:nvPicPr>
          <p:cNvPr id="4" name="图片 3"/>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5" name="直接连接符 4">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1283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12204700" cy="3416300"/>
          </a:xfrm>
        </p:spPr>
        <p:txBody>
          <a:bodyPr/>
          <a:lstStyle/>
          <a:p>
            <a:endParaRPr lang="en-GB"/>
          </a:p>
        </p:txBody>
      </p:sp>
      <p:sp>
        <p:nvSpPr>
          <p:cNvPr id="2"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
        <p:nvSpPr>
          <p:cNvPr id="6" name="日期占位符 2"/>
          <p:cNvSpPr>
            <a:spLocks noGrp="1"/>
          </p:cNvSpPr>
          <p:nvPr>
            <p:ph type="dt" sz="half" idx="11"/>
          </p:nvPr>
        </p:nvSpPr>
        <p:spPr>
          <a:xfrm>
            <a:off x="666750" y="6240740"/>
            <a:ext cx="2921000" cy="365125"/>
          </a:xfrm>
        </p:spPr>
        <p:txBody>
          <a:bodyPr/>
          <a:lstStyle/>
          <a:p>
            <a:endParaRPr lang="en-GB"/>
          </a:p>
        </p:txBody>
      </p:sp>
      <p:sp>
        <p:nvSpPr>
          <p:cNvPr id="7" name="页脚占位符 3"/>
          <p:cNvSpPr>
            <a:spLocks noGrp="1"/>
          </p:cNvSpPr>
          <p:nvPr>
            <p:ph type="ftr" sz="quarter" idx="12"/>
          </p:nvPr>
        </p:nvSpPr>
        <p:spPr>
          <a:xfrm>
            <a:off x="4038600" y="6240740"/>
            <a:ext cx="4114800" cy="365125"/>
          </a:xfrm>
        </p:spPr>
        <p:txBody>
          <a:bodyPr/>
          <a:lstStyle/>
          <a:p>
            <a:endParaRPr lang="en-GB"/>
          </a:p>
        </p:txBody>
      </p:sp>
      <p:sp>
        <p:nvSpPr>
          <p:cNvPr id="8" name="灯片编号占位符 4"/>
          <p:cNvSpPr>
            <a:spLocks noGrp="1"/>
          </p:cNvSpPr>
          <p:nvPr>
            <p:ph type="sldNum" sz="quarter" idx="13"/>
          </p:nvPr>
        </p:nvSpPr>
        <p:spPr>
          <a:xfrm>
            <a:off x="8610600" y="6240740"/>
            <a:ext cx="2914650" cy="365125"/>
          </a:xfrm>
        </p:spPr>
        <p:txBody>
          <a:bodyPr/>
          <a:lstStyle/>
          <a:p>
            <a:fld id="{24A4691D-D010-46BE-B442-EF494489A3A5}" type="slidenum">
              <a:rPr lang="en-GB" smtClean="0"/>
              <a:t>‹#›</a:t>
            </a:fld>
            <a:endParaRPr lang="en-GB"/>
          </a:p>
        </p:txBody>
      </p:sp>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1330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cxnSp>
        <p:nvCxnSpPr>
          <p:cNvPr id="5" name="直接连接符 4">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6930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Tree>
    <p:extLst>
      <p:ext uri="{BB962C8B-B14F-4D97-AF65-F5344CB8AC3E}">
        <p14:creationId xmlns:p14="http://schemas.microsoft.com/office/powerpoint/2010/main" val="17576017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5383" y="0"/>
            <a:ext cx="4538663" cy="6858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9" name="直接连接符 8">
            <a:extLst>
              <a:ext uri="{FF2B5EF4-FFF2-40B4-BE49-F238E27FC236}">
                <a16:creationId xmlns:a16="http://schemas.microsoft.com/office/drawing/2014/main" xmlns="" id="{34DA9709-F78E-48D0-8A33-8B8959E3FAB7}"/>
              </a:ext>
            </a:extLst>
          </p:cNvPr>
          <p:cNvCxnSpPr>
            <a:cxnSpLocks/>
          </p:cNvCxnSpPr>
          <p:nvPr userDrawn="1"/>
        </p:nvCxnSpPr>
        <p:spPr>
          <a:xfrm>
            <a:off x="5065160" y="6235700"/>
            <a:ext cx="645374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4DA9709-F78E-48D0-8A33-8B8959E3FAB7}"/>
              </a:ext>
            </a:extLst>
          </p:cNvPr>
          <p:cNvCxnSpPr>
            <a:cxnSpLocks/>
          </p:cNvCxnSpPr>
          <p:nvPr userDrawn="1"/>
        </p:nvCxnSpPr>
        <p:spPr>
          <a:xfrm>
            <a:off x="5054885" y="1028700"/>
            <a:ext cx="646401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633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0" y="3429000"/>
            <a:ext cx="12192000" cy="3429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2790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3064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8" name="图片占位符 7"/>
          <p:cNvSpPr>
            <a:spLocks noGrp="1"/>
          </p:cNvSpPr>
          <p:nvPr>
            <p:ph type="pic" sz="quarter" idx="13"/>
          </p:nvPr>
        </p:nvSpPr>
        <p:spPr>
          <a:xfrm>
            <a:off x="0" y="3429000"/>
            <a:ext cx="12192000" cy="3429000"/>
          </a:xfrm>
        </p:spPr>
        <p:txBody>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0" name="直接连接符 9">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spTree>
    <p:extLst>
      <p:ext uri="{BB962C8B-B14F-4D97-AF65-F5344CB8AC3E}">
        <p14:creationId xmlns:p14="http://schemas.microsoft.com/office/powerpoint/2010/main" val="4752336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6" name="图片占位符 7"/>
          <p:cNvSpPr>
            <a:spLocks noGrp="1"/>
          </p:cNvSpPr>
          <p:nvPr>
            <p:ph type="pic" sz="quarter" idx="13"/>
          </p:nvPr>
        </p:nvSpPr>
        <p:spPr>
          <a:xfrm>
            <a:off x="4038600" y="2651780"/>
            <a:ext cx="1849325" cy="1912055"/>
          </a:xfrm>
          <a:prstGeom prst="diamond">
            <a:avLst/>
          </a:prstGeom>
        </p:spPr>
        <p:txBody>
          <a:bodyPr/>
          <a:lstStyle/>
          <a:p>
            <a:endParaRPr lang="en-GB" dirty="0"/>
          </a:p>
        </p:txBody>
      </p:sp>
      <p:sp>
        <p:nvSpPr>
          <p:cNvPr id="7" name="图片占位符 7"/>
          <p:cNvSpPr>
            <a:spLocks noGrp="1"/>
          </p:cNvSpPr>
          <p:nvPr>
            <p:ph type="pic" sz="quarter" idx="14"/>
          </p:nvPr>
        </p:nvSpPr>
        <p:spPr>
          <a:xfrm>
            <a:off x="5114188" y="3656592"/>
            <a:ext cx="1849325" cy="1912055"/>
          </a:xfrm>
          <a:prstGeom prst="diamond">
            <a:avLst/>
          </a:prstGeom>
        </p:spPr>
        <p:txBody>
          <a:bodyPr/>
          <a:lstStyle/>
          <a:p>
            <a:endParaRPr lang="en-GB" dirty="0"/>
          </a:p>
        </p:txBody>
      </p:sp>
      <p:sp>
        <p:nvSpPr>
          <p:cNvPr id="8" name="图片占位符 7"/>
          <p:cNvSpPr>
            <a:spLocks noGrp="1"/>
          </p:cNvSpPr>
          <p:nvPr>
            <p:ph type="pic" sz="quarter" idx="15"/>
          </p:nvPr>
        </p:nvSpPr>
        <p:spPr>
          <a:xfrm>
            <a:off x="5080000" y="1595160"/>
            <a:ext cx="1849325" cy="1912055"/>
          </a:xfrm>
          <a:prstGeom prst="diamond">
            <a:avLst/>
          </a:prstGeom>
        </p:spPr>
        <p:txBody>
          <a:bodyPr/>
          <a:lstStyle/>
          <a:p>
            <a:endParaRPr lang="en-GB" dirty="0"/>
          </a:p>
        </p:txBody>
      </p:sp>
      <p:sp>
        <p:nvSpPr>
          <p:cNvPr id="9" name="图片占位符 7"/>
          <p:cNvSpPr>
            <a:spLocks noGrp="1"/>
          </p:cNvSpPr>
          <p:nvPr>
            <p:ph type="pic" sz="quarter" idx="16"/>
          </p:nvPr>
        </p:nvSpPr>
        <p:spPr>
          <a:xfrm>
            <a:off x="6189776" y="2651780"/>
            <a:ext cx="1849325" cy="1912055"/>
          </a:xfrm>
          <a:prstGeom prst="diamond">
            <a:avLst/>
          </a:prstGeom>
        </p:spPr>
        <p:txBody>
          <a:bodyPr/>
          <a:lstStyle/>
          <a:p>
            <a:endParaRPr lang="en-GB" dirty="0"/>
          </a:p>
        </p:txBody>
      </p:sp>
      <p:sp>
        <p:nvSpPr>
          <p:cNvPr id="10" name="标题 1"/>
          <p:cNvSpPr>
            <a:spLocks noGrp="1"/>
          </p:cNvSpPr>
          <p:nvPr>
            <p:ph type="title"/>
          </p:nvPr>
        </p:nvSpPr>
        <p:spPr>
          <a:xfrm>
            <a:off x="666750" y="352380"/>
            <a:ext cx="8629650" cy="663575"/>
          </a:xfrm>
        </p:spPr>
        <p:txBody>
          <a:bodyPr lIns="0" bIns="0">
            <a:normAutofit/>
          </a:bodyPr>
          <a:lstStyle>
            <a:lvl1pPr>
              <a:defRPr sz="2400" b="1">
                <a:solidFill>
                  <a:schemeClr val="tx1">
                    <a:lumMod val="75000"/>
                    <a:lumOff val="25000"/>
                  </a:schemeClr>
                </a:solidFill>
              </a:defRPr>
            </a:lvl1pPr>
          </a:lstStyle>
          <a:p>
            <a:r>
              <a:rPr lang="zh-CN" altLang="en-US" dirty="0"/>
              <a:t>单击此处编辑母版标题样式</a:t>
            </a:r>
            <a:endParaRPr lang="en-GB" dirty="0"/>
          </a:p>
        </p:txBody>
      </p:sp>
      <p:pic>
        <p:nvPicPr>
          <p:cNvPr id="11" name="图片 10"/>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cxnSp>
        <p:nvCxnSpPr>
          <p:cNvPr id="13" name="直接连接符 12">
            <a:extLst>
              <a:ext uri="{FF2B5EF4-FFF2-40B4-BE49-F238E27FC236}">
                <a16:creationId xmlns:a16="http://schemas.microsoft.com/office/drawing/2014/main" xmlns="" id="{34DA9709-F78E-48D0-8A33-8B8959E3FAB7}"/>
              </a:ext>
            </a:extLst>
          </p:cNvPr>
          <p:cNvCxnSpPr>
            <a:cxnSpLocks/>
          </p:cNvCxnSpPr>
          <p:nvPr userDrawn="1"/>
        </p:nvCxnSpPr>
        <p:spPr>
          <a:xfrm>
            <a:off x="654050" y="1028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4DA9709-F78E-48D0-8A33-8B8959E3FAB7}"/>
              </a:ext>
            </a:extLst>
          </p:cNvPr>
          <p:cNvCxnSpPr>
            <a:cxnSpLocks/>
          </p:cNvCxnSpPr>
          <p:nvPr userDrawn="1"/>
        </p:nvCxnSpPr>
        <p:spPr>
          <a:xfrm>
            <a:off x="654050" y="6235700"/>
            <a:ext cx="108648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25784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页脚占位符 2"/>
          <p:cNvSpPr>
            <a:spLocks noGrp="1"/>
          </p:cNvSpPr>
          <p:nvPr>
            <p:ph type="ftr" sz="quarter" idx="11"/>
          </p:nvPr>
        </p:nvSpPr>
        <p:spPr/>
        <p:txBody>
          <a:bodyPr/>
          <a:lstStyle/>
          <a:p>
            <a:endParaRPr lang="en-GB"/>
          </a:p>
        </p:txBody>
      </p:sp>
      <p:sp>
        <p:nvSpPr>
          <p:cNvPr id="4" name="灯片编号占位符 3"/>
          <p:cNvSpPr>
            <a:spLocks noGrp="1"/>
          </p:cNvSpPr>
          <p:nvPr>
            <p:ph type="sldNum" sz="quarter" idx="12"/>
          </p:nvPr>
        </p:nvSpPr>
        <p:spPr/>
        <p:txBody>
          <a:bodyPr/>
          <a:lstStyle/>
          <a:p>
            <a:fld id="{24A4691D-D010-46BE-B442-EF494489A3A5}" type="slidenum">
              <a:rPr lang="en-GB" smtClean="0"/>
              <a:t>‹#›</a:t>
            </a:fld>
            <a:endParaRPr lang="en-GB"/>
          </a:p>
        </p:txBody>
      </p:sp>
      <p:sp>
        <p:nvSpPr>
          <p:cNvPr id="17" name="图片占位符 16"/>
          <p:cNvSpPr>
            <a:spLocks noGrp="1"/>
          </p:cNvSpPr>
          <p:nvPr>
            <p:ph type="pic" sz="quarter" idx="13"/>
          </p:nvPr>
        </p:nvSpPr>
        <p:spPr>
          <a:xfrm>
            <a:off x="0" y="0"/>
            <a:ext cx="8709204" cy="6858000"/>
          </a:xfrm>
          <a:custGeom>
            <a:avLst/>
            <a:gdLst>
              <a:gd name="connsiteX0" fmla="*/ 0 w 8709204"/>
              <a:gd name="connsiteY0" fmla="*/ 0 h 6858000"/>
              <a:gd name="connsiteX1" fmla="*/ 8709204 w 8709204"/>
              <a:gd name="connsiteY1" fmla="*/ 0 h 6858000"/>
              <a:gd name="connsiteX2" fmla="*/ 4711700 w 8709204"/>
              <a:gd name="connsiteY2" fmla="*/ 6858000 h 6858000"/>
              <a:gd name="connsiteX3" fmla="*/ 0 w 87092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709204" h="6858000">
                <a:moveTo>
                  <a:pt x="0" y="0"/>
                </a:moveTo>
                <a:lnTo>
                  <a:pt x="8709204" y="0"/>
                </a:lnTo>
                <a:lnTo>
                  <a:pt x="4711700" y="6858000"/>
                </a:lnTo>
                <a:lnTo>
                  <a:pt x="0" y="6858000"/>
                </a:lnTo>
                <a:close/>
              </a:path>
            </a:pathLst>
          </a:custGeom>
        </p:spPr>
        <p:txBody>
          <a:bodyPr wrap="square">
            <a:noAutofit/>
          </a:bodyPr>
          <a:lstStyle/>
          <a:p>
            <a:endParaRPr lang="en-GB"/>
          </a:p>
        </p:txBody>
      </p:sp>
      <p:pic>
        <p:nvPicPr>
          <p:cNvPr id="7" name="图片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1054" t="20802" r="12933" b="22535"/>
          <a:stretch/>
        </p:blipFill>
        <p:spPr>
          <a:xfrm>
            <a:off x="9866135" y="517527"/>
            <a:ext cx="1737432" cy="384174"/>
          </a:xfrm>
          <a:prstGeom prst="rect">
            <a:avLst/>
          </a:prstGeom>
        </p:spPr>
      </p:pic>
    </p:spTree>
    <p:extLst>
      <p:ext uri="{BB962C8B-B14F-4D97-AF65-F5344CB8AC3E}">
        <p14:creationId xmlns:p14="http://schemas.microsoft.com/office/powerpoint/2010/main" val="16692940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accent1">
              <a:alpha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0939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7" name="标题 1"/>
          <p:cNvSpPr>
            <a:spLocks noGrp="1"/>
          </p:cNvSpPr>
          <p:nvPr>
            <p:ph type="title"/>
          </p:nvPr>
        </p:nvSpPr>
        <p:spPr>
          <a:xfrm>
            <a:off x="2835275" y="2551111"/>
            <a:ext cx="7156450" cy="663575"/>
          </a:xfrm>
        </p:spPr>
        <p:txBody>
          <a:bodyPr/>
          <a:lstStyle/>
          <a:p>
            <a:r>
              <a:rPr lang="zh-CN" altLang="en-US" dirty="0"/>
              <a:t>单击此处编辑母版标题样式</a:t>
            </a:r>
            <a:endParaRPr lang="en-GB" dirty="0"/>
          </a:p>
        </p:txBody>
      </p:sp>
      <p:sp>
        <p:nvSpPr>
          <p:cNvPr id="8" name="标题 1"/>
          <p:cNvSpPr txBox="1">
            <a:spLocks/>
          </p:cNvSpPr>
          <p:nvPr userDrawn="1"/>
        </p:nvSpPr>
        <p:spPr>
          <a:xfrm>
            <a:off x="2835275" y="3414711"/>
            <a:ext cx="7156450" cy="66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t>单击此处编辑母版标题样式</a:t>
            </a:r>
            <a:endParaRPr lang="en-GB" dirty="0"/>
          </a:p>
        </p:txBody>
      </p:sp>
    </p:spTree>
    <p:extLst>
      <p:ext uri="{BB962C8B-B14F-4D97-AF65-F5344CB8AC3E}">
        <p14:creationId xmlns:p14="http://schemas.microsoft.com/office/powerpoint/2010/main" val="18037455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3433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8973509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950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
        <p:nvSpPr>
          <p:cNvPr id="49" name="任意多边形 48"/>
          <p:cNvSpPr/>
          <p:nvPr userDrawn="1"/>
        </p:nvSpPr>
        <p:spPr>
          <a:xfrm>
            <a:off x="3098800" y="-457714"/>
            <a:ext cx="10336862" cy="4574740"/>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 name="connsiteX0" fmla="*/ 420340 w 9385603"/>
              <a:gd name="connsiteY0" fmla="*/ 88186 h 4364878"/>
              <a:gd name="connsiteX1" fmla="*/ 1525240 w 9385603"/>
              <a:gd name="connsiteY1" fmla="*/ 2526586 h 4364878"/>
              <a:gd name="connsiteX2" fmla="*/ 4306540 w 9385603"/>
              <a:gd name="connsiteY2" fmla="*/ 2958386 h 4364878"/>
              <a:gd name="connsiteX3" fmla="*/ 5970240 w 9385603"/>
              <a:gd name="connsiteY3" fmla="*/ 4355386 h 4364878"/>
              <a:gd name="connsiteX4" fmla="*/ 8662640 w 9385603"/>
              <a:gd name="connsiteY4" fmla="*/ 3428286 h 4364878"/>
              <a:gd name="connsiteX5" fmla="*/ 8662640 w 9385603"/>
              <a:gd name="connsiteY5" fmla="*/ 812086 h 4364878"/>
              <a:gd name="connsiteX6" fmla="*/ 420340 w 9385603"/>
              <a:gd name="connsiteY6" fmla="*/ 88186 h 4364878"/>
              <a:gd name="connsiteX0" fmla="*/ 592749 w 9558012"/>
              <a:gd name="connsiteY0" fmla="*/ 88186 h 4364878"/>
              <a:gd name="connsiteX1" fmla="*/ 1697649 w 9558012"/>
              <a:gd name="connsiteY1" fmla="*/ 2526586 h 4364878"/>
              <a:gd name="connsiteX2" fmla="*/ 4478949 w 9558012"/>
              <a:gd name="connsiteY2" fmla="*/ 2958386 h 4364878"/>
              <a:gd name="connsiteX3" fmla="*/ 6142649 w 9558012"/>
              <a:gd name="connsiteY3" fmla="*/ 4355386 h 4364878"/>
              <a:gd name="connsiteX4" fmla="*/ 8835049 w 9558012"/>
              <a:gd name="connsiteY4" fmla="*/ 3428286 h 4364878"/>
              <a:gd name="connsiteX5" fmla="*/ 8835049 w 9558012"/>
              <a:gd name="connsiteY5" fmla="*/ 812086 h 4364878"/>
              <a:gd name="connsiteX6" fmla="*/ 592749 w 9558012"/>
              <a:gd name="connsiteY6" fmla="*/ 88186 h 4364878"/>
              <a:gd name="connsiteX0" fmla="*/ 561230 w 9526493"/>
              <a:gd name="connsiteY0" fmla="*/ 88186 h 4364878"/>
              <a:gd name="connsiteX1" fmla="*/ 1666130 w 9526493"/>
              <a:gd name="connsiteY1" fmla="*/ 2526586 h 4364878"/>
              <a:gd name="connsiteX2" fmla="*/ 4447430 w 9526493"/>
              <a:gd name="connsiteY2" fmla="*/ 2958386 h 4364878"/>
              <a:gd name="connsiteX3" fmla="*/ 6111130 w 9526493"/>
              <a:gd name="connsiteY3" fmla="*/ 4355386 h 4364878"/>
              <a:gd name="connsiteX4" fmla="*/ 8803530 w 9526493"/>
              <a:gd name="connsiteY4" fmla="*/ 3428286 h 4364878"/>
              <a:gd name="connsiteX5" fmla="*/ 8803530 w 9526493"/>
              <a:gd name="connsiteY5" fmla="*/ 812086 h 4364878"/>
              <a:gd name="connsiteX6" fmla="*/ 561230 w 9526493"/>
              <a:gd name="connsiteY6" fmla="*/ 88186 h 4364878"/>
              <a:gd name="connsiteX0" fmla="*/ 412861 w 9378124"/>
              <a:gd name="connsiteY0" fmla="*/ 88186 h 4365765"/>
              <a:gd name="connsiteX1" fmla="*/ 1517761 w 9378124"/>
              <a:gd name="connsiteY1" fmla="*/ 2526586 h 4365765"/>
              <a:gd name="connsiteX2" fmla="*/ 3981561 w 9378124"/>
              <a:gd name="connsiteY2" fmla="*/ 2932986 h 4365765"/>
              <a:gd name="connsiteX3" fmla="*/ 5962761 w 9378124"/>
              <a:gd name="connsiteY3" fmla="*/ 4355386 h 4365765"/>
              <a:gd name="connsiteX4" fmla="*/ 8655161 w 9378124"/>
              <a:gd name="connsiteY4" fmla="*/ 3428286 h 4365765"/>
              <a:gd name="connsiteX5" fmla="*/ 8655161 w 9378124"/>
              <a:gd name="connsiteY5" fmla="*/ 812086 h 4365765"/>
              <a:gd name="connsiteX6" fmla="*/ 412861 w 9378124"/>
              <a:gd name="connsiteY6" fmla="*/ 88186 h 4365765"/>
              <a:gd name="connsiteX0" fmla="*/ 970222 w 9935485"/>
              <a:gd name="connsiteY0" fmla="*/ 472 h 4278051"/>
              <a:gd name="connsiteX1" fmla="*/ 284422 w 9935485"/>
              <a:gd name="connsiteY1" fmla="*/ 790140 h 4278051"/>
              <a:gd name="connsiteX2" fmla="*/ 2075122 w 9935485"/>
              <a:gd name="connsiteY2" fmla="*/ 2438872 h 4278051"/>
              <a:gd name="connsiteX3" fmla="*/ 4538922 w 9935485"/>
              <a:gd name="connsiteY3" fmla="*/ 2845272 h 4278051"/>
              <a:gd name="connsiteX4" fmla="*/ 6520122 w 9935485"/>
              <a:gd name="connsiteY4" fmla="*/ 4267672 h 4278051"/>
              <a:gd name="connsiteX5" fmla="*/ 9212522 w 9935485"/>
              <a:gd name="connsiteY5" fmla="*/ 3340572 h 4278051"/>
              <a:gd name="connsiteX6" fmla="*/ 9212522 w 9935485"/>
              <a:gd name="connsiteY6" fmla="*/ 724372 h 4278051"/>
              <a:gd name="connsiteX7" fmla="*/ 970222 w 9935485"/>
              <a:gd name="connsiteY7" fmla="*/ 472 h 4278051"/>
              <a:gd name="connsiteX0" fmla="*/ 970222 w 9935485"/>
              <a:gd name="connsiteY0" fmla="*/ 472 h 4279432"/>
              <a:gd name="connsiteX1" fmla="*/ 284422 w 9935485"/>
              <a:gd name="connsiteY1" fmla="*/ 790140 h 4279432"/>
              <a:gd name="connsiteX2" fmla="*/ 2075122 w 9935485"/>
              <a:gd name="connsiteY2" fmla="*/ 2438872 h 4279432"/>
              <a:gd name="connsiteX3" fmla="*/ 4678622 w 9935485"/>
              <a:gd name="connsiteY3" fmla="*/ 2807172 h 4279432"/>
              <a:gd name="connsiteX4" fmla="*/ 6520122 w 9935485"/>
              <a:gd name="connsiteY4" fmla="*/ 4267672 h 4279432"/>
              <a:gd name="connsiteX5" fmla="*/ 9212522 w 9935485"/>
              <a:gd name="connsiteY5" fmla="*/ 3340572 h 4279432"/>
              <a:gd name="connsiteX6" fmla="*/ 9212522 w 9935485"/>
              <a:gd name="connsiteY6" fmla="*/ 724372 h 4279432"/>
              <a:gd name="connsiteX7" fmla="*/ 970222 w 9935485"/>
              <a:gd name="connsiteY7" fmla="*/ 472 h 4279432"/>
              <a:gd name="connsiteX0" fmla="*/ 970222 w 9935485"/>
              <a:gd name="connsiteY0" fmla="*/ 472 h 4205213"/>
              <a:gd name="connsiteX1" fmla="*/ 284422 w 9935485"/>
              <a:gd name="connsiteY1" fmla="*/ 790140 h 4205213"/>
              <a:gd name="connsiteX2" fmla="*/ 2075122 w 9935485"/>
              <a:gd name="connsiteY2" fmla="*/ 2438872 h 4205213"/>
              <a:gd name="connsiteX3" fmla="*/ 4678622 w 9935485"/>
              <a:gd name="connsiteY3" fmla="*/ 2807172 h 4205213"/>
              <a:gd name="connsiteX4" fmla="*/ 6367722 w 9935485"/>
              <a:gd name="connsiteY4" fmla="*/ 4191472 h 4205213"/>
              <a:gd name="connsiteX5" fmla="*/ 9212522 w 9935485"/>
              <a:gd name="connsiteY5" fmla="*/ 3340572 h 4205213"/>
              <a:gd name="connsiteX6" fmla="*/ 9212522 w 9935485"/>
              <a:gd name="connsiteY6" fmla="*/ 724372 h 4205213"/>
              <a:gd name="connsiteX7" fmla="*/ 970222 w 9935485"/>
              <a:gd name="connsiteY7" fmla="*/ 472 h 420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35485" h="4205213">
                <a:moveTo>
                  <a:pt x="970222" y="472"/>
                </a:moveTo>
                <a:cubicBezTo>
                  <a:pt x="-517795" y="11433"/>
                  <a:pt x="100272" y="383740"/>
                  <a:pt x="284422" y="790140"/>
                </a:cubicBezTo>
                <a:cubicBezTo>
                  <a:pt x="468572" y="1196540"/>
                  <a:pt x="1342755" y="2102700"/>
                  <a:pt x="2075122" y="2438872"/>
                </a:cubicBezTo>
                <a:cubicBezTo>
                  <a:pt x="2807489" y="2775044"/>
                  <a:pt x="3963189" y="2515072"/>
                  <a:pt x="4678622" y="2807172"/>
                </a:cubicBezTo>
                <a:cubicBezTo>
                  <a:pt x="5394055" y="3099272"/>
                  <a:pt x="5612072" y="4102572"/>
                  <a:pt x="6367722" y="4191472"/>
                </a:cubicBezTo>
                <a:cubicBezTo>
                  <a:pt x="7123372" y="4280372"/>
                  <a:pt x="8763789" y="3931122"/>
                  <a:pt x="9212522" y="3340572"/>
                </a:cubicBezTo>
                <a:cubicBezTo>
                  <a:pt x="9661255" y="2750022"/>
                  <a:pt x="10586238" y="1281055"/>
                  <a:pt x="9212522" y="724372"/>
                </a:cubicBezTo>
                <a:cubicBezTo>
                  <a:pt x="7838806" y="167689"/>
                  <a:pt x="2458239" y="-10489"/>
                  <a:pt x="970222" y="472"/>
                </a:cubicBezTo>
                <a:close/>
              </a:path>
            </a:pathLst>
          </a:custGeom>
          <a:solidFill>
            <a:schemeClr val="accent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任意多边形 46"/>
          <p:cNvSpPr/>
          <p:nvPr userDrawn="1"/>
        </p:nvSpPr>
        <p:spPr>
          <a:xfrm>
            <a:off x="3500177" y="-472640"/>
            <a:ext cx="9935485" cy="4205213"/>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 name="connsiteX0" fmla="*/ 420340 w 9385603"/>
              <a:gd name="connsiteY0" fmla="*/ 88186 h 4364878"/>
              <a:gd name="connsiteX1" fmla="*/ 1525240 w 9385603"/>
              <a:gd name="connsiteY1" fmla="*/ 2526586 h 4364878"/>
              <a:gd name="connsiteX2" fmla="*/ 4306540 w 9385603"/>
              <a:gd name="connsiteY2" fmla="*/ 2958386 h 4364878"/>
              <a:gd name="connsiteX3" fmla="*/ 5970240 w 9385603"/>
              <a:gd name="connsiteY3" fmla="*/ 4355386 h 4364878"/>
              <a:gd name="connsiteX4" fmla="*/ 8662640 w 9385603"/>
              <a:gd name="connsiteY4" fmla="*/ 3428286 h 4364878"/>
              <a:gd name="connsiteX5" fmla="*/ 8662640 w 9385603"/>
              <a:gd name="connsiteY5" fmla="*/ 812086 h 4364878"/>
              <a:gd name="connsiteX6" fmla="*/ 420340 w 9385603"/>
              <a:gd name="connsiteY6" fmla="*/ 88186 h 4364878"/>
              <a:gd name="connsiteX0" fmla="*/ 592749 w 9558012"/>
              <a:gd name="connsiteY0" fmla="*/ 88186 h 4364878"/>
              <a:gd name="connsiteX1" fmla="*/ 1697649 w 9558012"/>
              <a:gd name="connsiteY1" fmla="*/ 2526586 h 4364878"/>
              <a:gd name="connsiteX2" fmla="*/ 4478949 w 9558012"/>
              <a:gd name="connsiteY2" fmla="*/ 2958386 h 4364878"/>
              <a:gd name="connsiteX3" fmla="*/ 6142649 w 9558012"/>
              <a:gd name="connsiteY3" fmla="*/ 4355386 h 4364878"/>
              <a:gd name="connsiteX4" fmla="*/ 8835049 w 9558012"/>
              <a:gd name="connsiteY4" fmla="*/ 3428286 h 4364878"/>
              <a:gd name="connsiteX5" fmla="*/ 8835049 w 9558012"/>
              <a:gd name="connsiteY5" fmla="*/ 812086 h 4364878"/>
              <a:gd name="connsiteX6" fmla="*/ 592749 w 9558012"/>
              <a:gd name="connsiteY6" fmla="*/ 88186 h 4364878"/>
              <a:gd name="connsiteX0" fmla="*/ 561230 w 9526493"/>
              <a:gd name="connsiteY0" fmla="*/ 88186 h 4364878"/>
              <a:gd name="connsiteX1" fmla="*/ 1666130 w 9526493"/>
              <a:gd name="connsiteY1" fmla="*/ 2526586 h 4364878"/>
              <a:gd name="connsiteX2" fmla="*/ 4447430 w 9526493"/>
              <a:gd name="connsiteY2" fmla="*/ 2958386 h 4364878"/>
              <a:gd name="connsiteX3" fmla="*/ 6111130 w 9526493"/>
              <a:gd name="connsiteY3" fmla="*/ 4355386 h 4364878"/>
              <a:gd name="connsiteX4" fmla="*/ 8803530 w 9526493"/>
              <a:gd name="connsiteY4" fmla="*/ 3428286 h 4364878"/>
              <a:gd name="connsiteX5" fmla="*/ 8803530 w 9526493"/>
              <a:gd name="connsiteY5" fmla="*/ 812086 h 4364878"/>
              <a:gd name="connsiteX6" fmla="*/ 561230 w 9526493"/>
              <a:gd name="connsiteY6" fmla="*/ 88186 h 4364878"/>
              <a:gd name="connsiteX0" fmla="*/ 412861 w 9378124"/>
              <a:gd name="connsiteY0" fmla="*/ 88186 h 4365765"/>
              <a:gd name="connsiteX1" fmla="*/ 1517761 w 9378124"/>
              <a:gd name="connsiteY1" fmla="*/ 2526586 h 4365765"/>
              <a:gd name="connsiteX2" fmla="*/ 3981561 w 9378124"/>
              <a:gd name="connsiteY2" fmla="*/ 2932986 h 4365765"/>
              <a:gd name="connsiteX3" fmla="*/ 5962761 w 9378124"/>
              <a:gd name="connsiteY3" fmla="*/ 4355386 h 4365765"/>
              <a:gd name="connsiteX4" fmla="*/ 8655161 w 9378124"/>
              <a:gd name="connsiteY4" fmla="*/ 3428286 h 4365765"/>
              <a:gd name="connsiteX5" fmla="*/ 8655161 w 9378124"/>
              <a:gd name="connsiteY5" fmla="*/ 812086 h 4365765"/>
              <a:gd name="connsiteX6" fmla="*/ 412861 w 9378124"/>
              <a:gd name="connsiteY6" fmla="*/ 88186 h 4365765"/>
              <a:gd name="connsiteX0" fmla="*/ 970222 w 9935485"/>
              <a:gd name="connsiteY0" fmla="*/ 472 h 4278051"/>
              <a:gd name="connsiteX1" fmla="*/ 284422 w 9935485"/>
              <a:gd name="connsiteY1" fmla="*/ 790140 h 4278051"/>
              <a:gd name="connsiteX2" fmla="*/ 2075122 w 9935485"/>
              <a:gd name="connsiteY2" fmla="*/ 2438872 h 4278051"/>
              <a:gd name="connsiteX3" fmla="*/ 4538922 w 9935485"/>
              <a:gd name="connsiteY3" fmla="*/ 2845272 h 4278051"/>
              <a:gd name="connsiteX4" fmla="*/ 6520122 w 9935485"/>
              <a:gd name="connsiteY4" fmla="*/ 4267672 h 4278051"/>
              <a:gd name="connsiteX5" fmla="*/ 9212522 w 9935485"/>
              <a:gd name="connsiteY5" fmla="*/ 3340572 h 4278051"/>
              <a:gd name="connsiteX6" fmla="*/ 9212522 w 9935485"/>
              <a:gd name="connsiteY6" fmla="*/ 724372 h 4278051"/>
              <a:gd name="connsiteX7" fmla="*/ 970222 w 9935485"/>
              <a:gd name="connsiteY7" fmla="*/ 472 h 4278051"/>
              <a:gd name="connsiteX0" fmla="*/ 970222 w 9935485"/>
              <a:gd name="connsiteY0" fmla="*/ 472 h 4279432"/>
              <a:gd name="connsiteX1" fmla="*/ 284422 w 9935485"/>
              <a:gd name="connsiteY1" fmla="*/ 790140 h 4279432"/>
              <a:gd name="connsiteX2" fmla="*/ 2075122 w 9935485"/>
              <a:gd name="connsiteY2" fmla="*/ 2438872 h 4279432"/>
              <a:gd name="connsiteX3" fmla="*/ 4678622 w 9935485"/>
              <a:gd name="connsiteY3" fmla="*/ 2807172 h 4279432"/>
              <a:gd name="connsiteX4" fmla="*/ 6520122 w 9935485"/>
              <a:gd name="connsiteY4" fmla="*/ 4267672 h 4279432"/>
              <a:gd name="connsiteX5" fmla="*/ 9212522 w 9935485"/>
              <a:gd name="connsiteY5" fmla="*/ 3340572 h 4279432"/>
              <a:gd name="connsiteX6" fmla="*/ 9212522 w 9935485"/>
              <a:gd name="connsiteY6" fmla="*/ 724372 h 4279432"/>
              <a:gd name="connsiteX7" fmla="*/ 970222 w 9935485"/>
              <a:gd name="connsiteY7" fmla="*/ 472 h 4279432"/>
              <a:gd name="connsiteX0" fmla="*/ 970222 w 9935485"/>
              <a:gd name="connsiteY0" fmla="*/ 472 h 4205213"/>
              <a:gd name="connsiteX1" fmla="*/ 284422 w 9935485"/>
              <a:gd name="connsiteY1" fmla="*/ 790140 h 4205213"/>
              <a:gd name="connsiteX2" fmla="*/ 2075122 w 9935485"/>
              <a:gd name="connsiteY2" fmla="*/ 2438872 h 4205213"/>
              <a:gd name="connsiteX3" fmla="*/ 4678622 w 9935485"/>
              <a:gd name="connsiteY3" fmla="*/ 2807172 h 4205213"/>
              <a:gd name="connsiteX4" fmla="*/ 6367722 w 9935485"/>
              <a:gd name="connsiteY4" fmla="*/ 4191472 h 4205213"/>
              <a:gd name="connsiteX5" fmla="*/ 9212522 w 9935485"/>
              <a:gd name="connsiteY5" fmla="*/ 3340572 h 4205213"/>
              <a:gd name="connsiteX6" fmla="*/ 9212522 w 9935485"/>
              <a:gd name="connsiteY6" fmla="*/ 724372 h 4205213"/>
              <a:gd name="connsiteX7" fmla="*/ 970222 w 9935485"/>
              <a:gd name="connsiteY7" fmla="*/ 472 h 420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35485" h="4205213">
                <a:moveTo>
                  <a:pt x="970222" y="472"/>
                </a:moveTo>
                <a:cubicBezTo>
                  <a:pt x="-517795" y="11433"/>
                  <a:pt x="100272" y="383740"/>
                  <a:pt x="284422" y="790140"/>
                </a:cubicBezTo>
                <a:cubicBezTo>
                  <a:pt x="468572" y="1196540"/>
                  <a:pt x="1342755" y="2102700"/>
                  <a:pt x="2075122" y="2438872"/>
                </a:cubicBezTo>
                <a:cubicBezTo>
                  <a:pt x="2807489" y="2775044"/>
                  <a:pt x="3963189" y="2515072"/>
                  <a:pt x="4678622" y="2807172"/>
                </a:cubicBezTo>
                <a:cubicBezTo>
                  <a:pt x="5394055" y="3099272"/>
                  <a:pt x="5612072" y="4102572"/>
                  <a:pt x="6367722" y="4191472"/>
                </a:cubicBezTo>
                <a:cubicBezTo>
                  <a:pt x="7123372" y="4280372"/>
                  <a:pt x="8763789" y="3931122"/>
                  <a:pt x="9212522" y="3340572"/>
                </a:cubicBezTo>
                <a:cubicBezTo>
                  <a:pt x="9661255" y="2750022"/>
                  <a:pt x="10586238" y="1281055"/>
                  <a:pt x="9212522" y="724372"/>
                </a:cubicBezTo>
                <a:cubicBezTo>
                  <a:pt x="7838806" y="167689"/>
                  <a:pt x="2458239" y="-10489"/>
                  <a:pt x="970222" y="47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任意多边形 45"/>
          <p:cNvSpPr/>
          <p:nvPr userDrawn="1"/>
        </p:nvSpPr>
        <p:spPr>
          <a:xfrm>
            <a:off x="4277273" y="-485095"/>
            <a:ext cx="9139988" cy="3847387"/>
          </a:xfrm>
          <a:custGeom>
            <a:avLst/>
            <a:gdLst>
              <a:gd name="connsiteX0" fmla="*/ 459827 w 9139988"/>
              <a:gd name="connsiteY0" fmla="*/ 256495 h 3847387"/>
              <a:gd name="connsiteX1" fmla="*/ 1298027 w 9139988"/>
              <a:gd name="connsiteY1" fmla="*/ 2009095 h 3847387"/>
              <a:gd name="connsiteX2" fmla="*/ 4079327 w 9139988"/>
              <a:gd name="connsiteY2" fmla="*/ 2440895 h 3847387"/>
              <a:gd name="connsiteX3" fmla="*/ 5743027 w 9139988"/>
              <a:gd name="connsiteY3" fmla="*/ 3837895 h 3847387"/>
              <a:gd name="connsiteX4" fmla="*/ 8435427 w 9139988"/>
              <a:gd name="connsiteY4" fmla="*/ 2910795 h 3847387"/>
              <a:gd name="connsiteX5" fmla="*/ 8435427 w 9139988"/>
              <a:gd name="connsiteY5" fmla="*/ 294595 h 3847387"/>
              <a:gd name="connsiteX6" fmla="*/ 459827 w 9139988"/>
              <a:gd name="connsiteY6" fmla="*/ 256495 h 384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39988" h="3847387">
                <a:moveTo>
                  <a:pt x="459827" y="256495"/>
                </a:moveTo>
                <a:cubicBezTo>
                  <a:pt x="-729740" y="542245"/>
                  <a:pt x="694777" y="1645028"/>
                  <a:pt x="1298027" y="2009095"/>
                </a:cubicBezTo>
                <a:cubicBezTo>
                  <a:pt x="1901277" y="2373162"/>
                  <a:pt x="3338494" y="2136095"/>
                  <a:pt x="4079327" y="2440895"/>
                </a:cubicBezTo>
                <a:cubicBezTo>
                  <a:pt x="4820160" y="2745695"/>
                  <a:pt x="5017010" y="3759578"/>
                  <a:pt x="5743027" y="3837895"/>
                </a:cubicBezTo>
                <a:cubicBezTo>
                  <a:pt x="6469044" y="3916212"/>
                  <a:pt x="7986694" y="3501345"/>
                  <a:pt x="8435427" y="2910795"/>
                </a:cubicBezTo>
                <a:cubicBezTo>
                  <a:pt x="8884160" y="2320245"/>
                  <a:pt x="9766810" y="741212"/>
                  <a:pt x="8435427" y="294595"/>
                </a:cubicBezTo>
                <a:cubicBezTo>
                  <a:pt x="7104044" y="-152022"/>
                  <a:pt x="1649394" y="-29255"/>
                  <a:pt x="459827" y="256495"/>
                </a:cubicBezTo>
                <a:close/>
              </a:path>
            </a:pathLst>
          </a:custGeom>
          <a:blipFill dpi="0" rotWithShape="1">
            <a:blip r:embed="rId2"/>
            <a:srcRect/>
            <a:stretch>
              <a:fillRect t="-36000" b="-1055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直角三角形 47"/>
          <p:cNvSpPr/>
          <p:nvPr userDrawn="1"/>
        </p:nvSpPr>
        <p:spPr>
          <a:xfrm>
            <a:off x="0" y="3632200"/>
            <a:ext cx="3251200" cy="3225800"/>
          </a:xfrm>
          <a:custGeom>
            <a:avLst/>
            <a:gdLst>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 name="connsiteX0" fmla="*/ 0 w 3251200"/>
              <a:gd name="connsiteY0" fmla="*/ 3225800 h 3225800"/>
              <a:gd name="connsiteX1" fmla="*/ 0 w 3251200"/>
              <a:gd name="connsiteY1" fmla="*/ 0 h 3225800"/>
              <a:gd name="connsiteX2" fmla="*/ 3251200 w 3251200"/>
              <a:gd name="connsiteY2" fmla="*/ 3225800 h 3225800"/>
              <a:gd name="connsiteX3" fmla="*/ 0 w 3251200"/>
              <a:gd name="connsiteY3" fmla="*/ 3225800 h 3225800"/>
            </a:gdLst>
            <a:ahLst/>
            <a:cxnLst>
              <a:cxn ang="0">
                <a:pos x="connsiteX0" y="connsiteY0"/>
              </a:cxn>
              <a:cxn ang="0">
                <a:pos x="connsiteX1" y="connsiteY1"/>
              </a:cxn>
              <a:cxn ang="0">
                <a:pos x="connsiteX2" y="connsiteY2"/>
              </a:cxn>
              <a:cxn ang="0">
                <a:pos x="connsiteX3" y="connsiteY3"/>
              </a:cxn>
            </a:cxnLst>
            <a:rect l="l" t="t" r="r" b="b"/>
            <a:pathLst>
              <a:path w="3251200" h="3225800">
                <a:moveTo>
                  <a:pt x="0" y="3225800"/>
                </a:moveTo>
                <a:lnTo>
                  <a:pt x="0" y="0"/>
                </a:lnTo>
                <a:cubicBezTo>
                  <a:pt x="1083733" y="1075267"/>
                  <a:pt x="-1286933" y="2874433"/>
                  <a:pt x="3251200" y="3225800"/>
                </a:cubicBezTo>
                <a:lnTo>
                  <a:pt x="0" y="3225800"/>
                </a:lnTo>
                <a:close/>
              </a:path>
            </a:pathLst>
          </a:custGeom>
          <a:solidFill>
            <a:schemeClr val="accent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标题 1"/>
          <p:cNvSpPr>
            <a:spLocks noGrp="1"/>
          </p:cNvSpPr>
          <p:nvPr>
            <p:ph type="ctrTitle"/>
          </p:nvPr>
        </p:nvSpPr>
        <p:spPr>
          <a:xfrm>
            <a:off x="660400" y="3107049"/>
            <a:ext cx="9715500" cy="995363"/>
          </a:xfrm>
        </p:spPr>
        <p:txBody>
          <a:bodyPr lIns="0" anchor="b">
            <a:normAutofit/>
          </a:bodyPr>
          <a:lstStyle>
            <a:lvl1pPr algn="l">
              <a:defRPr sz="5400" b="1">
                <a:solidFill>
                  <a:schemeClr val="tx1">
                    <a:lumMod val="75000"/>
                    <a:lumOff val="25000"/>
                  </a:schemeClr>
                </a:solidFill>
                <a:latin typeface="+mj-ea"/>
                <a:ea typeface="+mj-ea"/>
              </a:defRPr>
            </a:lvl1pPr>
          </a:lstStyle>
          <a:p>
            <a:r>
              <a:rPr lang="zh-CN" altLang="en-US" dirty="0"/>
              <a:t>单击此处编辑母版标题样式</a:t>
            </a:r>
            <a:endParaRPr lang="en-GB" dirty="0"/>
          </a:p>
        </p:txBody>
      </p:sp>
      <p:sp>
        <p:nvSpPr>
          <p:cNvPr id="60" name="文本占位符 4"/>
          <p:cNvSpPr>
            <a:spLocks noGrp="1"/>
          </p:cNvSpPr>
          <p:nvPr>
            <p:ph type="body" sz="quarter" idx="10"/>
          </p:nvPr>
        </p:nvSpPr>
        <p:spPr>
          <a:xfrm>
            <a:off x="660400" y="4170214"/>
            <a:ext cx="8257569" cy="424732"/>
          </a:xfrm>
        </p:spPr>
        <p:txBody>
          <a:bodyPr wrap="square" lIns="0">
            <a:spAutoFit/>
          </a:bodyPr>
          <a:lstStyle>
            <a:lvl1pPr marL="0" indent="0">
              <a:buNone/>
              <a:defRPr lang="zh-CN" altLang="en-US" sz="2400" spc="200" dirty="0" smtClean="0">
                <a:solidFill>
                  <a:schemeClr val="tx1">
                    <a:lumMod val="75000"/>
                    <a:lumOff val="25000"/>
                  </a:schemeClr>
                </a:solidFill>
              </a:defRPr>
            </a:lvl1pPr>
          </a:lstStyle>
          <a:p>
            <a:pPr marL="0" lvl="0"/>
            <a:r>
              <a:rPr lang="zh-CN" altLang="en-US" dirty="0"/>
              <a:t>编辑母版文本样式</a:t>
            </a:r>
          </a:p>
        </p:txBody>
      </p:sp>
      <p:grpSp>
        <p:nvGrpSpPr>
          <p:cNvPr id="67" name="组合 66"/>
          <p:cNvGrpSpPr/>
          <p:nvPr userDrawn="1"/>
        </p:nvGrpSpPr>
        <p:grpSpPr>
          <a:xfrm>
            <a:off x="690195" y="2639859"/>
            <a:ext cx="2472105" cy="382259"/>
            <a:chOff x="1312495" y="2541815"/>
            <a:chExt cx="3970896" cy="614016"/>
          </a:xfrm>
        </p:grpSpPr>
        <p:pic>
          <p:nvPicPr>
            <p:cNvPr id="61" name="图片 6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12495" y="2541815"/>
              <a:ext cx="496241" cy="614015"/>
            </a:xfrm>
            <a:prstGeom prst="rect">
              <a:avLst/>
            </a:prstGeom>
          </p:spPr>
        </p:pic>
        <p:pic>
          <p:nvPicPr>
            <p:cNvPr id="62" name="图片 6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848403" y="2541815"/>
              <a:ext cx="400228" cy="614014"/>
            </a:xfrm>
            <a:prstGeom prst="rect">
              <a:avLst/>
            </a:prstGeom>
          </p:spPr>
        </p:pic>
        <p:pic>
          <p:nvPicPr>
            <p:cNvPr id="63" name="图片 6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987336" y="2541815"/>
              <a:ext cx="682467" cy="614015"/>
            </a:xfrm>
            <a:prstGeom prst="rect">
              <a:avLst/>
            </a:prstGeom>
          </p:spPr>
        </p:pic>
        <p:pic>
          <p:nvPicPr>
            <p:cNvPr id="64" name="图片 6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27231" y="2541815"/>
              <a:ext cx="549792" cy="614016"/>
            </a:xfrm>
            <a:prstGeom prst="rect">
              <a:avLst/>
            </a:prstGeom>
          </p:spPr>
        </p:pic>
        <p:pic>
          <p:nvPicPr>
            <p:cNvPr id="65" name="图片 6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155623" y="2541815"/>
              <a:ext cx="454960" cy="614015"/>
            </a:xfrm>
            <a:prstGeom prst="rect">
              <a:avLst/>
            </a:prstGeom>
          </p:spPr>
        </p:pic>
        <p:pic>
          <p:nvPicPr>
            <p:cNvPr id="66" name="图片 6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789184" y="2541815"/>
              <a:ext cx="494207" cy="614015"/>
            </a:xfrm>
            <a:prstGeom prst="rect">
              <a:avLst/>
            </a:prstGeom>
          </p:spPr>
        </p:pic>
      </p:grpSp>
    </p:spTree>
    <p:extLst>
      <p:ext uri="{BB962C8B-B14F-4D97-AF65-F5344CB8AC3E}">
        <p14:creationId xmlns:p14="http://schemas.microsoft.com/office/powerpoint/2010/main" val="2387163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grpSp>
        <p:nvGrpSpPr>
          <p:cNvPr id="58" name="组合 57"/>
          <p:cNvGrpSpPr/>
          <p:nvPr userDrawn="1"/>
        </p:nvGrpSpPr>
        <p:grpSpPr>
          <a:xfrm>
            <a:off x="6254109" y="5394814"/>
            <a:ext cx="840403" cy="840886"/>
            <a:chOff x="6254109" y="1085076"/>
            <a:chExt cx="840403" cy="840886"/>
          </a:xfrm>
        </p:grpSpPr>
        <p:sp>
          <p:nvSpPr>
            <p:cNvPr id="59" name="矩形 58"/>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矩形 59"/>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6" name="组合 45"/>
          <p:cNvGrpSpPr/>
          <p:nvPr userDrawn="1"/>
        </p:nvGrpSpPr>
        <p:grpSpPr>
          <a:xfrm>
            <a:off x="6254109" y="4317423"/>
            <a:ext cx="840403" cy="840886"/>
            <a:chOff x="6254109" y="1085076"/>
            <a:chExt cx="840403" cy="840886"/>
          </a:xfrm>
        </p:grpSpPr>
        <p:sp>
          <p:nvSpPr>
            <p:cNvPr id="47" name="矩形 46"/>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矩形 47"/>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3" name="组合 42"/>
          <p:cNvGrpSpPr/>
          <p:nvPr userDrawn="1"/>
        </p:nvGrpSpPr>
        <p:grpSpPr>
          <a:xfrm>
            <a:off x="6254109" y="3224516"/>
            <a:ext cx="840403" cy="840886"/>
            <a:chOff x="6254109" y="1085076"/>
            <a:chExt cx="840403" cy="840886"/>
          </a:xfrm>
        </p:grpSpPr>
        <p:sp>
          <p:nvSpPr>
            <p:cNvPr id="44" name="矩形 43"/>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矩形 44"/>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0" name="组合 39"/>
          <p:cNvGrpSpPr/>
          <p:nvPr userDrawn="1"/>
        </p:nvGrpSpPr>
        <p:grpSpPr>
          <a:xfrm>
            <a:off x="6254109" y="2170201"/>
            <a:ext cx="840403" cy="840886"/>
            <a:chOff x="6254109" y="1085076"/>
            <a:chExt cx="840403" cy="840886"/>
          </a:xfrm>
        </p:grpSpPr>
        <p:sp>
          <p:nvSpPr>
            <p:cNvPr id="41" name="矩形 40"/>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矩形 41"/>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矩形 8"/>
          <p:cNvSpPr/>
          <p:nvPr userDrawn="1"/>
        </p:nvSpPr>
        <p:spPr>
          <a:xfrm>
            <a:off x="1955800" y="0"/>
            <a:ext cx="350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矩形 25"/>
          <p:cNvSpPr/>
          <p:nvPr userDrawn="1"/>
        </p:nvSpPr>
        <p:spPr>
          <a:xfrm>
            <a:off x="814960" y="796884"/>
            <a:ext cx="914400" cy="5167423"/>
          </a:xfrm>
          <a:prstGeom prst="rect">
            <a:avLst/>
          </a:prstGeom>
          <a:blipFill dpi="0" rotWithShape="1">
            <a:blip r:embed="rId2">
              <a:alphaModFix amt="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矩形 28"/>
          <p:cNvSpPr/>
          <p:nvPr userDrawn="1"/>
        </p:nvSpPr>
        <p:spPr>
          <a:xfrm>
            <a:off x="660400" y="-19455"/>
            <a:ext cx="914399" cy="816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矩形 29"/>
          <p:cNvSpPr/>
          <p:nvPr userDrawn="1"/>
        </p:nvSpPr>
        <p:spPr>
          <a:xfrm>
            <a:off x="660400" y="6041661"/>
            <a:ext cx="914399" cy="816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文本框 33"/>
          <p:cNvSpPr txBox="1"/>
          <p:nvPr userDrawn="1"/>
        </p:nvSpPr>
        <p:spPr>
          <a:xfrm rot="5400000">
            <a:off x="-1895117" y="3252504"/>
            <a:ext cx="5203219" cy="369332"/>
          </a:xfrm>
          <a:prstGeom prst="rect">
            <a:avLst/>
          </a:prstGeom>
          <a:noFill/>
        </p:spPr>
        <p:txBody>
          <a:bodyPr wrap="none" rtlCol="0">
            <a:spAutoFit/>
          </a:bodyPr>
          <a:lstStyle/>
          <a:p>
            <a:r>
              <a:rPr lang="en-GB" sz="1800" spc="0" dirty="0">
                <a:solidFill>
                  <a:schemeClr val="accent1">
                    <a:alpha val="16000"/>
                  </a:schemeClr>
                </a:solidFill>
              </a:rPr>
              <a:t>COMMUNICATION UNIVERSITY</a:t>
            </a:r>
            <a:r>
              <a:rPr lang="en-GB" sz="1800" spc="0" baseline="0" dirty="0">
                <a:solidFill>
                  <a:schemeClr val="accent1">
                    <a:alpha val="16000"/>
                  </a:schemeClr>
                </a:solidFill>
              </a:rPr>
              <a:t> OF ZHEJIANG</a:t>
            </a:r>
            <a:endParaRPr lang="en-GB" sz="1800" spc="0" dirty="0">
              <a:solidFill>
                <a:schemeClr val="accent1">
                  <a:alpha val="16000"/>
                </a:schemeClr>
              </a:solidFill>
            </a:endParaRPr>
          </a:p>
        </p:txBody>
      </p:sp>
      <p:sp>
        <p:nvSpPr>
          <p:cNvPr id="37" name="弧形 36"/>
          <p:cNvSpPr/>
          <p:nvPr userDrawn="1"/>
        </p:nvSpPr>
        <p:spPr>
          <a:xfrm>
            <a:off x="-3925592" y="6605865"/>
            <a:ext cx="15267983" cy="18120315"/>
          </a:xfrm>
          <a:prstGeom prst="arc">
            <a:avLst>
              <a:gd name="adj1" fmla="val 15234634"/>
              <a:gd name="adj2" fmla="val 17092940"/>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2" name="组合 1"/>
          <p:cNvGrpSpPr/>
          <p:nvPr userDrawn="1"/>
        </p:nvGrpSpPr>
        <p:grpSpPr>
          <a:xfrm>
            <a:off x="6254109" y="1085076"/>
            <a:ext cx="840403" cy="840886"/>
            <a:chOff x="6254109" y="1085076"/>
            <a:chExt cx="840403" cy="840886"/>
          </a:xfrm>
        </p:grpSpPr>
        <p:sp>
          <p:nvSpPr>
            <p:cNvPr id="57" name="矩形 56"/>
            <p:cNvSpPr/>
            <p:nvPr userDrawn="1"/>
          </p:nvSpPr>
          <p:spPr>
            <a:xfrm>
              <a:off x="6254109" y="1085076"/>
              <a:ext cx="720000" cy="7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矩形 62"/>
            <p:cNvSpPr/>
            <p:nvPr userDrawn="1"/>
          </p:nvSpPr>
          <p:spPr>
            <a:xfrm>
              <a:off x="6374512" y="1205962"/>
              <a:ext cx="720000" cy="720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98154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61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122681" y="3632200"/>
            <a:ext cx="7908925" cy="663575"/>
          </a:xfrm>
        </p:spPr>
        <p:txBody>
          <a:bodyPr vert="horz" lIns="91440" tIns="45720" rIns="91440" bIns="0" rtlCol="0" anchor="ctr">
            <a:normAutofit/>
          </a:bodyPr>
          <a:lstStyle>
            <a:lvl1pPr algn="ctr">
              <a:defRPr lang="en-GB" b="1" kern="0" spc="600" dirty="0">
                <a:solidFill>
                  <a:schemeClr val="tx1">
                    <a:lumMod val="75000"/>
                    <a:lumOff val="25000"/>
                  </a:schemeClr>
                </a:solidFill>
                <a:latin typeface="+mj-ea"/>
              </a:defRPr>
            </a:lvl1pPr>
          </a:lstStyle>
          <a:p>
            <a:pPr marL="0" lvl="0" algn="ctr"/>
            <a:r>
              <a:rPr lang="zh-CN" altLang="en-US" dirty="0"/>
              <a:t>单击此处编辑母版标题样式</a:t>
            </a:r>
            <a:endParaRPr lang="en-GB" dirty="0"/>
          </a:p>
        </p:txBody>
      </p:sp>
      <p:sp>
        <p:nvSpPr>
          <p:cNvPr id="7" name="矩形 6"/>
          <p:cNvSpPr/>
          <p:nvPr userDrawn="1"/>
        </p:nvSpPr>
        <p:spPr>
          <a:xfrm>
            <a:off x="-139700" y="-19454"/>
            <a:ext cx="12471400" cy="7010400"/>
          </a:xfrm>
          <a:prstGeom prst="rect">
            <a:avLst/>
          </a:prstGeom>
          <a:blipFill dpi="0" rotWithShape="1">
            <a:blip r:embed="rId2">
              <a:alphaModFix amt="4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直角三角形 7"/>
          <p:cNvSpPr/>
          <p:nvPr userDrawn="1"/>
        </p:nvSpPr>
        <p:spPr>
          <a:xfrm flipH="1">
            <a:off x="8547100" y="0"/>
            <a:ext cx="3644900" cy="6858000"/>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直角三角形 7"/>
          <p:cNvSpPr/>
          <p:nvPr userDrawn="1"/>
        </p:nvSpPr>
        <p:spPr>
          <a:xfrm flipV="1">
            <a:off x="0" y="0"/>
            <a:ext cx="3644900" cy="6858000"/>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直角三角形 7"/>
          <p:cNvSpPr/>
          <p:nvPr userDrawn="1"/>
        </p:nvSpPr>
        <p:spPr>
          <a:xfrm flipH="1">
            <a:off x="8508190" y="-19454"/>
            <a:ext cx="3695700" cy="6877454"/>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 name="connsiteX0" fmla="*/ 0 w 3695700"/>
              <a:gd name="connsiteY0" fmla="*/ 6858000 h 6858000"/>
              <a:gd name="connsiteX1" fmla="*/ 0 w 3695700"/>
              <a:gd name="connsiteY1" fmla="*/ 0 h 6858000"/>
              <a:gd name="connsiteX2" fmla="*/ 3695700 w 3695700"/>
              <a:gd name="connsiteY2" fmla="*/ 6858000 h 6858000"/>
              <a:gd name="connsiteX3" fmla="*/ 0 w 3695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95700" h="6858000">
                <a:moveTo>
                  <a:pt x="0" y="6858000"/>
                </a:moveTo>
                <a:lnTo>
                  <a:pt x="0" y="0"/>
                </a:lnTo>
                <a:cubicBezTo>
                  <a:pt x="1305151" y="236291"/>
                  <a:pt x="277068" y="4440194"/>
                  <a:pt x="3695700" y="6858000"/>
                </a:cubicBezTo>
                <a:lnTo>
                  <a:pt x="0" y="6858000"/>
                </a:lnTo>
                <a:close/>
              </a:path>
            </a:pathLst>
          </a:custGeom>
          <a:gradFill>
            <a:gsLst>
              <a:gs pos="55000">
                <a:schemeClr val="accent1"/>
              </a:gs>
              <a:gs pos="100000">
                <a:schemeClr val="accent1">
                  <a:lumMod val="75000"/>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直角三角形 7"/>
          <p:cNvSpPr/>
          <p:nvPr userDrawn="1"/>
        </p:nvSpPr>
        <p:spPr>
          <a:xfrm flipV="1">
            <a:off x="0" y="-9727"/>
            <a:ext cx="3644900" cy="6877454"/>
          </a:xfrm>
          <a:custGeom>
            <a:avLst/>
            <a:gdLst>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 name="connsiteX0" fmla="*/ 0 w 3644900"/>
              <a:gd name="connsiteY0" fmla="*/ 6858000 h 6858000"/>
              <a:gd name="connsiteX1" fmla="*/ 0 w 3644900"/>
              <a:gd name="connsiteY1" fmla="*/ 0 h 6858000"/>
              <a:gd name="connsiteX2" fmla="*/ 3644900 w 3644900"/>
              <a:gd name="connsiteY2" fmla="*/ 6858000 h 6858000"/>
              <a:gd name="connsiteX3" fmla="*/ 0 w 3644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44900" h="6858000">
                <a:moveTo>
                  <a:pt x="0" y="6858000"/>
                </a:moveTo>
                <a:lnTo>
                  <a:pt x="0" y="0"/>
                </a:lnTo>
                <a:cubicBezTo>
                  <a:pt x="1418167" y="533400"/>
                  <a:pt x="156633" y="4254500"/>
                  <a:pt x="3644900" y="6858000"/>
                </a:cubicBezTo>
                <a:lnTo>
                  <a:pt x="0" y="6858000"/>
                </a:lnTo>
                <a:close/>
              </a:path>
            </a:pathLst>
          </a:custGeom>
          <a:gradFill>
            <a:gsLst>
              <a:gs pos="41000">
                <a:schemeClr val="accent1"/>
              </a:gs>
              <a:gs pos="100000">
                <a:schemeClr val="accent1">
                  <a:lumMod val="75000"/>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7531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755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23584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6750" y="365125"/>
            <a:ext cx="8629650" cy="663575"/>
          </a:xfrm>
          <a:prstGeom prst="rect">
            <a:avLst/>
          </a:prstGeom>
        </p:spPr>
        <p:txBody>
          <a:bodyPr vert="horz" lIns="91440" tIns="45720" rIns="91440" bIns="0" rtlCol="0" anchor="ctr">
            <a:normAutofit/>
          </a:bodyPr>
          <a:lstStyle/>
          <a:p>
            <a:r>
              <a:rPr lang="zh-CN" altLang="en-US" dirty="0"/>
              <a:t>单击此处编辑母版标题样式</a:t>
            </a:r>
            <a:endParaRPr lang="en-GB" dirty="0"/>
          </a:p>
        </p:txBody>
      </p:sp>
      <p:sp>
        <p:nvSpPr>
          <p:cNvPr id="3" name="文本占位符 2"/>
          <p:cNvSpPr>
            <a:spLocks noGrp="1"/>
          </p:cNvSpPr>
          <p:nvPr>
            <p:ph type="body" idx="1"/>
          </p:nvPr>
        </p:nvSpPr>
        <p:spPr>
          <a:xfrm>
            <a:off x="666750" y="1130300"/>
            <a:ext cx="10858500" cy="5003800"/>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GB" dirty="0"/>
          </a:p>
        </p:txBody>
      </p:sp>
      <p:sp>
        <p:nvSpPr>
          <p:cNvPr id="4" name="日期占位符 3"/>
          <p:cNvSpPr>
            <a:spLocks noGrp="1"/>
          </p:cNvSpPr>
          <p:nvPr>
            <p:ph type="dt" sz="half" idx="2"/>
          </p:nvPr>
        </p:nvSpPr>
        <p:spPr>
          <a:xfrm>
            <a:off x="666750" y="6240740"/>
            <a:ext cx="29210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5" name="页脚占位符 4"/>
          <p:cNvSpPr>
            <a:spLocks noGrp="1"/>
          </p:cNvSpPr>
          <p:nvPr>
            <p:ph type="ftr" sz="quarter" idx="3"/>
          </p:nvPr>
        </p:nvSpPr>
        <p:spPr>
          <a:xfrm>
            <a:off x="4038600" y="624074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灯片编号占位符 5"/>
          <p:cNvSpPr>
            <a:spLocks noGrp="1"/>
          </p:cNvSpPr>
          <p:nvPr>
            <p:ph type="sldNum" sz="quarter" idx="4"/>
          </p:nvPr>
        </p:nvSpPr>
        <p:spPr>
          <a:xfrm>
            <a:off x="8610600" y="6240740"/>
            <a:ext cx="29146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4691D-D010-46BE-B442-EF494489A3A5}" type="slidenum">
              <a:rPr lang="en-GB" smtClean="0"/>
              <a:t>‹#›</a:t>
            </a:fld>
            <a:endParaRPr lang="en-GB"/>
          </a:p>
        </p:txBody>
      </p:sp>
    </p:spTree>
    <p:extLst>
      <p:ext uri="{BB962C8B-B14F-4D97-AF65-F5344CB8AC3E}">
        <p14:creationId xmlns:p14="http://schemas.microsoft.com/office/powerpoint/2010/main" val="3483067195"/>
      </p:ext>
    </p:extLst>
  </p:cSld>
  <p:clrMap bg1="lt1" tx1="dk1" bg2="lt2" tx2="dk2" accent1="accent1" accent2="accent2" accent3="accent3" accent4="accent4" accent5="accent5" accent6="accent6" hlink="hlink" folHlink="folHlink"/>
  <p:sldLayoutIdLst>
    <p:sldLayoutId id="2147483680" r:id="rId1"/>
    <p:sldLayoutId id="2147483689" r:id="rId2"/>
    <p:sldLayoutId id="2147483688" r:id="rId3"/>
    <p:sldLayoutId id="2147483682" r:id="rId4"/>
    <p:sldLayoutId id="2147483678" r:id="rId5"/>
    <p:sldLayoutId id="2147483660" r:id="rId6"/>
    <p:sldLayoutId id="2147483691" r:id="rId7"/>
    <p:sldLayoutId id="2147483692" r:id="rId8"/>
    <p:sldLayoutId id="2147483690" r:id="rId9"/>
    <p:sldLayoutId id="2147483662" r:id="rId10"/>
    <p:sldLayoutId id="2147483654" r:id="rId11"/>
    <p:sldLayoutId id="2147483683" r:id="rId12"/>
    <p:sldLayoutId id="2147483687" r:id="rId13"/>
    <p:sldLayoutId id="2147483685" r:id="rId14"/>
    <p:sldLayoutId id="2147483686" r:id="rId15"/>
    <p:sldLayoutId id="2147483676" r:id="rId16"/>
    <p:sldLayoutId id="2147483674" r:id="rId17"/>
    <p:sldLayoutId id="2147483673" r:id="rId18"/>
    <p:sldLayoutId id="2147483669" r:id="rId19"/>
    <p:sldLayoutId id="2147483684" r:id="rId20"/>
    <p:sldLayoutId id="2147483666" r:id="rId21"/>
    <p:sldLayoutId id="2147483672" r:id="rId22"/>
    <p:sldLayoutId id="2147483675" r:id="rId23"/>
    <p:sldLayoutId id="2147483663" r:id="rId24"/>
    <p:sldLayoutId id="2147483671" r:id="rId25"/>
    <p:sldLayoutId id="2147483655" r:id="rId26"/>
    <p:sldLayoutId id="2147483677" r:id="rId27"/>
    <p:sldLayoutId id="2147483670" r:id="rId28"/>
    <p:sldLayoutId id="2147483668" r:id="rId29"/>
    <p:sldLayoutId id="2147483679" r:id="rId30"/>
    <p:sldLayoutId id="2147483667" r:id="rId31"/>
    <p:sldLayoutId id="2147483665" r:id="rId32"/>
    <p:sldLayoutId id="2147483664" r:id="rId33"/>
    <p:sldLayoutId id="2147483659" r:id="rId3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2253672"/>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942494"/>
      </p:ext>
    </p:extLst>
  </p:cSld>
  <p:clrMap bg1="lt1" tx1="dk1" bg2="lt2" tx2="dk2" accent1="accent1" accent2="accent2" accent3="accent3" accent4="accent4" accent5="accent5" accent6="accent6" hlink="hlink" folHlink="folHlink"/>
  <p:sldLayoutIdLst>
    <p:sldLayoutId id="214748369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5.xml"/><Relationship Id="rId5" Type="http://schemas.openxmlformats.org/officeDocument/2006/relationships/image" Target="../media/image35.jpe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30.xml"/><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3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slideLayout" Target="../slideLayouts/slideLayout37.xml"/><Relationship Id="rId1" Type="http://schemas.openxmlformats.org/officeDocument/2006/relationships/tags" Target="../tags/tag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3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5.xml"/><Relationship Id="rId1" Type="http://schemas.openxmlformats.org/officeDocument/2006/relationships/slideLayout" Target="../slideLayouts/slideLayout31.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7.xml"/><Relationship Id="rId6" Type="http://schemas.microsoft.com/office/2007/relationships/hdphoto" Target="../media/hdphoto7.wdp"/><Relationship Id="rId5" Type="http://schemas.openxmlformats.org/officeDocument/2006/relationships/image" Target="../media/image58.png"/><Relationship Id="rId4" Type="http://schemas.microsoft.com/office/2007/relationships/hdphoto" Target="../media/hdphoto6.wdp"/></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66.jpeg"/><Relationship Id="rId5" Type="http://schemas.openxmlformats.org/officeDocument/2006/relationships/image" Target="../media/image65.jpeg"/><Relationship Id="rId10" Type="http://schemas.openxmlformats.org/officeDocument/2006/relationships/image" Target="../media/image70.jpeg"/><Relationship Id="rId4" Type="http://schemas.openxmlformats.org/officeDocument/2006/relationships/image" Target="../media/image64.jpeg"/><Relationship Id="rId9" Type="http://schemas.openxmlformats.org/officeDocument/2006/relationships/image" Target="../media/image69.jpeg"/></Relationships>
</file>

<file path=ppt/slides/_rels/slide41.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77.png"/><Relationship Id="rId3" Type="http://schemas.openxmlformats.org/officeDocument/2006/relationships/image" Target="../media/image71.png"/><Relationship Id="rId7" Type="http://schemas.openxmlformats.org/officeDocument/2006/relationships/image" Target="../media/image73.png"/><Relationship Id="rId12" Type="http://schemas.openxmlformats.org/officeDocument/2006/relationships/image" Target="../media/image76.png"/><Relationship Id="rId2" Type="http://schemas.openxmlformats.org/officeDocument/2006/relationships/notesSlide" Target="../notesSlides/notesSlide32.xml"/><Relationship Id="rId16" Type="http://schemas.openxmlformats.org/officeDocument/2006/relationships/image" Target="../media/image80.png"/><Relationship Id="rId1" Type="http://schemas.openxmlformats.org/officeDocument/2006/relationships/slideLayout" Target="../slideLayouts/slideLayout27.xml"/><Relationship Id="rId6" Type="http://schemas.microsoft.com/office/2007/relationships/hdphoto" Target="../media/hdphoto10.wdp"/><Relationship Id="rId11" Type="http://schemas.openxmlformats.org/officeDocument/2006/relationships/image" Target="../media/image75.png"/><Relationship Id="rId5" Type="http://schemas.openxmlformats.org/officeDocument/2006/relationships/image" Target="../media/image72.png"/><Relationship Id="rId15" Type="http://schemas.openxmlformats.org/officeDocument/2006/relationships/image" Target="../media/image79.png"/><Relationship Id="rId10" Type="http://schemas.microsoft.com/office/2007/relationships/hdphoto" Target="../media/hdphoto12.wdp"/><Relationship Id="rId4" Type="http://schemas.microsoft.com/office/2007/relationships/hdphoto" Target="../media/hdphoto9.wdp"/><Relationship Id="rId9" Type="http://schemas.openxmlformats.org/officeDocument/2006/relationships/image" Target="../media/image74.png"/><Relationship Id="rId14" Type="http://schemas.openxmlformats.org/officeDocument/2006/relationships/image" Target="../media/image7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浙江传媒学院幻灯片模板</a:t>
            </a:r>
            <a:endParaRPr lang="en-GB" dirty="0"/>
          </a:p>
        </p:txBody>
      </p:sp>
      <p:sp>
        <p:nvSpPr>
          <p:cNvPr id="3" name="文本占位符 2"/>
          <p:cNvSpPr>
            <a:spLocks noGrp="1"/>
          </p:cNvSpPr>
          <p:nvPr>
            <p:ph type="body" sz="quarter" idx="10"/>
          </p:nvPr>
        </p:nvSpPr>
        <p:spPr/>
        <p:txBody>
          <a:bodyPr/>
          <a:lstStyle/>
          <a:p>
            <a:r>
              <a:rPr lang="en-GB"/>
              <a:t>COMMUNICATION UNIVERSITY OF ZHEJIANG</a:t>
            </a:r>
            <a:endParaRPr lang="en-GB" dirty="0"/>
          </a:p>
        </p:txBody>
      </p:sp>
      <p:sp>
        <p:nvSpPr>
          <p:cNvPr id="4" name="文本框 3"/>
          <p:cNvSpPr txBox="1"/>
          <p:nvPr/>
        </p:nvSpPr>
        <p:spPr>
          <a:xfrm>
            <a:off x="660400" y="4931331"/>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
        <p:nvSpPr>
          <p:cNvPr id="5" name="圆角矩形 4"/>
          <p:cNvSpPr/>
          <p:nvPr/>
        </p:nvSpPr>
        <p:spPr>
          <a:xfrm>
            <a:off x="660399" y="4341931"/>
            <a:ext cx="4150495" cy="38151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文本框 5"/>
          <p:cNvSpPr txBox="1"/>
          <p:nvPr/>
        </p:nvSpPr>
        <p:spPr>
          <a:xfrm>
            <a:off x="660400" y="4354115"/>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Tree>
    <p:extLst>
      <p:ext uri="{BB962C8B-B14F-4D97-AF65-F5344CB8AC3E}">
        <p14:creationId xmlns:p14="http://schemas.microsoft.com/office/powerpoint/2010/main" val="9777695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9259854" y="1970316"/>
            <a:ext cx="2259046" cy="3296314"/>
            <a:chOff x="9259854" y="2262416"/>
            <a:chExt cx="2259046" cy="3296314"/>
          </a:xfrm>
        </p:grpSpPr>
        <p:sp>
          <p:nvSpPr>
            <p:cNvPr id="7" name="矩形: 圆角 4">
              <a:extLst>
                <a:ext uri="{FF2B5EF4-FFF2-40B4-BE49-F238E27FC236}">
                  <a16:creationId xmlns:a16="http://schemas.microsoft.com/office/drawing/2014/main" xmlns="" id="{D5A92513-2632-4E22-9058-2BEB82A95DB3}"/>
                </a:ext>
              </a:extLst>
            </p:cNvPr>
            <p:cNvSpPr/>
            <p:nvPr/>
          </p:nvSpPr>
          <p:spPr>
            <a:xfrm>
              <a:off x="9407236"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84">
              <a:extLst>
                <a:ext uri="{FF2B5EF4-FFF2-40B4-BE49-F238E27FC236}">
                  <a16:creationId xmlns:a16="http://schemas.microsoft.com/office/drawing/2014/main" xmlns="" id="{A416A310-FB85-46A1-9CCE-7EC12EF6558E}"/>
                </a:ext>
              </a:extLst>
            </p:cNvPr>
            <p:cNvSpPr/>
            <p:nvPr/>
          </p:nvSpPr>
          <p:spPr>
            <a:xfrm>
              <a:off x="9259854" y="2262416"/>
              <a:ext cx="2259046" cy="3296314"/>
            </a:xfrm>
            <a:prstGeom prst="roundRect">
              <a:avLst>
                <a:gd name="adj" fmla="val 4261"/>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 name="组合 11"/>
          <p:cNvGrpSpPr/>
          <p:nvPr/>
        </p:nvGrpSpPr>
        <p:grpSpPr>
          <a:xfrm>
            <a:off x="839788" y="1970316"/>
            <a:ext cx="2259046" cy="3296314"/>
            <a:chOff x="839788" y="2262416"/>
            <a:chExt cx="2259046" cy="3296314"/>
          </a:xfrm>
        </p:grpSpPr>
        <p:sp>
          <p:nvSpPr>
            <p:cNvPr id="9" name="矩形: 圆角 4">
              <a:extLst>
                <a:ext uri="{FF2B5EF4-FFF2-40B4-BE49-F238E27FC236}">
                  <a16:creationId xmlns:a16="http://schemas.microsoft.com/office/drawing/2014/main" xmlns=""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84">
              <a:extLst>
                <a:ext uri="{FF2B5EF4-FFF2-40B4-BE49-F238E27FC236}">
                  <a16:creationId xmlns:a16="http://schemas.microsoft.com/office/drawing/2014/main" xmlns="" id="{A416A310-FB85-46A1-9CCE-7EC12EF6558E}"/>
                </a:ext>
              </a:extLst>
            </p:cNvPr>
            <p:cNvSpPr/>
            <p:nvPr/>
          </p:nvSpPr>
          <p:spPr>
            <a:xfrm>
              <a:off x="839788" y="2262416"/>
              <a:ext cx="2259046" cy="3296314"/>
            </a:xfrm>
            <a:prstGeom prst="roundRect">
              <a:avLst>
                <a:gd name="adj" fmla="val 4261"/>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9" name="组合 18"/>
          <p:cNvGrpSpPr/>
          <p:nvPr/>
        </p:nvGrpSpPr>
        <p:grpSpPr>
          <a:xfrm>
            <a:off x="3646477" y="1970316"/>
            <a:ext cx="2259046" cy="3296314"/>
            <a:chOff x="839788" y="2262416"/>
            <a:chExt cx="2259046" cy="3296314"/>
          </a:xfrm>
        </p:grpSpPr>
        <p:sp>
          <p:nvSpPr>
            <p:cNvPr id="20" name="矩形: 圆角 4">
              <a:extLst>
                <a:ext uri="{FF2B5EF4-FFF2-40B4-BE49-F238E27FC236}">
                  <a16:creationId xmlns:a16="http://schemas.microsoft.com/office/drawing/2014/main" xmlns=""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84">
              <a:extLst>
                <a:ext uri="{FF2B5EF4-FFF2-40B4-BE49-F238E27FC236}">
                  <a16:creationId xmlns:a16="http://schemas.microsoft.com/office/drawing/2014/main" xmlns="" id="{A416A310-FB85-46A1-9CCE-7EC12EF6558E}"/>
                </a:ext>
              </a:extLst>
            </p:cNvPr>
            <p:cNvSpPr/>
            <p:nvPr/>
          </p:nvSpPr>
          <p:spPr>
            <a:xfrm>
              <a:off x="839788" y="2262416"/>
              <a:ext cx="2259046" cy="3296314"/>
            </a:xfrm>
            <a:prstGeom prst="roundRect">
              <a:avLst>
                <a:gd name="adj" fmla="val 4261"/>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2" name="组合 21"/>
          <p:cNvGrpSpPr/>
          <p:nvPr/>
        </p:nvGrpSpPr>
        <p:grpSpPr>
          <a:xfrm>
            <a:off x="6453166" y="1970316"/>
            <a:ext cx="2259046" cy="3296314"/>
            <a:chOff x="839788" y="2262416"/>
            <a:chExt cx="2259046" cy="3296314"/>
          </a:xfrm>
        </p:grpSpPr>
        <p:sp>
          <p:nvSpPr>
            <p:cNvPr id="23" name="矩形: 圆角 4">
              <a:extLst>
                <a:ext uri="{FF2B5EF4-FFF2-40B4-BE49-F238E27FC236}">
                  <a16:creationId xmlns:a16="http://schemas.microsoft.com/office/drawing/2014/main" xmlns="" id="{D5A92513-2632-4E22-9058-2BEB82A95DB3}"/>
                </a:ext>
              </a:extLst>
            </p:cNvPr>
            <p:cNvSpPr/>
            <p:nvPr/>
          </p:nvSpPr>
          <p:spPr>
            <a:xfrm>
              <a:off x="987170" y="2415682"/>
              <a:ext cx="1953783" cy="3016047"/>
            </a:xfrm>
            <a:custGeom>
              <a:avLst/>
              <a:gdLst>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65633 h 3380458"/>
                <a:gd name="connsiteX1" fmla="*/ 161542 w 2283601"/>
                <a:gd name="connsiteY1" fmla="*/ 4091 h 3380458"/>
                <a:gd name="connsiteX2" fmla="*/ 11593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0 w 2283601"/>
                <a:gd name="connsiteY0" fmla="*/ 161542 h 3376367"/>
                <a:gd name="connsiteX1" fmla="*/ 161542 w 2283601"/>
                <a:gd name="connsiteY1" fmla="*/ 0 h 3376367"/>
                <a:gd name="connsiteX2" fmla="*/ 2122059 w 2283601"/>
                <a:gd name="connsiteY2" fmla="*/ 0 h 3376367"/>
                <a:gd name="connsiteX3" fmla="*/ 2283601 w 2283601"/>
                <a:gd name="connsiteY3" fmla="*/ 161542 h 3376367"/>
                <a:gd name="connsiteX4" fmla="*/ 2283601 w 2283601"/>
                <a:gd name="connsiteY4" fmla="*/ 3214825 h 3376367"/>
                <a:gd name="connsiteX5" fmla="*/ 2122059 w 2283601"/>
                <a:gd name="connsiteY5" fmla="*/ 3376367 h 3376367"/>
                <a:gd name="connsiteX6" fmla="*/ 161542 w 2283601"/>
                <a:gd name="connsiteY6" fmla="*/ 3376367 h 3376367"/>
                <a:gd name="connsiteX7" fmla="*/ 0 w 2283601"/>
                <a:gd name="connsiteY7" fmla="*/ 3214825 h 3376367"/>
                <a:gd name="connsiteX8" fmla="*/ 0 w 2283601"/>
                <a:gd name="connsiteY8" fmla="*/ 161542 h 3376367"/>
                <a:gd name="connsiteX0" fmla="*/ 0 w 2283601"/>
                <a:gd name="connsiteY0" fmla="*/ 175158 h 3389983"/>
                <a:gd name="connsiteX1" fmla="*/ 161542 w 2283601"/>
                <a:gd name="connsiteY1" fmla="*/ 13616 h 3389983"/>
                <a:gd name="connsiteX2" fmla="*/ 1149786 w 2283601"/>
                <a:gd name="connsiteY2" fmla="*/ 0 h 3389983"/>
                <a:gd name="connsiteX3" fmla="*/ 2122059 w 2283601"/>
                <a:gd name="connsiteY3" fmla="*/ 13616 h 3389983"/>
                <a:gd name="connsiteX4" fmla="*/ 2283601 w 2283601"/>
                <a:gd name="connsiteY4" fmla="*/ 175158 h 3389983"/>
                <a:gd name="connsiteX5" fmla="*/ 2283601 w 2283601"/>
                <a:gd name="connsiteY5" fmla="*/ 3228441 h 3389983"/>
                <a:gd name="connsiteX6" fmla="*/ 2122059 w 2283601"/>
                <a:gd name="connsiteY6" fmla="*/ 3389983 h 3389983"/>
                <a:gd name="connsiteX7" fmla="*/ 161542 w 2283601"/>
                <a:gd name="connsiteY7" fmla="*/ 3389983 h 3389983"/>
                <a:gd name="connsiteX8" fmla="*/ 0 w 2283601"/>
                <a:gd name="connsiteY8" fmla="*/ 3228441 h 3389983"/>
                <a:gd name="connsiteX9" fmla="*/ 0 w 2283601"/>
                <a:gd name="connsiteY9" fmla="*/ 175158 h 3389983"/>
                <a:gd name="connsiteX0" fmla="*/ 0 w 2283601"/>
                <a:gd name="connsiteY0" fmla="*/ 175158 h 3389983"/>
                <a:gd name="connsiteX1" fmla="*/ 161542 w 2283601"/>
                <a:gd name="connsiteY1" fmla="*/ 13616 h 3389983"/>
                <a:gd name="connsiteX2" fmla="*/ 1149786 w 2283601"/>
                <a:gd name="connsiteY2" fmla="*/ 0 h 3389983"/>
                <a:gd name="connsiteX3" fmla="*/ 1349811 w 2283601"/>
                <a:gd name="connsiteY3" fmla="*/ 9525 h 3389983"/>
                <a:gd name="connsiteX4" fmla="*/ 2122059 w 2283601"/>
                <a:gd name="connsiteY4" fmla="*/ 13616 h 3389983"/>
                <a:gd name="connsiteX5" fmla="*/ 2283601 w 2283601"/>
                <a:gd name="connsiteY5" fmla="*/ 175158 h 3389983"/>
                <a:gd name="connsiteX6" fmla="*/ 2283601 w 2283601"/>
                <a:gd name="connsiteY6" fmla="*/ 3228441 h 3389983"/>
                <a:gd name="connsiteX7" fmla="*/ 2122059 w 2283601"/>
                <a:gd name="connsiteY7" fmla="*/ 3389983 h 3389983"/>
                <a:gd name="connsiteX8" fmla="*/ 161542 w 2283601"/>
                <a:gd name="connsiteY8" fmla="*/ 3389983 h 3389983"/>
                <a:gd name="connsiteX9" fmla="*/ 0 w 2283601"/>
                <a:gd name="connsiteY9" fmla="*/ 3228441 h 3389983"/>
                <a:gd name="connsiteX10" fmla="*/ 0 w 2283601"/>
                <a:gd name="connsiteY10" fmla="*/ 175158 h 3389983"/>
                <a:gd name="connsiteX0" fmla="*/ 0 w 2283601"/>
                <a:gd name="connsiteY0" fmla="*/ 165633 h 3380458"/>
                <a:gd name="connsiteX1" fmla="*/ 161542 w 2283601"/>
                <a:gd name="connsiteY1" fmla="*/ 4091 h 3380458"/>
                <a:gd name="connsiteX2" fmla="*/ 1349811 w 2283601"/>
                <a:gd name="connsiteY2" fmla="*/ 0 h 3380458"/>
                <a:gd name="connsiteX3" fmla="*/ 2122059 w 2283601"/>
                <a:gd name="connsiteY3" fmla="*/ 4091 h 3380458"/>
                <a:gd name="connsiteX4" fmla="*/ 2283601 w 2283601"/>
                <a:gd name="connsiteY4" fmla="*/ 165633 h 3380458"/>
                <a:gd name="connsiteX5" fmla="*/ 2283601 w 2283601"/>
                <a:gd name="connsiteY5" fmla="*/ 3218916 h 3380458"/>
                <a:gd name="connsiteX6" fmla="*/ 2122059 w 2283601"/>
                <a:gd name="connsiteY6" fmla="*/ 3380458 h 3380458"/>
                <a:gd name="connsiteX7" fmla="*/ 161542 w 2283601"/>
                <a:gd name="connsiteY7" fmla="*/ 3380458 h 3380458"/>
                <a:gd name="connsiteX8" fmla="*/ 0 w 2283601"/>
                <a:gd name="connsiteY8" fmla="*/ 3218916 h 3380458"/>
                <a:gd name="connsiteX9" fmla="*/ 0 w 2283601"/>
                <a:gd name="connsiteY9" fmla="*/ 165633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1441251 w 2283601"/>
                <a:gd name="connsiteY9" fmla="*/ 91440 h 3380458"/>
                <a:gd name="connsiteX0" fmla="*/ 134981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755451 w 2283601"/>
                <a:gd name="connsiteY9" fmla="*/ 2540 h 3380458"/>
                <a:gd name="connsiteX0" fmla="*/ 1610161 w 2283601"/>
                <a:gd name="connsiteY0" fmla="*/ 0 h 3380458"/>
                <a:gd name="connsiteX1" fmla="*/ 2122059 w 2283601"/>
                <a:gd name="connsiteY1" fmla="*/ 4091 h 3380458"/>
                <a:gd name="connsiteX2" fmla="*/ 2283601 w 2283601"/>
                <a:gd name="connsiteY2" fmla="*/ 165633 h 3380458"/>
                <a:gd name="connsiteX3" fmla="*/ 2283601 w 2283601"/>
                <a:gd name="connsiteY3" fmla="*/ 3218916 h 3380458"/>
                <a:gd name="connsiteX4" fmla="*/ 2122059 w 2283601"/>
                <a:gd name="connsiteY4" fmla="*/ 3380458 h 3380458"/>
                <a:gd name="connsiteX5" fmla="*/ 161542 w 2283601"/>
                <a:gd name="connsiteY5" fmla="*/ 3380458 h 3380458"/>
                <a:gd name="connsiteX6" fmla="*/ 0 w 2283601"/>
                <a:gd name="connsiteY6" fmla="*/ 3218916 h 3380458"/>
                <a:gd name="connsiteX7" fmla="*/ 0 w 2283601"/>
                <a:gd name="connsiteY7" fmla="*/ 165633 h 3380458"/>
                <a:gd name="connsiteX8" fmla="*/ 161542 w 2283601"/>
                <a:gd name="connsiteY8" fmla="*/ 4091 h 3380458"/>
                <a:gd name="connsiteX9" fmla="*/ 641151 w 2283601"/>
                <a:gd name="connsiteY9" fmla="*/ 10160 h 338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3601" h="3380458">
                  <a:moveTo>
                    <a:pt x="1610161" y="0"/>
                  </a:moveTo>
                  <a:lnTo>
                    <a:pt x="2122059" y="4091"/>
                  </a:lnTo>
                  <a:cubicBezTo>
                    <a:pt x="2211276" y="4091"/>
                    <a:pt x="2283601" y="76416"/>
                    <a:pt x="2283601" y="165633"/>
                  </a:cubicBezTo>
                  <a:lnTo>
                    <a:pt x="2283601" y="3218916"/>
                  </a:lnTo>
                  <a:cubicBezTo>
                    <a:pt x="2283601" y="3308133"/>
                    <a:pt x="2211276" y="3380458"/>
                    <a:pt x="2122059" y="3380458"/>
                  </a:cubicBezTo>
                  <a:lnTo>
                    <a:pt x="161542" y="3380458"/>
                  </a:lnTo>
                  <a:cubicBezTo>
                    <a:pt x="72325" y="3380458"/>
                    <a:pt x="0" y="3308133"/>
                    <a:pt x="0" y="3218916"/>
                  </a:cubicBezTo>
                  <a:lnTo>
                    <a:pt x="0" y="165633"/>
                  </a:lnTo>
                  <a:cubicBezTo>
                    <a:pt x="0" y="76416"/>
                    <a:pt x="72325" y="4091"/>
                    <a:pt x="161542" y="4091"/>
                  </a:cubicBezTo>
                  <a:lnTo>
                    <a:pt x="641151" y="10160"/>
                  </a:lnTo>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圆角 84">
              <a:extLst>
                <a:ext uri="{FF2B5EF4-FFF2-40B4-BE49-F238E27FC236}">
                  <a16:creationId xmlns:a16="http://schemas.microsoft.com/office/drawing/2014/main" xmlns="" id="{A416A310-FB85-46A1-9CCE-7EC12EF6558E}"/>
                </a:ext>
              </a:extLst>
            </p:cNvPr>
            <p:cNvSpPr/>
            <p:nvPr/>
          </p:nvSpPr>
          <p:spPr>
            <a:xfrm>
              <a:off x="839788" y="2262416"/>
              <a:ext cx="2259046" cy="3296314"/>
            </a:xfrm>
            <a:prstGeom prst="roundRect">
              <a:avLst>
                <a:gd name="adj" fmla="val 4261"/>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 name="标题 5"/>
          <p:cNvSpPr>
            <a:spLocks noGrp="1"/>
          </p:cNvSpPr>
          <p:nvPr>
            <p:ph type="title"/>
          </p:nvPr>
        </p:nvSpPr>
        <p:spPr/>
        <p:txBody>
          <a:bodyPr/>
          <a:lstStyle/>
          <a:p>
            <a:r>
              <a:rPr lang="zh-CN" altLang="en-US" dirty="0"/>
              <a:t>这里是人物介绍页</a:t>
            </a:r>
            <a:endParaRPr lang="en-GB" dirty="0"/>
          </a:p>
        </p:txBody>
      </p:sp>
      <p:sp>
        <p:nvSpPr>
          <p:cNvPr id="3" name="日期占位符 2"/>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pPr/>
              <a:t>10</a:t>
            </a:fld>
            <a:endParaRPr lang="en-GB"/>
          </a:p>
        </p:txBody>
      </p:sp>
      <p:pic>
        <p:nvPicPr>
          <p:cNvPr id="42" name="图片占位符 41"/>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38" name="图片占位符 37"/>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sp>
        <p:nvSpPr>
          <p:cNvPr id="43" name="标题 3"/>
          <p:cNvSpPr txBox="1">
            <a:spLocks/>
          </p:cNvSpPr>
          <p:nvPr/>
        </p:nvSpPr>
        <p:spPr>
          <a:xfrm>
            <a:off x="830856"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7" name="标题 3"/>
          <p:cNvSpPr txBox="1">
            <a:spLocks/>
          </p:cNvSpPr>
          <p:nvPr/>
        </p:nvSpPr>
        <p:spPr>
          <a:xfrm>
            <a:off x="3634064"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8" name="标题 3"/>
          <p:cNvSpPr txBox="1">
            <a:spLocks/>
          </p:cNvSpPr>
          <p:nvPr/>
        </p:nvSpPr>
        <p:spPr>
          <a:xfrm>
            <a:off x="6437560"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49" name="标题 3"/>
          <p:cNvSpPr txBox="1">
            <a:spLocks/>
          </p:cNvSpPr>
          <p:nvPr/>
        </p:nvSpPr>
        <p:spPr>
          <a:xfrm>
            <a:off x="9256984" y="351979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人物名称  职位</a:t>
            </a:r>
            <a:endParaRPr lang="en-GB" sz="2000" dirty="0">
              <a:solidFill>
                <a:schemeClr val="bg1"/>
              </a:solidFill>
            </a:endParaRPr>
          </a:p>
        </p:txBody>
      </p:sp>
      <p:sp>
        <p:nvSpPr>
          <p:cNvPr id="60" name="文本框 59"/>
          <p:cNvSpPr txBox="1"/>
          <p:nvPr/>
        </p:nvSpPr>
        <p:spPr>
          <a:xfrm>
            <a:off x="906642"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1" name="文本框 60"/>
          <p:cNvSpPr txBox="1"/>
          <p:nvPr/>
        </p:nvSpPr>
        <p:spPr>
          <a:xfrm>
            <a:off x="3706722"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2" name="文本框 61"/>
          <p:cNvSpPr txBox="1"/>
          <p:nvPr/>
        </p:nvSpPr>
        <p:spPr>
          <a:xfrm>
            <a:off x="6516568"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sp>
        <p:nvSpPr>
          <p:cNvPr id="63" name="文本框 62"/>
          <p:cNvSpPr txBox="1"/>
          <p:nvPr/>
        </p:nvSpPr>
        <p:spPr>
          <a:xfrm>
            <a:off x="9320117" y="3977760"/>
            <a:ext cx="2122950" cy="1402711"/>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a:t>
            </a:r>
            <a:endParaRPr lang="en-US" altLang="zh-CN" sz="1600" dirty="0">
              <a:solidFill>
                <a:schemeClr val="bg1"/>
              </a:solidFill>
            </a:endParaRPr>
          </a:p>
        </p:txBody>
      </p:sp>
      <p:pic>
        <p:nvPicPr>
          <p:cNvPr id="5" name="图片占位符 4"/>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15452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a:t>简单介绍选题意义</a:t>
            </a:r>
            <a:endParaRPr lang="en-GB" dirty="0"/>
          </a:p>
        </p:txBody>
      </p:sp>
      <p:sp>
        <p:nvSpPr>
          <p:cNvPr id="3" name="日期占位符 2"/>
          <p:cNvSpPr>
            <a:spLocks noGrp="1"/>
          </p:cNvSpPr>
          <p:nvPr>
            <p:ph type="dt" sz="half" idx="10"/>
          </p:nvPr>
        </p:nvSpPr>
        <p:spPr/>
        <p:txBody>
          <a:bodyPr/>
          <a:lstStyle/>
          <a:p>
            <a:r>
              <a:rPr lang="zh-CN" altLang="en-US"/>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pPr/>
              <a:t>11</a:t>
            </a:fld>
            <a:endParaRPr lang="en-GB"/>
          </a:p>
        </p:txBody>
      </p:sp>
      <p:sp>
        <p:nvSpPr>
          <p:cNvPr id="15" name="矩形 14"/>
          <p:cNvSpPr/>
          <p:nvPr/>
        </p:nvSpPr>
        <p:spPr>
          <a:xfrm>
            <a:off x="1320800" y="2673708"/>
            <a:ext cx="1968500"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矩形 15"/>
          <p:cNvSpPr/>
          <p:nvPr/>
        </p:nvSpPr>
        <p:spPr>
          <a:xfrm>
            <a:off x="5073650" y="2673708"/>
            <a:ext cx="1968500" cy="571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矩形 16"/>
          <p:cNvSpPr/>
          <p:nvPr/>
        </p:nvSpPr>
        <p:spPr>
          <a:xfrm>
            <a:off x="8826500" y="2673708"/>
            <a:ext cx="1968500" cy="571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文本框 17"/>
          <p:cNvSpPr txBox="1"/>
          <p:nvPr/>
        </p:nvSpPr>
        <p:spPr>
          <a:xfrm>
            <a:off x="1935397" y="2697848"/>
            <a:ext cx="739305" cy="523220"/>
          </a:xfrm>
          <a:prstGeom prst="rect">
            <a:avLst/>
          </a:prstGeom>
          <a:noFill/>
        </p:spPr>
        <p:txBody>
          <a:bodyPr wrap="none" rtlCol="0">
            <a:spAutoFit/>
          </a:bodyPr>
          <a:lstStyle/>
          <a:p>
            <a:pPr algn="ctr"/>
            <a:r>
              <a:rPr lang="en-US" altLang="zh-CN" sz="2800" spc="600" dirty="0">
                <a:solidFill>
                  <a:schemeClr val="bg1"/>
                </a:solidFill>
              </a:rPr>
              <a:t>01</a:t>
            </a:r>
            <a:endParaRPr lang="en-GB" sz="2800" spc="600" dirty="0">
              <a:solidFill>
                <a:schemeClr val="bg1"/>
              </a:solidFill>
            </a:endParaRPr>
          </a:p>
        </p:txBody>
      </p:sp>
      <p:sp>
        <p:nvSpPr>
          <p:cNvPr id="19" name="文本框 18"/>
          <p:cNvSpPr txBox="1"/>
          <p:nvPr/>
        </p:nvSpPr>
        <p:spPr>
          <a:xfrm>
            <a:off x="5726346" y="2697848"/>
            <a:ext cx="739306" cy="523220"/>
          </a:xfrm>
          <a:prstGeom prst="rect">
            <a:avLst/>
          </a:prstGeom>
          <a:noFill/>
        </p:spPr>
        <p:txBody>
          <a:bodyPr wrap="none" rtlCol="0">
            <a:spAutoFit/>
          </a:bodyPr>
          <a:lstStyle/>
          <a:p>
            <a:pPr algn="ctr"/>
            <a:r>
              <a:rPr lang="en-US" altLang="zh-CN" sz="2800" spc="600" dirty="0">
                <a:solidFill>
                  <a:schemeClr val="bg1"/>
                </a:solidFill>
              </a:rPr>
              <a:t>02</a:t>
            </a:r>
            <a:endParaRPr lang="en-GB" sz="2800" spc="600" dirty="0">
              <a:solidFill>
                <a:schemeClr val="bg1"/>
              </a:solidFill>
            </a:endParaRPr>
          </a:p>
        </p:txBody>
      </p:sp>
      <p:sp>
        <p:nvSpPr>
          <p:cNvPr id="20" name="文本框 19"/>
          <p:cNvSpPr txBox="1"/>
          <p:nvPr/>
        </p:nvSpPr>
        <p:spPr>
          <a:xfrm>
            <a:off x="9441097" y="2697848"/>
            <a:ext cx="739306" cy="523220"/>
          </a:xfrm>
          <a:prstGeom prst="rect">
            <a:avLst/>
          </a:prstGeom>
          <a:noFill/>
        </p:spPr>
        <p:txBody>
          <a:bodyPr wrap="none" rtlCol="0">
            <a:spAutoFit/>
          </a:bodyPr>
          <a:lstStyle/>
          <a:p>
            <a:pPr algn="ctr"/>
            <a:r>
              <a:rPr lang="en-US" altLang="zh-CN" sz="2800" spc="600" dirty="0">
                <a:solidFill>
                  <a:schemeClr val="bg1"/>
                </a:solidFill>
              </a:rPr>
              <a:t>03</a:t>
            </a:r>
            <a:endParaRPr lang="en-GB" sz="2800" spc="600" dirty="0">
              <a:solidFill>
                <a:schemeClr val="bg1"/>
              </a:solidFill>
            </a:endParaRPr>
          </a:p>
        </p:txBody>
      </p:sp>
      <p:sp>
        <p:nvSpPr>
          <p:cNvPr id="21" name="矩形 20"/>
          <p:cNvSpPr/>
          <p:nvPr/>
        </p:nvSpPr>
        <p:spPr>
          <a:xfrm>
            <a:off x="1320799" y="3346096"/>
            <a:ext cx="1968500" cy="92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矩形 21"/>
          <p:cNvSpPr/>
          <p:nvPr/>
        </p:nvSpPr>
        <p:spPr>
          <a:xfrm>
            <a:off x="5073650" y="3346096"/>
            <a:ext cx="1968500" cy="92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矩形 22"/>
          <p:cNvSpPr/>
          <p:nvPr/>
        </p:nvSpPr>
        <p:spPr>
          <a:xfrm>
            <a:off x="8826500" y="3346096"/>
            <a:ext cx="1968500" cy="92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文本框 26"/>
          <p:cNvSpPr txBox="1"/>
          <p:nvPr/>
        </p:nvSpPr>
        <p:spPr>
          <a:xfrm>
            <a:off x="1243796"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8" name="文本框 27"/>
          <p:cNvSpPr txBox="1"/>
          <p:nvPr/>
        </p:nvSpPr>
        <p:spPr>
          <a:xfrm>
            <a:off x="5001235"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0" name="文本框 29"/>
          <p:cNvSpPr txBox="1"/>
          <p:nvPr/>
        </p:nvSpPr>
        <p:spPr>
          <a:xfrm>
            <a:off x="8751155" y="3574450"/>
            <a:ext cx="2179375"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2" name="virus_195890"/>
          <p:cNvSpPr>
            <a:spLocks noChangeAspect="1"/>
          </p:cNvSpPr>
          <p:nvPr/>
        </p:nvSpPr>
        <p:spPr bwMode="auto">
          <a:xfrm>
            <a:off x="5768055" y="1963135"/>
            <a:ext cx="609685" cy="608764"/>
          </a:xfrm>
          <a:custGeom>
            <a:avLst/>
            <a:gdLst>
              <a:gd name="connsiteX0" fmla="*/ 347041 w 607639"/>
              <a:gd name="connsiteY0" fmla="*/ 313875 h 606722"/>
              <a:gd name="connsiteX1" fmla="*/ 379713 w 607639"/>
              <a:gd name="connsiteY1" fmla="*/ 346512 h 606722"/>
              <a:gd name="connsiteX2" fmla="*/ 347041 w 607639"/>
              <a:gd name="connsiteY2" fmla="*/ 379149 h 606722"/>
              <a:gd name="connsiteX3" fmla="*/ 314369 w 607639"/>
              <a:gd name="connsiteY3" fmla="*/ 346512 h 606722"/>
              <a:gd name="connsiteX4" fmla="*/ 347041 w 607639"/>
              <a:gd name="connsiteY4" fmla="*/ 313875 h 606722"/>
              <a:gd name="connsiteX5" fmla="*/ 260563 w 607639"/>
              <a:gd name="connsiteY5" fmla="*/ 213037 h 606722"/>
              <a:gd name="connsiteX6" fmla="*/ 313452 w 607639"/>
              <a:gd name="connsiteY6" fmla="*/ 265856 h 606722"/>
              <a:gd name="connsiteX7" fmla="*/ 260563 w 607639"/>
              <a:gd name="connsiteY7" fmla="*/ 318675 h 606722"/>
              <a:gd name="connsiteX8" fmla="*/ 207674 w 607639"/>
              <a:gd name="connsiteY8" fmla="*/ 265856 h 606722"/>
              <a:gd name="connsiteX9" fmla="*/ 260563 w 607639"/>
              <a:gd name="connsiteY9" fmla="*/ 213037 h 606722"/>
              <a:gd name="connsiteX10" fmla="*/ 303775 w 607639"/>
              <a:gd name="connsiteY10" fmla="*/ 152236 h 606722"/>
              <a:gd name="connsiteX11" fmla="*/ 152466 w 607639"/>
              <a:gd name="connsiteY11" fmla="*/ 303317 h 606722"/>
              <a:gd name="connsiteX12" fmla="*/ 303775 w 607639"/>
              <a:gd name="connsiteY12" fmla="*/ 454486 h 606722"/>
              <a:gd name="connsiteX13" fmla="*/ 455173 w 607639"/>
              <a:gd name="connsiteY13" fmla="*/ 303317 h 606722"/>
              <a:gd name="connsiteX14" fmla="*/ 303775 w 607639"/>
              <a:gd name="connsiteY14" fmla="*/ 152236 h 606722"/>
              <a:gd name="connsiteX15" fmla="*/ 270042 w 607639"/>
              <a:gd name="connsiteY15" fmla="*/ 0 h 606722"/>
              <a:gd name="connsiteX16" fmla="*/ 337597 w 607639"/>
              <a:gd name="connsiteY16" fmla="*/ 0 h 606722"/>
              <a:gd name="connsiteX17" fmla="*/ 361628 w 607639"/>
              <a:gd name="connsiteY17" fmla="*/ 23995 h 606722"/>
              <a:gd name="connsiteX18" fmla="*/ 337597 w 607639"/>
              <a:gd name="connsiteY18" fmla="*/ 47901 h 606722"/>
              <a:gd name="connsiteX19" fmla="*/ 327806 w 607639"/>
              <a:gd name="connsiteY19" fmla="*/ 47901 h 606722"/>
              <a:gd name="connsiteX20" fmla="*/ 327806 w 607639"/>
              <a:gd name="connsiteY20" fmla="*/ 105756 h 606722"/>
              <a:gd name="connsiteX21" fmla="*/ 426691 w 607639"/>
              <a:gd name="connsiteY21" fmla="*/ 146726 h 606722"/>
              <a:gd name="connsiteX22" fmla="*/ 467723 w 607639"/>
              <a:gd name="connsiteY22" fmla="*/ 105756 h 606722"/>
              <a:gd name="connsiteX23" fmla="*/ 460780 w 607639"/>
              <a:gd name="connsiteY23" fmla="*/ 98913 h 606722"/>
              <a:gd name="connsiteX24" fmla="*/ 460780 w 607639"/>
              <a:gd name="connsiteY24" fmla="*/ 64965 h 606722"/>
              <a:gd name="connsiteX25" fmla="*/ 494691 w 607639"/>
              <a:gd name="connsiteY25" fmla="*/ 64965 h 606722"/>
              <a:gd name="connsiteX26" fmla="*/ 530382 w 607639"/>
              <a:gd name="connsiteY26" fmla="*/ 100602 h 606722"/>
              <a:gd name="connsiteX27" fmla="*/ 531094 w 607639"/>
              <a:gd name="connsiteY27" fmla="*/ 101313 h 606722"/>
              <a:gd name="connsiteX28" fmla="*/ 537414 w 607639"/>
              <a:gd name="connsiteY28" fmla="*/ 107534 h 606722"/>
              <a:gd name="connsiteX29" fmla="*/ 537770 w 607639"/>
              <a:gd name="connsiteY29" fmla="*/ 107978 h 606722"/>
              <a:gd name="connsiteX30" fmla="*/ 537948 w 607639"/>
              <a:gd name="connsiteY30" fmla="*/ 108156 h 606722"/>
              <a:gd name="connsiteX31" fmla="*/ 538482 w 607639"/>
              <a:gd name="connsiteY31" fmla="*/ 108689 h 606722"/>
              <a:gd name="connsiteX32" fmla="*/ 538215 w 607639"/>
              <a:gd name="connsiteY32" fmla="*/ 108423 h 606722"/>
              <a:gd name="connsiteX33" fmla="*/ 538749 w 607639"/>
              <a:gd name="connsiteY33" fmla="*/ 108867 h 606722"/>
              <a:gd name="connsiteX34" fmla="*/ 539105 w 607639"/>
              <a:gd name="connsiteY34" fmla="*/ 109311 h 606722"/>
              <a:gd name="connsiteX35" fmla="*/ 542487 w 607639"/>
              <a:gd name="connsiteY35" fmla="*/ 112688 h 606722"/>
              <a:gd name="connsiteX36" fmla="*/ 542487 w 607639"/>
              <a:gd name="connsiteY36" fmla="*/ 146637 h 606722"/>
              <a:gd name="connsiteX37" fmla="*/ 508576 w 607639"/>
              <a:gd name="connsiteY37" fmla="*/ 146637 h 606722"/>
              <a:gd name="connsiteX38" fmla="*/ 501634 w 607639"/>
              <a:gd name="connsiteY38" fmla="*/ 139705 h 606722"/>
              <a:gd name="connsiteX39" fmla="*/ 460691 w 607639"/>
              <a:gd name="connsiteY39" fmla="*/ 180675 h 606722"/>
              <a:gd name="connsiteX40" fmla="*/ 501723 w 607639"/>
              <a:gd name="connsiteY40" fmla="*/ 279410 h 606722"/>
              <a:gd name="connsiteX41" fmla="*/ 559576 w 607639"/>
              <a:gd name="connsiteY41" fmla="*/ 279410 h 606722"/>
              <a:gd name="connsiteX42" fmla="*/ 559576 w 607639"/>
              <a:gd name="connsiteY42" fmla="*/ 269634 h 606722"/>
              <a:gd name="connsiteX43" fmla="*/ 583608 w 607639"/>
              <a:gd name="connsiteY43" fmla="*/ 245639 h 606722"/>
              <a:gd name="connsiteX44" fmla="*/ 607639 w 607639"/>
              <a:gd name="connsiteY44" fmla="*/ 269634 h 606722"/>
              <a:gd name="connsiteX45" fmla="*/ 607639 w 607639"/>
              <a:gd name="connsiteY45" fmla="*/ 337088 h 606722"/>
              <a:gd name="connsiteX46" fmla="*/ 583608 w 607639"/>
              <a:gd name="connsiteY46" fmla="*/ 361083 h 606722"/>
              <a:gd name="connsiteX47" fmla="*/ 559576 w 607639"/>
              <a:gd name="connsiteY47" fmla="*/ 337088 h 606722"/>
              <a:gd name="connsiteX48" fmla="*/ 559576 w 607639"/>
              <a:gd name="connsiteY48" fmla="*/ 327312 h 606722"/>
              <a:gd name="connsiteX49" fmla="*/ 501723 w 607639"/>
              <a:gd name="connsiteY49" fmla="*/ 327312 h 606722"/>
              <a:gd name="connsiteX50" fmla="*/ 460691 w 607639"/>
              <a:gd name="connsiteY50" fmla="*/ 426047 h 606722"/>
              <a:gd name="connsiteX51" fmla="*/ 501634 w 607639"/>
              <a:gd name="connsiteY51" fmla="*/ 467017 h 606722"/>
              <a:gd name="connsiteX52" fmla="*/ 508576 w 607639"/>
              <a:gd name="connsiteY52" fmla="*/ 460085 h 606722"/>
              <a:gd name="connsiteX53" fmla="*/ 542487 w 607639"/>
              <a:gd name="connsiteY53" fmla="*/ 460085 h 606722"/>
              <a:gd name="connsiteX54" fmla="*/ 542487 w 607639"/>
              <a:gd name="connsiteY54" fmla="*/ 493945 h 606722"/>
              <a:gd name="connsiteX55" fmla="*/ 518990 w 607639"/>
              <a:gd name="connsiteY55" fmla="*/ 517496 h 606722"/>
              <a:gd name="connsiteX56" fmla="*/ 494691 w 607639"/>
              <a:gd name="connsiteY56" fmla="*/ 541668 h 606722"/>
              <a:gd name="connsiteX57" fmla="*/ 460780 w 607639"/>
              <a:gd name="connsiteY57" fmla="*/ 541668 h 606722"/>
              <a:gd name="connsiteX58" fmla="*/ 460780 w 607639"/>
              <a:gd name="connsiteY58" fmla="*/ 507809 h 606722"/>
              <a:gd name="connsiteX59" fmla="*/ 467723 w 607639"/>
              <a:gd name="connsiteY59" fmla="*/ 500877 h 606722"/>
              <a:gd name="connsiteX60" fmla="*/ 426691 w 607639"/>
              <a:gd name="connsiteY60" fmla="*/ 459996 h 606722"/>
              <a:gd name="connsiteX61" fmla="*/ 327806 w 607639"/>
              <a:gd name="connsiteY61" fmla="*/ 500966 h 606722"/>
              <a:gd name="connsiteX62" fmla="*/ 327806 w 607639"/>
              <a:gd name="connsiteY62" fmla="*/ 558732 h 606722"/>
              <a:gd name="connsiteX63" fmla="*/ 337597 w 607639"/>
              <a:gd name="connsiteY63" fmla="*/ 558732 h 606722"/>
              <a:gd name="connsiteX64" fmla="*/ 361628 w 607639"/>
              <a:gd name="connsiteY64" fmla="*/ 582727 h 606722"/>
              <a:gd name="connsiteX65" fmla="*/ 337597 w 607639"/>
              <a:gd name="connsiteY65" fmla="*/ 606722 h 606722"/>
              <a:gd name="connsiteX66" fmla="*/ 270042 w 607639"/>
              <a:gd name="connsiteY66" fmla="*/ 606722 h 606722"/>
              <a:gd name="connsiteX67" fmla="*/ 246011 w 607639"/>
              <a:gd name="connsiteY67" fmla="*/ 582727 h 606722"/>
              <a:gd name="connsiteX68" fmla="*/ 270042 w 607639"/>
              <a:gd name="connsiteY68" fmla="*/ 558732 h 606722"/>
              <a:gd name="connsiteX69" fmla="*/ 279833 w 607639"/>
              <a:gd name="connsiteY69" fmla="*/ 558732 h 606722"/>
              <a:gd name="connsiteX70" fmla="*/ 279833 w 607639"/>
              <a:gd name="connsiteY70" fmla="*/ 500966 h 606722"/>
              <a:gd name="connsiteX71" fmla="*/ 180948 w 607639"/>
              <a:gd name="connsiteY71" fmla="*/ 459996 h 606722"/>
              <a:gd name="connsiteX72" fmla="*/ 139916 w 607639"/>
              <a:gd name="connsiteY72" fmla="*/ 500877 h 606722"/>
              <a:gd name="connsiteX73" fmla="*/ 146859 w 607639"/>
              <a:gd name="connsiteY73" fmla="*/ 507809 h 606722"/>
              <a:gd name="connsiteX74" fmla="*/ 146859 w 607639"/>
              <a:gd name="connsiteY74" fmla="*/ 541668 h 606722"/>
              <a:gd name="connsiteX75" fmla="*/ 112859 w 607639"/>
              <a:gd name="connsiteY75" fmla="*/ 541668 h 606722"/>
              <a:gd name="connsiteX76" fmla="*/ 77257 w 607639"/>
              <a:gd name="connsiteY76" fmla="*/ 506120 h 606722"/>
              <a:gd name="connsiteX77" fmla="*/ 68534 w 607639"/>
              <a:gd name="connsiteY77" fmla="*/ 497411 h 606722"/>
              <a:gd name="connsiteX78" fmla="*/ 65063 w 607639"/>
              <a:gd name="connsiteY78" fmla="*/ 493945 h 606722"/>
              <a:gd name="connsiteX79" fmla="*/ 65063 w 607639"/>
              <a:gd name="connsiteY79" fmla="*/ 460085 h 606722"/>
              <a:gd name="connsiteX80" fmla="*/ 99063 w 607639"/>
              <a:gd name="connsiteY80" fmla="*/ 460085 h 606722"/>
              <a:gd name="connsiteX81" fmla="*/ 105916 w 607639"/>
              <a:gd name="connsiteY81" fmla="*/ 467017 h 606722"/>
              <a:gd name="connsiteX82" fmla="*/ 146948 w 607639"/>
              <a:gd name="connsiteY82" fmla="*/ 426047 h 606722"/>
              <a:gd name="connsiteX83" fmla="*/ 105916 w 607639"/>
              <a:gd name="connsiteY83" fmla="*/ 327312 h 606722"/>
              <a:gd name="connsiteX84" fmla="*/ 47974 w 607639"/>
              <a:gd name="connsiteY84" fmla="*/ 327312 h 606722"/>
              <a:gd name="connsiteX85" fmla="*/ 47974 w 607639"/>
              <a:gd name="connsiteY85" fmla="*/ 337088 h 606722"/>
              <a:gd name="connsiteX86" fmla="*/ 24031 w 607639"/>
              <a:gd name="connsiteY86" fmla="*/ 361083 h 606722"/>
              <a:gd name="connsiteX87" fmla="*/ 0 w 607639"/>
              <a:gd name="connsiteY87" fmla="*/ 337088 h 606722"/>
              <a:gd name="connsiteX88" fmla="*/ 0 w 607639"/>
              <a:gd name="connsiteY88" fmla="*/ 269634 h 606722"/>
              <a:gd name="connsiteX89" fmla="*/ 24031 w 607639"/>
              <a:gd name="connsiteY89" fmla="*/ 245639 h 606722"/>
              <a:gd name="connsiteX90" fmla="*/ 47974 w 607639"/>
              <a:gd name="connsiteY90" fmla="*/ 269634 h 606722"/>
              <a:gd name="connsiteX91" fmla="*/ 47974 w 607639"/>
              <a:gd name="connsiteY91" fmla="*/ 279410 h 606722"/>
              <a:gd name="connsiteX92" fmla="*/ 105916 w 607639"/>
              <a:gd name="connsiteY92" fmla="*/ 279410 h 606722"/>
              <a:gd name="connsiteX93" fmla="*/ 146948 w 607639"/>
              <a:gd name="connsiteY93" fmla="*/ 180675 h 606722"/>
              <a:gd name="connsiteX94" fmla="*/ 105916 w 607639"/>
              <a:gd name="connsiteY94" fmla="*/ 139705 h 606722"/>
              <a:gd name="connsiteX95" fmla="*/ 99063 w 607639"/>
              <a:gd name="connsiteY95" fmla="*/ 146637 h 606722"/>
              <a:gd name="connsiteX96" fmla="*/ 65063 w 607639"/>
              <a:gd name="connsiteY96" fmla="*/ 146637 h 606722"/>
              <a:gd name="connsiteX97" fmla="*/ 65063 w 607639"/>
              <a:gd name="connsiteY97" fmla="*/ 112688 h 606722"/>
              <a:gd name="connsiteX98" fmla="*/ 106450 w 607639"/>
              <a:gd name="connsiteY98" fmla="*/ 71452 h 606722"/>
              <a:gd name="connsiteX99" fmla="*/ 112859 w 607639"/>
              <a:gd name="connsiteY99" fmla="*/ 64965 h 606722"/>
              <a:gd name="connsiteX100" fmla="*/ 146859 w 607639"/>
              <a:gd name="connsiteY100" fmla="*/ 64965 h 606722"/>
              <a:gd name="connsiteX101" fmla="*/ 146859 w 607639"/>
              <a:gd name="connsiteY101" fmla="*/ 98913 h 606722"/>
              <a:gd name="connsiteX102" fmla="*/ 139916 w 607639"/>
              <a:gd name="connsiteY102" fmla="*/ 105756 h 606722"/>
              <a:gd name="connsiteX103" fmla="*/ 180948 w 607639"/>
              <a:gd name="connsiteY103" fmla="*/ 146726 h 606722"/>
              <a:gd name="connsiteX104" fmla="*/ 279833 w 607639"/>
              <a:gd name="connsiteY104" fmla="*/ 105756 h 606722"/>
              <a:gd name="connsiteX105" fmla="*/ 279833 w 607639"/>
              <a:gd name="connsiteY105" fmla="*/ 47901 h 606722"/>
              <a:gd name="connsiteX106" fmla="*/ 270042 w 607639"/>
              <a:gd name="connsiteY106" fmla="*/ 47901 h 606722"/>
              <a:gd name="connsiteX107" fmla="*/ 246011 w 607639"/>
              <a:gd name="connsiteY107" fmla="*/ 23995 h 606722"/>
              <a:gd name="connsiteX108" fmla="*/ 270042 w 607639"/>
              <a:gd name="connsiteY10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7639" h="606722">
                <a:moveTo>
                  <a:pt x="347041" y="313875"/>
                </a:moveTo>
                <a:cubicBezTo>
                  <a:pt x="365085" y="313875"/>
                  <a:pt x="379713" y="328487"/>
                  <a:pt x="379713" y="346512"/>
                </a:cubicBezTo>
                <a:cubicBezTo>
                  <a:pt x="379713" y="364537"/>
                  <a:pt x="365085" y="379149"/>
                  <a:pt x="347041" y="379149"/>
                </a:cubicBezTo>
                <a:cubicBezTo>
                  <a:pt x="328997" y="379149"/>
                  <a:pt x="314369" y="364537"/>
                  <a:pt x="314369" y="346512"/>
                </a:cubicBezTo>
                <a:cubicBezTo>
                  <a:pt x="314369" y="328487"/>
                  <a:pt x="328997" y="313875"/>
                  <a:pt x="347041" y="313875"/>
                </a:cubicBezTo>
                <a:close/>
                <a:moveTo>
                  <a:pt x="260563" y="213037"/>
                </a:moveTo>
                <a:cubicBezTo>
                  <a:pt x="289773" y="213037"/>
                  <a:pt x="313452" y="236685"/>
                  <a:pt x="313452" y="265856"/>
                </a:cubicBezTo>
                <a:cubicBezTo>
                  <a:pt x="313452" y="295027"/>
                  <a:pt x="289773" y="318675"/>
                  <a:pt x="260563" y="318675"/>
                </a:cubicBezTo>
                <a:cubicBezTo>
                  <a:pt x="231353" y="318675"/>
                  <a:pt x="207674" y="295027"/>
                  <a:pt x="207674" y="265856"/>
                </a:cubicBezTo>
                <a:cubicBezTo>
                  <a:pt x="207674" y="236685"/>
                  <a:pt x="231353" y="213037"/>
                  <a:pt x="260563" y="213037"/>
                </a:cubicBezTo>
                <a:close/>
                <a:moveTo>
                  <a:pt x="303775" y="152236"/>
                </a:moveTo>
                <a:cubicBezTo>
                  <a:pt x="220377" y="152236"/>
                  <a:pt x="152466" y="220045"/>
                  <a:pt x="152466" y="303317"/>
                </a:cubicBezTo>
                <a:cubicBezTo>
                  <a:pt x="152466" y="386678"/>
                  <a:pt x="220377" y="454486"/>
                  <a:pt x="303775" y="454486"/>
                </a:cubicBezTo>
                <a:cubicBezTo>
                  <a:pt x="387262" y="454486"/>
                  <a:pt x="455173" y="386678"/>
                  <a:pt x="455173" y="303317"/>
                </a:cubicBezTo>
                <a:cubicBezTo>
                  <a:pt x="455173" y="220045"/>
                  <a:pt x="387262" y="152236"/>
                  <a:pt x="303775" y="152236"/>
                </a:cubicBezTo>
                <a:close/>
                <a:moveTo>
                  <a:pt x="270042" y="0"/>
                </a:moveTo>
                <a:lnTo>
                  <a:pt x="337597" y="0"/>
                </a:lnTo>
                <a:cubicBezTo>
                  <a:pt x="350859" y="0"/>
                  <a:pt x="361628" y="10753"/>
                  <a:pt x="361628" y="23995"/>
                </a:cubicBezTo>
                <a:cubicBezTo>
                  <a:pt x="361628" y="37237"/>
                  <a:pt x="350859" y="47901"/>
                  <a:pt x="337597" y="47901"/>
                </a:cubicBezTo>
                <a:lnTo>
                  <a:pt x="327806" y="47901"/>
                </a:lnTo>
                <a:lnTo>
                  <a:pt x="327806" y="105756"/>
                </a:lnTo>
                <a:cubicBezTo>
                  <a:pt x="364833" y="110200"/>
                  <a:pt x="398744" y="124864"/>
                  <a:pt x="426691" y="146726"/>
                </a:cubicBezTo>
                <a:lnTo>
                  <a:pt x="467723" y="105756"/>
                </a:lnTo>
                <a:lnTo>
                  <a:pt x="460780" y="98913"/>
                </a:lnTo>
                <a:cubicBezTo>
                  <a:pt x="451435" y="89493"/>
                  <a:pt x="451435" y="74385"/>
                  <a:pt x="460780" y="64965"/>
                </a:cubicBezTo>
                <a:cubicBezTo>
                  <a:pt x="470126" y="55633"/>
                  <a:pt x="485346" y="55633"/>
                  <a:pt x="494691" y="64965"/>
                </a:cubicBezTo>
                <a:lnTo>
                  <a:pt x="530382" y="100602"/>
                </a:lnTo>
                <a:lnTo>
                  <a:pt x="531094" y="101313"/>
                </a:lnTo>
                <a:lnTo>
                  <a:pt x="537414" y="107534"/>
                </a:lnTo>
                <a:lnTo>
                  <a:pt x="537770" y="107978"/>
                </a:lnTo>
                <a:lnTo>
                  <a:pt x="537948" y="108156"/>
                </a:lnTo>
                <a:lnTo>
                  <a:pt x="538482" y="108689"/>
                </a:lnTo>
                <a:lnTo>
                  <a:pt x="538215" y="108423"/>
                </a:lnTo>
                <a:lnTo>
                  <a:pt x="538749" y="108867"/>
                </a:lnTo>
                <a:lnTo>
                  <a:pt x="539105" y="109311"/>
                </a:lnTo>
                <a:lnTo>
                  <a:pt x="542487" y="112688"/>
                </a:lnTo>
                <a:cubicBezTo>
                  <a:pt x="551922" y="122109"/>
                  <a:pt x="551922" y="137217"/>
                  <a:pt x="542487" y="146637"/>
                </a:cubicBezTo>
                <a:cubicBezTo>
                  <a:pt x="533142" y="155969"/>
                  <a:pt x="517922" y="155969"/>
                  <a:pt x="508576" y="146637"/>
                </a:cubicBezTo>
                <a:lnTo>
                  <a:pt x="501634" y="139705"/>
                </a:lnTo>
                <a:lnTo>
                  <a:pt x="460691" y="180675"/>
                </a:lnTo>
                <a:cubicBezTo>
                  <a:pt x="482587" y="208491"/>
                  <a:pt x="497272" y="242440"/>
                  <a:pt x="501723" y="279410"/>
                </a:cubicBezTo>
                <a:lnTo>
                  <a:pt x="559576" y="279410"/>
                </a:lnTo>
                <a:lnTo>
                  <a:pt x="559576" y="269634"/>
                </a:lnTo>
                <a:cubicBezTo>
                  <a:pt x="559576" y="256393"/>
                  <a:pt x="570346" y="245639"/>
                  <a:pt x="583608" y="245639"/>
                </a:cubicBezTo>
                <a:cubicBezTo>
                  <a:pt x="596869" y="245639"/>
                  <a:pt x="607639" y="256393"/>
                  <a:pt x="607639" y="269634"/>
                </a:cubicBezTo>
                <a:lnTo>
                  <a:pt x="607639" y="337088"/>
                </a:lnTo>
                <a:cubicBezTo>
                  <a:pt x="607639" y="350329"/>
                  <a:pt x="596869" y="361083"/>
                  <a:pt x="583608" y="361083"/>
                </a:cubicBezTo>
                <a:cubicBezTo>
                  <a:pt x="570346" y="361083"/>
                  <a:pt x="559576" y="350329"/>
                  <a:pt x="559576" y="337088"/>
                </a:cubicBezTo>
                <a:lnTo>
                  <a:pt x="559576" y="327312"/>
                </a:lnTo>
                <a:lnTo>
                  <a:pt x="501723" y="327312"/>
                </a:lnTo>
                <a:cubicBezTo>
                  <a:pt x="497272" y="364282"/>
                  <a:pt x="482587" y="398142"/>
                  <a:pt x="460691" y="426047"/>
                </a:cubicBezTo>
                <a:lnTo>
                  <a:pt x="501634" y="467017"/>
                </a:lnTo>
                <a:lnTo>
                  <a:pt x="508576" y="460085"/>
                </a:lnTo>
                <a:cubicBezTo>
                  <a:pt x="517922" y="450753"/>
                  <a:pt x="533142" y="450753"/>
                  <a:pt x="542487" y="460085"/>
                </a:cubicBezTo>
                <a:cubicBezTo>
                  <a:pt x="551922" y="469416"/>
                  <a:pt x="551922" y="484613"/>
                  <a:pt x="542487" y="493945"/>
                </a:cubicBezTo>
                <a:cubicBezTo>
                  <a:pt x="512759" y="523717"/>
                  <a:pt x="518456" y="518029"/>
                  <a:pt x="518990" y="517496"/>
                </a:cubicBezTo>
                <a:cubicBezTo>
                  <a:pt x="518545" y="517940"/>
                  <a:pt x="514272" y="522206"/>
                  <a:pt x="494691" y="541668"/>
                </a:cubicBezTo>
                <a:cubicBezTo>
                  <a:pt x="485346" y="551089"/>
                  <a:pt x="470126" y="551089"/>
                  <a:pt x="460780" y="541668"/>
                </a:cubicBezTo>
                <a:cubicBezTo>
                  <a:pt x="451435" y="532337"/>
                  <a:pt x="451435" y="517140"/>
                  <a:pt x="460780" y="507809"/>
                </a:cubicBezTo>
                <a:lnTo>
                  <a:pt x="467723" y="500877"/>
                </a:lnTo>
                <a:lnTo>
                  <a:pt x="426691" y="459996"/>
                </a:lnTo>
                <a:cubicBezTo>
                  <a:pt x="398744" y="481858"/>
                  <a:pt x="364833" y="496522"/>
                  <a:pt x="327806" y="500966"/>
                </a:cubicBezTo>
                <a:lnTo>
                  <a:pt x="327806" y="558732"/>
                </a:lnTo>
                <a:lnTo>
                  <a:pt x="337597" y="558732"/>
                </a:lnTo>
                <a:cubicBezTo>
                  <a:pt x="350859" y="558732"/>
                  <a:pt x="361628" y="569485"/>
                  <a:pt x="361628" y="582727"/>
                </a:cubicBezTo>
                <a:cubicBezTo>
                  <a:pt x="361628" y="595969"/>
                  <a:pt x="350859" y="606722"/>
                  <a:pt x="337597" y="606722"/>
                </a:cubicBezTo>
                <a:lnTo>
                  <a:pt x="270042" y="606722"/>
                </a:lnTo>
                <a:cubicBezTo>
                  <a:pt x="256780" y="606722"/>
                  <a:pt x="246011" y="595969"/>
                  <a:pt x="246011" y="582727"/>
                </a:cubicBezTo>
                <a:cubicBezTo>
                  <a:pt x="246011" y="569485"/>
                  <a:pt x="256780" y="558732"/>
                  <a:pt x="270042" y="558732"/>
                </a:cubicBezTo>
                <a:lnTo>
                  <a:pt x="279833" y="558732"/>
                </a:lnTo>
                <a:lnTo>
                  <a:pt x="279833" y="500966"/>
                </a:lnTo>
                <a:cubicBezTo>
                  <a:pt x="242806" y="496522"/>
                  <a:pt x="208806" y="481858"/>
                  <a:pt x="180948" y="459996"/>
                </a:cubicBezTo>
                <a:lnTo>
                  <a:pt x="139916" y="500877"/>
                </a:lnTo>
                <a:lnTo>
                  <a:pt x="146859" y="507809"/>
                </a:lnTo>
                <a:cubicBezTo>
                  <a:pt x="156204" y="517140"/>
                  <a:pt x="156204" y="532337"/>
                  <a:pt x="146859" y="541668"/>
                </a:cubicBezTo>
                <a:cubicBezTo>
                  <a:pt x="137424" y="551089"/>
                  <a:pt x="122293" y="551089"/>
                  <a:pt x="112859" y="541668"/>
                </a:cubicBezTo>
                <a:lnTo>
                  <a:pt x="77257" y="506120"/>
                </a:lnTo>
                <a:lnTo>
                  <a:pt x="68534" y="497411"/>
                </a:lnTo>
                <a:lnTo>
                  <a:pt x="65063" y="493945"/>
                </a:lnTo>
                <a:cubicBezTo>
                  <a:pt x="55717" y="484613"/>
                  <a:pt x="55717" y="469416"/>
                  <a:pt x="65063" y="460085"/>
                </a:cubicBezTo>
                <a:cubicBezTo>
                  <a:pt x="74497" y="450753"/>
                  <a:pt x="89628" y="450753"/>
                  <a:pt x="99063" y="460085"/>
                </a:cubicBezTo>
                <a:lnTo>
                  <a:pt x="105916" y="467017"/>
                </a:lnTo>
                <a:lnTo>
                  <a:pt x="146948" y="426047"/>
                </a:lnTo>
                <a:cubicBezTo>
                  <a:pt x="125052" y="398142"/>
                  <a:pt x="110367" y="364282"/>
                  <a:pt x="105916" y="327312"/>
                </a:cubicBezTo>
                <a:lnTo>
                  <a:pt x="47974" y="327312"/>
                </a:lnTo>
                <a:lnTo>
                  <a:pt x="47974" y="337088"/>
                </a:lnTo>
                <a:cubicBezTo>
                  <a:pt x="47974" y="350329"/>
                  <a:pt x="37293" y="361083"/>
                  <a:pt x="24031" y="361083"/>
                </a:cubicBezTo>
                <a:cubicBezTo>
                  <a:pt x="10770" y="361083"/>
                  <a:pt x="0" y="350329"/>
                  <a:pt x="0" y="337088"/>
                </a:cubicBezTo>
                <a:lnTo>
                  <a:pt x="0" y="269634"/>
                </a:lnTo>
                <a:cubicBezTo>
                  <a:pt x="0" y="256393"/>
                  <a:pt x="10770" y="245639"/>
                  <a:pt x="24031" y="245639"/>
                </a:cubicBezTo>
                <a:cubicBezTo>
                  <a:pt x="37293" y="245639"/>
                  <a:pt x="47974" y="256393"/>
                  <a:pt x="47974" y="269634"/>
                </a:cubicBezTo>
                <a:lnTo>
                  <a:pt x="47974" y="279410"/>
                </a:lnTo>
                <a:lnTo>
                  <a:pt x="105916" y="279410"/>
                </a:lnTo>
                <a:cubicBezTo>
                  <a:pt x="110367" y="242440"/>
                  <a:pt x="125052" y="208491"/>
                  <a:pt x="146948" y="180675"/>
                </a:cubicBezTo>
                <a:lnTo>
                  <a:pt x="105916" y="139705"/>
                </a:lnTo>
                <a:lnTo>
                  <a:pt x="99063" y="146637"/>
                </a:lnTo>
                <a:cubicBezTo>
                  <a:pt x="89628" y="155969"/>
                  <a:pt x="74497" y="155969"/>
                  <a:pt x="65063" y="146637"/>
                </a:cubicBezTo>
                <a:cubicBezTo>
                  <a:pt x="55717" y="137217"/>
                  <a:pt x="55717" y="122109"/>
                  <a:pt x="65063" y="112688"/>
                </a:cubicBezTo>
                <a:lnTo>
                  <a:pt x="106450" y="71452"/>
                </a:lnTo>
                <a:lnTo>
                  <a:pt x="112859" y="64965"/>
                </a:lnTo>
                <a:cubicBezTo>
                  <a:pt x="122293" y="55633"/>
                  <a:pt x="137424" y="55633"/>
                  <a:pt x="146859" y="64965"/>
                </a:cubicBezTo>
                <a:cubicBezTo>
                  <a:pt x="156204" y="74385"/>
                  <a:pt x="156204" y="89493"/>
                  <a:pt x="146859" y="98913"/>
                </a:cubicBezTo>
                <a:lnTo>
                  <a:pt x="139916" y="105756"/>
                </a:lnTo>
                <a:lnTo>
                  <a:pt x="180948" y="146726"/>
                </a:lnTo>
                <a:cubicBezTo>
                  <a:pt x="208806" y="124864"/>
                  <a:pt x="242806" y="110200"/>
                  <a:pt x="279833" y="105756"/>
                </a:cubicBezTo>
                <a:lnTo>
                  <a:pt x="279833" y="47901"/>
                </a:lnTo>
                <a:lnTo>
                  <a:pt x="270042" y="47901"/>
                </a:lnTo>
                <a:cubicBezTo>
                  <a:pt x="256780" y="47901"/>
                  <a:pt x="246011" y="37237"/>
                  <a:pt x="246011" y="23995"/>
                </a:cubicBezTo>
                <a:cubicBezTo>
                  <a:pt x="246011" y="10753"/>
                  <a:pt x="256780" y="0"/>
                  <a:pt x="270042" y="0"/>
                </a:cubicBezTo>
                <a:close/>
              </a:path>
            </a:pathLst>
          </a:custGeom>
          <a:solidFill>
            <a:schemeClr val="accent3"/>
          </a:solidFill>
          <a:ln>
            <a:noFill/>
          </a:ln>
        </p:spPr>
      </p:sp>
      <p:sp>
        <p:nvSpPr>
          <p:cNvPr id="33" name="lightbulb-with-bolt-sign_44446"/>
          <p:cNvSpPr>
            <a:spLocks noChangeAspect="1"/>
          </p:cNvSpPr>
          <p:nvPr/>
        </p:nvSpPr>
        <p:spPr bwMode="auto">
          <a:xfrm>
            <a:off x="9494613" y="1963135"/>
            <a:ext cx="573312" cy="609685"/>
          </a:xfrm>
          <a:custGeom>
            <a:avLst/>
            <a:gdLst>
              <a:gd name="connsiteX0" fmla="*/ 254274 w 570592"/>
              <a:gd name="connsiteY0" fmla="*/ 495344 h 606792"/>
              <a:gd name="connsiteX1" fmla="*/ 254274 w 570592"/>
              <a:gd name="connsiteY1" fmla="*/ 520211 h 606792"/>
              <a:gd name="connsiteX2" fmla="*/ 316388 w 570592"/>
              <a:gd name="connsiteY2" fmla="*/ 520211 h 606792"/>
              <a:gd name="connsiteX3" fmla="*/ 316388 w 570592"/>
              <a:gd name="connsiteY3" fmla="*/ 495344 h 606792"/>
              <a:gd name="connsiteX4" fmla="*/ 462463 w 570592"/>
              <a:gd name="connsiteY4" fmla="*/ 362283 h 606792"/>
              <a:gd name="connsiteX5" fmla="*/ 474842 w 570592"/>
              <a:gd name="connsiteY5" fmla="*/ 365597 h 606792"/>
              <a:gd name="connsiteX6" fmla="*/ 523225 w 570592"/>
              <a:gd name="connsiteY6" fmla="*/ 393462 h 606792"/>
              <a:gd name="connsiteX7" fmla="*/ 534773 w 570592"/>
              <a:gd name="connsiteY7" fmla="*/ 408449 h 606792"/>
              <a:gd name="connsiteX8" fmla="*/ 532282 w 570592"/>
              <a:gd name="connsiteY8" fmla="*/ 427201 h 606792"/>
              <a:gd name="connsiteX9" fmla="*/ 510846 w 570592"/>
              <a:gd name="connsiteY9" fmla="*/ 439552 h 606792"/>
              <a:gd name="connsiteX10" fmla="*/ 498467 w 570592"/>
              <a:gd name="connsiteY10" fmla="*/ 436238 h 606792"/>
              <a:gd name="connsiteX11" fmla="*/ 450084 w 570592"/>
              <a:gd name="connsiteY11" fmla="*/ 408373 h 606792"/>
              <a:gd name="connsiteX12" fmla="*/ 438536 w 570592"/>
              <a:gd name="connsiteY12" fmla="*/ 393386 h 606792"/>
              <a:gd name="connsiteX13" fmla="*/ 441027 w 570592"/>
              <a:gd name="connsiteY13" fmla="*/ 374634 h 606792"/>
              <a:gd name="connsiteX14" fmla="*/ 462463 w 570592"/>
              <a:gd name="connsiteY14" fmla="*/ 362283 h 606792"/>
              <a:gd name="connsiteX15" fmla="*/ 107993 w 570592"/>
              <a:gd name="connsiteY15" fmla="*/ 362283 h 606792"/>
              <a:gd name="connsiteX16" fmla="*/ 129500 w 570592"/>
              <a:gd name="connsiteY16" fmla="*/ 374634 h 606792"/>
              <a:gd name="connsiteX17" fmla="*/ 131991 w 570592"/>
              <a:gd name="connsiteY17" fmla="*/ 393386 h 606792"/>
              <a:gd name="connsiteX18" fmla="*/ 120445 w 570592"/>
              <a:gd name="connsiteY18" fmla="*/ 408449 h 606792"/>
              <a:gd name="connsiteX19" fmla="*/ 72147 w 570592"/>
              <a:gd name="connsiteY19" fmla="*/ 436238 h 606792"/>
              <a:gd name="connsiteX20" fmla="*/ 59696 w 570592"/>
              <a:gd name="connsiteY20" fmla="*/ 439552 h 606792"/>
              <a:gd name="connsiteX21" fmla="*/ 38264 w 570592"/>
              <a:gd name="connsiteY21" fmla="*/ 427201 h 606792"/>
              <a:gd name="connsiteX22" fmla="*/ 47320 w 570592"/>
              <a:gd name="connsiteY22" fmla="*/ 393462 h 606792"/>
              <a:gd name="connsiteX23" fmla="*/ 95617 w 570592"/>
              <a:gd name="connsiteY23" fmla="*/ 365672 h 606792"/>
              <a:gd name="connsiteX24" fmla="*/ 107993 w 570592"/>
              <a:gd name="connsiteY24" fmla="*/ 362283 h 606792"/>
              <a:gd name="connsiteX25" fmla="*/ 489992 w 570592"/>
              <a:gd name="connsiteY25" fmla="*/ 260034 h 606792"/>
              <a:gd name="connsiteX26" fmla="*/ 545838 w 570592"/>
              <a:gd name="connsiteY26" fmla="*/ 260034 h 606792"/>
              <a:gd name="connsiteX27" fmla="*/ 570592 w 570592"/>
              <a:gd name="connsiteY27" fmla="*/ 284840 h 606792"/>
              <a:gd name="connsiteX28" fmla="*/ 545838 w 570592"/>
              <a:gd name="connsiteY28" fmla="*/ 309571 h 606792"/>
              <a:gd name="connsiteX29" fmla="*/ 489992 w 570592"/>
              <a:gd name="connsiteY29" fmla="*/ 309571 h 606792"/>
              <a:gd name="connsiteX30" fmla="*/ 465238 w 570592"/>
              <a:gd name="connsiteY30" fmla="*/ 284840 h 606792"/>
              <a:gd name="connsiteX31" fmla="*/ 489992 w 570592"/>
              <a:gd name="connsiteY31" fmla="*/ 260034 h 606792"/>
              <a:gd name="connsiteX32" fmla="*/ 24829 w 570592"/>
              <a:gd name="connsiteY32" fmla="*/ 260034 h 606792"/>
              <a:gd name="connsiteX33" fmla="*/ 80600 w 570592"/>
              <a:gd name="connsiteY33" fmla="*/ 260034 h 606792"/>
              <a:gd name="connsiteX34" fmla="*/ 105354 w 570592"/>
              <a:gd name="connsiteY34" fmla="*/ 284840 h 606792"/>
              <a:gd name="connsiteX35" fmla="*/ 80600 w 570592"/>
              <a:gd name="connsiteY35" fmla="*/ 309571 h 606792"/>
              <a:gd name="connsiteX36" fmla="*/ 24829 w 570592"/>
              <a:gd name="connsiteY36" fmla="*/ 309571 h 606792"/>
              <a:gd name="connsiteX37" fmla="*/ 0 w 570592"/>
              <a:gd name="connsiteY37" fmla="*/ 284840 h 606792"/>
              <a:gd name="connsiteX38" fmla="*/ 24829 w 570592"/>
              <a:gd name="connsiteY38" fmla="*/ 260034 h 606792"/>
              <a:gd name="connsiteX39" fmla="*/ 285185 w 570592"/>
              <a:gd name="connsiteY39" fmla="*/ 185305 h 606792"/>
              <a:gd name="connsiteX40" fmla="*/ 325864 w 570592"/>
              <a:gd name="connsiteY40" fmla="*/ 185305 h 606792"/>
              <a:gd name="connsiteX41" fmla="*/ 331902 w 570592"/>
              <a:gd name="connsiteY41" fmla="*/ 193972 h 606792"/>
              <a:gd name="connsiteX42" fmla="*/ 308506 w 570592"/>
              <a:gd name="connsiteY42" fmla="*/ 257959 h 606792"/>
              <a:gd name="connsiteX43" fmla="*/ 314543 w 570592"/>
              <a:gd name="connsiteY43" fmla="*/ 266626 h 606792"/>
              <a:gd name="connsiteX44" fmla="*/ 328959 w 570592"/>
              <a:gd name="connsiteY44" fmla="*/ 266626 h 606792"/>
              <a:gd name="connsiteX45" fmla="*/ 332657 w 570592"/>
              <a:gd name="connsiteY45" fmla="*/ 274012 h 606792"/>
              <a:gd name="connsiteX46" fmla="*/ 253487 w 570592"/>
              <a:gd name="connsiteY46" fmla="*/ 378395 h 606792"/>
              <a:gd name="connsiteX47" fmla="*/ 249109 w 570592"/>
              <a:gd name="connsiteY47" fmla="*/ 376586 h 606792"/>
              <a:gd name="connsiteX48" fmla="*/ 257336 w 570592"/>
              <a:gd name="connsiteY48" fmla="*/ 313580 h 606792"/>
              <a:gd name="connsiteX49" fmla="*/ 249260 w 570592"/>
              <a:gd name="connsiteY49" fmla="*/ 304385 h 606792"/>
              <a:gd name="connsiteX50" fmla="*/ 241562 w 570592"/>
              <a:gd name="connsiteY50" fmla="*/ 304385 h 606792"/>
              <a:gd name="connsiteX51" fmla="*/ 235524 w 570592"/>
              <a:gd name="connsiteY51" fmla="*/ 295718 h 606792"/>
              <a:gd name="connsiteX52" fmla="*/ 272732 w 570592"/>
              <a:gd name="connsiteY52" fmla="*/ 193972 h 606792"/>
              <a:gd name="connsiteX53" fmla="*/ 285185 w 570592"/>
              <a:gd name="connsiteY53" fmla="*/ 185305 h 606792"/>
              <a:gd name="connsiteX54" fmla="*/ 285293 w 570592"/>
              <a:gd name="connsiteY54" fmla="*/ 160925 h 606792"/>
              <a:gd name="connsiteX55" fmla="*/ 161215 w 570592"/>
              <a:gd name="connsiteY55" fmla="*/ 284882 h 606792"/>
              <a:gd name="connsiteX56" fmla="*/ 230273 w 570592"/>
              <a:gd name="connsiteY56" fmla="*/ 395199 h 606792"/>
              <a:gd name="connsiteX57" fmla="*/ 250877 w 570592"/>
              <a:gd name="connsiteY57" fmla="*/ 405447 h 606792"/>
              <a:gd name="connsiteX58" fmla="*/ 254274 w 570592"/>
              <a:gd name="connsiteY58" fmla="*/ 407105 h 606792"/>
              <a:gd name="connsiteX59" fmla="*/ 254274 w 570592"/>
              <a:gd name="connsiteY59" fmla="*/ 410948 h 606792"/>
              <a:gd name="connsiteX60" fmla="*/ 254274 w 570592"/>
              <a:gd name="connsiteY60" fmla="*/ 445912 h 606792"/>
              <a:gd name="connsiteX61" fmla="*/ 316388 w 570592"/>
              <a:gd name="connsiteY61" fmla="*/ 445912 h 606792"/>
              <a:gd name="connsiteX62" fmla="*/ 316388 w 570592"/>
              <a:gd name="connsiteY62" fmla="*/ 410948 h 606792"/>
              <a:gd name="connsiteX63" fmla="*/ 316388 w 570592"/>
              <a:gd name="connsiteY63" fmla="*/ 407105 h 606792"/>
              <a:gd name="connsiteX64" fmla="*/ 319785 w 570592"/>
              <a:gd name="connsiteY64" fmla="*/ 405447 h 606792"/>
              <a:gd name="connsiteX65" fmla="*/ 340313 w 570592"/>
              <a:gd name="connsiteY65" fmla="*/ 395199 h 606792"/>
              <a:gd name="connsiteX66" fmla="*/ 409371 w 570592"/>
              <a:gd name="connsiteY66" fmla="*/ 284882 h 606792"/>
              <a:gd name="connsiteX67" fmla="*/ 285293 w 570592"/>
              <a:gd name="connsiteY67" fmla="*/ 160925 h 606792"/>
              <a:gd name="connsiteX68" fmla="*/ 510845 w 570592"/>
              <a:gd name="connsiteY68" fmla="*/ 130052 h 606792"/>
              <a:gd name="connsiteX69" fmla="*/ 532282 w 570592"/>
              <a:gd name="connsiteY69" fmla="*/ 142414 h 606792"/>
              <a:gd name="connsiteX70" fmla="*/ 534773 w 570592"/>
              <a:gd name="connsiteY70" fmla="*/ 161184 h 606792"/>
              <a:gd name="connsiteX71" fmla="*/ 523224 w 570592"/>
              <a:gd name="connsiteY71" fmla="*/ 176185 h 606792"/>
              <a:gd name="connsiteX72" fmla="*/ 474839 w 570592"/>
              <a:gd name="connsiteY72" fmla="*/ 204075 h 606792"/>
              <a:gd name="connsiteX73" fmla="*/ 462460 w 570592"/>
              <a:gd name="connsiteY73" fmla="*/ 207392 h 606792"/>
              <a:gd name="connsiteX74" fmla="*/ 441098 w 570592"/>
              <a:gd name="connsiteY74" fmla="*/ 195030 h 606792"/>
              <a:gd name="connsiteX75" fmla="*/ 438532 w 570592"/>
              <a:gd name="connsiteY75" fmla="*/ 176260 h 606792"/>
              <a:gd name="connsiteX76" fmla="*/ 450081 w 570592"/>
              <a:gd name="connsiteY76" fmla="*/ 161259 h 606792"/>
              <a:gd name="connsiteX77" fmla="*/ 498541 w 570592"/>
              <a:gd name="connsiteY77" fmla="*/ 133293 h 606792"/>
              <a:gd name="connsiteX78" fmla="*/ 510845 w 570592"/>
              <a:gd name="connsiteY78" fmla="*/ 130052 h 606792"/>
              <a:gd name="connsiteX79" fmla="*/ 59770 w 570592"/>
              <a:gd name="connsiteY79" fmla="*/ 129981 h 606792"/>
              <a:gd name="connsiteX80" fmla="*/ 72070 w 570592"/>
              <a:gd name="connsiteY80" fmla="*/ 133297 h 606792"/>
              <a:gd name="connsiteX81" fmla="*/ 120440 w 570592"/>
              <a:gd name="connsiteY81" fmla="*/ 161262 h 606792"/>
              <a:gd name="connsiteX82" fmla="*/ 132061 w 570592"/>
              <a:gd name="connsiteY82" fmla="*/ 176261 h 606792"/>
              <a:gd name="connsiteX83" fmla="*/ 129571 w 570592"/>
              <a:gd name="connsiteY83" fmla="*/ 195030 h 606792"/>
              <a:gd name="connsiteX84" fmla="*/ 108064 w 570592"/>
              <a:gd name="connsiteY84" fmla="*/ 207391 h 606792"/>
              <a:gd name="connsiteX85" fmla="*/ 95689 w 570592"/>
              <a:gd name="connsiteY85" fmla="*/ 204075 h 606792"/>
              <a:gd name="connsiteX86" fmla="*/ 47319 w 570592"/>
              <a:gd name="connsiteY86" fmla="*/ 176186 h 606792"/>
              <a:gd name="connsiteX87" fmla="*/ 38263 w 570592"/>
              <a:gd name="connsiteY87" fmla="*/ 142418 h 606792"/>
              <a:gd name="connsiteX88" fmla="*/ 59770 w 570592"/>
              <a:gd name="connsiteY88" fmla="*/ 129981 h 606792"/>
              <a:gd name="connsiteX89" fmla="*/ 285293 w 570592"/>
              <a:gd name="connsiteY89" fmla="*/ 111493 h 606792"/>
              <a:gd name="connsiteX90" fmla="*/ 458957 w 570592"/>
              <a:gd name="connsiteY90" fmla="*/ 284882 h 606792"/>
              <a:gd name="connsiteX91" fmla="*/ 365899 w 570592"/>
              <a:gd name="connsiteY91" fmla="*/ 437623 h 606792"/>
              <a:gd name="connsiteX92" fmla="*/ 365899 w 570592"/>
              <a:gd name="connsiteY92" fmla="*/ 526390 h 606792"/>
              <a:gd name="connsiteX93" fmla="*/ 328313 w 570592"/>
              <a:gd name="connsiteY93" fmla="*/ 569266 h 606792"/>
              <a:gd name="connsiteX94" fmla="*/ 285293 w 570592"/>
              <a:gd name="connsiteY94" fmla="*/ 606792 h 606792"/>
              <a:gd name="connsiteX95" fmla="*/ 242349 w 570592"/>
              <a:gd name="connsiteY95" fmla="*/ 569266 h 606792"/>
              <a:gd name="connsiteX96" fmla="*/ 204688 w 570592"/>
              <a:gd name="connsiteY96" fmla="*/ 526314 h 606792"/>
              <a:gd name="connsiteX97" fmla="*/ 204688 w 570592"/>
              <a:gd name="connsiteY97" fmla="*/ 437623 h 606792"/>
              <a:gd name="connsiteX98" fmla="*/ 111705 w 570592"/>
              <a:gd name="connsiteY98" fmla="*/ 284882 h 606792"/>
              <a:gd name="connsiteX99" fmla="*/ 285293 w 570592"/>
              <a:gd name="connsiteY99" fmla="*/ 111493 h 606792"/>
              <a:gd name="connsiteX100" fmla="*/ 415515 w 570592"/>
              <a:gd name="connsiteY100" fmla="*/ 34859 h 606792"/>
              <a:gd name="connsiteX101" fmla="*/ 427892 w 570592"/>
              <a:gd name="connsiteY101" fmla="*/ 38099 h 606792"/>
              <a:gd name="connsiteX102" fmla="*/ 439439 w 570592"/>
              <a:gd name="connsiteY102" fmla="*/ 53171 h 606792"/>
              <a:gd name="connsiteX103" fmla="*/ 436949 w 570592"/>
              <a:gd name="connsiteY103" fmla="*/ 71859 h 606792"/>
              <a:gd name="connsiteX104" fmla="*/ 409024 w 570592"/>
              <a:gd name="connsiteY104" fmla="*/ 120163 h 606792"/>
              <a:gd name="connsiteX105" fmla="*/ 387590 w 570592"/>
              <a:gd name="connsiteY105" fmla="*/ 132522 h 606792"/>
              <a:gd name="connsiteX106" fmla="*/ 375213 w 570592"/>
              <a:gd name="connsiteY106" fmla="*/ 129206 h 606792"/>
              <a:gd name="connsiteX107" fmla="*/ 363666 w 570592"/>
              <a:gd name="connsiteY107" fmla="*/ 114210 h 606792"/>
              <a:gd name="connsiteX108" fmla="*/ 366156 w 570592"/>
              <a:gd name="connsiteY108" fmla="*/ 95446 h 606792"/>
              <a:gd name="connsiteX109" fmla="*/ 394081 w 570592"/>
              <a:gd name="connsiteY109" fmla="*/ 47142 h 606792"/>
              <a:gd name="connsiteX110" fmla="*/ 415515 w 570592"/>
              <a:gd name="connsiteY110" fmla="*/ 34859 h 606792"/>
              <a:gd name="connsiteX111" fmla="*/ 155005 w 570592"/>
              <a:gd name="connsiteY111" fmla="*/ 34789 h 606792"/>
              <a:gd name="connsiteX112" fmla="*/ 176517 w 570592"/>
              <a:gd name="connsiteY112" fmla="*/ 47148 h 606792"/>
              <a:gd name="connsiteX113" fmla="*/ 204370 w 570592"/>
              <a:gd name="connsiteY113" fmla="*/ 95376 h 606792"/>
              <a:gd name="connsiteX114" fmla="*/ 206860 w 570592"/>
              <a:gd name="connsiteY114" fmla="*/ 114140 h 606792"/>
              <a:gd name="connsiteX115" fmla="*/ 195236 w 570592"/>
              <a:gd name="connsiteY115" fmla="*/ 129136 h 606792"/>
              <a:gd name="connsiteX116" fmla="*/ 182933 w 570592"/>
              <a:gd name="connsiteY116" fmla="*/ 132452 h 606792"/>
              <a:gd name="connsiteX117" fmla="*/ 161421 w 570592"/>
              <a:gd name="connsiteY117" fmla="*/ 120093 h 606792"/>
              <a:gd name="connsiteX118" fmla="*/ 133568 w 570592"/>
              <a:gd name="connsiteY118" fmla="*/ 71865 h 606792"/>
              <a:gd name="connsiteX119" fmla="*/ 131078 w 570592"/>
              <a:gd name="connsiteY119" fmla="*/ 53176 h 606792"/>
              <a:gd name="connsiteX120" fmla="*/ 142626 w 570592"/>
              <a:gd name="connsiteY120" fmla="*/ 38180 h 606792"/>
              <a:gd name="connsiteX121" fmla="*/ 155005 w 570592"/>
              <a:gd name="connsiteY121" fmla="*/ 34789 h 606792"/>
              <a:gd name="connsiteX122" fmla="*/ 285297 w 570592"/>
              <a:gd name="connsiteY122" fmla="*/ 0 h 606792"/>
              <a:gd name="connsiteX123" fmla="*/ 310065 w 570592"/>
              <a:gd name="connsiteY123" fmla="*/ 24721 h 606792"/>
              <a:gd name="connsiteX124" fmla="*/ 310065 w 570592"/>
              <a:gd name="connsiteY124" fmla="*/ 80492 h 606792"/>
              <a:gd name="connsiteX125" fmla="*/ 285297 w 570592"/>
              <a:gd name="connsiteY125" fmla="*/ 105213 h 606792"/>
              <a:gd name="connsiteX126" fmla="*/ 260528 w 570592"/>
              <a:gd name="connsiteY126" fmla="*/ 80492 h 606792"/>
              <a:gd name="connsiteX127" fmla="*/ 260528 w 570592"/>
              <a:gd name="connsiteY127" fmla="*/ 24721 h 606792"/>
              <a:gd name="connsiteX128" fmla="*/ 285297 w 570592"/>
              <a:gd name="connsiteY128"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70592" h="606792">
                <a:moveTo>
                  <a:pt x="254274" y="495344"/>
                </a:moveTo>
                <a:lnTo>
                  <a:pt x="254274" y="520211"/>
                </a:lnTo>
                <a:lnTo>
                  <a:pt x="316388" y="520211"/>
                </a:lnTo>
                <a:lnTo>
                  <a:pt x="316388" y="495344"/>
                </a:lnTo>
                <a:close/>
                <a:moveTo>
                  <a:pt x="462463" y="362283"/>
                </a:moveTo>
                <a:cubicBezTo>
                  <a:pt x="466841" y="362283"/>
                  <a:pt x="471068" y="363413"/>
                  <a:pt x="474842" y="365597"/>
                </a:cubicBezTo>
                <a:lnTo>
                  <a:pt x="523225" y="393462"/>
                </a:lnTo>
                <a:cubicBezTo>
                  <a:pt x="528961" y="396775"/>
                  <a:pt x="533112" y="402122"/>
                  <a:pt x="534773" y="408449"/>
                </a:cubicBezTo>
                <a:cubicBezTo>
                  <a:pt x="536509" y="414850"/>
                  <a:pt x="535603" y="421553"/>
                  <a:pt x="532282" y="427201"/>
                </a:cubicBezTo>
                <a:cubicBezTo>
                  <a:pt x="527904" y="434883"/>
                  <a:pt x="519677" y="439552"/>
                  <a:pt x="510846" y="439552"/>
                </a:cubicBezTo>
                <a:cubicBezTo>
                  <a:pt x="506543" y="439552"/>
                  <a:pt x="502241" y="438422"/>
                  <a:pt x="498467" y="436238"/>
                </a:cubicBezTo>
                <a:lnTo>
                  <a:pt x="450084" y="408373"/>
                </a:lnTo>
                <a:cubicBezTo>
                  <a:pt x="444348" y="405060"/>
                  <a:pt x="440272" y="399788"/>
                  <a:pt x="438536" y="393386"/>
                </a:cubicBezTo>
                <a:cubicBezTo>
                  <a:pt x="436800" y="386985"/>
                  <a:pt x="437706" y="380358"/>
                  <a:pt x="441027" y="374634"/>
                </a:cubicBezTo>
                <a:cubicBezTo>
                  <a:pt x="445405" y="367028"/>
                  <a:pt x="453632" y="362283"/>
                  <a:pt x="462463" y="362283"/>
                </a:cubicBezTo>
                <a:close/>
                <a:moveTo>
                  <a:pt x="107993" y="362283"/>
                </a:moveTo>
                <a:cubicBezTo>
                  <a:pt x="116822" y="362283"/>
                  <a:pt x="125048" y="367028"/>
                  <a:pt x="129500" y="374634"/>
                </a:cubicBezTo>
                <a:cubicBezTo>
                  <a:pt x="132821" y="380358"/>
                  <a:pt x="133651" y="387060"/>
                  <a:pt x="131991" y="393386"/>
                </a:cubicBezTo>
                <a:cubicBezTo>
                  <a:pt x="130255" y="399788"/>
                  <a:pt x="126180" y="405135"/>
                  <a:pt x="120445" y="408449"/>
                </a:cubicBezTo>
                <a:lnTo>
                  <a:pt x="72147" y="436238"/>
                </a:lnTo>
                <a:cubicBezTo>
                  <a:pt x="68374" y="438422"/>
                  <a:pt x="64073" y="439552"/>
                  <a:pt x="59696" y="439552"/>
                </a:cubicBezTo>
                <a:cubicBezTo>
                  <a:pt x="50942" y="439552"/>
                  <a:pt x="42716" y="434883"/>
                  <a:pt x="38264" y="427201"/>
                </a:cubicBezTo>
                <a:cubicBezTo>
                  <a:pt x="31472" y="415453"/>
                  <a:pt x="35472" y="400315"/>
                  <a:pt x="47320" y="393462"/>
                </a:cubicBezTo>
                <a:lnTo>
                  <a:pt x="95617" y="365672"/>
                </a:lnTo>
                <a:cubicBezTo>
                  <a:pt x="99390" y="363488"/>
                  <a:pt x="103692" y="362283"/>
                  <a:pt x="107993" y="362283"/>
                </a:cubicBezTo>
                <a:close/>
                <a:moveTo>
                  <a:pt x="489992" y="260034"/>
                </a:moveTo>
                <a:lnTo>
                  <a:pt x="545838" y="260034"/>
                </a:lnTo>
                <a:cubicBezTo>
                  <a:pt x="559498" y="260034"/>
                  <a:pt x="570592" y="271193"/>
                  <a:pt x="570592" y="284840"/>
                </a:cubicBezTo>
                <a:cubicBezTo>
                  <a:pt x="570592" y="298487"/>
                  <a:pt x="559498" y="309571"/>
                  <a:pt x="545838" y="309571"/>
                </a:cubicBezTo>
                <a:lnTo>
                  <a:pt x="489992" y="309571"/>
                </a:lnTo>
                <a:cubicBezTo>
                  <a:pt x="476332" y="309571"/>
                  <a:pt x="465238" y="298487"/>
                  <a:pt x="465238" y="284840"/>
                </a:cubicBezTo>
                <a:cubicBezTo>
                  <a:pt x="465238" y="271193"/>
                  <a:pt x="476332" y="260034"/>
                  <a:pt x="489992" y="260034"/>
                </a:cubicBezTo>
                <a:close/>
                <a:moveTo>
                  <a:pt x="24829" y="260034"/>
                </a:moveTo>
                <a:lnTo>
                  <a:pt x="80600" y="260034"/>
                </a:lnTo>
                <a:cubicBezTo>
                  <a:pt x="94260" y="260034"/>
                  <a:pt x="105354" y="271193"/>
                  <a:pt x="105354" y="284840"/>
                </a:cubicBezTo>
                <a:cubicBezTo>
                  <a:pt x="105354" y="298412"/>
                  <a:pt x="94260" y="309571"/>
                  <a:pt x="80600" y="309571"/>
                </a:cubicBezTo>
                <a:lnTo>
                  <a:pt x="24829" y="309571"/>
                </a:lnTo>
                <a:cubicBezTo>
                  <a:pt x="11169" y="309571"/>
                  <a:pt x="0" y="298487"/>
                  <a:pt x="0" y="284840"/>
                </a:cubicBezTo>
                <a:cubicBezTo>
                  <a:pt x="0" y="271193"/>
                  <a:pt x="11169" y="260034"/>
                  <a:pt x="24829" y="260034"/>
                </a:cubicBezTo>
                <a:close/>
                <a:moveTo>
                  <a:pt x="285185" y="185305"/>
                </a:moveTo>
                <a:lnTo>
                  <a:pt x="325864" y="185305"/>
                </a:lnTo>
                <a:cubicBezTo>
                  <a:pt x="330996" y="185305"/>
                  <a:pt x="333713" y="189224"/>
                  <a:pt x="331902" y="193972"/>
                </a:cubicBezTo>
                <a:lnTo>
                  <a:pt x="308506" y="257959"/>
                </a:lnTo>
                <a:cubicBezTo>
                  <a:pt x="306770" y="262782"/>
                  <a:pt x="309487" y="266626"/>
                  <a:pt x="314543" y="266626"/>
                </a:cubicBezTo>
                <a:lnTo>
                  <a:pt x="328959" y="266626"/>
                </a:lnTo>
                <a:cubicBezTo>
                  <a:pt x="334091" y="266626"/>
                  <a:pt x="335751" y="269942"/>
                  <a:pt x="332657" y="274012"/>
                </a:cubicBezTo>
                <a:lnTo>
                  <a:pt x="253487" y="378395"/>
                </a:lnTo>
                <a:cubicBezTo>
                  <a:pt x="250392" y="382465"/>
                  <a:pt x="248430" y="381636"/>
                  <a:pt x="249109" y="376586"/>
                </a:cubicBezTo>
                <a:lnTo>
                  <a:pt x="257336" y="313580"/>
                </a:lnTo>
                <a:cubicBezTo>
                  <a:pt x="258015" y="308530"/>
                  <a:pt x="254392" y="304385"/>
                  <a:pt x="249260" y="304385"/>
                </a:cubicBezTo>
                <a:lnTo>
                  <a:pt x="241562" y="304385"/>
                </a:lnTo>
                <a:cubicBezTo>
                  <a:pt x="236430" y="304385"/>
                  <a:pt x="233713" y="300541"/>
                  <a:pt x="235524" y="295718"/>
                </a:cubicBezTo>
                <a:lnTo>
                  <a:pt x="272732" y="193972"/>
                </a:lnTo>
                <a:cubicBezTo>
                  <a:pt x="274543" y="189224"/>
                  <a:pt x="280053" y="185305"/>
                  <a:pt x="285185" y="185305"/>
                </a:cubicBezTo>
                <a:close/>
                <a:moveTo>
                  <a:pt x="285293" y="160925"/>
                </a:moveTo>
                <a:cubicBezTo>
                  <a:pt x="216915" y="160925"/>
                  <a:pt x="161215" y="216536"/>
                  <a:pt x="161215" y="284882"/>
                </a:cubicBezTo>
                <a:cubicBezTo>
                  <a:pt x="161215" y="331601"/>
                  <a:pt x="187706" y="373874"/>
                  <a:pt x="230273" y="395199"/>
                </a:cubicBezTo>
                <a:lnTo>
                  <a:pt x="250877" y="405447"/>
                </a:lnTo>
                <a:lnTo>
                  <a:pt x="254274" y="407105"/>
                </a:lnTo>
                <a:lnTo>
                  <a:pt x="254274" y="410948"/>
                </a:lnTo>
                <a:lnTo>
                  <a:pt x="254274" y="445912"/>
                </a:lnTo>
                <a:lnTo>
                  <a:pt x="316388" y="445912"/>
                </a:lnTo>
                <a:lnTo>
                  <a:pt x="316388" y="410948"/>
                </a:lnTo>
                <a:lnTo>
                  <a:pt x="316388" y="407105"/>
                </a:lnTo>
                <a:lnTo>
                  <a:pt x="319785" y="405447"/>
                </a:lnTo>
                <a:lnTo>
                  <a:pt x="340313" y="395199"/>
                </a:lnTo>
                <a:cubicBezTo>
                  <a:pt x="382956" y="373874"/>
                  <a:pt x="409371" y="331601"/>
                  <a:pt x="409371" y="284882"/>
                </a:cubicBezTo>
                <a:cubicBezTo>
                  <a:pt x="409371" y="216536"/>
                  <a:pt x="353747" y="160925"/>
                  <a:pt x="285293" y="160925"/>
                </a:cubicBezTo>
                <a:close/>
                <a:moveTo>
                  <a:pt x="510845" y="130052"/>
                </a:moveTo>
                <a:cubicBezTo>
                  <a:pt x="519752" y="130052"/>
                  <a:pt x="527979" y="134801"/>
                  <a:pt x="532282" y="142414"/>
                </a:cubicBezTo>
                <a:cubicBezTo>
                  <a:pt x="535603" y="148143"/>
                  <a:pt x="536509" y="154777"/>
                  <a:pt x="534773" y="161184"/>
                </a:cubicBezTo>
                <a:cubicBezTo>
                  <a:pt x="533112" y="167516"/>
                  <a:pt x="528961" y="172868"/>
                  <a:pt x="523224" y="176185"/>
                </a:cubicBezTo>
                <a:lnTo>
                  <a:pt x="474839" y="204075"/>
                </a:lnTo>
                <a:cubicBezTo>
                  <a:pt x="471065" y="206261"/>
                  <a:pt x="466762" y="207392"/>
                  <a:pt x="462460" y="207392"/>
                </a:cubicBezTo>
                <a:cubicBezTo>
                  <a:pt x="453628" y="207392"/>
                  <a:pt x="445401" y="202643"/>
                  <a:pt x="441098" y="195030"/>
                </a:cubicBezTo>
                <a:cubicBezTo>
                  <a:pt x="437777" y="189301"/>
                  <a:pt x="436871" y="182667"/>
                  <a:pt x="438532" y="176260"/>
                </a:cubicBezTo>
                <a:cubicBezTo>
                  <a:pt x="440268" y="169853"/>
                  <a:pt x="444419" y="164501"/>
                  <a:pt x="450081" y="161259"/>
                </a:cubicBezTo>
                <a:lnTo>
                  <a:pt x="498541" y="133293"/>
                </a:lnTo>
                <a:cubicBezTo>
                  <a:pt x="502315" y="131183"/>
                  <a:pt x="506542" y="130052"/>
                  <a:pt x="510845" y="130052"/>
                </a:cubicBezTo>
                <a:close/>
                <a:moveTo>
                  <a:pt x="59770" y="129981"/>
                </a:moveTo>
                <a:cubicBezTo>
                  <a:pt x="64071" y="129981"/>
                  <a:pt x="68297" y="131187"/>
                  <a:pt x="72070" y="133297"/>
                </a:cubicBezTo>
                <a:lnTo>
                  <a:pt x="120440" y="161262"/>
                </a:lnTo>
                <a:cubicBezTo>
                  <a:pt x="126175" y="164578"/>
                  <a:pt x="130325" y="169854"/>
                  <a:pt x="132061" y="176261"/>
                </a:cubicBezTo>
                <a:cubicBezTo>
                  <a:pt x="133721" y="182668"/>
                  <a:pt x="132891" y="189301"/>
                  <a:pt x="129571" y="195030"/>
                </a:cubicBezTo>
                <a:cubicBezTo>
                  <a:pt x="125119" y="202642"/>
                  <a:pt x="116893" y="207391"/>
                  <a:pt x="108064" y="207391"/>
                </a:cubicBezTo>
                <a:cubicBezTo>
                  <a:pt x="103763" y="207391"/>
                  <a:pt x="99462" y="206260"/>
                  <a:pt x="95689" y="204075"/>
                </a:cubicBezTo>
                <a:lnTo>
                  <a:pt x="47319" y="176186"/>
                </a:lnTo>
                <a:cubicBezTo>
                  <a:pt x="35547" y="169327"/>
                  <a:pt x="31472" y="154176"/>
                  <a:pt x="38263" y="142418"/>
                </a:cubicBezTo>
                <a:cubicBezTo>
                  <a:pt x="42640" y="134730"/>
                  <a:pt x="50865" y="129981"/>
                  <a:pt x="59770" y="129981"/>
                </a:cubicBezTo>
                <a:close/>
                <a:moveTo>
                  <a:pt x="285293" y="111493"/>
                </a:moveTo>
                <a:cubicBezTo>
                  <a:pt x="381069" y="111493"/>
                  <a:pt x="458957" y="189258"/>
                  <a:pt x="458957" y="284882"/>
                </a:cubicBezTo>
                <a:cubicBezTo>
                  <a:pt x="458957" y="349233"/>
                  <a:pt x="423409" y="407406"/>
                  <a:pt x="365899" y="437623"/>
                </a:cubicBezTo>
                <a:lnTo>
                  <a:pt x="365899" y="526390"/>
                </a:lnTo>
                <a:cubicBezTo>
                  <a:pt x="365899" y="548242"/>
                  <a:pt x="349521" y="566478"/>
                  <a:pt x="328313" y="569266"/>
                </a:cubicBezTo>
                <a:cubicBezTo>
                  <a:pt x="325445" y="590440"/>
                  <a:pt x="307256" y="606792"/>
                  <a:pt x="285293" y="606792"/>
                </a:cubicBezTo>
                <a:cubicBezTo>
                  <a:pt x="263331" y="606792"/>
                  <a:pt x="245142" y="590440"/>
                  <a:pt x="242349" y="569266"/>
                </a:cubicBezTo>
                <a:cubicBezTo>
                  <a:pt x="221141" y="566478"/>
                  <a:pt x="204688" y="548242"/>
                  <a:pt x="204688" y="526314"/>
                </a:cubicBezTo>
                <a:lnTo>
                  <a:pt x="204688" y="437623"/>
                </a:lnTo>
                <a:cubicBezTo>
                  <a:pt x="147253" y="407406"/>
                  <a:pt x="111705" y="349233"/>
                  <a:pt x="111705" y="284882"/>
                </a:cubicBezTo>
                <a:cubicBezTo>
                  <a:pt x="111705" y="189258"/>
                  <a:pt x="189593" y="111493"/>
                  <a:pt x="285293" y="111493"/>
                </a:cubicBezTo>
                <a:close/>
                <a:moveTo>
                  <a:pt x="415515" y="34859"/>
                </a:moveTo>
                <a:cubicBezTo>
                  <a:pt x="419817" y="34859"/>
                  <a:pt x="424118" y="35989"/>
                  <a:pt x="427892" y="38099"/>
                </a:cubicBezTo>
                <a:cubicBezTo>
                  <a:pt x="433628" y="41415"/>
                  <a:pt x="437703" y="46765"/>
                  <a:pt x="439439" y="53171"/>
                </a:cubicBezTo>
                <a:cubicBezTo>
                  <a:pt x="441175" y="59576"/>
                  <a:pt x="440269" y="66208"/>
                  <a:pt x="436949" y="71859"/>
                </a:cubicBezTo>
                <a:lnTo>
                  <a:pt x="409024" y="120163"/>
                </a:lnTo>
                <a:cubicBezTo>
                  <a:pt x="404647" y="127774"/>
                  <a:pt x="396420" y="132522"/>
                  <a:pt x="387590" y="132522"/>
                </a:cubicBezTo>
                <a:cubicBezTo>
                  <a:pt x="383213" y="132522"/>
                  <a:pt x="378987" y="131392"/>
                  <a:pt x="375213" y="129206"/>
                </a:cubicBezTo>
                <a:cubicBezTo>
                  <a:pt x="369477" y="125966"/>
                  <a:pt x="365402" y="120616"/>
                  <a:pt x="363666" y="114210"/>
                </a:cubicBezTo>
                <a:cubicBezTo>
                  <a:pt x="361930" y="107805"/>
                  <a:pt x="362836" y="101173"/>
                  <a:pt x="366156" y="95446"/>
                </a:cubicBezTo>
                <a:lnTo>
                  <a:pt x="394081" y="47142"/>
                </a:lnTo>
                <a:cubicBezTo>
                  <a:pt x="398458" y="39607"/>
                  <a:pt x="406685" y="34859"/>
                  <a:pt x="415515" y="34859"/>
                </a:cubicBezTo>
                <a:close/>
                <a:moveTo>
                  <a:pt x="155005" y="34789"/>
                </a:moveTo>
                <a:cubicBezTo>
                  <a:pt x="163761" y="34789"/>
                  <a:pt x="171988" y="39537"/>
                  <a:pt x="176517" y="47148"/>
                </a:cubicBezTo>
                <a:lnTo>
                  <a:pt x="204370" y="95376"/>
                </a:lnTo>
                <a:cubicBezTo>
                  <a:pt x="207691" y="101103"/>
                  <a:pt x="208521" y="107735"/>
                  <a:pt x="206860" y="114140"/>
                </a:cubicBezTo>
                <a:cubicBezTo>
                  <a:pt x="205124" y="120546"/>
                  <a:pt x="201048" y="125821"/>
                  <a:pt x="195236" y="129136"/>
                </a:cubicBezTo>
                <a:cubicBezTo>
                  <a:pt x="191538" y="131322"/>
                  <a:pt x="187235" y="132452"/>
                  <a:pt x="182933" y="132452"/>
                </a:cubicBezTo>
                <a:cubicBezTo>
                  <a:pt x="174102" y="132452"/>
                  <a:pt x="165874" y="127704"/>
                  <a:pt x="161421" y="120093"/>
                </a:cubicBezTo>
                <a:lnTo>
                  <a:pt x="133568" y="71865"/>
                </a:lnTo>
                <a:cubicBezTo>
                  <a:pt x="130247" y="66213"/>
                  <a:pt x="129417" y="59506"/>
                  <a:pt x="131078" y="53176"/>
                </a:cubicBezTo>
                <a:cubicBezTo>
                  <a:pt x="132814" y="46771"/>
                  <a:pt x="136890" y="41420"/>
                  <a:pt x="142626" y="38180"/>
                </a:cubicBezTo>
                <a:cubicBezTo>
                  <a:pt x="146400" y="35995"/>
                  <a:pt x="150627" y="34789"/>
                  <a:pt x="155005" y="34789"/>
                </a:cubicBezTo>
                <a:close/>
                <a:moveTo>
                  <a:pt x="285297" y="0"/>
                </a:moveTo>
                <a:cubicBezTo>
                  <a:pt x="298964" y="0"/>
                  <a:pt x="310065" y="11079"/>
                  <a:pt x="310065" y="24721"/>
                </a:cubicBezTo>
                <a:lnTo>
                  <a:pt x="310065" y="80492"/>
                </a:lnTo>
                <a:cubicBezTo>
                  <a:pt x="310065" y="94134"/>
                  <a:pt x="298964" y="105213"/>
                  <a:pt x="285297" y="105213"/>
                </a:cubicBezTo>
                <a:cubicBezTo>
                  <a:pt x="271629" y="105213"/>
                  <a:pt x="260528" y="94134"/>
                  <a:pt x="260528" y="80492"/>
                </a:cubicBezTo>
                <a:lnTo>
                  <a:pt x="260528" y="24721"/>
                </a:lnTo>
                <a:cubicBezTo>
                  <a:pt x="260528" y="11079"/>
                  <a:pt x="271629" y="0"/>
                  <a:pt x="285297" y="0"/>
                </a:cubicBezTo>
                <a:close/>
              </a:path>
            </a:pathLst>
          </a:custGeom>
          <a:solidFill>
            <a:schemeClr val="accent4"/>
          </a:solidFill>
          <a:ln>
            <a:noFill/>
          </a:ln>
        </p:spPr>
      </p:sp>
      <p:sp>
        <p:nvSpPr>
          <p:cNvPr id="34" name="social-share_80668"/>
          <p:cNvSpPr>
            <a:spLocks noChangeAspect="1"/>
          </p:cNvSpPr>
          <p:nvPr/>
        </p:nvSpPr>
        <p:spPr bwMode="auto">
          <a:xfrm>
            <a:off x="2027488" y="1963135"/>
            <a:ext cx="551805" cy="609685"/>
          </a:xfrm>
          <a:custGeom>
            <a:avLst/>
            <a:gdLst>
              <a:gd name="T0" fmla="*/ 2925 w 3748"/>
              <a:gd name="T1" fmla="*/ 2500 h 4147"/>
              <a:gd name="T2" fmla="*/ 2372 w 3748"/>
              <a:gd name="T3" fmla="*/ 2715 h 4147"/>
              <a:gd name="T4" fmla="*/ 1596 w 3748"/>
              <a:gd name="T5" fmla="*/ 2357 h 4147"/>
              <a:gd name="T6" fmla="*/ 1647 w 3748"/>
              <a:gd name="T7" fmla="*/ 2073 h 4147"/>
              <a:gd name="T8" fmla="*/ 1595 w 3748"/>
              <a:gd name="T9" fmla="*/ 1786 h 4147"/>
              <a:gd name="T10" fmla="*/ 2369 w 3748"/>
              <a:gd name="T11" fmla="*/ 1429 h 4147"/>
              <a:gd name="T12" fmla="*/ 2925 w 3748"/>
              <a:gd name="T13" fmla="*/ 1646 h 4147"/>
              <a:gd name="T14" fmla="*/ 3748 w 3748"/>
              <a:gd name="T15" fmla="*/ 823 h 4147"/>
              <a:gd name="T16" fmla="*/ 2925 w 3748"/>
              <a:gd name="T17" fmla="*/ 0 h 4147"/>
              <a:gd name="T18" fmla="*/ 2102 w 3748"/>
              <a:gd name="T19" fmla="*/ 823 h 4147"/>
              <a:gd name="T20" fmla="*/ 2143 w 3748"/>
              <a:gd name="T21" fmla="*/ 1078 h 4147"/>
              <a:gd name="T22" fmla="*/ 1352 w 3748"/>
              <a:gd name="T23" fmla="*/ 1443 h 4147"/>
              <a:gd name="T24" fmla="*/ 824 w 3748"/>
              <a:gd name="T25" fmla="*/ 1250 h 4147"/>
              <a:gd name="T26" fmla="*/ 0 w 3748"/>
              <a:gd name="T27" fmla="*/ 2073 h 4147"/>
              <a:gd name="T28" fmla="*/ 824 w 3748"/>
              <a:gd name="T29" fmla="*/ 2896 h 4147"/>
              <a:gd name="T30" fmla="*/ 1355 w 3748"/>
              <a:gd name="T31" fmla="*/ 2701 h 4147"/>
              <a:gd name="T32" fmla="*/ 2144 w 3748"/>
              <a:gd name="T33" fmla="*/ 3065 h 4147"/>
              <a:gd name="T34" fmla="*/ 2102 w 3748"/>
              <a:gd name="T35" fmla="*/ 3324 h 4147"/>
              <a:gd name="T36" fmla="*/ 2925 w 3748"/>
              <a:gd name="T37" fmla="*/ 4147 h 4147"/>
              <a:gd name="T38" fmla="*/ 3748 w 3748"/>
              <a:gd name="T39" fmla="*/ 3324 h 4147"/>
              <a:gd name="T40" fmla="*/ 2925 w 3748"/>
              <a:gd name="T41" fmla="*/ 2500 h 4147"/>
              <a:gd name="T42" fmla="*/ 2925 w 3748"/>
              <a:gd name="T43" fmla="*/ 3733 h 4147"/>
              <a:gd name="T44" fmla="*/ 2515 w 3748"/>
              <a:gd name="T45" fmla="*/ 3324 h 4147"/>
              <a:gd name="T46" fmla="*/ 2925 w 3748"/>
              <a:gd name="T47" fmla="*/ 2914 h 4147"/>
              <a:gd name="T48" fmla="*/ 3335 w 3748"/>
              <a:gd name="T49" fmla="*/ 3324 h 4147"/>
              <a:gd name="T50" fmla="*/ 2925 w 3748"/>
              <a:gd name="T51" fmla="*/ 3733 h 4147"/>
              <a:gd name="T52" fmla="*/ 2925 w 3748"/>
              <a:gd name="T53" fmla="*/ 1233 h 4147"/>
              <a:gd name="T54" fmla="*/ 2515 w 3748"/>
              <a:gd name="T55" fmla="*/ 823 h 4147"/>
              <a:gd name="T56" fmla="*/ 2925 w 3748"/>
              <a:gd name="T57" fmla="*/ 413 h 4147"/>
              <a:gd name="T58" fmla="*/ 3335 w 3748"/>
              <a:gd name="T59" fmla="*/ 823 h 4147"/>
              <a:gd name="T60" fmla="*/ 2925 w 3748"/>
              <a:gd name="T61" fmla="*/ 1233 h 4147"/>
              <a:gd name="T62" fmla="*/ 824 w 3748"/>
              <a:gd name="T63" fmla="*/ 1664 h 4147"/>
              <a:gd name="T64" fmla="*/ 1233 w 3748"/>
              <a:gd name="T65" fmla="*/ 2073 h 4147"/>
              <a:gd name="T66" fmla="*/ 1159 w 3748"/>
              <a:gd name="T67" fmla="*/ 2308 h 4147"/>
              <a:gd name="T68" fmla="*/ 1132 w 3748"/>
              <a:gd name="T69" fmla="*/ 2343 h 4147"/>
              <a:gd name="T70" fmla="*/ 824 w 3748"/>
              <a:gd name="T71" fmla="*/ 2483 h 4147"/>
              <a:gd name="T72" fmla="*/ 414 w 3748"/>
              <a:gd name="T73" fmla="*/ 2073 h 4147"/>
              <a:gd name="T74" fmla="*/ 824 w 3748"/>
              <a:gd name="T75" fmla="*/ 1664 h 4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48" h="4147">
                <a:moveTo>
                  <a:pt x="2925" y="2500"/>
                </a:moveTo>
                <a:cubicBezTo>
                  <a:pt x="2719" y="2500"/>
                  <a:pt x="2524" y="2577"/>
                  <a:pt x="2372" y="2715"/>
                </a:cubicBezTo>
                <a:lnTo>
                  <a:pt x="1596" y="2357"/>
                </a:lnTo>
                <a:cubicBezTo>
                  <a:pt x="1630" y="2266"/>
                  <a:pt x="1647" y="2171"/>
                  <a:pt x="1647" y="2073"/>
                </a:cubicBezTo>
                <a:cubicBezTo>
                  <a:pt x="1647" y="1975"/>
                  <a:pt x="1629" y="1878"/>
                  <a:pt x="1595" y="1786"/>
                </a:cubicBezTo>
                <a:lnTo>
                  <a:pt x="2369" y="1429"/>
                </a:lnTo>
                <a:cubicBezTo>
                  <a:pt x="2522" y="1569"/>
                  <a:pt x="2718" y="1646"/>
                  <a:pt x="2925" y="1646"/>
                </a:cubicBezTo>
                <a:cubicBezTo>
                  <a:pt x="3379" y="1646"/>
                  <a:pt x="3748" y="1277"/>
                  <a:pt x="3748" y="823"/>
                </a:cubicBezTo>
                <a:cubicBezTo>
                  <a:pt x="3748" y="369"/>
                  <a:pt x="3379" y="0"/>
                  <a:pt x="2925" y="0"/>
                </a:cubicBezTo>
                <a:cubicBezTo>
                  <a:pt x="2471" y="0"/>
                  <a:pt x="2102" y="369"/>
                  <a:pt x="2102" y="823"/>
                </a:cubicBezTo>
                <a:cubicBezTo>
                  <a:pt x="2102" y="910"/>
                  <a:pt x="2116" y="996"/>
                  <a:pt x="2143" y="1078"/>
                </a:cubicBezTo>
                <a:lnTo>
                  <a:pt x="1352" y="1443"/>
                </a:lnTo>
                <a:cubicBezTo>
                  <a:pt x="1204" y="1319"/>
                  <a:pt x="1017" y="1250"/>
                  <a:pt x="824" y="1250"/>
                </a:cubicBezTo>
                <a:cubicBezTo>
                  <a:pt x="370" y="1250"/>
                  <a:pt x="0" y="1619"/>
                  <a:pt x="0" y="2073"/>
                </a:cubicBezTo>
                <a:cubicBezTo>
                  <a:pt x="0" y="2527"/>
                  <a:pt x="370" y="2896"/>
                  <a:pt x="824" y="2896"/>
                </a:cubicBezTo>
                <a:cubicBezTo>
                  <a:pt x="1018" y="2896"/>
                  <a:pt x="1206" y="2827"/>
                  <a:pt x="1355" y="2701"/>
                </a:cubicBezTo>
                <a:lnTo>
                  <a:pt x="2144" y="3065"/>
                </a:lnTo>
                <a:cubicBezTo>
                  <a:pt x="2116" y="3149"/>
                  <a:pt x="2102" y="3235"/>
                  <a:pt x="2102" y="3324"/>
                </a:cubicBezTo>
                <a:cubicBezTo>
                  <a:pt x="2102" y="3777"/>
                  <a:pt x="2471" y="4147"/>
                  <a:pt x="2925" y="4147"/>
                </a:cubicBezTo>
                <a:cubicBezTo>
                  <a:pt x="3379" y="4147"/>
                  <a:pt x="3748" y="3777"/>
                  <a:pt x="3748" y="3324"/>
                </a:cubicBezTo>
                <a:cubicBezTo>
                  <a:pt x="3748" y="2870"/>
                  <a:pt x="3379" y="2500"/>
                  <a:pt x="2925" y="2500"/>
                </a:cubicBezTo>
                <a:close/>
                <a:moveTo>
                  <a:pt x="2925" y="3733"/>
                </a:moveTo>
                <a:cubicBezTo>
                  <a:pt x="2699" y="3733"/>
                  <a:pt x="2515" y="3550"/>
                  <a:pt x="2515" y="3324"/>
                </a:cubicBezTo>
                <a:cubicBezTo>
                  <a:pt x="2515" y="3098"/>
                  <a:pt x="2699" y="2914"/>
                  <a:pt x="2925" y="2914"/>
                </a:cubicBezTo>
                <a:cubicBezTo>
                  <a:pt x="3151" y="2914"/>
                  <a:pt x="3335" y="3098"/>
                  <a:pt x="3335" y="3324"/>
                </a:cubicBezTo>
                <a:cubicBezTo>
                  <a:pt x="3335" y="3550"/>
                  <a:pt x="3151" y="3733"/>
                  <a:pt x="2925" y="3733"/>
                </a:cubicBezTo>
                <a:close/>
                <a:moveTo>
                  <a:pt x="2925" y="1233"/>
                </a:moveTo>
                <a:cubicBezTo>
                  <a:pt x="2699" y="1233"/>
                  <a:pt x="2515" y="1049"/>
                  <a:pt x="2515" y="823"/>
                </a:cubicBezTo>
                <a:cubicBezTo>
                  <a:pt x="2515" y="597"/>
                  <a:pt x="2699" y="413"/>
                  <a:pt x="2925" y="413"/>
                </a:cubicBezTo>
                <a:cubicBezTo>
                  <a:pt x="3151" y="413"/>
                  <a:pt x="3335" y="597"/>
                  <a:pt x="3335" y="823"/>
                </a:cubicBezTo>
                <a:cubicBezTo>
                  <a:pt x="3335" y="1049"/>
                  <a:pt x="3151" y="1233"/>
                  <a:pt x="2925" y="1233"/>
                </a:cubicBezTo>
                <a:close/>
                <a:moveTo>
                  <a:pt x="824" y="1664"/>
                </a:moveTo>
                <a:cubicBezTo>
                  <a:pt x="1049" y="1664"/>
                  <a:pt x="1233" y="1847"/>
                  <a:pt x="1233" y="2073"/>
                </a:cubicBezTo>
                <a:cubicBezTo>
                  <a:pt x="1233" y="2158"/>
                  <a:pt x="1208" y="2239"/>
                  <a:pt x="1159" y="2308"/>
                </a:cubicBezTo>
                <a:cubicBezTo>
                  <a:pt x="1159" y="2308"/>
                  <a:pt x="1141" y="2332"/>
                  <a:pt x="1132" y="2343"/>
                </a:cubicBezTo>
                <a:cubicBezTo>
                  <a:pt x="1053" y="2432"/>
                  <a:pt x="941" y="2483"/>
                  <a:pt x="824" y="2483"/>
                </a:cubicBezTo>
                <a:cubicBezTo>
                  <a:pt x="598" y="2483"/>
                  <a:pt x="414" y="2299"/>
                  <a:pt x="414" y="2073"/>
                </a:cubicBezTo>
                <a:cubicBezTo>
                  <a:pt x="414" y="1847"/>
                  <a:pt x="598" y="1664"/>
                  <a:pt x="824" y="1664"/>
                </a:cubicBezTo>
                <a:close/>
              </a:path>
            </a:pathLst>
          </a:custGeom>
          <a:solidFill>
            <a:schemeClr val="accent1"/>
          </a:solidFill>
          <a:ln>
            <a:noFill/>
          </a:ln>
        </p:spPr>
      </p:sp>
      <p:sp>
        <p:nvSpPr>
          <p:cNvPr id="35" name="矩形 34"/>
          <p:cNvSpPr/>
          <p:nvPr/>
        </p:nvSpPr>
        <p:spPr>
          <a:xfrm>
            <a:off x="1320799" y="5010150"/>
            <a:ext cx="1968500" cy="92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矩形 35"/>
          <p:cNvSpPr/>
          <p:nvPr/>
        </p:nvSpPr>
        <p:spPr>
          <a:xfrm>
            <a:off x="5072591" y="5010150"/>
            <a:ext cx="1968500" cy="92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矩形 36"/>
          <p:cNvSpPr/>
          <p:nvPr/>
        </p:nvSpPr>
        <p:spPr>
          <a:xfrm>
            <a:off x="8824383" y="5010150"/>
            <a:ext cx="1968500" cy="92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组合 42"/>
          <p:cNvGrpSpPr/>
          <p:nvPr/>
        </p:nvGrpSpPr>
        <p:grpSpPr>
          <a:xfrm>
            <a:off x="3901894" y="3438849"/>
            <a:ext cx="465680" cy="659031"/>
            <a:chOff x="3901894" y="3438849"/>
            <a:chExt cx="465680" cy="659031"/>
          </a:xfrm>
        </p:grpSpPr>
        <p:sp>
          <p:nvSpPr>
            <p:cNvPr id="38" name="椭圆 37"/>
            <p:cNvSpPr/>
            <p:nvPr/>
          </p:nvSpPr>
          <p:spPr>
            <a:xfrm>
              <a:off x="3901894" y="3438849"/>
              <a:ext cx="465680" cy="465680"/>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椭圆 38"/>
            <p:cNvSpPr/>
            <p:nvPr/>
          </p:nvSpPr>
          <p:spPr>
            <a:xfrm>
              <a:off x="3901894" y="3632200"/>
              <a:ext cx="465680" cy="465680"/>
            </a:xfrm>
            <a:prstGeom prst="ellipse">
              <a:avLst/>
            </a:prstGeom>
            <a:solidFill>
              <a:schemeClr val="accent4">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 name="组合 41"/>
          <p:cNvGrpSpPr/>
          <p:nvPr/>
        </p:nvGrpSpPr>
        <p:grpSpPr>
          <a:xfrm>
            <a:off x="7760992" y="3438849"/>
            <a:ext cx="465680" cy="659031"/>
            <a:chOff x="7760992" y="3438849"/>
            <a:chExt cx="465680" cy="659031"/>
          </a:xfrm>
        </p:grpSpPr>
        <p:sp>
          <p:nvSpPr>
            <p:cNvPr id="40" name="椭圆 39"/>
            <p:cNvSpPr/>
            <p:nvPr/>
          </p:nvSpPr>
          <p:spPr>
            <a:xfrm>
              <a:off x="7760992" y="3438849"/>
              <a:ext cx="465680" cy="465680"/>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椭圆 40"/>
            <p:cNvSpPr/>
            <p:nvPr/>
          </p:nvSpPr>
          <p:spPr>
            <a:xfrm>
              <a:off x="7760992" y="3632200"/>
              <a:ext cx="465680" cy="465680"/>
            </a:xfrm>
            <a:prstGeom prst="ellipse">
              <a:avLst/>
            </a:prstGeom>
            <a:solidFill>
              <a:schemeClr val="accent4">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711950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47315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泪滴形 5"/>
          <p:cNvSpPr/>
          <p:nvPr/>
        </p:nvSpPr>
        <p:spPr>
          <a:xfrm>
            <a:off x="5259388" y="1826232"/>
            <a:ext cx="732470" cy="7324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01</a:t>
            </a:r>
            <a:endParaRPr lang="en-GB" dirty="0"/>
          </a:p>
        </p:txBody>
      </p:sp>
      <p:sp>
        <p:nvSpPr>
          <p:cNvPr id="7" name="泪滴形 6"/>
          <p:cNvSpPr/>
          <p:nvPr/>
        </p:nvSpPr>
        <p:spPr>
          <a:xfrm>
            <a:off x="8608380" y="1826232"/>
            <a:ext cx="732470" cy="7324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03</a:t>
            </a:r>
            <a:endParaRPr lang="en-GB" dirty="0"/>
          </a:p>
        </p:txBody>
      </p:sp>
      <p:sp>
        <p:nvSpPr>
          <p:cNvPr id="11" name="泪滴形 10"/>
          <p:cNvSpPr/>
          <p:nvPr/>
        </p:nvSpPr>
        <p:spPr>
          <a:xfrm>
            <a:off x="5193346" y="1753704"/>
            <a:ext cx="877526" cy="877526"/>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组合 1"/>
          <p:cNvGrpSpPr/>
          <p:nvPr/>
        </p:nvGrpSpPr>
        <p:grpSpPr>
          <a:xfrm>
            <a:off x="5193206" y="4383192"/>
            <a:ext cx="877526" cy="877526"/>
            <a:chOff x="5142410" y="4383192"/>
            <a:chExt cx="877526" cy="877526"/>
          </a:xfrm>
        </p:grpSpPr>
        <p:sp>
          <p:nvSpPr>
            <p:cNvPr id="8" name="泪滴形 7"/>
            <p:cNvSpPr/>
            <p:nvPr/>
          </p:nvSpPr>
          <p:spPr>
            <a:xfrm>
              <a:off x="5214938" y="4455720"/>
              <a:ext cx="732470" cy="73247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02</a:t>
              </a:r>
              <a:endParaRPr lang="en-GB" dirty="0"/>
            </a:p>
          </p:txBody>
        </p:sp>
        <p:sp>
          <p:nvSpPr>
            <p:cNvPr id="12" name="泪滴形 11"/>
            <p:cNvSpPr/>
            <p:nvPr/>
          </p:nvSpPr>
          <p:spPr>
            <a:xfrm>
              <a:off x="5142410" y="4383192"/>
              <a:ext cx="877526" cy="877526"/>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泪滴形 12"/>
          <p:cNvSpPr/>
          <p:nvPr/>
        </p:nvSpPr>
        <p:spPr>
          <a:xfrm>
            <a:off x="8535852" y="1753704"/>
            <a:ext cx="877526" cy="877526"/>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组合 2"/>
          <p:cNvGrpSpPr/>
          <p:nvPr/>
        </p:nvGrpSpPr>
        <p:grpSpPr>
          <a:xfrm>
            <a:off x="8534444" y="4383192"/>
            <a:ext cx="877526" cy="877526"/>
            <a:chOff x="8463324" y="4383192"/>
            <a:chExt cx="877526" cy="877526"/>
          </a:xfrm>
        </p:grpSpPr>
        <p:sp>
          <p:nvSpPr>
            <p:cNvPr id="9" name="泪滴形 8"/>
            <p:cNvSpPr/>
            <p:nvPr/>
          </p:nvSpPr>
          <p:spPr>
            <a:xfrm>
              <a:off x="8543382" y="4445446"/>
              <a:ext cx="732470" cy="7324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04</a:t>
              </a:r>
              <a:endParaRPr lang="en-GB" dirty="0"/>
            </a:p>
          </p:txBody>
        </p:sp>
        <p:sp>
          <p:nvSpPr>
            <p:cNvPr id="14" name="泪滴形 13"/>
            <p:cNvSpPr/>
            <p:nvPr/>
          </p:nvSpPr>
          <p:spPr>
            <a:xfrm>
              <a:off x="8463324" y="4383192"/>
              <a:ext cx="877526" cy="877526"/>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 name="标题 3"/>
          <p:cNvSpPr txBox="1">
            <a:spLocks/>
          </p:cNvSpPr>
          <p:nvPr/>
        </p:nvSpPr>
        <p:spPr>
          <a:xfrm>
            <a:off x="6124214" y="1632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8" name="标题 3"/>
          <p:cNvSpPr txBox="1">
            <a:spLocks/>
          </p:cNvSpPr>
          <p:nvPr/>
        </p:nvSpPr>
        <p:spPr>
          <a:xfrm>
            <a:off x="9471884" y="1632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6122530" y="2080492"/>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4" name="标题 3"/>
          <p:cNvSpPr txBox="1">
            <a:spLocks/>
          </p:cNvSpPr>
          <p:nvPr/>
        </p:nvSpPr>
        <p:spPr>
          <a:xfrm>
            <a:off x="9486268" y="426242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6" name="灯片编号占位符 15"/>
          <p:cNvSpPr>
            <a:spLocks noGrp="1"/>
          </p:cNvSpPr>
          <p:nvPr>
            <p:ph type="sldNum" sz="quarter" idx="12"/>
          </p:nvPr>
        </p:nvSpPr>
        <p:spPr/>
        <p:txBody>
          <a:bodyPr/>
          <a:lstStyle/>
          <a:p>
            <a:fld id="{24A4691D-D010-46BE-B442-EF494489A3A5}" type="slidenum">
              <a:rPr lang="en-GB" smtClean="0"/>
              <a:t>12</a:t>
            </a:fld>
            <a:endParaRPr lang="en-GB"/>
          </a:p>
        </p:txBody>
      </p:sp>
      <p:pic>
        <p:nvPicPr>
          <p:cNvPr id="4" name="图片占位符 3"/>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colorTemperature colorTemp="4700"/>
                    </a14:imgEffect>
                    <a14:imgEffect>
                      <a14:saturation sat="200000"/>
                    </a14:imgEffect>
                  </a14:imgLayer>
                </a14:imgProps>
              </a:ext>
              <a:ext uri="{28A0092B-C50C-407E-A947-70E740481C1C}">
                <a14:useLocalDpi xmlns:a14="http://schemas.microsoft.com/office/drawing/2010/main"/>
              </a:ext>
            </a:extLst>
          </a:blip>
          <a:srcRect/>
          <a:stretch>
            <a:fillRect/>
          </a:stretch>
        </p:blipFill>
        <p:spPr/>
      </p:pic>
      <p:sp>
        <p:nvSpPr>
          <p:cNvPr id="27" name="文本框 26"/>
          <p:cNvSpPr txBox="1"/>
          <p:nvPr/>
        </p:nvSpPr>
        <p:spPr>
          <a:xfrm>
            <a:off x="9471884" y="2082985"/>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9" name="文本框 28"/>
          <p:cNvSpPr txBox="1"/>
          <p:nvPr/>
        </p:nvSpPr>
        <p:spPr>
          <a:xfrm>
            <a:off x="9486268" y="4728495"/>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5" name="标题 3"/>
          <p:cNvSpPr txBox="1">
            <a:spLocks/>
          </p:cNvSpPr>
          <p:nvPr/>
        </p:nvSpPr>
        <p:spPr>
          <a:xfrm>
            <a:off x="6124214" y="428382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6" name="文本框 25"/>
          <p:cNvSpPr txBox="1"/>
          <p:nvPr/>
        </p:nvSpPr>
        <p:spPr>
          <a:xfrm>
            <a:off x="6122530" y="4731389"/>
            <a:ext cx="2122950" cy="140271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3762511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日期占位符 5"/>
          <p:cNvSpPr>
            <a:spLocks noGrp="1"/>
          </p:cNvSpPr>
          <p:nvPr>
            <p:ph type="dt" sz="half" idx="10"/>
          </p:nvPr>
        </p:nvSpPr>
        <p:spPr/>
        <p:txBody>
          <a:bodyPr/>
          <a:lstStyle/>
          <a:p>
            <a:r>
              <a:rPr lang="zh-CN" altLang="en-US" sz="1000" dirty="0">
                <a:solidFill>
                  <a:schemeClr val="accent1"/>
                </a:solidFill>
              </a:rPr>
              <a:t>敬业  博学  求真  创新</a:t>
            </a:r>
            <a:endParaRPr lang="en-GB" sz="1000" dirty="0">
              <a:solidFill>
                <a:schemeClr val="accent1"/>
              </a:solidFill>
            </a:endParaRPr>
          </a:p>
        </p:txBody>
      </p:sp>
      <p:sp>
        <p:nvSpPr>
          <p:cNvPr id="49" name="灯片编号占位符 8"/>
          <p:cNvSpPr>
            <a:spLocks noGrp="1"/>
          </p:cNvSpPr>
          <p:nvPr>
            <p:ph type="sldNum" sz="quarter" idx="12"/>
          </p:nvPr>
        </p:nvSpPr>
        <p:spPr/>
        <p:txBody>
          <a:bodyPr/>
          <a:lstStyle/>
          <a:p>
            <a:fld id="{24A4691D-D010-46BE-B442-EF494489A3A5}" type="slidenum">
              <a:rPr lang="en-GB" smtClean="0">
                <a:solidFill>
                  <a:schemeClr val="accent1"/>
                </a:solidFill>
              </a:rPr>
              <a:t>13</a:t>
            </a:fld>
            <a:endParaRPr lang="en-GB" dirty="0">
              <a:solidFill>
                <a:schemeClr val="accent1"/>
              </a:solidFill>
            </a:endParaRPr>
          </a:p>
        </p:txBody>
      </p:sp>
      <p:pic>
        <p:nvPicPr>
          <p:cNvPr id="5" name="图片占位符 4"/>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49000"/>
                    </a14:imgEffect>
                  </a14:imgLayer>
                </a14:imgProps>
              </a:ext>
              <a:ext uri="{28A0092B-C50C-407E-A947-70E740481C1C}">
                <a14:useLocalDpi xmlns:a14="http://schemas.microsoft.com/office/drawing/2010/main"/>
              </a:ext>
            </a:extLst>
          </a:blip>
          <a:srcRect/>
          <a:stretch>
            <a:fillRect/>
          </a:stretch>
        </p:blipFill>
        <p:spPr>
          <a:ln>
            <a:noFill/>
          </a:ln>
        </p:spPr>
      </p:pic>
      <p:sp>
        <p:nvSpPr>
          <p:cNvPr id="14" name="标题 13"/>
          <p:cNvSpPr>
            <a:spLocks noGrp="1"/>
          </p:cNvSpPr>
          <p:nvPr>
            <p:ph type="title"/>
          </p:nvPr>
        </p:nvSpPr>
        <p:spPr/>
        <p:txBody>
          <a:bodyPr/>
          <a:lstStyle/>
          <a:p>
            <a:r>
              <a:rPr lang="zh-CN" altLang="en-US" dirty="0"/>
              <a:t>这里是大标题</a:t>
            </a:r>
            <a:endParaRPr lang="en-GB" dirty="0"/>
          </a:p>
        </p:txBody>
      </p:sp>
      <p:sp>
        <p:nvSpPr>
          <p:cNvPr id="38" name="圆角矩形 37"/>
          <p:cNvSpPr/>
          <p:nvPr/>
        </p:nvSpPr>
        <p:spPr>
          <a:xfrm>
            <a:off x="8435082" y="2087814"/>
            <a:ext cx="3083817" cy="3915770"/>
          </a:xfrm>
          <a:prstGeom prst="roundRect">
            <a:avLst>
              <a:gd name="adj" fmla="val 4286"/>
            </a:avLst>
          </a:prstGeom>
          <a:solidFill>
            <a:schemeClr val="accent4"/>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圆角矩形 38"/>
          <p:cNvSpPr/>
          <p:nvPr/>
        </p:nvSpPr>
        <p:spPr>
          <a:xfrm>
            <a:off x="692064" y="2087814"/>
            <a:ext cx="3083817" cy="3915770"/>
          </a:xfrm>
          <a:prstGeom prst="roundRect">
            <a:avLst>
              <a:gd name="adj" fmla="val 7600"/>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圆角矩形 39"/>
          <p:cNvSpPr/>
          <p:nvPr/>
        </p:nvSpPr>
        <p:spPr>
          <a:xfrm>
            <a:off x="5207000" y="6332741"/>
            <a:ext cx="1778000" cy="9450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i$ļiḑè">
            <a:extLst>
              <a:ext uri="{FF2B5EF4-FFF2-40B4-BE49-F238E27FC236}">
                <a16:creationId xmlns:a16="http://schemas.microsoft.com/office/drawing/2014/main" xmlns="" id="{D7718602-7EB1-4090-854F-2F35EBC0D451}"/>
              </a:ext>
            </a:extLst>
          </p:cNvPr>
          <p:cNvSpPr/>
          <p:nvPr/>
        </p:nvSpPr>
        <p:spPr>
          <a:xfrm>
            <a:off x="1453786" y="2246637"/>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42" name="椭圆 41"/>
          <p:cNvSpPr/>
          <p:nvPr/>
        </p:nvSpPr>
        <p:spPr>
          <a:xfrm rot="2824305">
            <a:off x="1709980" y="2849683"/>
            <a:ext cx="991192" cy="991192"/>
          </a:xfrm>
          <a:prstGeom prst="ellipse">
            <a:avLst/>
          </a:prstGeom>
          <a:gradFill flip="none" rotWithShape="1">
            <a:gsLst>
              <a:gs pos="7000">
                <a:schemeClr val="bg1"/>
              </a:gs>
              <a:gs pos="75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4" name="椭圆 43"/>
          <p:cNvSpPr/>
          <p:nvPr/>
        </p:nvSpPr>
        <p:spPr>
          <a:xfrm rot="2824305">
            <a:off x="9466324" y="2868340"/>
            <a:ext cx="991192" cy="991192"/>
          </a:xfrm>
          <a:prstGeom prst="ellipse">
            <a:avLst/>
          </a:prstGeom>
          <a:gradFill flip="none" rotWithShape="1">
            <a:gsLst>
              <a:gs pos="7000">
                <a:schemeClr val="bg1">
                  <a:alpha val="73000"/>
                </a:schemeClr>
              </a:gs>
              <a:gs pos="75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5" name="gross-dark-cross_18157"/>
          <p:cNvSpPr>
            <a:spLocks noChangeAspect="1"/>
          </p:cNvSpPr>
          <p:nvPr/>
        </p:nvSpPr>
        <p:spPr bwMode="auto">
          <a:xfrm>
            <a:off x="9708440" y="3099501"/>
            <a:ext cx="518080" cy="517376"/>
          </a:xfrm>
          <a:custGeom>
            <a:avLst/>
            <a:gdLst>
              <a:gd name="T0" fmla="*/ 1357 w 4111"/>
              <a:gd name="T1" fmla="*/ 2055 h 4111"/>
              <a:gd name="T2" fmla="*/ 193 w 4111"/>
              <a:gd name="T3" fmla="*/ 3219 h 4111"/>
              <a:gd name="T4" fmla="*/ 193 w 4111"/>
              <a:gd name="T5" fmla="*/ 3918 h 4111"/>
              <a:gd name="T6" fmla="*/ 891 w 4111"/>
              <a:gd name="T7" fmla="*/ 3918 h 4111"/>
              <a:gd name="T8" fmla="*/ 2055 w 4111"/>
              <a:gd name="T9" fmla="*/ 2754 h 4111"/>
              <a:gd name="T10" fmla="*/ 3219 w 4111"/>
              <a:gd name="T11" fmla="*/ 3918 h 4111"/>
              <a:gd name="T12" fmla="*/ 3918 w 4111"/>
              <a:gd name="T13" fmla="*/ 3918 h 4111"/>
              <a:gd name="T14" fmla="*/ 3918 w 4111"/>
              <a:gd name="T15" fmla="*/ 3219 h 4111"/>
              <a:gd name="T16" fmla="*/ 2754 w 4111"/>
              <a:gd name="T17" fmla="*/ 2055 h 4111"/>
              <a:gd name="T18" fmla="*/ 3918 w 4111"/>
              <a:gd name="T19" fmla="*/ 891 h 4111"/>
              <a:gd name="T20" fmla="*/ 3918 w 4111"/>
              <a:gd name="T21" fmla="*/ 193 h 4111"/>
              <a:gd name="T22" fmla="*/ 3219 w 4111"/>
              <a:gd name="T23" fmla="*/ 193 h 4111"/>
              <a:gd name="T24" fmla="*/ 2055 w 4111"/>
              <a:gd name="T25" fmla="*/ 1357 h 4111"/>
              <a:gd name="T26" fmla="*/ 891 w 4111"/>
              <a:gd name="T27" fmla="*/ 193 h 4111"/>
              <a:gd name="T28" fmla="*/ 193 w 4111"/>
              <a:gd name="T29" fmla="*/ 193 h 4111"/>
              <a:gd name="T30" fmla="*/ 193 w 4111"/>
              <a:gd name="T31" fmla="*/ 891 h 4111"/>
              <a:gd name="T32" fmla="*/ 1357 w 4111"/>
              <a:gd name="T33" fmla="*/ 2055 h 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11" h="4111">
                <a:moveTo>
                  <a:pt x="1357" y="2055"/>
                </a:moveTo>
                <a:lnTo>
                  <a:pt x="193" y="3219"/>
                </a:lnTo>
                <a:cubicBezTo>
                  <a:pt x="0" y="3412"/>
                  <a:pt x="0" y="3725"/>
                  <a:pt x="193" y="3918"/>
                </a:cubicBezTo>
                <a:cubicBezTo>
                  <a:pt x="385" y="4111"/>
                  <a:pt x="698" y="4111"/>
                  <a:pt x="891" y="3918"/>
                </a:cubicBezTo>
                <a:lnTo>
                  <a:pt x="2055" y="2754"/>
                </a:lnTo>
                <a:lnTo>
                  <a:pt x="3219" y="3918"/>
                </a:lnTo>
                <a:cubicBezTo>
                  <a:pt x="3412" y="4111"/>
                  <a:pt x="3725" y="4111"/>
                  <a:pt x="3918" y="3918"/>
                </a:cubicBezTo>
                <a:cubicBezTo>
                  <a:pt x="4111" y="3725"/>
                  <a:pt x="4110" y="3412"/>
                  <a:pt x="3918" y="3219"/>
                </a:cubicBezTo>
                <a:lnTo>
                  <a:pt x="2754" y="2055"/>
                </a:lnTo>
                <a:lnTo>
                  <a:pt x="3918" y="891"/>
                </a:lnTo>
                <a:cubicBezTo>
                  <a:pt x="4111" y="698"/>
                  <a:pt x="4111" y="386"/>
                  <a:pt x="3918" y="193"/>
                </a:cubicBezTo>
                <a:cubicBezTo>
                  <a:pt x="3725" y="0"/>
                  <a:pt x="3412" y="0"/>
                  <a:pt x="3219" y="193"/>
                </a:cubicBezTo>
                <a:lnTo>
                  <a:pt x="2055" y="1357"/>
                </a:lnTo>
                <a:lnTo>
                  <a:pt x="891" y="193"/>
                </a:lnTo>
                <a:cubicBezTo>
                  <a:pt x="698" y="0"/>
                  <a:pt x="385" y="0"/>
                  <a:pt x="193" y="193"/>
                </a:cubicBezTo>
                <a:cubicBezTo>
                  <a:pt x="0" y="386"/>
                  <a:pt x="0" y="698"/>
                  <a:pt x="193" y="891"/>
                </a:cubicBezTo>
                <a:lnTo>
                  <a:pt x="1357" y="2055"/>
                </a:lnTo>
                <a:close/>
              </a:path>
            </a:pathLst>
          </a:custGeom>
          <a:solidFill>
            <a:schemeClr val="bg1"/>
          </a:solidFill>
          <a:ln>
            <a:noFill/>
          </a:ln>
        </p:spPr>
      </p:sp>
      <p:sp>
        <p:nvSpPr>
          <p:cNvPr id="46" name="wifi_87311"/>
          <p:cNvSpPr>
            <a:spLocks noChangeAspect="1"/>
          </p:cNvSpPr>
          <p:nvPr/>
        </p:nvSpPr>
        <p:spPr bwMode="auto">
          <a:xfrm>
            <a:off x="1900733" y="3059671"/>
            <a:ext cx="609685" cy="492742"/>
          </a:xfrm>
          <a:custGeom>
            <a:avLst/>
            <a:gdLst>
              <a:gd name="connsiteX0" fmla="*/ 302617 w 609674"/>
              <a:gd name="connsiteY0" fmla="*/ 338121 h 492734"/>
              <a:gd name="connsiteX1" fmla="*/ 360101 w 609674"/>
              <a:gd name="connsiteY1" fmla="*/ 377250 h 492734"/>
              <a:gd name="connsiteX2" fmla="*/ 360531 w 609674"/>
              <a:gd name="connsiteY2" fmla="*/ 380364 h 492734"/>
              <a:gd name="connsiteX3" fmla="*/ 291824 w 609674"/>
              <a:gd name="connsiteY3" fmla="*/ 492477 h 492734"/>
              <a:gd name="connsiteX4" fmla="*/ 233117 w 609674"/>
              <a:gd name="connsiteY4" fmla="*/ 366404 h 492734"/>
              <a:gd name="connsiteX5" fmla="*/ 302617 w 609674"/>
              <a:gd name="connsiteY5" fmla="*/ 338121 h 492734"/>
              <a:gd name="connsiteX6" fmla="*/ 299340 w 609674"/>
              <a:gd name="connsiteY6" fmla="*/ 185767 h 492734"/>
              <a:gd name="connsiteX7" fmla="*/ 512285 w 609674"/>
              <a:gd name="connsiteY7" fmla="*/ 306479 h 492734"/>
              <a:gd name="connsiteX8" fmla="*/ 451091 w 609674"/>
              <a:gd name="connsiteY8" fmla="*/ 353625 h 492734"/>
              <a:gd name="connsiteX9" fmla="*/ 435604 w 609674"/>
              <a:gd name="connsiteY9" fmla="*/ 337838 h 492734"/>
              <a:gd name="connsiteX10" fmla="*/ 426570 w 609674"/>
              <a:gd name="connsiteY10" fmla="*/ 317111 h 492734"/>
              <a:gd name="connsiteX11" fmla="*/ 164905 w 609674"/>
              <a:gd name="connsiteY11" fmla="*/ 339019 h 492734"/>
              <a:gd name="connsiteX12" fmla="*/ 103817 w 609674"/>
              <a:gd name="connsiteY12" fmla="*/ 313352 h 492734"/>
              <a:gd name="connsiteX13" fmla="*/ 299340 w 609674"/>
              <a:gd name="connsiteY13" fmla="*/ 185767 h 492734"/>
              <a:gd name="connsiteX14" fmla="*/ 296223 w 609674"/>
              <a:gd name="connsiteY14" fmla="*/ 822 h 492734"/>
              <a:gd name="connsiteX15" fmla="*/ 603823 w 609674"/>
              <a:gd name="connsiteY15" fmla="*/ 158445 h 492734"/>
              <a:gd name="connsiteX16" fmla="*/ 547788 w 609674"/>
              <a:gd name="connsiteY16" fmla="*/ 201613 h 492734"/>
              <a:gd name="connsiteX17" fmla="*/ 285575 w 609674"/>
              <a:gd name="connsiteY17" fmla="*/ 78338 h 492734"/>
              <a:gd name="connsiteX18" fmla="*/ 39602 w 609674"/>
              <a:gd name="connsiteY18" fmla="*/ 192163 h 492734"/>
              <a:gd name="connsiteX19" fmla="*/ 2497 w 609674"/>
              <a:gd name="connsiteY19" fmla="*/ 155116 h 492734"/>
              <a:gd name="connsiteX20" fmla="*/ 296223 w 609674"/>
              <a:gd name="connsiteY20" fmla="*/ 822 h 49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74" h="492734">
                <a:moveTo>
                  <a:pt x="302617" y="338121"/>
                </a:moveTo>
                <a:cubicBezTo>
                  <a:pt x="327844" y="337946"/>
                  <a:pt x="351069" y="349007"/>
                  <a:pt x="360101" y="377250"/>
                </a:cubicBezTo>
                <a:cubicBezTo>
                  <a:pt x="360423" y="378324"/>
                  <a:pt x="360316" y="379290"/>
                  <a:pt x="360531" y="380364"/>
                </a:cubicBezTo>
                <a:cubicBezTo>
                  <a:pt x="383003" y="425467"/>
                  <a:pt x="345048" y="488074"/>
                  <a:pt x="291824" y="492477"/>
                </a:cubicBezTo>
                <a:cubicBezTo>
                  <a:pt x="224085" y="497954"/>
                  <a:pt x="183656" y="414728"/>
                  <a:pt x="233117" y="366404"/>
                </a:cubicBezTo>
                <a:cubicBezTo>
                  <a:pt x="250159" y="349705"/>
                  <a:pt x="277389" y="338295"/>
                  <a:pt x="302617" y="338121"/>
                </a:cubicBezTo>
                <a:close/>
                <a:moveTo>
                  <a:pt x="299340" y="185767"/>
                </a:moveTo>
                <a:cubicBezTo>
                  <a:pt x="388713" y="181256"/>
                  <a:pt x="474428" y="223462"/>
                  <a:pt x="512285" y="306479"/>
                </a:cubicBezTo>
                <a:cubicBezTo>
                  <a:pt x="529708" y="344819"/>
                  <a:pt x="483893" y="387025"/>
                  <a:pt x="451091" y="353625"/>
                </a:cubicBezTo>
                <a:lnTo>
                  <a:pt x="435604" y="337838"/>
                </a:lnTo>
                <a:cubicBezTo>
                  <a:pt x="429688" y="331931"/>
                  <a:pt x="427000" y="324521"/>
                  <a:pt x="426570" y="317111"/>
                </a:cubicBezTo>
                <a:cubicBezTo>
                  <a:pt x="361933" y="239572"/>
                  <a:pt x="212011" y="241827"/>
                  <a:pt x="164905" y="339019"/>
                </a:cubicBezTo>
                <a:cubicBezTo>
                  <a:pt x="147482" y="375104"/>
                  <a:pt x="96719" y="348148"/>
                  <a:pt x="103817" y="313352"/>
                </a:cubicBezTo>
                <a:cubicBezTo>
                  <a:pt x="121563" y="226684"/>
                  <a:pt x="219432" y="189740"/>
                  <a:pt x="299340" y="185767"/>
                </a:cubicBezTo>
                <a:close/>
                <a:moveTo>
                  <a:pt x="296223" y="822"/>
                </a:moveTo>
                <a:cubicBezTo>
                  <a:pt x="418779" y="8405"/>
                  <a:pt x="543648" y="67976"/>
                  <a:pt x="603823" y="158445"/>
                </a:cubicBezTo>
                <a:cubicBezTo>
                  <a:pt x="626947" y="193130"/>
                  <a:pt x="575967" y="228888"/>
                  <a:pt x="547788" y="201613"/>
                </a:cubicBezTo>
                <a:cubicBezTo>
                  <a:pt x="473039" y="129237"/>
                  <a:pt x="394849" y="74150"/>
                  <a:pt x="285575" y="78338"/>
                </a:cubicBezTo>
                <a:cubicBezTo>
                  <a:pt x="181249" y="82311"/>
                  <a:pt x="123063" y="142875"/>
                  <a:pt x="39602" y="192163"/>
                </a:cubicBezTo>
                <a:cubicBezTo>
                  <a:pt x="14112" y="207304"/>
                  <a:pt x="-7506" y="178311"/>
                  <a:pt x="2497" y="155116"/>
                </a:cubicBezTo>
                <a:cubicBezTo>
                  <a:pt x="53423" y="37640"/>
                  <a:pt x="173667" y="-6762"/>
                  <a:pt x="296223" y="822"/>
                </a:cubicBezTo>
                <a:close/>
              </a:path>
            </a:pathLst>
          </a:custGeom>
          <a:solidFill>
            <a:schemeClr val="bg1"/>
          </a:solidFill>
          <a:ln>
            <a:noFill/>
          </a:ln>
        </p:spPr>
      </p:sp>
      <p:sp>
        <p:nvSpPr>
          <p:cNvPr id="51" name="i$ļiḑè">
            <a:extLst>
              <a:ext uri="{FF2B5EF4-FFF2-40B4-BE49-F238E27FC236}">
                <a16:creationId xmlns:a16="http://schemas.microsoft.com/office/drawing/2014/main" xmlns="" id="{D7718602-7EB1-4090-854F-2F35EBC0D451}"/>
              </a:ext>
            </a:extLst>
          </p:cNvPr>
          <p:cNvSpPr/>
          <p:nvPr/>
        </p:nvSpPr>
        <p:spPr>
          <a:xfrm>
            <a:off x="9220293" y="2301782"/>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52" name="文本框 51"/>
          <p:cNvSpPr txBox="1"/>
          <p:nvPr/>
        </p:nvSpPr>
        <p:spPr>
          <a:xfrm>
            <a:off x="986393"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grpSp>
        <p:nvGrpSpPr>
          <p:cNvPr id="4" name="组合 3"/>
          <p:cNvGrpSpPr/>
          <p:nvPr/>
        </p:nvGrpSpPr>
        <p:grpSpPr>
          <a:xfrm>
            <a:off x="4448857" y="1433929"/>
            <a:ext cx="3321457" cy="4569655"/>
            <a:chOff x="4449826" y="1433929"/>
            <a:chExt cx="3321457" cy="4569655"/>
          </a:xfrm>
        </p:grpSpPr>
        <p:sp>
          <p:nvSpPr>
            <p:cNvPr id="37" name="圆角矩形 36"/>
            <p:cNvSpPr/>
            <p:nvPr/>
          </p:nvSpPr>
          <p:spPr>
            <a:xfrm>
              <a:off x="4449826" y="1433929"/>
              <a:ext cx="3321457" cy="4569655"/>
            </a:xfrm>
            <a:prstGeom prst="roundRect">
              <a:avLst>
                <a:gd name="adj" fmla="val 7209"/>
              </a:avLst>
            </a:prstGeom>
            <a:solidFill>
              <a:schemeClr val="accent3"/>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椭圆 42"/>
            <p:cNvSpPr/>
            <p:nvPr/>
          </p:nvSpPr>
          <p:spPr>
            <a:xfrm rot="2824305">
              <a:off x="5600403" y="2421649"/>
              <a:ext cx="991192" cy="991192"/>
            </a:xfrm>
            <a:prstGeom prst="ellipse">
              <a:avLst/>
            </a:prstGeom>
            <a:gradFill flip="none" rotWithShape="1">
              <a:gsLst>
                <a:gs pos="7000">
                  <a:schemeClr val="bg1">
                    <a:alpha val="73000"/>
                  </a:schemeClr>
                </a:gs>
                <a:gs pos="75000">
                  <a:schemeClr val="accent3"/>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7" name="crossroad_1487"/>
            <p:cNvSpPr>
              <a:spLocks noChangeAspect="1"/>
            </p:cNvSpPr>
            <p:nvPr/>
          </p:nvSpPr>
          <p:spPr bwMode="auto">
            <a:xfrm>
              <a:off x="5820956" y="2663515"/>
              <a:ext cx="609685" cy="465392"/>
            </a:xfrm>
            <a:custGeom>
              <a:avLst/>
              <a:gdLst>
                <a:gd name="connsiteX0" fmla="*/ 443080 w 574169"/>
                <a:gd name="connsiteY0" fmla="*/ 224369 h 438282"/>
                <a:gd name="connsiteX1" fmla="*/ 454158 w 574169"/>
                <a:gd name="connsiteY1" fmla="*/ 226213 h 438282"/>
                <a:gd name="connsiteX2" fmla="*/ 570477 w 574169"/>
                <a:gd name="connsiteY2" fmla="*/ 323949 h 438282"/>
                <a:gd name="connsiteX3" fmla="*/ 574169 w 574169"/>
                <a:gd name="connsiteY3" fmla="*/ 331326 h 438282"/>
                <a:gd name="connsiteX4" fmla="*/ 570477 w 574169"/>
                <a:gd name="connsiteY4" fmla="*/ 338702 h 438282"/>
                <a:gd name="connsiteX5" fmla="*/ 454158 w 574169"/>
                <a:gd name="connsiteY5" fmla="*/ 436438 h 438282"/>
                <a:gd name="connsiteX6" fmla="*/ 446772 w 574169"/>
                <a:gd name="connsiteY6" fmla="*/ 438282 h 438282"/>
                <a:gd name="connsiteX7" fmla="*/ 443080 w 574169"/>
                <a:gd name="connsiteY7" fmla="*/ 438282 h 438282"/>
                <a:gd name="connsiteX8" fmla="*/ 437541 w 574169"/>
                <a:gd name="connsiteY8" fmla="*/ 429062 h 438282"/>
                <a:gd name="connsiteX9" fmla="*/ 437541 w 574169"/>
                <a:gd name="connsiteY9" fmla="*/ 379272 h 438282"/>
                <a:gd name="connsiteX10" fmla="*/ 389536 w 574169"/>
                <a:gd name="connsiteY10" fmla="*/ 379272 h 438282"/>
                <a:gd name="connsiteX11" fmla="*/ 304605 w 574169"/>
                <a:gd name="connsiteY11" fmla="*/ 351610 h 438282"/>
                <a:gd name="connsiteX12" fmla="*/ 258447 w 574169"/>
                <a:gd name="connsiteY12" fmla="*/ 314729 h 438282"/>
                <a:gd name="connsiteX13" fmla="*/ 256600 w 574169"/>
                <a:gd name="connsiteY13" fmla="*/ 309197 h 438282"/>
                <a:gd name="connsiteX14" fmla="*/ 258447 w 574169"/>
                <a:gd name="connsiteY14" fmla="*/ 301820 h 438282"/>
                <a:gd name="connsiteX15" fmla="*/ 287988 w 574169"/>
                <a:gd name="connsiteY15" fmla="*/ 270471 h 438282"/>
                <a:gd name="connsiteX16" fmla="*/ 310144 w 574169"/>
                <a:gd name="connsiteY16" fmla="*/ 246498 h 438282"/>
                <a:gd name="connsiteX17" fmla="*/ 323068 w 574169"/>
                <a:gd name="connsiteY17" fmla="*/ 246498 h 438282"/>
                <a:gd name="connsiteX18" fmla="*/ 339685 w 574169"/>
                <a:gd name="connsiteY18" fmla="*/ 261251 h 438282"/>
                <a:gd name="connsiteX19" fmla="*/ 389536 w 574169"/>
                <a:gd name="connsiteY19" fmla="*/ 285224 h 438282"/>
                <a:gd name="connsiteX20" fmla="*/ 437541 w 574169"/>
                <a:gd name="connsiteY20" fmla="*/ 285224 h 438282"/>
                <a:gd name="connsiteX21" fmla="*/ 437541 w 574169"/>
                <a:gd name="connsiteY21" fmla="*/ 233589 h 438282"/>
                <a:gd name="connsiteX22" fmla="*/ 443080 w 574169"/>
                <a:gd name="connsiteY22" fmla="*/ 224369 h 438282"/>
                <a:gd name="connsiteX23" fmla="*/ 9233 w 574169"/>
                <a:gd name="connsiteY23" fmla="*/ 62112 h 438282"/>
                <a:gd name="connsiteX24" fmla="*/ 77553 w 574169"/>
                <a:gd name="connsiteY24" fmla="*/ 62112 h 438282"/>
                <a:gd name="connsiteX25" fmla="*/ 160645 w 574169"/>
                <a:gd name="connsiteY25" fmla="*/ 89769 h 438282"/>
                <a:gd name="connsiteX26" fmla="*/ 206808 w 574169"/>
                <a:gd name="connsiteY26" fmla="*/ 126644 h 438282"/>
                <a:gd name="connsiteX27" fmla="*/ 208654 w 574169"/>
                <a:gd name="connsiteY27" fmla="*/ 134019 h 438282"/>
                <a:gd name="connsiteX28" fmla="*/ 206808 w 574169"/>
                <a:gd name="connsiteY28" fmla="*/ 141394 h 438282"/>
                <a:gd name="connsiteX29" fmla="*/ 179110 w 574169"/>
                <a:gd name="connsiteY29" fmla="*/ 170894 h 438282"/>
                <a:gd name="connsiteX30" fmla="*/ 155106 w 574169"/>
                <a:gd name="connsiteY30" fmla="*/ 194863 h 438282"/>
                <a:gd name="connsiteX31" fmla="*/ 149566 w 574169"/>
                <a:gd name="connsiteY31" fmla="*/ 198551 h 438282"/>
                <a:gd name="connsiteX32" fmla="*/ 142180 w 574169"/>
                <a:gd name="connsiteY32" fmla="*/ 194863 h 438282"/>
                <a:gd name="connsiteX33" fmla="*/ 125562 w 574169"/>
                <a:gd name="connsiteY33" fmla="*/ 180113 h 438282"/>
                <a:gd name="connsiteX34" fmla="*/ 77553 w 574169"/>
                <a:gd name="connsiteY34" fmla="*/ 156144 h 438282"/>
                <a:gd name="connsiteX35" fmla="*/ 9233 w 574169"/>
                <a:gd name="connsiteY35" fmla="*/ 156144 h 438282"/>
                <a:gd name="connsiteX36" fmla="*/ 0 w 574169"/>
                <a:gd name="connsiteY36" fmla="*/ 145082 h 438282"/>
                <a:gd name="connsiteX37" fmla="*/ 0 w 574169"/>
                <a:gd name="connsiteY37" fmla="*/ 71331 h 438282"/>
                <a:gd name="connsiteX38" fmla="*/ 9233 w 574169"/>
                <a:gd name="connsiteY38" fmla="*/ 62112 h 438282"/>
                <a:gd name="connsiteX39" fmla="*/ 443089 w 574169"/>
                <a:gd name="connsiteY39" fmla="*/ 1211 h 438282"/>
                <a:gd name="connsiteX40" fmla="*/ 454166 w 574169"/>
                <a:gd name="connsiteY40" fmla="*/ 3055 h 438282"/>
                <a:gd name="connsiteX41" fmla="*/ 570477 w 574169"/>
                <a:gd name="connsiteY41" fmla="*/ 100750 h 438282"/>
                <a:gd name="connsiteX42" fmla="*/ 574169 w 574169"/>
                <a:gd name="connsiteY42" fmla="*/ 108123 h 438282"/>
                <a:gd name="connsiteX43" fmla="*/ 570477 w 574169"/>
                <a:gd name="connsiteY43" fmla="*/ 115496 h 438282"/>
                <a:gd name="connsiteX44" fmla="*/ 454166 w 574169"/>
                <a:gd name="connsiteY44" fmla="*/ 213191 h 438282"/>
                <a:gd name="connsiteX45" fmla="*/ 443089 w 574169"/>
                <a:gd name="connsiteY45" fmla="*/ 215035 h 438282"/>
                <a:gd name="connsiteX46" fmla="*/ 437550 w 574169"/>
                <a:gd name="connsiteY46" fmla="*/ 205818 h 438282"/>
                <a:gd name="connsiteX47" fmla="*/ 437550 w 574169"/>
                <a:gd name="connsiteY47" fmla="*/ 156049 h 438282"/>
                <a:gd name="connsiteX48" fmla="*/ 387703 w 574169"/>
                <a:gd name="connsiteY48" fmla="*/ 156049 h 438282"/>
                <a:gd name="connsiteX49" fmla="*/ 356317 w 574169"/>
                <a:gd name="connsiteY49" fmla="*/ 168952 h 438282"/>
                <a:gd name="connsiteX50" fmla="*/ 304624 w 574169"/>
                <a:gd name="connsiteY50" fmla="*/ 213191 h 438282"/>
                <a:gd name="connsiteX51" fmla="*/ 267700 w 574169"/>
                <a:gd name="connsiteY51" fmla="*/ 251901 h 438282"/>
                <a:gd name="connsiteX52" fmla="*/ 184620 w 574169"/>
                <a:gd name="connsiteY52" fmla="*/ 334850 h 438282"/>
                <a:gd name="connsiteX53" fmla="*/ 75695 w 574169"/>
                <a:gd name="connsiteY53" fmla="*/ 379089 h 438282"/>
                <a:gd name="connsiteX54" fmla="*/ 9231 w 574169"/>
                <a:gd name="connsiteY54" fmla="*/ 379089 h 438282"/>
                <a:gd name="connsiteX55" fmla="*/ 0 w 574169"/>
                <a:gd name="connsiteY55" fmla="*/ 369872 h 438282"/>
                <a:gd name="connsiteX56" fmla="*/ 0 w 574169"/>
                <a:gd name="connsiteY56" fmla="*/ 296140 h 438282"/>
                <a:gd name="connsiteX57" fmla="*/ 9231 w 574169"/>
                <a:gd name="connsiteY57" fmla="*/ 285080 h 438282"/>
                <a:gd name="connsiteX58" fmla="*/ 75695 w 574169"/>
                <a:gd name="connsiteY58" fmla="*/ 285080 h 438282"/>
                <a:gd name="connsiteX59" fmla="*/ 108926 w 574169"/>
                <a:gd name="connsiteY59" fmla="*/ 272177 h 438282"/>
                <a:gd name="connsiteX60" fmla="*/ 160620 w 574169"/>
                <a:gd name="connsiteY60" fmla="*/ 227938 h 438282"/>
                <a:gd name="connsiteX61" fmla="*/ 199390 w 574169"/>
                <a:gd name="connsiteY61" fmla="*/ 189228 h 438282"/>
                <a:gd name="connsiteX62" fmla="*/ 280623 w 574169"/>
                <a:gd name="connsiteY62" fmla="*/ 108123 h 438282"/>
                <a:gd name="connsiteX63" fmla="*/ 387703 w 574169"/>
                <a:gd name="connsiteY63" fmla="*/ 62040 h 438282"/>
                <a:gd name="connsiteX64" fmla="*/ 437550 w 574169"/>
                <a:gd name="connsiteY64" fmla="*/ 62040 h 438282"/>
                <a:gd name="connsiteX65" fmla="*/ 437550 w 574169"/>
                <a:gd name="connsiteY65" fmla="*/ 10428 h 438282"/>
                <a:gd name="connsiteX66" fmla="*/ 443089 w 574169"/>
                <a:gd name="connsiteY66" fmla="*/ 1211 h 43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74169" h="438282">
                  <a:moveTo>
                    <a:pt x="443080" y="224369"/>
                  </a:moveTo>
                  <a:cubicBezTo>
                    <a:pt x="446772" y="222525"/>
                    <a:pt x="450465" y="222525"/>
                    <a:pt x="454158" y="226213"/>
                  </a:cubicBezTo>
                  <a:lnTo>
                    <a:pt x="570477" y="323949"/>
                  </a:lnTo>
                  <a:cubicBezTo>
                    <a:pt x="572323" y="325793"/>
                    <a:pt x="574169" y="327637"/>
                    <a:pt x="574169" y="331326"/>
                  </a:cubicBezTo>
                  <a:cubicBezTo>
                    <a:pt x="574169" y="333170"/>
                    <a:pt x="572323" y="336858"/>
                    <a:pt x="570477" y="338702"/>
                  </a:cubicBezTo>
                  <a:lnTo>
                    <a:pt x="454158" y="436438"/>
                  </a:lnTo>
                  <a:cubicBezTo>
                    <a:pt x="452311" y="438282"/>
                    <a:pt x="450465" y="438282"/>
                    <a:pt x="446772" y="438282"/>
                  </a:cubicBezTo>
                  <a:cubicBezTo>
                    <a:pt x="446772" y="438282"/>
                    <a:pt x="444926" y="438282"/>
                    <a:pt x="443080" y="438282"/>
                  </a:cubicBezTo>
                  <a:cubicBezTo>
                    <a:pt x="439387" y="436438"/>
                    <a:pt x="437541" y="432750"/>
                    <a:pt x="437541" y="429062"/>
                  </a:cubicBezTo>
                  <a:lnTo>
                    <a:pt x="437541" y="379272"/>
                  </a:lnTo>
                  <a:lnTo>
                    <a:pt x="389536" y="379272"/>
                  </a:lnTo>
                  <a:cubicBezTo>
                    <a:pt x="361841" y="379272"/>
                    <a:pt x="334146" y="370051"/>
                    <a:pt x="304605" y="351610"/>
                  </a:cubicBezTo>
                  <a:cubicBezTo>
                    <a:pt x="289834" y="342390"/>
                    <a:pt x="275064" y="331326"/>
                    <a:pt x="258447" y="314729"/>
                  </a:cubicBezTo>
                  <a:cubicBezTo>
                    <a:pt x="256600" y="312885"/>
                    <a:pt x="256600" y="311041"/>
                    <a:pt x="256600" y="309197"/>
                  </a:cubicBezTo>
                  <a:cubicBezTo>
                    <a:pt x="256600" y="305508"/>
                    <a:pt x="256600" y="303664"/>
                    <a:pt x="258447" y="301820"/>
                  </a:cubicBezTo>
                  <a:cubicBezTo>
                    <a:pt x="269525" y="290756"/>
                    <a:pt x="278756" y="279691"/>
                    <a:pt x="287988" y="270471"/>
                  </a:cubicBezTo>
                  <a:cubicBezTo>
                    <a:pt x="295373" y="261251"/>
                    <a:pt x="302759" y="253874"/>
                    <a:pt x="310144" y="246498"/>
                  </a:cubicBezTo>
                  <a:cubicBezTo>
                    <a:pt x="313837" y="242810"/>
                    <a:pt x="319376" y="242810"/>
                    <a:pt x="323068" y="246498"/>
                  </a:cubicBezTo>
                  <a:cubicBezTo>
                    <a:pt x="330454" y="252030"/>
                    <a:pt x="334146" y="257562"/>
                    <a:pt x="339685" y="261251"/>
                  </a:cubicBezTo>
                  <a:cubicBezTo>
                    <a:pt x="358148" y="276003"/>
                    <a:pt x="376612" y="285224"/>
                    <a:pt x="389536" y="285224"/>
                  </a:cubicBezTo>
                  <a:lnTo>
                    <a:pt x="437541" y="285224"/>
                  </a:lnTo>
                  <a:lnTo>
                    <a:pt x="437541" y="233589"/>
                  </a:lnTo>
                  <a:cubicBezTo>
                    <a:pt x="437541" y="229901"/>
                    <a:pt x="439387" y="226213"/>
                    <a:pt x="443080" y="224369"/>
                  </a:cubicBezTo>
                  <a:close/>
                  <a:moveTo>
                    <a:pt x="9233" y="62112"/>
                  </a:moveTo>
                  <a:lnTo>
                    <a:pt x="77553" y="62112"/>
                  </a:lnTo>
                  <a:cubicBezTo>
                    <a:pt x="105250" y="62112"/>
                    <a:pt x="132948" y="71331"/>
                    <a:pt x="160645" y="89769"/>
                  </a:cubicBezTo>
                  <a:cubicBezTo>
                    <a:pt x="175417" y="98987"/>
                    <a:pt x="190189" y="111894"/>
                    <a:pt x="206808" y="126644"/>
                  </a:cubicBezTo>
                  <a:cubicBezTo>
                    <a:pt x="208654" y="128488"/>
                    <a:pt x="208654" y="130332"/>
                    <a:pt x="208654" y="134019"/>
                  </a:cubicBezTo>
                  <a:cubicBezTo>
                    <a:pt x="208654" y="135863"/>
                    <a:pt x="208654" y="139550"/>
                    <a:pt x="206808" y="141394"/>
                  </a:cubicBezTo>
                  <a:cubicBezTo>
                    <a:pt x="197575" y="150613"/>
                    <a:pt x="188343" y="159832"/>
                    <a:pt x="179110" y="170894"/>
                  </a:cubicBezTo>
                  <a:cubicBezTo>
                    <a:pt x="171724" y="178270"/>
                    <a:pt x="162492" y="187488"/>
                    <a:pt x="155106" y="194863"/>
                  </a:cubicBezTo>
                  <a:cubicBezTo>
                    <a:pt x="153259" y="196707"/>
                    <a:pt x="151413" y="198551"/>
                    <a:pt x="149566" y="198551"/>
                  </a:cubicBezTo>
                  <a:cubicBezTo>
                    <a:pt x="145873" y="198551"/>
                    <a:pt x="144027" y="196707"/>
                    <a:pt x="142180" y="194863"/>
                  </a:cubicBezTo>
                  <a:cubicBezTo>
                    <a:pt x="134794" y="189332"/>
                    <a:pt x="129255" y="183801"/>
                    <a:pt x="125562" y="180113"/>
                  </a:cubicBezTo>
                  <a:cubicBezTo>
                    <a:pt x="103404" y="161676"/>
                    <a:pt x="86786" y="156144"/>
                    <a:pt x="77553" y="156144"/>
                  </a:cubicBezTo>
                  <a:lnTo>
                    <a:pt x="9233" y="156144"/>
                  </a:lnTo>
                  <a:cubicBezTo>
                    <a:pt x="3693" y="156144"/>
                    <a:pt x="0" y="150613"/>
                    <a:pt x="0" y="145082"/>
                  </a:cubicBezTo>
                  <a:lnTo>
                    <a:pt x="0" y="71331"/>
                  </a:lnTo>
                  <a:cubicBezTo>
                    <a:pt x="0" y="65800"/>
                    <a:pt x="3693" y="62112"/>
                    <a:pt x="9233" y="62112"/>
                  </a:cubicBezTo>
                  <a:close/>
                  <a:moveTo>
                    <a:pt x="443089" y="1211"/>
                  </a:moveTo>
                  <a:cubicBezTo>
                    <a:pt x="446781" y="-632"/>
                    <a:pt x="450474" y="-632"/>
                    <a:pt x="454166" y="3055"/>
                  </a:cubicBezTo>
                  <a:lnTo>
                    <a:pt x="570477" y="100750"/>
                  </a:lnTo>
                  <a:cubicBezTo>
                    <a:pt x="572323" y="102593"/>
                    <a:pt x="574169" y="104436"/>
                    <a:pt x="574169" y="108123"/>
                  </a:cubicBezTo>
                  <a:cubicBezTo>
                    <a:pt x="574169" y="109966"/>
                    <a:pt x="572323" y="113653"/>
                    <a:pt x="570477" y="115496"/>
                  </a:cubicBezTo>
                  <a:lnTo>
                    <a:pt x="454166" y="213191"/>
                  </a:lnTo>
                  <a:cubicBezTo>
                    <a:pt x="450474" y="215035"/>
                    <a:pt x="446781" y="216878"/>
                    <a:pt x="443089" y="215035"/>
                  </a:cubicBezTo>
                  <a:cubicBezTo>
                    <a:pt x="439396" y="213191"/>
                    <a:pt x="437550" y="209505"/>
                    <a:pt x="437550" y="205818"/>
                  </a:cubicBezTo>
                  <a:lnTo>
                    <a:pt x="437550" y="156049"/>
                  </a:lnTo>
                  <a:lnTo>
                    <a:pt x="387703" y="156049"/>
                  </a:lnTo>
                  <a:cubicBezTo>
                    <a:pt x="384010" y="156049"/>
                    <a:pt x="372933" y="157892"/>
                    <a:pt x="356317" y="168952"/>
                  </a:cubicBezTo>
                  <a:cubicBezTo>
                    <a:pt x="341548" y="178169"/>
                    <a:pt x="324932" y="192915"/>
                    <a:pt x="304624" y="213191"/>
                  </a:cubicBezTo>
                  <a:cubicBezTo>
                    <a:pt x="293546" y="224251"/>
                    <a:pt x="280623" y="237154"/>
                    <a:pt x="267700" y="251901"/>
                  </a:cubicBezTo>
                  <a:cubicBezTo>
                    <a:pt x="241853" y="279550"/>
                    <a:pt x="214160" y="309043"/>
                    <a:pt x="184620" y="334850"/>
                  </a:cubicBezTo>
                  <a:cubicBezTo>
                    <a:pt x="156927" y="355126"/>
                    <a:pt x="121850" y="379089"/>
                    <a:pt x="75695" y="379089"/>
                  </a:cubicBezTo>
                  <a:lnTo>
                    <a:pt x="9231" y="379089"/>
                  </a:lnTo>
                  <a:cubicBezTo>
                    <a:pt x="3693" y="379089"/>
                    <a:pt x="0" y="375402"/>
                    <a:pt x="0" y="369872"/>
                  </a:cubicBezTo>
                  <a:lnTo>
                    <a:pt x="0" y="296140"/>
                  </a:lnTo>
                  <a:cubicBezTo>
                    <a:pt x="0" y="290610"/>
                    <a:pt x="3693" y="285080"/>
                    <a:pt x="9231" y="285080"/>
                  </a:cubicBezTo>
                  <a:lnTo>
                    <a:pt x="75695" y="285080"/>
                  </a:lnTo>
                  <a:cubicBezTo>
                    <a:pt x="84926" y="285080"/>
                    <a:pt x="96003" y="281394"/>
                    <a:pt x="108926" y="272177"/>
                  </a:cubicBezTo>
                  <a:cubicBezTo>
                    <a:pt x="123696" y="262961"/>
                    <a:pt x="140312" y="248214"/>
                    <a:pt x="160620" y="227938"/>
                  </a:cubicBezTo>
                  <a:cubicBezTo>
                    <a:pt x="173543" y="216878"/>
                    <a:pt x="186467" y="202132"/>
                    <a:pt x="199390" y="189228"/>
                  </a:cubicBezTo>
                  <a:cubicBezTo>
                    <a:pt x="225237" y="159736"/>
                    <a:pt x="251084" y="130243"/>
                    <a:pt x="280623" y="108123"/>
                  </a:cubicBezTo>
                  <a:cubicBezTo>
                    <a:pt x="306470" y="86003"/>
                    <a:pt x="343394" y="62040"/>
                    <a:pt x="387703" y="62040"/>
                  </a:cubicBezTo>
                  <a:lnTo>
                    <a:pt x="437550" y="62040"/>
                  </a:lnTo>
                  <a:lnTo>
                    <a:pt x="437550" y="10428"/>
                  </a:lnTo>
                  <a:cubicBezTo>
                    <a:pt x="437550" y="6741"/>
                    <a:pt x="439396" y="3055"/>
                    <a:pt x="443089" y="1211"/>
                  </a:cubicBezTo>
                  <a:close/>
                </a:path>
              </a:pathLst>
            </a:custGeom>
            <a:solidFill>
              <a:schemeClr val="bg1"/>
            </a:solidFill>
            <a:ln>
              <a:noFill/>
            </a:ln>
          </p:spPr>
        </p:sp>
        <p:sp>
          <p:nvSpPr>
            <p:cNvPr id="50" name="i$ļiḑè">
              <a:extLst>
                <a:ext uri="{FF2B5EF4-FFF2-40B4-BE49-F238E27FC236}">
                  <a16:creationId xmlns:a16="http://schemas.microsoft.com/office/drawing/2014/main" xmlns="" id="{D7718602-7EB1-4090-854F-2F35EBC0D451}"/>
                </a:ext>
              </a:extLst>
            </p:cNvPr>
            <p:cNvSpPr/>
            <p:nvPr/>
          </p:nvSpPr>
          <p:spPr>
            <a:xfrm>
              <a:off x="5352757" y="1715684"/>
              <a:ext cx="1546085" cy="4327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sz="2000" b="1" spc="600" dirty="0">
                  <a:solidFill>
                    <a:schemeClr val="bg1"/>
                  </a:solidFill>
                  <a:latin typeface="+mj-ea"/>
                  <a:ea typeface="+mj-ea"/>
                </a:rPr>
                <a:t>这里是标题</a:t>
              </a:r>
            </a:p>
          </p:txBody>
        </p:sp>
        <p:sp>
          <p:nvSpPr>
            <p:cNvPr id="53" name="文本框 52"/>
            <p:cNvSpPr txBox="1"/>
            <p:nvPr/>
          </p:nvSpPr>
          <p:spPr>
            <a:xfrm>
              <a:off x="4856047"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grpSp>
      <p:sp>
        <p:nvSpPr>
          <p:cNvPr id="54" name="文本框 53"/>
          <p:cNvSpPr txBox="1"/>
          <p:nvPr/>
        </p:nvSpPr>
        <p:spPr>
          <a:xfrm>
            <a:off x="8749503" y="3998830"/>
            <a:ext cx="2587857" cy="1402711"/>
          </a:xfrm>
          <a:prstGeom prst="rect">
            <a:avLst/>
          </a:prstGeom>
          <a:noFill/>
        </p:spPr>
        <p:txBody>
          <a:bodyPr wrap="square" rtlCol="0">
            <a:noAutofit/>
          </a:bodyPr>
          <a:lstStyle/>
          <a:p>
            <a:pPr algn="ctr">
              <a:lnSpc>
                <a:spcPct val="125000"/>
              </a:lnSpc>
            </a:pPr>
            <a:r>
              <a:rPr lang="zh-CN" altLang="en-US" sz="1600" spc="300" dirty="0">
                <a:solidFill>
                  <a:schemeClr val="bg1"/>
                </a:solidFill>
              </a:rPr>
              <a:t>这里是您要填写的内容选择与您主题相对应的文案填入这里是您要填写的内容</a:t>
            </a:r>
            <a:endParaRPr lang="en-US" altLang="zh-CN" sz="1600" spc="300" dirty="0">
              <a:solidFill>
                <a:schemeClr val="bg1"/>
              </a:solidFill>
            </a:endParaRPr>
          </a:p>
        </p:txBody>
      </p:sp>
    </p:spTree>
    <p:extLst>
      <p:ext uri="{BB962C8B-B14F-4D97-AF65-F5344CB8AC3E}">
        <p14:creationId xmlns:p14="http://schemas.microsoft.com/office/powerpoint/2010/main" val="643667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colorTemperature colorTemp="4700"/>
                    </a14:imgEffect>
                    <a14:imgEffect>
                      <a14:brightnessContrast bright="-43000"/>
                    </a14:imgEffect>
                  </a14:imgLayer>
                </a14:imgProps>
              </a:ext>
              <a:ext uri="{28A0092B-C50C-407E-A947-70E740481C1C}">
                <a14:useLocalDpi xmlns:a14="http://schemas.microsoft.com/office/drawing/2010/main"/>
              </a:ext>
            </a:extLst>
          </a:blip>
          <a:srcRect/>
          <a:stretch>
            <a:fillRect/>
          </a:stretch>
        </p:blipFill>
        <p:spPr/>
      </p:pic>
      <p:sp>
        <p:nvSpPr>
          <p:cNvPr id="17" name="标题 16"/>
          <p:cNvSpPr>
            <a:spLocks noGrp="1"/>
          </p:cNvSpPr>
          <p:nvPr>
            <p:ph type="title"/>
          </p:nvPr>
        </p:nvSpPr>
        <p:spPr/>
        <p:txBody>
          <a:bodyPr/>
          <a:lstStyle/>
          <a:p>
            <a:r>
              <a:rPr lang="zh-CN" altLang="en-US" dirty="0">
                <a:solidFill>
                  <a:schemeClr val="bg1"/>
                </a:solidFill>
              </a:rPr>
              <a:t>这里是大标题</a:t>
            </a:r>
            <a:endParaRPr lang="en-GB" dirty="0">
              <a:solidFill>
                <a:schemeClr val="bg1"/>
              </a:solidFill>
            </a:endParaRPr>
          </a:p>
        </p:txBody>
      </p:sp>
      <p:sp>
        <p:nvSpPr>
          <p:cNvPr id="13" name="日期占位符 12"/>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14" name="灯片编号占位符 13"/>
          <p:cNvSpPr>
            <a:spLocks noGrp="1"/>
          </p:cNvSpPr>
          <p:nvPr>
            <p:ph type="sldNum" sz="quarter" idx="13"/>
          </p:nvPr>
        </p:nvSpPr>
        <p:spPr/>
        <p:txBody>
          <a:bodyPr/>
          <a:lstStyle/>
          <a:p>
            <a:fld id="{24A4691D-D010-46BE-B442-EF494489A3A5}" type="slidenum">
              <a:rPr lang="en-GB" smtClean="0"/>
              <a:t>14</a:t>
            </a:fld>
            <a:endParaRPr lang="en-GB" dirty="0"/>
          </a:p>
        </p:txBody>
      </p:sp>
      <p:sp>
        <p:nvSpPr>
          <p:cNvPr id="33" name="标题 3"/>
          <p:cNvSpPr txBox="1">
            <a:spLocks/>
          </p:cNvSpPr>
          <p:nvPr/>
        </p:nvSpPr>
        <p:spPr>
          <a:xfrm>
            <a:off x="6131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标题 3"/>
          <p:cNvSpPr txBox="1">
            <a:spLocks/>
          </p:cNvSpPr>
          <p:nvPr/>
        </p:nvSpPr>
        <p:spPr>
          <a:xfrm>
            <a:off x="34887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标题 3"/>
          <p:cNvSpPr txBox="1">
            <a:spLocks/>
          </p:cNvSpPr>
          <p:nvPr/>
        </p:nvSpPr>
        <p:spPr>
          <a:xfrm>
            <a:off x="63643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9" name="标题 3"/>
          <p:cNvSpPr txBox="1">
            <a:spLocks/>
          </p:cNvSpPr>
          <p:nvPr/>
        </p:nvSpPr>
        <p:spPr>
          <a:xfrm>
            <a:off x="9239932" y="400722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文本框 29"/>
          <p:cNvSpPr txBox="1"/>
          <p:nvPr/>
        </p:nvSpPr>
        <p:spPr>
          <a:xfrm>
            <a:off x="685790"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3" name="文本框 42"/>
          <p:cNvSpPr txBox="1"/>
          <p:nvPr/>
        </p:nvSpPr>
        <p:spPr>
          <a:xfrm>
            <a:off x="3569747"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4" name="文本框 43"/>
          <p:cNvSpPr txBox="1"/>
          <p:nvPr/>
        </p:nvSpPr>
        <p:spPr>
          <a:xfrm>
            <a:off x="6453704"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6" name="文本框 45"/>
          <p:cNvSpPr txBox="1"/>
          <p:nvPr/>
        </p:nvSpPr>
        <p:spPr>
          <a:xfrm>
            <a:off x="9306838" y="446788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36" name="弧形 35"/>
          <p:cNvSpPr/>
          <p:nvPr/>
        </p:nvSpPr>
        <p:spPr>
          <a:xfrm>
            <a:off x="1166647" y="1902373"/>
            <a:ext cx="935421" cy="935421"/>
          </a:xfrm>
          <a:prstGeom prst="arc">
            <a:avLst>
              <a:gd name="adj1" fmla="val 16200000"/>
              <a:gd name="adj2" fmla="val 5690744"/>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弧形 37"/>
          <p:cNvSpPr/>
          <p:nvPr/>
        </p:nvSpPr>
        <p:spPr>
          <a:xfrm>
            <a:off x="4116550" y="1902373"/>
            <a:ext cx="935421" cy="935421"/>
          </a:xfrm>
          <a:prstGeom prst="arc">
            <a:avLst>
              <a:gd name="adj1" fmla="val 16200000"/>
              <a:gd name="adj2" fmla="val 7852855"/>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0" name="弧形 39"/>
          <p:cNvSpPr/>
          <p:nvPr/>
        </p:nvSpPr>
        <p:spPr>
          <a:xfrm>
            <a:off x="7182067" y="1902373"/>
            <a:ext cx="935421" cy="935421"/>
          </a:xfrm>
          <a:prstGeom prst="arc">
            <a:avLst>
              <a:gd name="adj1" fmla="val 16200000"/>
              <a:gd name="adj2" fmla="val 9960579"/>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1" name="弧形 40"/>
          <p:cNvSpPr/>
          <p:nvPr/>
        </p:nvSpPr>
        <p:spPr>
          <a:xfrm>
            <a:off x="10092535" y="1902373"/>
            <a:ext cx="935421" cy="935421"/>
          </a:xfrm>
          <a:prstGeom prst="arc">
            <a:avLst>
              <a:gd name="adj1" fmla="val 16200000"/>
              <a:gd name="adj2" fmla="val 11754236"/>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networking_125759"/>
          <p:cNvSpPr>
            <a:spLocks noChangeAspect="1"/>
          </p:cNvSpPr>
          <p:nvPr/>
        </p:nvSpPr>
        <p:spPr bwMode="auto">
          <a:xfrm>
            <a:off x="10284328" y="2088819"/>
            <a:ext cx="551837" cy="551002"/>
          </a:xfrm>
          <a:custGeom>
            <a:avLst/>
            <a:gdLst>
              <a:gd name="connsiteX0" fmla="*/ 285241 w 606933"/>
              <a:gd name="connsiteY0" fmla="*/ 444068 h 606016"/>
              <a:gd name="connsiteX1" fmla="*/ 303420 w 606933"/>
              <a:gd name="connsiteY1" fmla="*/ 445197 h 606016"/>
              <a:gd name="connsiteX2" fmla="*/ 321693 w 606933"/>
              <a:gd name="connsiteY2" fmla="*/ 444068 h 606016"/>
              <a:gd name="connsiteX3" fmla="*/ 321693 w 606933"/>
              <a:gd name="connsiteY3" fmla="*/ 466921 h 606016"/>
              <a:gd name="connsiteX4" fmla="*/ 321693 w 606933"/>
              <a:gd name="connsiteY4" fmla="*/ 503693 h 606016"/>
              <a:gd name="connsiteX5" fmla="*/ 356356 w 606933"/>
              <a:gd name="connsiteY5" fmla="*/ 553162 h 606016"/>
              <a:gd name="connsiteX6" fmla="*/ 303420 w 606933"/>
              <a:gd name="connsiteY6" fmla="*/ 606016 h 606016"/>
              <a:gd name="connsiteX7" fmla="*/ 250578 w 606933"/>
              <a:gd name="connsiteY7" fmla="*/ 553162 h 606016"/>
              <a:gd name="connsiteX8" fmla="*/ 285241 w 606933"/>
              <a:gd name="connsiteY8" fmla="*/ 503693 h 606016"/>
              <a:gd name="connsiteX9" fmla="*/ 285241 w 606933"/>
              <a:gd name="connsiteY9" fmla="*/ 466921 h 606016"/>
              <a:gd name="connsiteX10" fmla="*/ 416083 w 606933"/>
              <a:gd name="connsiteY10" fmla="*/ 389803 h 606016"/>
              <a:gd name="connsiteX11" fmla="*/ 458471 w 606933"/>
              <a:gd name="connsiteY11" fmla="*/ 432034 h 606016"/>
              <a:gd name="connsiteX12" fmla="*/ 480701 w 606933"/>
              <a:gd name="connsiteY12" fmla="*/ 427143 h 606016"/>
              <a:gd name="connsiteX13" fmla="*/ 533545 w 606933"/>
              <a:gd name="connsiteY13" fmla="*/ 480003 h 606016"/>
              <a:gd name="connsiteX14" fmla="*/ 480701 w 606933"/>
              <a:gd name="connsiteY14" fmla="*/ 532769 h 606016"/>
              <a:gd name="connsiteX15" fmla="*/ 427764 w 606933"/>
              <a:gd name="connsiteY15" fmla="*/ 480003 h 606016"/>
              <a:gd name="connsiteX16" fmla="*/ 432662 w 606933"/>
              <a:gd name="connsiteY16" fmla="*/ 457806 h 606016"/>
              <a:gd name="connsiteX17" fmla="*/ 390368 w 606933"/>
              <a:gd name="connsiteY17" fmla="*/ 415480 h 606016"/>
              <a:gd name="connsiteX18" fmla="*/ 416083 w 606933"/>
              <a:gd name="connsiteY18" fmla="*/ 389803 h 606016"/>
              <a:gd name="connsiteX19" fmla="*/ 190658 w 606933"/>
              <a:gd name="connsiteY19" fmla="*/ 389803 h 606016"/>
              <a:gd name="connsiteX20" fmla="*/ 216283 w 606933"/>
              <a:gd name="connsiteY20" fmla="*/ 415480 h 606016"/>
              <a:gd name="connsiteX21" fmla="*/ 174076 w 606933"/>
              <a:gd name="connsiteY21" fmla="*/ 457806 h 606016"/>
              <a:gd name="connsiteX22" fmla="*/ 178975 w 606933"/>
              <a:gd name="connsiteY22" fmla="*/ 480003 h 606016"/>
              <a:gd name="connsiteX23" fmla="*/ 126123 w 606933"/>
              <a:gd name="connsiteY23" fmla="*/ 532769 h 606016"/>
              <a:gd name="connsiteX24" fmla="*/ 73176 w 606933"/>
              <a:gd name="connsiteY24" fmla="*/ 480003 h 606016"/>
              <a:gd name="connsiteX25" fmla="*/ 126123 w 606933"/>
              <a:gd name="connsiteY25" fmla="*/ 427143 h 606016"/>
              <a:gd name="connsiteX26" fmla="*/ 148357 w 606933"/>
              <a:gd name="connsiteY26" fmla="*/ 432034 h 606016"/>
              <a:gd name="connsiteX27" fmla="*/ 52836 w 606933"/>
              <a:gd name="connsiteY27" fmla="*/ 253330 h 606016"/>
              <a:gd name="connsiteX28" fmla="*/ 102470 w 606933"/>
              <a:gd name="connsiteY28" fmla="*/ 287852 h 606016"/>
              <a:gd name="connsiteX29" fmla="*/ 161711 w 606933"/>
              <a:gd name="connsiteY29" fmla="*/ 287852 h 606016"/>
              <a:gd name="connsiteX30" fmla="*/ 160958 w 606933"/>
              <a:gd name="connsiteY30" fmla="*/ 302997 h 606016"/>
              <a:gd name="connsiteX31" fmla="*/ 162653 w 606933"/>
              <a:gd name="connsiteY31" fmla="*/ 324350 h 606016"/>
              <a:gd name="connsiteX32" fmla="*/ 102470 w 606933"/>
              <a:gd name="connsiteY32" fmla="*/ 324350 h 606016"/>
              <a:gd name="connsiteX33" fmla="*/ 52836 w 606933"/>
              <a:gd name="connsiteY33" fmla="*/ 358966 h 606016"/>
              <a:gd name="connsiteX34" fmla="*/ 0 w 606933"/>
              <a:gd name="connsiteY34" fmla="*/ 306195 h 606016"/>
              <a:gd name="connsiteX35" fmla="*/ 52836 w 606933"/>
              <a:gd name="connsiteY35" fmla="*/ 253330 h 606016"/>
              <a:gd name="connsiteX36" fmla="*/ 553987 w 606933"/>
              <a:gd name="connsiteY36" fmla="*/ 250225 h 606016"/>
              <a:gd name="connsiteX37" fmla="*/ 606933 w 606933"/>
              <a:gd name="connsiteY37" fmla="*/ 302996 h 606016"/>
              <a:gd name="connsiteX38" fmla="*/ 553987 w 606933"/>
              <a:gd name="connsiteY38" fmla="*/ 355861 h 606016"/>
              <a:gd name="connsiteX39" fmla="*/ 505658 w 606933"/>
              <a:gd name="connsiteY39" fmla="*/ 324349 h 606016"/>
              <a:gd name="connsiteX40" fmla="*/ 444139 w 606933"/>
              <a:gd name="connsiteY40" fmla="*/ 324349 h 606016"/>
              <a:gd name="connsiteX41" fmla="*/ 445741 w 606933"/>
              <a:gd name="connsiteY41" fmla="*/ 302996 h 606016"/>
              <a:gd name="connsiteX42" fmla="*/ 444987 w 606933"/>
              <a:gd name="connsiteY42" fmla="*/ 287851 h 606016"/>
              <a:gd name="connsiteX43" fmla="*/ 503397 w 606933"/>
              <a:gd name="connsiteY43" fmla="*/ 287851 h 606016"/>
              <a:gd name="connsiteX44" fmla="*/ 553987 w 606933"/>
              <a:gd name="connsiteY44" fmla="*/ 250225 h 606016"/>
              <a:gd name="connsiteX45" fmla="*/ 303361 w 606933"/>
              <a:gd name="connsiteY45" fmla="*/ 231794 h 606016"/>
              <a:gd name="connsiteX46" fmla="*/ 232049 w 606933"/>
              <a:gd name="connsiteY46" fmla="*/ 302996 h 606016"/>
              <a:gd name="connsiteX47" fmla="*/ 249099 w 606933"/>
              <a:gd name="connsiteY47" fmla="*/ 320115 h 606016"/>
              <a:gd name="connsiteX48" fmla="*/ 266150 w 606933"/>
              <a:gd name="connsiteY48" fmla="*/ 302996 h 606016"/>
              <a:gd name="connsiteX49" fmla="*/ 303455 w 606933"/>
              <a:gd name="connsiteY49" fmla="*/ 265749 h 606016"/>
              <a:gd name="connsiteX50" fmla="*/ 320412 w 606933"/>
              <a:gd name="connsiteY50" fmla="*/ 248819 h 606016"/>
              <a:gd name="connsiteX51" fmla="*/ 303361 w 606933"/>
              <a:gd name="connsiteY51" fmla="*/ 231794 h 606016"/>
              <a:gd name="connsiteX52" fmla="*/ 303455 w 606933"/>
              <a:gd name="connsiteY52" fmla="*/ 188904 h 606016"/>
              <a:gd name="connsiteX53" fmla="*/ 417818 w 606933"/>
              <a:gd name="connsiteY53" fmla="*/ 302996 h 606016"/>
              <a:gd name="connsiteX54" fmla="*/ 303455 w 606933"/>
              <a:gd name="connsiteY54" fmla="*/ 417183 h 606016"/>
              <a:gd name="connsiteX55" fmla="*/ 189186 w 606933"/>
              <a:gd name="connsiteY55" fmla="*/ 302996 h 606016"/>
              <a:gd name="connsiteX56" fmla="*/ 303455 w 606933"/>
              <a:gd name="connsiteY56" fmla="*/ 188904 h 606016"/>
              <a:gd name="connsiteX57" fmla="*/ 480677 w 606933"/>
              <a:gd name="connsiteY57" fmla="*/ 73506 h 606016"/>
              <a:gd name="connsiteX58" fmla="*/ 518018 w 606933"/>
              <a:gd name="connsiteY58" fmla="*/ 88889 h 606016"/>
              <a:gd name="connsiteX59" fmla="*/ 518018 w 606933"/>
              <a:gd name="connsiteY59" fmla="*/ 163406 h 606016"/>
              <a:gd name="connsiteX60" fmla="*/ 458574 w 606933"/>
              <a:gd name="connsiteY60" fmla="*/ 173944 h 606016"/>
              <a:gd name="connsiteX61" fmla="*/ 416275 w 606933"/>
              <a:gd name="connsiteY61" fmla="*/ 216283 h 606016"/>
              <a:gd name="connsiteX62" fmla="*/ 390368 w 606933"/>
              <a:gd name="connsiteY62" fmla="*/ 190503 h 606016"/>
              <a:gd name="connsiteX63" fmla="*/ 405818 w 606933"/>
              <a:gd name="connsiteY63" fmla="*/ 175073 h 606016"/>
              <a:gd name="connsiteX64" fmla="*/ 432855 w 606933"/>
              <a:gd name="connsiteY64" fmla="*/ 148258 h 606016"/>
              <a:gd name="connsiteX65" fmla="*/ 443406 w 606933"/>
              <a:gd name="connsiteY65" fmla="*/ 88889 h 606016"/>
              <a:gd name="connsiteX66" fmla="*/ 480677 w 606933"/>
              <a:gd name="connsiteY66" fmla="*/ 73506 h 606016"/>
              <a:gd name="connsiteX67" fmla="*/ 126232 w 606933"/>
              <a:gd name="connsiteY67" fmla="*/ 73247 h 606016"/>
              <a:gd name="connsiteX68" fmla="*/ 179075 w 606933"/>
              <a:gd name="connsiteY68" fmla="*/ 126039 h 606016"/>
              <a:gd name="connsiteX69" fmla="*/ 174177 w 606933"/>
              <a:gd name="connsiteY69" fmla="*/ 148247 h 606016"/>
              <a:gd name="connsiteX70" fmla="*/ 216565 w 606933"/>
              <a:gd name="connsiteY70" fmla="*/ 190499 h 606016"/>
              <a:gd name="connsiteX71" fmla="*/ 190755 w 606933"/>
              <a:gd name="connsiteY71" fmla="*/ 216283 h 606016"/>
              <a:gd name="connsiteX72" fmla="*/ 148462 w 606933"/>
              <a:gd name="connsiteY72" fmla="*/ 173937 h 606016"/>
              <a:gd name="connsiteX73" fmla="*/ 126232 w 606933"/>
              <a:gd name="connsiteY73" fmla="*/ 178830 h 606016"/>
              <a:gd name="connsiteX74" fmla="*/ 73388 w 606933"/>
              <a:gd name="connsiteY74" fmla="*/ 126039 h 606016"/>
              <a:gd name="connsiteX75" fmla="*/ 126232 w 606933"/>
              <a:gd name="connsiteY75" fmla="*/ 73247 h 606016"/>
              <a:gd name="connsiteX76" fmla="*/ 303420 w 606933"/>
              <a:gd name="connsiteY76" fmla="*/ 0 h 606016"/>
              <a:gd name="connsiteX77" fmla="*/ 356356 w 606933"/>
              <a:gd name="connsiteY77" fmla="*/ 52775 h 606016"/>
              <a:gd name="connsiteX78" fmla="*/ 321693 w 606933"/>
              <a:gd name="connsiteY78" fmla="*/ 102352 h 606016"/>
              <a:gd name="connsiteX79" fmla="*/ 321693 w 606933"/>
              <a:gd name="connsiteY79" fmla="*/ 162089 h 606016"/>
              <a:gd name="connsiteX80" fmla="*/ 303420 w 606933"/>
              <a:gd name="connsiteY80" fmla="*/ 160960 h 606016"/>
              <a:gd name="connsiteX81" fmla="*/ 285241 w 606933"/>
              <a:gd name="connsiteY81" fmla="*/ 162089 h 606016"/>
              <a:gd name="connsiteX82" fmla="*/ 285241 w 606933"/>
              <a:gd name="connsiteY82" fmla="*/ 102352 h 606016"/>
              <a:gd name="connsiteX83" fmla="*/ 250578 w 606933"/>
              <a:gd name="connsiteY83" fmla="*/ 52775 h 606016"/>
              <a:gd name="connsiteX84" fmla="*/ 303420 w 606933"/>
              <a:gd name="connsiteY84"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6933" h="606016">
                <a:moveTo>
                  <a:pt x="285241" y="444068"/>
                </a:moveTo>
                <a:cubicBezTo>
                  <a:pt x="291175" y="444820"/>
                  <a:pt x="297297" y="445197"/>
                  <a:pt x="303420" y="445197"/>
                </a:cubicBezTo>
                <a:cubicBezTo>
                  <a:pt x="309637" y="445197"/>
                  <a:pt x="315665" y="444820"/>
                  <a:pt x="321693" y="444068"/>
                </a:cubicBezTo>
                <a:lnTo>
                  <a:pt x="321693" y="466921"/>
                </a:lnTo>
                <a:lnTo>
                  <a:pt x="321693" y="503693"/>
                </a:lnTo>
                <a:cubicBezTo>
                  <a:pt x="341850" y="511029"/>
                  <a:pt x="356356" y="530497"/>
                  <a:pt x="356356" y="553162"/>
                </a:cubicBezTo>
                <a:cubicBezTo>
                  <a:pt x="356356" y="582410"/>
                  <a:pt x="332620" y="606016"/>
                  <a:pt x="303420" y="606016"/>
                </a:cubicBezTo>
                <a:cubicBezTo>
                  <a:pt x="274220" y="606016"/>
                  <a:pt x="250578" y="582316"/>
                  <a:pt x="250578" y="553162"/>
                </a:cubicBezTo>
                <a:cubicBezTo>
                  <a:pt x="250578" y="530497"/>
                  <a:pt x="264989" y="511029"/>
                  <a:pt x="285241" y="503693"/>
                </a:cubicBezTo>
                <a:lnTo>
                  <a:pt x="285241" y="466921"/>
                </a:lnTo>
                <a:close/>
                <a:moveTo>
                  <a:pt x="416083" y="389803"/>
                </a:moveTo>
                <a:lnTo>
                  <a:pt x="458471" y="432034"/>
                </a:lnTo>
                <a:cubicBezTo>
                  <a:pt x="465253" y="428931"/>
                  <a:pt x="472789" y="427143"/>
                  <a:pt x="480701" y="427143"/>
                </a:cubicBezTo>
                <a:cubicBezTo>
                  <a:pt x="509808" y="427143"/>
                  <a:pt x="533451" y="450752"/>
                  <a:pt x="533545" y="480003"/>
                </a:cubicBezTo>
                <a:cubicBezTo>
                  <a:pt x="533545" y="509161"/>
                  <a:pt x="509808" y="532769"/>
                  <a:pt x="480701" y="532769"/>
                </a:cubicBezTo>
                <a:cubicBezTo>
                  <a:pt x="451407" y="532769"/>
                  <a:pt x="427764" y="509067"/>
                  <a:pt x="427764" y="480003"/>
                </a:cubicBezTo>
                <a:cubicBezTo>
                  <a:pt x="427764" y="471914"/>
                  <a:pt x="429553" y="464578"/>
                  <a:pt x="432662" y="457806"/>
                </a:cubicBezTo>
                <a:lnTo>
                  <a:pt x="390368" y="415480"/>
                </a:lnTo>
                <a:cubicBezTo>
                  <a:pt x="400070" y="408144"/>
                  <a:pt x="408736" y="399491"/>
                  <a:pt x="416083" y="389803"/>
                </a:cubicBezTo>
                <a:close/>
                <a:moveTo>
                  <a:pt x="190658" y="389803"/>
                </a:moveTo>
                <a:cubicBezTo>
                  <a:pt x="198194" y="399491"/>
                  <a:pt x="206862" y="408144"/>
                  <a:pt x="216283" y="415480"/>
                </a:cubicBezTo>
                <a:lnTo>
                  <a:pt x="174076" y="457806"/>
                </a:lnTo>
                <a:cubicBezTo>
                  <a:pt x="177185" y="464578"/>
                  <a:pt x="178975" y="472103"/>
                  <a:pt x="178975" y="480003"/>
                </a:cubicBezTo>
                <a:cubicBezTo>
                  <a:pt x="178975" y="509161"/>
                  <a:pt x="155234" y="532769"/>
                  <a:pt x="126123" y="532769"/>
                </a:cubicBezTo>
                <a:cubicBezTo>
                  <a:pt x="96823" y="532769"/>
                  <a:pt x="73176" y="509161"/>
                  <a:pt x="73176" y="480003"/>
                </a:cubicBezTo>
                <a:cubicBezTo>
                  <a:pt x="73176" y="450752"/>
                  <a:pt x="96917" y="427143"/>
                  <a:pt x="126123" y="427143"/>
                </a:cubicBezTo>
                <a:cubicBezTo>
                  <a:pt x="134131" y="427143"/>
                  <a:pt x="141573" y="428931"/>
                  <a:pt x="148357" y="432034"/>
                </a:cubicBezTo>
                <a:close/>
                <a:moveTo>
                  <a:pt x="52836" y="253330"/>
                </a:moveTo>
                <a:cubicBezTo>
                  <a:pt x="75628" y="253330"/>
                  <a:pt x="95030" y="267628"/>
                  <a:pt x="102470" y="287852"/>
                </a:cubicBezTo>
                <a:lnTo>
                  <a:pt x="161711" y="287852"/>
                </a:lnTo>
                <a:cubicBezTo>
                  <a:pt x="161240" y="292838"/>
                  <a:pt x="160958" y="297917"/>
                  <a:pt x="160958" y="302997"/>
                </a:cubicBezTo>
                <a:cubicBezTo>
                  <a:pt x="160958" y="310334"/>
                  <a:pt x="161617" y="317483"/>
                  <a:pt x="162653" y="324350"/>
                </a:cubicBezTo>
                <a:lnTo>
                  <a:pt x="102470" y="324350"/>
                </a:lnTo>
                <a:cubicBezTo>
                  <a:pt x="95030" y="344386"/>
                  <a:pt x="75628" y="358872"/>
                  <a:pt x="52836" y="358966"/>
                </a:cubicBezTo>
                <a:cubicBezTo>
                  <a:pt x="23640" y="358966"/>
                  <a:pt x="0" y="335355"/>
                  <a:pt x="0" y="306195"/>
                </a:cubicBezTo>
                <a:cubicBezTo>
                  <a:pt x="0" y="276941"/>
                  <a:pt x="23734" y="253330"/>
                  <a:pt x="52836" y="253330"/>
                </a:cubicBezTo>
                <a:close/>
                <a:moveTo>
                  <a:pt x="553987" y="250225"/>
                </a:moveTo>
                <a:cubicBezTo>
                  <a:pt x="583192" y="250225"/>
                  <a:pt x="606933" y="273930"/>
                  <a:pt x="606933" y="302996"/>
                </a:cubicBezTo>
                <a:cubicBezTo>
                  <a:pt x="606933" y="332250"/>
                  <a:pt x="583192" y="355861"/>
                  <a:pt x="553987" y="355861"/>
                </a:cubicBezTo>
                <a:cubicBezTo>
                  <a:pt x="532413" y="355861"/>
                  <a:pt x="513854" y="342880"/>
                  <a:pt x="505658" y="324349"/>
                </a:cubicBezTo>
                <a:lnTo>
                  <a:pt x="444139" y="324349"/>
                </a:lnTo>
                <a:cubicBezTo>
                  <a:pt x="445270" y="317294"/>
                  <a:pt x="445741" y="310333"/>
                  <a:pt x="445741" y="302996"/>
                </a:cubicBezTo>
                <a:cubicBezTo>
                  <a:pt x="445741" y="297916"/>
                  <a:pt x="445458" y="292837"/>
                  <a:pt x="444987" y="287851"/>
                </a:cubicBezTo>
                <a:lnTo>
                  <a:pt x="503397" y="287851"/>
                </a:lnTo>
                <a:cubicBezTo>
                  <a:pt x="509897" y="266028"/>
                  <a:pt x="530152" y="250225"/>
                  <a:pt x="553987" y="250225"/>
                </a:cubicBezTo>
                <a:close/>
                <a:moveTo>
                  <a:pt x="303361" y="231794"/>
                </a:moveTo>
                <a:cubicBezTo>
                  <a:pt x="264078" y="231794"/>
                  <a:pt x="232049" y="263774"/>
                  <a:pt x="232049" y="302996"/>
                </a:cubicBezTo>
                <a:cubicBezTo>
                  <a:pt x="232049" y="312402"/>
                  <a:pt x="239679" y="320115"/>
                  <a:pt x="249099" y="320115"/>
                </a:cubicBezTo>
                <a:cubicBezTo>
                  <a:pt x="258520" y="320115"/>
                  <a:pt x="266150" y="312402"/>
                  <a:pt x="266150" y="302996"/>
                </a:cubicBezTo>
                <a:cubicBezTo>
                  <a:pt x="266150" y="282492"/>
                  <a:pt x="282919" y="265749"/>
                  <a:pt x="303455" y="265749"/>
                </a:cubicBezTo>
                <a:cubicBezTo>
                  <a:pt x="312875" y="265749"/>
                  <a:pt x="320600" y="258225"/>
                  <a:pt x="320412" y="248819"/>
                </a:cubicBezTo>
                <a:cubicBezTo>
                  <a:pt x="320412" y="239413"/>
                  <a:pt x="312781" y="231794"/>
                  <a:pt x="303361" y="231794"/>
                </a:cubicBezTo>
                <a:close/>
                <a:moveTo>
                  <a:pt x="303455" y="188904"/>
                </a:moveTo>
                <a:cubicBezTo>
                  <a:pt x="366665" y="188904"/>
                  <a:pt x="417818" y="239978"/>
                  <a:pt x="417818" y="302996"/>
                </a:cubicBezTo>
                <a:cubicBezTo>
                  <a:pt x="417818" y="366109"/>
                  <a:pt x="366665" y="417183"/>
                  <a:pt x="303455" y="417183"/>
                </a:cubicBezTo>
                <a:cubicBezTo>
                  <a:pt x="240339" y="417183"/>
                  <a:pt x="189186" y="366109"/>
                  <a:pt x="189186" y="302996"/>
                </a:cubicBezTo>
                <a:cubicBezTo>
                  <a:pt x="189186" y="239978"/>
                  <a:pt x="240339" y="188904"/>
                  <a:pt x="303455" y="188904"/>
                </a:cubicBezTo>
                <a:close/>
                <a:moveTo>
                  <a:pt x="480677" y="73506"/>
                </a:moveTo>
                <a:cubicBezTo>
                  <a:pt x="494184" y="73506"/>
                  <a:pt x="507702" y="78634"/>
                  <a:pt x="518018" y="88889"/>
                </a:cubicBezTo>
                <a:cubicBezTo>
                  <a:pt x="538555" y="109494"/>
                  <a:pt x="538555" y="142895"/>
                  <a:pt x="518018" y="163406"/>
                </a:cubicBezTo>
                <a:cubicBezTo>
                  <a:pt x="501909" y="179495"/>
                  <a:pt x="478074" y="182976"/>
                  <a:pt x="458574" y="173944"/>
                </a:cubicBezTo>
                <a:lnTo>
                  <a:pt x="416275" y="216283"/>
                </a:lnTo>
                <a:cubicBezTo>
                  <a:pt x="408738" y="206592"/>
                  <a:pt x="400071" y="197936"/>
                  <a:pt x="390368" y="190503"/>
                </a:cubicBezTo>
                <a:lnTo>
                  <a:pt x="405818" y="175073"/>
                </a:lnTo>
                <a:lnTo>
                  <a:pt x="432855" y="148258"/>
                </a:lnTo>
                <a:cubicBezTo>
                  <a:pt x="423811" y="128782"/>
                  <a:pt x="427297" y="104978"/>
                  <a:pt x="443406" y="88889"/>
                </a:cubicBezTo>
                <a:cubicBezTo>
                  <a:pt x="453674" y="78634"/>
                  <a:pt x="467170" y="73506"/>
                  <a:pt x="480677" y="73506"/>
                </a:cubicBezTo>
                <a:close/>
                <a:moveTo>
                  <a:pt x="126232" y="73247"/>
                </a:moveTo>
                <a:cubicBezTo>
                  <a:pt x="155526" y="73247"/>
                  <a:pt x="179075" y="96961"/>
                  <a:pt x="179075" y="126039"/>
                </a:cubicBezTo>
                <a:cubicBezTo>
                  <a:pt x="179075" y="134037"/>
                  <a:pt x="177380" y="141471"/>
                  <a:pt x="174177" y="148247"/>
                </a:cubicBezTo>
                <a:lnTo>
                  <a:pt x="216565" y="190499"/>
                </a:lnTo>
                <a:cubicBezTo>
                  <a:pt x="206863" y="197933"/>
                  <a:pt x="198197" y="206590"/>
                  <a:pt x="190755" y="216283"/>
                </a:cubicBezTo>
                <a:lnTo>
                  <a:pt x="148462" y="173937"/>
                </a:lnTo>
                <a:cubicBezTo>
                  <a:pt x="141680" y="177136"/>
                  <a:pt x="134144" y="178830"/>
                  <a:pt x="126232" y="178830"/>
                </a:cubicBezTo>
                <a:cubicBezTo>
                  <a:pt x="97125" y="178830"/>
                  <a:pt x="73482" y="155304"/>
                  <a:pt x="73388" y="126039"/>
                </a:cubicBezTo>
                <a:cubicBezTo>
                  <a:pt x="73388" y="96773"/>
                  <a:pt x="97125" y="73247"/>
                  <a:pt x="126232" y="73247"/>
                </a:cubicBezTo>
                <a:close/>
                <a:moveTo>
                  <a:pt x="303420" y="0"/>
                </a:moveTo>
                <a:cubicBezTo>
                  <a:pt x="332714" y="0"/>
                  <a:pt x="356356" y="23707"/>
                  <a:pt x="356356" y="52775"/>
                </a:cubicBezTo>
                <a:cubicBezTo>
                  <a:pt x="356356" y="75541"/>
                  <a:pt x="341850" y="94920"/>
                  <a:pt x="321693" y="102352"/>
                </a:cubicBezTo>
                <a:lnTo>
                  <a:pt x="321693" y="162089"/>
                </a:lnTo>
                <a:cubicBezTo>
                  <a:pt x="315759" y="161336"/>
                  <a:pt x="309637" y="160960"/>
                  <a:pt x="303420" y="160960"/>
                </a:cubicBezTo>
                <a:cubicBezTo>
                  <a:pt x="297297" y="160960"/>
                  <a:pt x="291269" y="161336"/>
                  <a:pt x="285241" y="162089"/>
                </a:cubicBezTo>
                <a:lnTo>
                  <a:pt x="285241" y="102352"/>
                </a:lnTo>
                <a:cubicBezTo>
                  <a:pt x="264989" y="94920"/>
                  <a:pt x="250578" y="75541"/>
                  <a:pt x="250578" y="52775"/>
                </a:cubicBezTo>
                <a:cubicBezTo>
                  <a:pt x="250578" y="23613"/>
                  <a:pt x="274314" y="0"/>
                  <a:pt x="303420" y="0"/>
                </a:cubicBezTo>
                <a:close/>
              </a:path>
            </a:pathLst>
          </a:custGeom>
          <a:solidFill>
            <a:schemeClr val="bg1"/>
          </a:solidFill>
          <a:ln>
            <a:noFill/>
          </a:ln>
        </p:spPr>
      </p:sp>
      <p:sp>
        <p:nvSpPr>
          <p:cNvPr id="45" name="biology-shape_46102"/>
          <p:cNvSpPr>
            <a:spLocks noChangeAspect="1"/>
          </p:cNvSpPr>
          <p:nvPr/>
        </p:nvSpPr>
        <p:spPr bwMode="auto">
          <a:xfrm>
            <a:off x="1434618" y="2088819"/>
            <a:ext cx="551837" cy="496589"/>
          </a:xfrm>
          <a:custGeom>
            <a:avLst/>
            <a:gdLst>
              <a:gd name="T0" fmla="*/ 397 w 424"/>
              <a:gd name="T1" fmla="*/ 130 h 382"/>
              <a:gd name="T2" fmla="*/ 377 w 424"/>
              <a:gd name="T3" fmla="*/ 176 h 382"/>
              <a:gd name="T4" fmla="*/ 360 w 424"/>
              <a:gd name="T5" fmla="*/ 195 h 382"/>
              <a:gd name="T6" fmla="*/ 308 w 424"/>
              <a:gd name="T7" fmla="*/ 211 h 382"/>
              <a:gd name="T8" fmla="*/ 274 w 424"/>
              <a:gd name="T9" fmla="*/ 175 h 382"/>
              <a:gd name="T10" fmla="*/ 274 w 424"/>
              <a:gd name="T11" fmla="*/ 141 h 382"/>
              <a:gd name="T12" fmla="*/ 287 w 424"/>
              <a:gd name="T13" fmla="*/ 121 h 382"/>
              <a:gd name="T14" fmla="*/ 287 w 424"/>
              <a:gd name="T15" fmla="*/ 66 h 382"/>
              <a:gd name="T16" fmla="*/ 265 w 424"/>
              <a:gd name="T17" fmla="*/ 109 h 382"/>
              <a:gd name="T18" fmla="*/ 252 w 424"/>
              <a:gd name="T19" fmla="*/ 131 h 382"/>
              <a:gd name="T20" fmla="*/ 197 w 424"/>
              <a:gd name="T21" fmla="*/ 147 h 382"/>
              <a:gd name="T22" fmla="*/ 160 w 424"/>
              <a:gd name="T23" fmla="*/ 110 h 382"/>
              <a:gd name="T24" fmla="*/ 162 w 424"/>
              <a:gd name="T25" fmla="*/ 74 h 382"/>
              <a:gd name="T26" fmla="*/ 199 w 424"/>
              <a:gd name="T27" fmla="*/ 27 h 382"/>
              <a:gd name="T28" fmla="*/ 145 w 424"/>
              <a:gd name="T29" fmla="*/ 27 h 382"/>
              <a:gd name="T30" fmla="*/ 140 w 424"/>
              <a:gd name="T31" fmla="*/ 64 h 382"/>
              <a:gd name="T32" fmla="*/ 115 w 424"/>
              <a:gd name="T33" fmla="*/ 81 h 382"/>
              <a:gd name="T34" fmla="*/ 59 w 424"/>
              <a:gd name="T35" fmla="*/ 66 h 382"/>
              <a:gd name="T36" fmla="*/ 59 w 424"/>
              <a:gd name="T37" fmla="*/ 121 h 382"/>
              <a:gd name="T38" fmla="*/ 118 w 424"/>
              <a:gd name="T39" fmla="*/ 106 h 382"/>
              <a:gd name="T40" fmla="*/ 150 w 424"/>
              <a:gd name="T41" fmla="*/ 141 h 382"/>
              <a:gd name="T42" fmla="*/ 151 w 424"/>
              <a:gd name="T43" fmla="*/ 175 h 382"/>
              <a:gd name="T44" fmla="*/ 116 w 424"/>
              <a:gd name="T45" fmla="*/ 211 h 382"/>
              <a:gd name="T46" fmla="*/ 59 w 424"/>
              <a:gd name="T47" fmla="*/ 195 h 382"/>
              <a:gd name="T48" fmla="*/ 38 w 424"/>
              <a:gd name="T49" fmla="*/ 240 h 382"/>
              <a:gd name="T50" fmla="*/ 0 w 424"/>
              <a:gd name="T51" fmla="*/ 288 h 382"/>
              <a:gd name="T52" fmla="*/ 55 w 424"/>
              <a:gd name="T53" fmla="*/ 288 h 382"/>
              <a:gd name="T54" fmla="*/ 60 w 424"/>
              <a:gd name="T55" fmla="*/ 250 h 382"/>
              <a:gd name="T56" fmla="*/ 117 w 424"/>
              <a:gd name="T57" fmla="*/ 236 h 382"/>
              <a:gd name="T58" fmla="*/ 150 w 424"/>
              <a:gd name="T59" fmla="*/ 271 h 382"/>
              <a:gd name="T60" fmla="*/ 151 w 424"/>
              <a:gd name="T61" fmla="*/ 306 h 382"/>
              <a:gd name="T62" fmla="*/ 113 w 424"/>
              <a:gd name="T63" fmla="*/ 355 h 382"/>
              <a:gd name="T64" fmla="*/ 168 w 424"/>
              <a:gd name="T65" fmla="*/ 355 h 382"/>
              <a:gd name="T66" fmla="*/ 167 w 424"/>
              <a:gd name="T67" fmla="*/ 325 h 382"/>
              <a:gd name="T68" fmla="*/ 173 w 424"/>
              <a:gd name="T69" fmla="*/ 315 h 382"/>
              <a:gd name="T70" fmla="*/ 228 w 424"/>
              <a:gd name="T71" fmla="*/ 300 h 382"/>
              <a:gd name="T72" fmla="*/ 263 w 424"/>
              <a:gd name="T73" fmla="*/ 336 h 382"/>
              <a:gd name="T74" fmla="*/ 283 w 424"/>
              <a:gd name="T75" fmla="*/ 382 h 382"/>
              <a:gd name="T76" fmla="*/ 286 w 424"/>
              <a:gd name="T77" fmla="*/ 328 h 382"/>
              <a:gd name="T78" fmla="*/ 280 w 424"/>
              <a:gd name="T79" fmla="*/ 288 h 382"/>
              <a:gd name="T80" fmla="*/ 287 w 424"/>
              <a:gd name="T81" fmla="*/ 249 h 382"/>
              <a:gd name="T82" fmla="*/ 336 w 424"/>
              <a:gd name="T83" fmla="*/ 236 h 382"/>
              <a:gd name="T84" fmla="*/ 387 w 424"/>
              <a:gd name="T85" fmla="*/ 222 h 382"/>
              <a:gd name="T86" fmla="*/ 400 w 424"/>
              <a:gd name="T87" fmla="*/ 185 h 382"/>
              <a:gd name="T88" fmla="*/ 252 w 424"/>
              <a:gd name="T89" fmla="*/ 261 h 382"/>
              <a:gd name="T90" fmla="*/ 197 w 424"/>
              <a:gd name="T91" fmla="*/ 277 h 382"/>
              <a:gd name="T92" fmla="*/ 171 w 424"/>
              <a:gd name="T93" fmla="*/ 260 h 382"/>
              <a:gd name="T94" fmla="*/ 168 w 424"/>
              <a:gd name="T95" fmla="*/ 222 h 382"/>
              <a:gd name="T96" fmla="*/ 172 w 424"/>
              <a:gd name="T97" fmla="*/ 185 h 382"/>
              <a:gd name="T98" fmla="*/ 196 w 424"/>
              <a:gd name="T99" fmla="*/ 170 h 382"/>
              <a:gd name="T100" fmla="*/ 251 w 424"/>
              <a:gd name="T101" fmla="*/ 185 h 382"/>
              <a:gd name="T102" fmla="*/ 256 w 424"/>
              <a:gd name="T103" fmla="*/ 222 h 382"/>
              <a:gd name="T104" fmla="*/ 252 w 424"/>
              <a:gd name="T105" fmla="*/ 2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4" h="382">
                <a:moveTo>
                  <a:pt x="424" y="158"/>
                </a:moveTo>
                <a:cubicBezTo>
                  <a:pt x="424" y="143"/>
                  <a:pt x="412" y="130"/>
                  <a:pt x="397" y="130"/>
                </a:cubicBezTo>
                <a:cubicBezTo>
                  <a:pt x="382" y="130"/>
                  <a:pt x="370" y="143"/>
                  <a:pt x="370" y="158"/>
                </a:cubicBezTo>
                <a:cubicBezTo>
                  <a:pt x="370" y="165"/>
                  <a:pt x="372" y="171"/>
                  <a:pt x="377" y="176"/>
                </a:cubicBezTo>
                <a:lnTo>
                  <a:pt x="366" y="196"/>
                </a:lnTo>
                <a:cubicBezTo>
                  <a:pt x="364" y="195"/>
                  <a:pt x="362" y="195"/>
                  <a:pt x="360" y="195"/>
                </a:cubicBezTo>
                <a:cubicBezTo>
                  <a:pt x="349" y="195"/>
                  <a:pt x="339" y="202"/>
                  <a:pt x="335" y="211"/>
                </a:cubicBezTo>
                <a:lnTo>
                  <a:pt x="308" y="211"/>
                </a:lnTo>
                <a:cubicBezTo>
                  <a:pt x="304" y="202"/>
                  <a:pt x="295" y="196"/>
                  <a:pt x="285" y="195"/>
                </a:cubicBezTo>
                <a:lnTo>
                  <a:pt x="274" y="175"/>
                </a:lnTo>
                <a:cubicBezTo>
                  <a:pt x="277" y="170"/>
                  <a:pt x="280" y="164"/>
                  <a:pt x="280" y="158"/>
                </a:cubicBezTo>
                <a:cubicBezTo>
                  <a:pt x="280" y="152"/>
                  <a:pt x="278" y="146"/>
                  <a:pt x="274" y="141"/>
                </a:cubicBezTo>
                <a:lnTo>
                  <a:pt x="286" y="121"/>
                </a:lnTo>
                <a:cubicBezTo>
                  <a:pt x="286" y="121"/>
                  <a:pt x="287" y="121"/>
                  <a:pt x="287" y="121"/>
                </a:cubicBezTo>
                <a:cubicBezTo>
                  <a:pt x="302" y="121"/>
                  <a:pt x="314" y="109"/>
                  <a:pt x="314" y="94"/>
                </a:cubicBezTo>
                <a:cubicBezTo>
                  <a:pt x="314" y="78"/>
                  <a:pt x="302" y="66"/>
                  <a:pt x="287" y="66"/>
                </a:cubicBezTo>
                <a:cubicBezTo>
                  <a:pt x="272" y="66"/>
                  <a:pt x="260" y="78"/>
                  <a:pt x="260" y="94"/>
                </a:cubicBezTo>
                <a:cubicBezTo>
                  <a:pt x="260" y="99"/>
                  <a:pt x="262" y="105"/>
                  <a:pt x="265" y="109"/>
                </a:cubicBezTo>
                <a:lnTo>
                  <a:pt x="253" y="131"/>
                </a:lnTo>
                <a:lnTo>
                  <a:pt x="252" y="131"/>
                </a:lnTo>
                <a:cubicBezTo>
                  <a:pt x="241" y="131"/>
                  <a:pt x="232" y="137"/>
                  <a:pt x="227" y="147"/>
                </a:cubicBezTo>
                <a:lnTo>
                  <a:pt x="197" y="147"/>
                </a:lnTo>
                <a:cubicBezTo>
                  <a:pt x="193" y="137"/>
                  <a:pt x="183" y="131"/>
                  <a:pt x="172" y="131"/>
                </a:cubicBezTo>
                <a:lnTo>
                  <a:pt x="160" y="110"/>
                </a:lnTo>
                <a:cubicBezTo>
                  <a:pt x="165" y="105"/>
                  <a:pt x="168" y="98"/>
                  <a:pt x="168" y="91"/>
                </a:cubicBezTo>
                <a:cubicBezTo>
                  <a:pt x="168" y="85"/>
                  <a:pt x="166" y="79"/>
                  <a:pt x="162" y="74"/>
                </a:cubicBezTo>
                <a:lnTo>
                  <a:pt x="173" y="55"/>
                </a:lnTo>
                <a:cubicBezTo>
                  <a:pt x="188" y="54"/>
                  <a:pt x="199" y="42"/>
                  <a:pt x="199" y="27"/>
                </a:cubicBezTo>
                <a:cubicBezTo>
                  <a:pt x="199" y="12"/>
                  <a:pt x="187" y="0"/>
                  <a:pt x="172" y="0"/>
                </a:cubicBezTo>
                <a:cubicBezTo>
                  <a:pt x="157" y="0"/>
                  <a:pt x="145" y="12"/>
                  <a:pt x="145" y="27"/>
                </a:cubicBezTo>
                <a:cubicBezTo>
                  <a:pt x="145" y="34"/>
                  <a:pt x="147" y="40"/>
                  <a:pt x="151" y="45"/>
                </a:cubicBezTo>
                <a:lnTo>
                  <a:pt x="140" y="64"/>
                </a:lnTo>
                <a:lnTo>
                  <a:pt x="140" y="64"/>
                </a:lnTo>
                <a:cubicBezTo>
                  <a:pt x="129" y="64"/>
                  <a:pt x="119" y="71"/>
                  <a:pt x="115" y="81"/>
                </a:cubicBezTo>
                <a:lnTo>
                  <a:pt x="84" y="81"/>
                </a:lnTo>
                <a:cubicBezTo>
                  <a:pt x="79" y="72"/>
                  <a:pt x="70" y="66"/>
                  <a:pt x="59" y="66"/>
                </a:cubicBezTo>
                <a:cubicBezTo>
                  <a:pt x="44" y="66"/>
                  <a:pt x="32" y="78"/>
                  <a:pt x="32" y="94"/>
                </a:cubicBezTo>
                <a:cubicBezTo>
                  <a:pt x="32" y="109"/>
                  <a:pt x="44" y="121"/>
                  <a:pt x="59" y="121"/>
                </a:cubicBezTo>
                <a:cubicBezTo>
                  <a:pt x="70" y="121"/>
                  <a:pt x="79" y="115"/>
                  <a:pt x="83" y="106"/>
                </a:cubicBezTo>
                <a:lnTo>
                  <a:pt x="118" y="106"/>
                </a:lnTo>
                <a:cubicBezTo>
                  <a:pt x="122" y="112"/>
                  <a:pt x="129" y="117"/>
                  <a:pt x="137" y="118"/>
                </a:cubicBezTo>
                <a:lnTo>
                  <a:pt x="150" y="141"/>
                </a:lnTo>
                <a:cubicBezTo>
                  <a:pt x="147" y="146"/>
                  <a:pt x="145" y="152"/>
                  <a:pt x="145" y="158"/>
                </a:cubicBezTo>
                <a:cubicBezTo>
                  <a:pt x="145" y="164"/>
                  <a:pt x="147" y="170"/>
                  <a:pt x="151" y="175"/>
                </a:cubicBezTo>
                <a:lnTo>
                  <a:pt x="139" y="195"/>
                </a:lnTo>
                <a:cubicBezTo>
                  <a:pt x="129" y="196"/>
                  <a:pt x="120" y="202"/>
                  <a:pt x="116" y="211"/>
                </a:cubicBezTo>
                <a:lnTo>
                  <a:pt x="84" y="211"/>
                </a:lnTo>
                <a:cubicBezTo>
                  <a:pt x="80" y="202"/>
                  <a:pt x="70" y="195"/>
                  <a:pt x="59" y="195"/>
                </a:cubicBezTo>
                <a:cubicBezTo>
                  <a:pt x="44" y="195"/>
                  <a:pt x="32" y="207"/>
                  <a:pt x="32" y="222"/>
                </a:cubicBezTo>
                <a:cubicBezTo>
                  <a:pt x="32" y="229"/>
                  <a:pt x="34" y="235"/>
                  <a:pt x="38" y="240"/>
                </a:cubicBezTo>
                <a:lnTo>
                  <a:pt x="26" y="261"/>
                </a:lnTo>
                <a:cubicBezTo>
                  <a:pt x="12" y="261"/>
                  <a:pt x="0" y="273"/>
                  <a:pt x="0" y="288"/>
                </a:cubicBezTo>
                <a:cubicBezTo>
                  <a:pt x="0" y="303"/>
                  <a:pt x="12" y="315"/>
                  <a:pt x="27" y="315"/>
                </a:cubicBezTo>
                <a:cubicBezTo>
                  <a:pt x="42" y="315"/>
                  <a:pt x="55" y="303"/>
                  <a:pt x="55" y="288"/>
                </a:cubicBezTo>
                <a:cubicBezTo>
                  <a:pt x="55" y="281"/>
                  <a:pt x="52" y="275"/>
                  <a:pt x="48" y="270"/>
                </a:cubicBezTo>
                <a:lnTo>
                  <a:pt x="60" y="250"/>
                </a:lnTo>
                <a:cubicBezTo>
                  <a:pt x="70" y="249"/>
                  <a:pt x="78" y="244"/>
                  <a:pt x="83" y="236"/>
                </a:cubicBezTo>
                <a:lnTo>
                  <a:pt x="117" y="236"/>
                </a:lnTo>
                <a:cubicBezTo>
                  <a:pt x="121" y="243"/>
                  <a:pt x="129" y="248"/>
                  <a:pt x="137" y="249"/>
                </a:cubicBezTo>
                <a:lnTo>
                  <a:pt x="150" y="271"/>
                </a:lnTo>
                <a:cubicBezTo>
                  <a:pt x="147" y="276"/>
                  <a:pt x="145" y="282"/>
                  <a:pt x="145" y="288"/>
                </a:cubicBezTo>
                <a:cubicBezTo>
                  <a:pt x="145" y="295"/>
                  <a:pt x="147" y="301"/>
                  <a:pt x="151" y="306"/>
                </a:cubicBezTo>
                <a:lnTo>
                  <a:pt x="139" y="327"/>
                </a:lnTo>
                <a:cubicBezTo>
                  <a:pt x="124" y="328"/>
                  <a:pt x="113" y="340"/>
                  <a:pt x="113" y="355"/>
                </a:cubicBezTo>
                <a:cubicBezTo>
                  <a:pt x="113" y="370"/>
                  <a:pt x="125" y="382"/>
                  <a:pt x="140" y="382"/>
                </a:cubicBezTo>
                <a:cubicBezTo>
                  <a:pt x="156" y="382"/>
                  <a:pt x="168" y="370"/>
                  <a:pt x="168" y="355"/>
                </a:cubicBezTo>
                <a:cubicBezTo>
                  <a:pt x="168" y="348"/>
                  <a:pt x="165" y="341"/>
                  <a:pt x="161" y="336"/>
                </a:cubicBezTo>
                <a:lnTo>
                  <a:pt x="167" y="325"/>
                </a:lnTo>
                <a:cubicBezTo>
                  <a:pt x="167" y="325"/>
                  <a:pt x="167" y="325"/>
                  <a:pt x="167" y="325"/>
                </a:cubicBezTo>
                <a:lnTo>
                  <a:pt x="173" y="315"/>
                </a:lnTo>
                <a:cubicBezTo>
                  <a:pt x="183" y="315"/>
                  <a:pt x="192" y="309"/>
                  <a:pt x="196" y="300"/>
                </a:cubicBezTo>
                <a:lnTo>
                  <a:pt x="228" y="300"/>
                </a:lnTo>
                <a:cubicBezTo>
                  <a:pt x="232" y="309"/>
                  <a:pt x="241" y="315"/>
                  <a:pt x="251" y="315"/>
                </a:cubicBezTo>
                <a:lnTo>
                  <a:pt x="263" y="336"/>
                </a:lnTo>
                <a:cubicBezTo>
                  <a:pt x="259" y="341"/>
                  <a:pt x="256" y="347"/>
                  <a:pt x="256" y="355"/>
                </a:cubicBezTo>
                <a:cubicBezTo>
                  <a:pt x="256" y="370"/>
                  <a:pt x="268" y="382"/>
                  <a:pt x="283" y="382"/>
                </a:cubicBezTo>
                <a:cubicBezTo>
                  <a:pt x="298" y="382"/>
                  <a:pt x="310" y="370"/>
                  <a:pt x="310" y="355"/>
                </a:cubicBezTo>
                <a:cubicBezTo>
                  <a:pt x="310" y="341"/>
                  <a:pt x="300" y="329"/>
                  <a:pt x="286" y="328"/>
                </a:cubicBezTo>
                <a:lnTo>
                  <a:pt x="273" y="306"/>
                </a:lnTo>
                <a:cubicBezTo>
                  <a:pt x="277" y="301"/>
                  <a:pt x="280" y="295"/>
                  <a:pt x="280" y="288"/>
                </a:cubicBezTo>
                <a:cubicBezTo>
                  <a:pt x="280" y="282"/>
                  <a:pt x="278" y="276"/>
                  <a:pt x="274" y="271"/>
                </a:cubicBezTo>
                <a:lnTo>
                  <a:pt x="287" y="249"/>
                </a:lnTo>
                <a:cubicBezTo>
                  <a:pt x="295" y="248"/>
                  <a:pt x="302" y="243"/>
                  <a:pt x="306" y="236"/>
                </a:cubicBezTo>
                <a:lnTo>
                  <a:pt x="336" y="236"/>
                </a:lnTo>
                <a:cubicBezTo>
                  <a:pt x="341" y="244"/>
                  <a:pt x="350" y="250"/>
                  <a:pt x="360" y="250"/>
                </a:cubicBezTo>
                <a:cubicBezTo>
                  <a:pt x="375" y="250"/>
                  <a:pt x="387" y="237"/>
                  <a:pt x="387" y="222"/>
                </a:cubicBezTo>
                <a:cubicBezTo>
                  <a:pt x="387" y="218"/>
                  <a:pt x="386" y="215"/>
                  <a:pt x="385" y="211"/>
                </a:cubicBezTo>
                <a:lnTo>
                  <a:pt x="400" y="185"/>
                </a:lnTo>
                <a:cubicBezTo>
                  <a:pt x="413" y="184"/>
                  <a:pt x="424" y="172"/>
                  <a:pt x="424" y="158"/>
                </a:cubicBezTo>
                <a:close/>
                <a:moveTo>
                  <a:pt x="252" y="261"/>
                </a:moveTo>
                <a:cubicBezTo>
                  <a:pt x="241" y="261"/>
                  <a:pt x="231" y="267"/>
                  <a:pt x="227" y="277"/>
                </a:cubicBezTo>
                <a:lnTo>
                  <a:pt x="197" y="277"/>
                </a:lnTo>
                <a:cubicBezTo>
                  <a:pt x="193" y="267"/>
                  <a:pt x="183" y="260"/>
                  <a:pt x="172" y="260"/>
                </a:cubicBezTo>
                <a:cubicBezTo>
                  <a:pt x="172" y="260"/>
                  <a:pt x="171" y="260"/>
                  <a:pt x="171" y="260"/>
                </a:cubicBezTo>
                <a:lnTo>
                  <a:pt x="160" y="241"/>
                </a:lnTo>
                <a:cubicBezTo>
                  <a:pt x="165" y="236"/>
                  <a:pt x="168" y="230"/>
                  <a:pt x="168" y="222"/>
                </a:cubicBezTo>
                <a:cubicBezTo>
                  <a:pt x="168" y="215"/>
                  <a:pt x="165" y="209"/>
                  <a:pt x="161" y="204"/>
                </a:cubicBezTo>
                <a:lnTo>
                  <a:pt x="172" y="185"/>
                </a:lnTo>
                <a:cubicBezTo>
                  <a:pt x="172" y="185"/>
                  <a:pt x="172" y="185"/>
                  <a:pt x="172" y="185"/>
                </a:cubicBezTo>
                <a:cubicBezTo>
                  <a:pt x="183" y="185"/>
                  <a:pt x="192" y="179"/>
                  <a:pt x="196" y="170"/>
                </a:cubicBezTo>
                <a:lnTo>
                  <a:pt x="228" y="170"/>
                </a:lnTo>
                <a:cubicBezTo>
                  <a:pt x="232" y="179"/>
                  <a:pt x="241" y="185"/>
                  <a:pt x="251" y="185"/>
                </a:cubicBezTo>
                <a:lnTo>
                  <a:pt x="262" y="204"/>
                </a:lnTo>
                <a:cubicBezTo>
                  <a:pt x="258" y="209"/>
                  <a:pt x="256" y="215"/>
                  <a:pt x="256" y="222"/>
                </a:cubicBezTo>
                <a:cubicBezTo>
                  <a:pt x="256" y="230"/>
                  <a:pt x="259" y="237"/>
                  <a:pt x="263" y="242"/>
                </a:cubicBezTo>
                <a:lnTo>
                  <a:pt x="252" y="261"/>
                </a:lnTo>
                <a:cubicBezTo>
                  <a:pt x="252" y="261"/>
                  <a:pt x="252" y="261"/>
                  <a:pt x="252" y="261"/>
                </a:cubicBezTo>
                <a:close/>
              </a:path>
            </a:pathLst>
          </a:custGeom>
          <a:solidFill>
            <a:schemeClr val="bg1"/>
          </a:solidFill>
          <a:ln>
            <a:noFill/>
          </a:ln>
        </p:spPr>
      </p:sp>
      <p:sp>
        <p:nvSpPr>
          <p:cNvPr id="47" name="scheme_126401"/>
          <p:cNvSpPr>
            <a:spLocks noChangeAspect="1"/>
          </p:cNvSpPr>
          <p:nvPr/>
        </p:nvSpPr>
        <p:spPr bwMode="auto">
          <a:xfrm>
            <a:off x="4384521" y="2088819"/>
            <a:ext cx="551837" cy="551196"/>
          </a:xfrm>
          <a:custGeom>
            <a:avLst/>
            <a:gdLst>
              <a:gd name="connsiteX0" fmla="*/ 285664 w 607709"/>
              <a:gd name="connsiteY0" fmla="*/ 459028 h 607004"/>
              <a:gd name="connsiteX1" fmla="*/ 303937 w 607709"/>
              <a:gd name="connsiteY1" fmla="*/ 460157 h 607004"/>
              <a:gd name="connsiteX2" fmla="*/ 322116 w 607709"/>
              <a:gd name="connsiteY2" fmla="*/ 459028 h 607004"/>
              <a:gd name="connsiteX3" fmla="*/ 322116 w 607709"/>
              <a:gd name="connsiteY3" fmla="*/ 467683 h 607004"/>
              <a:gd name="connsiteX4" fmla="*/ 322116 w 607709"/>
              <a:gd name="connsiteY4" fmla="*/ 504559 h 607004"/>
              <a:gd name="connsiteX5" fmla="*/ 356778 w 607709"/>
              <a:gd name="connsiteY5" fmla="*/ 554230 h 607004"/>
              <a:gd name="connsiteX6" fmla="*/ 303937 w 607709"/>
              <a:gd name="connsiteY6" fmla="*/ 607004 h 607004"/>
              <a:gd name="connsiteX7" fmla="*/ 251001 w 607709"/>
              <a:gd name="connsiteY7" fmla="*/ 554230 h 607004"/>
              <a:gd name="connsiteX8" fmla="*/ 285664 w 607709"/>
              <a:gd name="connsiteY8" fmla="*/ 504559 h 607004"/>
              <a:gd name="connsiteX9" fmla="*/ 285664 w 607709"/>
              <a:gd name="connsiteY9" fmla="*/ 467683 h 607004"/>
              <a:gd name="connsiteX10" fmla="*/ 426971 w 607709"/>
              <a:gd name="connsiteY10" fmla="*/ 400600 h 607004"/>
              <a:gd name="connsiteX11" fmla="*/ 459183 w 607709"/>
              <a:gd name="connsiteY11" fmla="*/ 432678 h 607004"/>
              <a:gd name="connsiteX12" fmla="*/ 481411 w 607709"/>
              <a:gd name="connsiteY12" fmla="*/ 427786 h 607004"/>
              <a:gd name="connsiteX13" fmla="*/ 534250 w 607709"/>
              <a:gd name="connsiteY13" fmla="*/ 480843 h 607004"/>
              <a:gd name="connsiteX14" fmla="*/ 481411 w 607709"/>
              <a:gd name="connsiteY14" fmla="*/ 533616 h 607004"/>
              <a:gd name="connsiteX15" fmla="*/ 428478 w 607709"/>
              <a:gd name="connsiteY15" fmla="*/ 480843 h 607004"/>
              <a:gd name="connsiteX16" fmla="*/ 433376 w 607709"/>
              <a:gd name="connsiteY16" fmla="*/ 458641 h 607004"/>
              <a:gd name="connsiteX17" fmla="*/ 401164 w 607709"/>
              <a:gd name="connsiteY17" fmla="*/ 426375 h 607004"/>
              <a:gd name="connsiteX18" fmla="*/ 426971 w 607709"/>
              <a:gd name="connsiteY18" fmla="*/ 400600 h 607004"/>
              <a:gd name="connsiteX19" fmla="*/ 180789 w 607709"/>
              <a:gd name="connsiteY19" fmla="*/ 400600 h 607004"/>
              <a:gd name="connsiteX20" fmla="*/ 206686 w 607709"/>
              <a:gd name="connsiteY20" fmla="*/ 426182 h 607004"/>
              <a:gd name="connsiteX21" fmla="*/ 174385 w 607709"/>
              <a:gd name="connsiteY21" fmla="*/ 458349 h 607004"/>
              <a:gd name="connsiteX22" fmla="*/ 179282 w 607709"/>
              <a:gd name="connsiteY22" fmla="*/ 480546 h 607004"/>
              <a:gd name="connsiteX23" fmla="*/ 126453 w 607709"/>
              <a:gd name="connsiteY23" fmla="*/ 533404 h 607004"/>
              <a:gd name="connsiteX24" fmla="*/ 73529 w 607709"/>
              <a:gd name="connsiteY24" fmla="*/ 480546 h 607004"/>
              <a:gd name="connsiteX25" fmla="*/ 126453 w 607709"/>
              <a:gd name="connsiteY25" fmla="*/ 427781 h 607004"/>
              <a:gd name="connsiteX26" fmla="*/ 148677 w 607709"/>
              <a:gd name="connsiteY26" fmla="*/ 432672 h 607004"/>
              <a:gd name="connsiteX27" fmla="*/ 361571 w 607709"/>
              <a:gd name="connsiteY27" fmla="*/ 349156 h 607004"/>
              <a:gd name="connsiteX28" fmla="*/ 341320 w 607709"/>
              <a:gd name="connsiteY28" fmla="*/ 390073 h 607004"/>
              <a:gd name="connsiteX29" fmla="*/ 386438 w 607709"/>
              <a:gd name="connsiteY29" fmla="*/ 349156 h 607004"/>
              <a:gd name="connsiteX30" fmla="*/ 313439 w 607709"/>
              <a:gd name="connsiteY30" fmla="*/ 349156 h 607004"/>
              <a:gd name="connsiteX31" fmla="*/ 313439 w 607709"/>
              <a:gd name="connsiteY31" fmla="*/ 393835 h 607004"/>
              <a:gd name="connsiteX32" fmla="*/ 341603 w 607709"/>
              <a:gd name="connsiteY32" fmla="*/ 349156 h 607004"/>
              <a:gd name="connsiteX33" fmla="*/ 266249 w 607709"/>
              <a:gd name="connsiteY33" fmla="*/ 349156 h 607004"/>
              <a:gd name="connsiteX34" fmla="*/ 294318 w 607709"/>
              <a:gd name="connsiteY34" fmla="*/ 393647 h 607004"/>
              <a:gd name="connsiteX35" fmla="*/ 294318 w 607709"/>
              <a:gd name="connsiteY35" fmla="*/ 349156 h 607004"/>
              <a:gd name="connsiteX36" fmla="*/ 221413 w 607709"/>
              <a:gd name="connsiteY36" fmla="*/ 349156 h 607004"/>
              <a:gd name="connsiteX37" fmla="*/ 266437 w 607709"/>
              <a:gd name="connsiteY37" fmla="*/ 390073 h 607004"/>
              <a:gd name="connsiteX38" fmla="*/ 246280 w 607709"/>
              <a:gd name="connsiteY38" fmla="*/ 349156 h 607004"/>
              <a:gd name="connsiteX39" fmla="*/ 365904 w 607709"/>
              <a:gd name="connsiteY39" fmla="*/ 276823 h 607004"/>
              <a:gd name="connsiteX40" fmla="*/ 368165 w 607709"/>
              <a:gd name="connsiteY40" fmla="*/ 303537 h 607004"/>
              <a:gd name="connsiteX41" fmla="*/ 365904 w 607709"/>
              <a:gd name="connsiteY41" fmla="*/ 330250 h 607004"/>
              <a:gd name="connsiteX42" fmla="*/ 394350 w 607709"/>
              <a:gd name="connsiteY42" fmla="*/ 330250 h 607004"/>
              <a:gd name="connsiteX43" fmla="*/ 398212 w 607709"/>
              <a:gd name="connsiteY43" fmla="*/ 303537 h 607004"/>
              <a:gd name="connsiteX44" fmla="*/ 394350 w 607709"/>
              <a:gd name="connsiteY44" fmla="*/ 276823 h 607004"/>
              <a:gd name="connsiteX45" fmla="*/ 313439 w 607709"/>
              <a:gd name="connsiteY45" fmla="*/ 276823 h 607004"/>
              <a:gd name="connsiteX46" fmla="*/ 313439 w 607709"/>
              <a:gd name="connsiteY46" fmla="*/ 330250 h 607004"/>
              <a:gd name="connsiteX47" fmla="*/ 346689 w 607709"/>
              <a:gd name="connsiteY47" fmla="*/ 330250 h 607004"/>
              <a:gd name="connsiteX48" fmla="*/ 349232 w 607709"/>
              <a:gd name="connsiteY48" fmla="*/ 303537 h 607004"/>
              <a:gd name="connsiteX49" fmla="*/ 346689 w 607709"/>
              <a:gd name="connsiteY49" fmla="*/ 276823 h 607004"/>
              <a:gd name="connsiteX50" fmla="*/ 261068 w 607709"/>
              <a:gd name="connsiteY50" fmla="*/ 276823 h 607004"/>
              <a:gd name="connsiteX51" fmla="*/ 258525 w 607709"/>
              <a:gd name="connsiteY51" fmla="*/ 303537 h 607004"/>
              <a:gd name="connsiteX52" fmla="*/ 261068 w 607709"/>
              <a:gd name="connsiteY52" fmla="*/ 330250 h 607004"/>
              <a:gd name="connsiteX53" fmla="*/ 294318 w 607709"/>
              <a:gd name="connsiteY53" fmla="*/ 330250 h 607004"/>
              <a:gd name="connsiteX54" fmla="*/ 294318 w 607709"/>
              <a:gd name="connsiteY54" fmla="*/ 276823 h 607004"/>
              <a:gd name="connsiteX55" fmla="*/ 213312 w 607709"/>
              <a:gd name="connsiteY55" fmla="*/ 276823 h 607004"/>
              <a:gd name="connsiteX56" fmla="*/ 209450 w 607709"/>
              <a:gd name="connsiteY56" fmla="*/ 303537 h 607004"/>
              <a:gd name="connsiteX57" fmla="*/ 213312 w 607709"/>
              <a:gd name="connsiteY57" fmla="*/ 330250 h 607004"/>
              <a:gd name="connsiteX58" fmla="*/ 241758 w 607709"/>
              <a:gd name="connsiteY58" fmla="*/ 330250 h 607004"/>
              <a:gd name="connsiteX59" fmla="*/ 239498 w 607709"/>
              <a:gd name="connsiteY59" fmla="*/ 303537 h 607004"/>
              <a:gd name="connsiteX60" fmla="*/ 241758 w 607709"/>
              <a:gd name="connsiteY60" fmla="*/ 276823 h 607004"/>
              <a:gd name="connsiteX61" fmla="*/ 52952 w 607709"/>
              <a:gd name="connsiteY61" fmla="*/ 253683 h 607004"/>
              <a:gd name="connsiteX62" fmla="*/ 102701 w 607709"/>
              <a:gd name="connsiteY62" fmla="*/ 288291 h 607004"/>
              <a:gd name="connsiteX63" fmla="*/ 147927 w 607709"/>
              <a:gd name="connsiteY63" fmla="*/ 288291 h 607004"/>
              <a:gd name="connsiteX64" fmla="*/ 147173 w 607709"/>
              <a:gd name="connsiteY64" fmla="*/ 303527 h 607004"/>
              <a:gd name="connsiteX65" fmla="*/ 148681 w 607709"/>
              <a:gd name="connsiteY65" fmla="*/ 324781 h 607004"/>
              <a:gd name="connsiteX66" fmla="*/ 102701 w 607709"/>
              <a:gd name="connsiteY66" fmla="*/ 324781 h 607004"/>
              <a:gd name="connsiteX67" fmla="*/ 52952 w 607709"/>
              <a:gd name="connsiteY67" fmla="*/ 359296 h 607004"/>
              <a:gd name="connsiteX68" fmla="*/ 0 w 607709"/>
              <a:gd name="connsiteY68" fmla="*/ 306536 h 607004"/>
              <a:gd name="connsiteX69" fmla="*/ 52952 w 607709"/>
              <a:gd name="connsiteY69" fmla="*/ 253683 h 607004"/>
              <a:gd name="connsiteX70" fmla="*/ 554868 w 607709"/>
              <a:gd name="connsiteY70" fmla="*/ 250648 h 607004"/>
              <a:gd name="connsiteX71" fmla="*/ 607709 w 607709"/>
              <a:gd name="connsiteY71" fmla="*/ 303631 h 607004"/>
              <a:gd name="connsiteX72" fmla="*/ 554868 w 607709"/>
              <a:gd name="connsiteY72" fmla="*/ 356426 h 607004"/>
              <a:gd name="connsiteX73" fmla="*/ 506359 w 607709"/>
              <a:gd name="connsiteY73" fmla="*/ 324805 h 607004"/>
              <a:gd name="connsiteX74" fmla="*/ 459169 w 607709"/>
              <a:gd name="connsiteY74" fmla="*/ 324805 h 607004"/>
              <a:gd name="connsiteX75" fmla="*/ 460676 w 607709"/>
              <a:gd name="connsiteY75" fmla="*/ 303537 h 607004"/>
              <a:gd name="connsiteX76" fmla="*/ 459923 w 607709"/>
              <a:gd name="connsiteY76" fmla="*/ 288291 h 607004"/>
              <a:gd name="connsiteX77" fmla="*/ 504098 w 607709"/>
              <a:gd name="connsiteY77" fmla="*/ 288291 h 607004"/>
              <a:gd name="connsiteX78" fmla="*/ 554868 w 607709"/>
              <a:gd name="connsiteY78" fmla="*/ 250648 h 607004"/>
              <a:gd name="connsiteX79" fmla="*/ 341320 w 607709"/>
              <a:gd name="connsiteY79" fmla="*/ 217001 h 607004"/>
              <a:gd name="connsiteX80" fmla="*/ 361571 w 607709"/>
              <a:gd name="connsiteY80" fmla="*/ 257823 h 607004"/>
              <a:gd name="connsiteX81" fmla="*/ 386438 w 607709"/>
              <a:gd name="connsiteY81" fmla="*/ 257823 h 607004"/>
              <a:gd name="connsiteX82" fmla="*/ 341320 w 607709"/>
              <a:gd name="connsiteY82" fmla="*/ 217001 h 607004"/>
              <a:gd name="connsiteX83" fmla="*/ 266437 w 607709"/>
              <a:gd name="connsiteY83" fmla="*/ 217001 h 607004"/>
              <a:gd name="connsiteX84" fmla="*/ 221413 w 607709"/>
              <a:gd name="connsiteY84" fmla="*/ 257823 h 607004"/>
              <a:gd name="connsiteX85" fmla="*/ 246280 w 607709"/>
              <a:gd name="connsiteY85" fmla="*/ 257823 h 607004"/>
              <a:gd name="connsiteX86" fmla="*/ 266437 w 607709"/>
              <a:gd name="connsiteY86" fmla="*/ 217001 h 607004"/>
              <a:gd name="connsiteX87" fmla="*/ 313439 w 607709"/>
              <a:gd name="connsiteY87" fmla="*/ 213332 h 607004"/>
              <a:gd name="connsiteX88" fmla="*/ 313439 w 607709"/>
              <a:gd name="connsiteY88" fmla="*/ 257823 h 607004"/>
              <a:gd name="connsiteX89" fmla="*/ 341603 w 607709"/>
              <a:gd name="connsiteY89" fmla="*/ 257823 h 607004"/>
              <a:gd name="connsiteX90" fmla="*/ 313439 w 607709"/>
              <a:gd name="connsiteY90" fmla="*/ 213332 h 607004"/>
              <a:gd name="connsiteX91" fmla="*/ 294318 w 607709"/>
              <a:gd name="connsiteY91" fmla="*/ 213238 h 607004"/>
              <a:gd name="connsiteX92" fmla="*/ 266249 w 607709"/>
              <a:gd name="connsiteY92" fmla="*/ 257823 h 607004"/>
              <a:gd name="connsiteX93" fmla="*/ 294318 w 607709"/>
              <a:gd name="connsiteY93" fmla="*/ 257823 h 607004"/>
              <a:gd name="connsiteX94" fmla="*/ 303926 w 607709"/>
              <a:gd name="connsiteY94" fmla="*/ 177119 h 607004"/>
              <a:gd name="connsiteX95" fmla="*/ 430520 w 607709"/>
              <a:gd name="connsiteY95" fmla="*/ 303537 h 607004"/>
              <a:gd name="connsiteX96" fmla="*/ 303926 w 607709"/>
              <a:gd name="connsiteY96" fmla="*/ 429955 h 607004"/>
              <a:gd name="connsiteX97" fmla="*/ 177331 w 607709"/>
              <a:gd name="connsiteY97" fmla="*/ 303537 h 607004"/>
              <a:gd name="connsiteX98" fmla="*/ 303926 w 607709"/>
              <a:gd name="connsiteY98" fmla="*/ 177119 h 607004"/>
              <a:gd name="connsiteX99" fmla="*/ 481407 w 607709"/>
              <a:gd name="connsiteY99" fmla="*/ 73505 h 607004"/>
              <a:gd name="connsiteX100" fmla="*/ 518779 w 607709"/>
              <a:gd name="connsiteY100" fmla="*/ 88885 h 607004"/>
              <a:gd name="connsiteX101" fmla="*/ 518779 w 607709"/>
              <a:gd name="connsiteY101" fmla="*/ 163578 h 607004"/>
              <a:gd name="connsiteX102" fmla="*/ 459266 w 607709"/>
              <a:gd name="connsiteY102" fmla="*/ 174208 h 607004"/>
              <a:gd name="connsiteX103" fmla="*/ 426966 w 607709"/>
              <a:gd name="connsiteY103" fmla="*/ 206475 h 607004"/>
              <a:gd name="connsiteX104" fmla="*/ 401164 w 607709"/>
              <a:gd name="connsiteY104" fmla="*/ 180605 h 607004"/>
              <a:gd name="connsiteX105" fmla="*/ 406438 w 607709"/>
              <a:gd name="connsiteY105" fmla="*/ 175337 h 607004"/>
              <a:gd name="connsiteX106" fmla="*/ 433369 w 607709"/>
              <a:gd name="connsiteY106" fmla="*/ 148339 h 607004"/>
              <a:gd name="connsiteX107" fmla="*/ 444105 w 607709"/>
              <a:gd name="connsiteY107" fmla="*/ 88885 h 607004"/>
              <a:gd name="connsiteX108" fmla="*/ 481407 w 607709"/>
              <a:gd name="connsiteY108" fmla="*/ 73505 h 607004"/>
              <a:gd name="connsiteX109" fmla="*/ 126565 w 607709"/>
              <a:gd name="connsiteY109" fmla="*/ 73459 h 607004"/>
              <a:gd name="connsiteX110" fmla="*/ 179414 w 607709"/>
              <a:gd name="connsiteY110" fmla="*/ 126317 h 607004"/>
              <a:gd name="connsiteX111" fmla="*/ 174515 w 607709"/>
              <a:gd name="connsiteY111" fmla="*/ 148514 h 607004"/>
              <a:gd name="connsiteX112" fmla="*/ 206827 w 607709"/>
              <a:gd name="connsiteY112" fmla="*/ 180680 h 607004"/>
              <a:gd name="connsiteX113" fmla="*/ 180921 w 607709"/>
              <a:gd name="connsiteY113" fmla="*/ 206545 h 607004"/>
              <a:gd name="connsiteX114" fmla="*/ 148703 w 607709"/>
              <a:gd name="connsiteY114" fmla="*/ 174284 h 607004"/>
              <a:gd name="connsiteX115" fmla="*/ 126471 w 607709"/>
              <a:gd name="connsiteY115" fmla="*/ 179175 h 607004"/>
              <a:gd name="connsiteX116" fmla="*/ 73717 w 607709"/>
              <a:gd name="connsiteY116" fmla="*/ 126317 h 607004"/>
              <a:gd name="connsiteX117" fmla="*/ 126565 w 607709"/>
              <a:gd name="connsiteY117" fmla="*/ 73459 h 607004"/>
              <a:gd name="connsiteX118" fmla="*/ 303937 w 607709"/>
              <a:gd name="connsiteY118" fmla="*/ 0 h 607004"/>
              <a:gd name="connsiteX119" fmla="*/ 356778 w 607709"/>
              <a:gd name="connsiteY119" fmla="*/ 52774 h 607004"/>
              <a:gd name="connsiteX120" fmla="*/ 322116 w 607709"/>
              <a:gd name="connsiteY120" fmla="*/ 102445 h 607004"/>
              <a:gd name="connsiteX121" fmla="*/ 322116 w 607709"/>
              <a:gd name="connsiteY121" fmla="*/ 147976 h 607004"/>
              <a:gd name="connsiteX122" fmla="*/ 303937 w 607709"/>
              <a:gd name="connsiteY122" fmla="*/ 146847 h 607004"/>
              <a:gd name="connsiteX123" fmla="*/ 285664 w 607709"/>
              <a:gd name="connsiteY123" fmla="*/ 147976 h 607004"/>
              <a:gd name="connsiteX124" fmla="*/ 285664 w 607709"/>
              <a:gd name="connsiteY124" fmla="*/ 102633 h 607004"/>
              <a:gd name="connsiteX125" fmla="*/ 251001 w 607709"/>
              <a:gd name="connsiteY125" fmla="*/ 52774 h 607004"/>
              <a:gd name="connsiteX126" fmla="*/ 303937 w 607709"/>
              <a:gd name="connsiteY126"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7709" h="607004">
                <a:moveTo>
                  <a:pt x="285664" y="459028"/>
                </a:moveTo>
                <a:cubicBezTo>
                  <a:pt x="291598" y="459781"/>
                  <a:pt x="297720" y="460157"/>
                  <a:pt x="303937" y="460157"/>
                </a:cubicBezTo>
                <a:cubicBezTo>
                  <a:pt x="310059" y="460157"/>
                  <a:pt x="316087" y="459781"/>
                  <a:pt x="322116" y="459028"/>
                </a:cubicBezTo>
                <a:lnTo>
                  <a:pt x="322116" y="467683"/>
                </a:lnTo>
                <a:lnTo>
                  <a:pt x="322116" y="504559"/>
                </a:lnTo>
                <a:cubicBezTo>
                  <a:pt x="342367" y="511991"/>
                  <a:pt x="356778" y="531276"/>
                  <a:pt x="356778" y="554230"/>
                </a:cubicBezTo>
                <a:cubicBezTo>
                  <a:pt x="356778" y="583298"/>
                  <a:pt x="333136" y="607004"/>
                  <a:pt x="303937" y="607004"/>
                </a:cubicBezTo>
                <a:cubicBezTo>
                  <a:pt x="274737" y="607004"/>
                  <a:pt x="251001" y="583486"/>
                  <a:pt x="251001" y="554230"/>
                </a:cubicBezTo>
                <a:cubicBezTo>
                  <a:pt x="251001" y="531370"/>
                  <a:pt x="265507" y="511991"/>
                  <a:pt x="285664" y="504559"/>
                </a:cubicBezTo>
                <a:lnTo>
                  <a:pt x="285664" y="467683"/>
                </a:lnTo>
                <a:close/>
                <a:moveTo>
                  <a:pt x="426971" y="400600"/>
                </a:moveTo>
                <a:lnTo>
                  <a:pt x="459183" y="432678"/>
                </a:lnTo>
                <a:cubicBezTo>
                  <a:pt x="465965" y="429574"/>
                  <a:pt x="473500" y="427786"/>
                  <a:pt x="481411" y="427786"/>
                </a:cubicBezTo>
                <a:cubicBezTo>
                  <a:pt x="510609" y="427786"/>
                  <a:pt x="534250" y="451492"/>
                  <a:pt x="534250" y="480843"/>
                </a:cubicBezTo>
                <a:cubicBezTo>
                  <a:pt x="534250" y="509910"/>
                  <a:pt x="510609" y="533616"/>
                  <a:pt x="481411" y="533616"/>
                </a:cubicBezTo>
                <a:cubicBezTo>
                  <a:pt x="452213" y="533616"/>
                  <a:pt x="428478" y="510099"/>
                  <a:pt x="428478" y="480843"/>
                </a:cubicBezTo>
                <a:cubicBezTo>
                  <a:pt x="428478" y="472941"/>
                  <a:pt x="430268" y="465415"/>
                  <a:pt x="433376" y="458641"/>
                </a:cubicBezTo>
                <a:lnTo>
                  <a:pt x="401164" y="426375"/>
                </a:lnTo>
                <a:cubicBezTo>
                  <a:pt x="410771" y="418755"/>
                  <a:pt x="419436" y="410101"/>
                  <a:pt x="426971" y="400600"/>
                </a:cubicBezTo>
                <a:close/>
                <a:moveTo>
                  <a:pt x="180789" y="400600"/>
                </a:moveTo>
                <a:cubicBezTo>
                  <a:pt x="188417" y="410099"/>
                  <a:pt x="197080" y="418752"/>
                  <a:pt x="206686" y="426182"/>
                </a:cubicBezTo>
                <a:lnTo>
                  <a:pt x="174385" y="458349"/>
                </a:lnTo>
                <a:cubicBezTo>
                  <a:pt x="177493" y="465121"/>
                  <a:pt x="179282" y="472645"/>
                  <a:pt x="179282" y="480546"/>
                </a:cubicBezTo>
                <a:cubicBezTo>
                  <a:pt x="179282" y="509703"/>
                  <a:pt x="155645" y="533404"/>
                  <a:pt x="126453" y="533404"/>
                </a:cubicBezTo>
                <a:cubicBezTo>
                  <a:pt x="97260" y="533404"/>
                  <a:pt x="73529" y="509797"/>
                  <a:pt x="73529" y="480546"/>
                </a:cubicBezTo>
                <a:cubicBezTo>
                  <a:pt x="73529" y="451483"/>
                  <a:pt x="97166" y="427781"/>
                  <a:pt x="126453" y="427781"/>
                </a:cubicBezTo>
                <a:cubicBezTo>
                  <a:pt x="134363" y="427781"/>
                  <a:pt x="141897" y="429568"/>
                  <a:pt x="148677" y="432672"/>
                </a:cubicBezTo>
                <a:close/>
                <a:moveTo>
                  <a:pt x="361571" y="349156"/>
                </a:moveTo>
                <a:cubicBezTo>
                  <a:pt x="356485" y="365711"/>
                  <a:pt x="348950" y="379350"/>
                  <a:pt x="341320" y="390073"/>
                </a:cubicBezTo>
                <a:cubicBezTo>
                  <a:pt x="360441" y="381796"/>
                  <a:pt x="376360" y="367310"/>
                  <a:pt x="386438" y="349156"/>
                </a:cubicBezTo>
                <a:close/>
                <a:moveTo>
                  <a:pt x="313439" y="349156"/>
                </a:moveTo>
                <a:lnTo>
                  <a:pt x="313439" y="393835"/>
                </a:lnTo>
                <a:cubicBezTo>
                  <a:pt x="322576" y="384523"/>
                  <a:pt x="334161" y="369944"/>
                  <a:pt x="341603" y="349156"/>
                </a:cubicBezTo>
                <a:close/>
                <a:moveTo>
                  <a:pt x="266249" y="349156"/>
                </a:moveTo>
                <a:cubicBezTo>
                  <a:pt x="273784" y="369850"/>
                  <a:pt x="285181" y="384429"/>
                  <a:pt x="294318" y="393647"/>
                </a:cubicBezTo>
                <a:lnTo>
                  <a:pt x="294318" y="349156"/>
                </a:lnTo>
                <a:close/>
                <a:moveTo>
                  <a:pt x="221413" y="349156"/>
                </a:moveTo>
                <a:cubicBezTo>
                  <a:pt x="231397" y="367310"/>
                  <a:pt x="247410" y="381796"/>
                  <a:pt x="266437" y="390073"/>
                </a:cubicBezTo>
                <a:cubicBezTo>
                  <a:pt x="258807" y="379256"/>
                  <a:pt x="251366" y="365711"/>
                  <a:pt x="246280" y="349156"/>
                </a:cubicBezTo>
                <a:close/>
                <a:moveTo>
                  <a:pt x="365904" y="276823"/>
                </a:moveTo>
                <a:cubicBezTo>
                  <a:pt x="367411" y="285101"/>
                  <a:pt x="368165" y="293943"/>
                  <a:pt x="368165" y="303537"/>
                </a:cubicBezTo>
                <a:cubicBezTo>
                  <a:pt x="368165" y="313037"/>
                  <a:pt x="367317" y="321973"/>
                  <a:pt x="365904" y="330250"/>
                </a:cubicBezTo>
                <a:lnTo>
                  <a:pt x="394350" y="330250"/>
                </a:lnTo>
                <a:cubicBezTo>
                  <a:pt x="396799" y="321785"/>
                  <a:pt x="398212" y="312755"/>
                  <a:pt x="398212" y="303537"/>
                </a:cubicBezTo>
                <a:cubicBezTo>
                  <a:pt x="398212" y="294225"/>
                  <a:pt x="396799" y="285289"/>
                  <a:pt x="394350" y="276823"/>
                </a:cubicBezTo>
                <a:close/>
                <a:moveTo>
                  <a:pt x="313439" y="276823"/>
                </a:moveTo>
                <a:lnTo>
                  <a:pt x="313439" y="330250"/>
                </a:lnTo>
                <a:lnTo>
                  <a:pt x="346689" y="330250"/>
                </a:lnTo>
                <a:cubicBezTo>
                  <a:pt x="348384" y="322067"/>
                  <a:pt x="349232" y="313131"/>
                  <a:pt x="349232" y="303537"/>
                </a:cubicBezTo>
                <a:cubicBezTo>
                  <a:pt x="349232" y="293848"/>
                  <a:pt x="348384" y="284913"/>
                  <a:pt x="346689" y="276823"/>
                </a:cubicBezTo>
                <a:close/>
                <a:moveTo>
                  <a:pt x="261068" y="276823"/>
                </a:moveTo>
                <a:cubicBezTo>
                  <a:pt x="259467" y="284913"/>
                  <a:pt x="258525" y="293848"/>
                  <a:pt x="258525" y="303537"/>
                </a:cubicBezTo>
                <a:cubicBezTo>
                  <a:pt x="258525" y="313131"/>
                  <a:pt x="259467" y="322067"/>
                  <a:pt x="261068" y="330250"/>
                </a:cubicBezTo>
                <a:lnTo>
                  <a:pt x="294318" y="330250"/>
                </a:lnTo>
                <a:lnTo>
                  <a:pt x="294318" y="276823"/>
                </a:lnTo>
                <a:close/>
                <a:moveTo>
                  <a:pt x="213312" y="276823"/>
                </a:moveTo>
                <a:cubicBezTo>
                  <a:pt x="210863" y="285195"/>
                  <a:pt x="209450" y="294225"/>
                  <a:pt x="209450" y="303537"/>
                </a:cubicBezTo>
                <a:cubicBezTo>
                  <a:pt x="209450" y="312755"/>
                  <a:pt x="210863" y="321691"/>
                  <a:pt x="213312" y="330250"/>
                </a:cubicBezTo>
                <a:lnTo>
                  <a:pt x="241758" y="330250"/>
                </a:lnTo>
                <a:cubicBezTo>
                  <a:pt x="240251" y="321973"/>
                  <a:pt x="239498" y="313037"/>
                  <a:pt x="239498" y="303537"/>
                </a:cubicBezTo>
                <a:cubicBezTo>
                  <a:pt x="239498" y="293943"/>
                  <a:pt x="240346" y="285101"/>
                  <a:pt x="241758" y="276823"/>
                </a:cubicBezTo>
                <a:close/>
                <a:moveTo>
                  <a:pt x="52952" y="253683"/>
                </a:moveTo>
                <a:cubicBezTo>
                  <a:pt x="75754" y="253683"/>
                  <a:pt x="95257" y="268166"/>
                  <a:pt x="102701" y="288291"/>
                </a:cubicBezTo>
                <a:lnTo>
                  <a:pt x="147927" y="288291"/>
                </a:lnTo>
                <a:cubicBezTo>
                  <a:pt x="147362" y="293370"/>
                  <a:pt x="147173" y="298354"/>
                  <a:pt x="147173" y="303527"/>
                </a:cubicBezTo>
                <a:cubicBezTo>
                  <a:pt x="147173" y="310768"/>
                  <a:pt x="147644" y="317822"/>
                  <a:pt x="148681" y="324781"/>
                </a:cubicBezTo>
                <a:lnTo>
                  <a:pt x="102701" y="324781"/>
                </a:lnTo>
                <a:cubicBezTo>
                  <a:pt x="95163" y="345001"/>
                  <a:pt x="75754" y="359390"/>
                  <a:pt x="52952" y="359296"/>
                </a:cubicBezTo>
                <a:cubicBezTo>
                  <a:pt x="23744" y="359296"/>
                  <a:pt x="0" y="335690"/>
                  <a:pt x="0" y="306536"/>
                </a:cubicBezTo>
                <a:cubicBezTo>
                  <a:pt x="0" y="277382"/>
                  <a:pt x="23649" y="253683"/>
                  <a:pt x="52952" y="253683"/>
                </a:cubicBezTo>
                <a:close/>
                <a:moveTo>
                  <a:pt x="554868" y="250648"/>
                </a:moveTo>
                <a:cubicBezTo>
                  <a:pt x="584067" y="250648"/>
                  <a:pt x="607709" y="274551"/>
                  <a:pt x="607709" y="303631"/>
                </a:cubicBezTo>
                <a:cubicBezTo>
                  <a:pt x="607709" y="332710"/>
                  <a:pt x="584067" y="356426"/>
                  <a:pt x="554868" y="356426"/>
                </a:cubicBezTo>
                <a:cubicBezTo>
                  <a:pt x="533109" y="356426"/>
                  <a:pt x="514554" y="343439"/>
                  <a:pt x="506359" y="324805"/>
                </a:cubicBezTo>
                <a:lnTo>
                  <a:pt x="459169" y="324805"/>
                </a:lnTo>
                <a:cubicBezTo>
                  <a:pt x="460111" y="317841"/>
                  <a:pt x="460676" y="310783"/>
                  <a:pt x="460676" y="303537"/>
                </a:cubicBezTo>
                <a:cubicBezTo>
                  <a:pt x="460676" y="298361"/>
                  <a:pt x="460394" y="293373"/>
                  <a:pt x="459923" y="288291"/>
                </a:cubicBezTo>
                <a:lnTo>
                  <a:pt x="504098" y="288291"/>
                </a:lnTo>
                <a:cubicBezTo>
                  <a:pt x="510598" y="266646"/>
                  <a:pt x="530849" y="250648"/>
                  <a:pt x="554868" y="250648"/>
                </a:cubicBezTo>
                <a:close/>
                <a:moveTo>
                  <a:pt x="341320" y="217001"/>
                </a:moveTo>
                <a:cubicBezTo>
                  <a:pt x="348950" y="227724"/>
                  <a:pt x="356391" y="241268"/>
                  <a:pt x="361571" y="257823"/>
                </a:cubicBezTo>
                <a:lnTo>
                  <a:pt x="386438" y="257823"/>
                </a:lnTo>
                <a:cubicBezTo>
                  <a:pt x="376360" y="239669"/>
                  <a:pt x="360441" y="225278"/>
                  <a:pt x="341320" y="217001"/>
                </a:cubicBezTo>
                <a:close/>
                <a:moveTo>
                  <a:pt x="266437" y="217001"/>
                </a:moveTo>
                <a:cubicBezTo>
                  <a:pt x="247410" y="225278"/>
                  <a:pt x="231397" y="239669"/>
                  <a:pt x="221413" y="257823"/>
                </a:cubicBezTo>
                <a:lnTo>
                  <a:pt x="246280" y="257823"/>
                </a:lnTo>
                <a:cubicBezTo>
                  <a:pt x="251272" y="241268"/>
                  <a:pt x="258807" y="227630"/>
                  <a:pt x="266437" y="217001"/>
                </a:cubicBezTo>
                <a:close/>
                <a:moveTo>
                  <a:pt x="313439" y="213332"/>
                </a:moveTo>
                <a:lnTo>
                  <a:pt x="313439" y="257823"/>
                </a:lnTo>
                <a:lnTo>
                  <a:pt x="341603" y="257823"/>
                </a:lnTo>
                <a:cubicBezTo>
                  <a:pt x="334067" y="237130"/>
                  <a:pt x="322576" y="222644"/>
                  <a:pt x="313439" y="213332"/>
                </a:cubicBezTo>
                <a:close/>
                <a:moveTo>
                  <a:pt x="294318" y="213238"/>
                </a:moveTo>
                <a:cubicBezTo>
                  <a:pt x="285181" y="222456"/>
                  <a:pt x="273596" y="237036"/>
                  <a:pt x="266249" y="257823"/>
                </a:cubicBezTo>
                <a:lnTo>
                  <a:pt x="294318" y="257823"/>
                </a:lnTo>
                <a:close/>
                <a:moveTo>
                  <a:pt x="303926" y="177119"/>
                </a:moveTo>
                <a:cubicBezTo>
                  <a:pt x="373722" y="177119"/>
                  <a:pt x="430520" y="233743"/>
                  <a:pt x="430520" y="303537"/>
                </a:cubicBezTo>
                <a:cubicBezTo>
                  <a:pt x="430520" y="373236"/>
                  <a:pt x="373722" y="429955"/>
                  <a:pt x="303926" y="429955"/>
                </a:cubicBezTo>
                <a:cubicBezTo>
                  <a:pt x="234035" y="429955"/>
                  <a:pt x="177331" y="373236"/>
                  <a:pt x="177331" y="303537"/>
                </a:cubicBezTo>
                <a:cubicBezTo>
                  <a:pt x="177331" y="233743"/>
                  <a:pt x="234035" y="177119"/>
                  <a:pt x="303926" y="177119"/>
                </a:cubicBezTo>
                <a:close/>
                <a:moveTo>
                  <a:pt x="481407" y="73505"/>
                </a:moveTo>
                <a:cubicBezTo>
                  <a:pt x="494931" y="73505"/>
                  <a:pt x="508468" y="78632"/>
                  <a:pt x="518779" y="88885"/>
                </a:cubicBezTo>
                <a:cubicBezTo>
                  <a:pt x="539402" y="109487"/>
                  <a:pt x="539402" y="142976"/>
                  <a:pt x="518779" y="163578"/>
                </a:cubicBezTo>
                <a:cubicBezTo>
                  <a:pt x="502677" y="179758"/>
                  <a:pt x="478758" y="183239"/>
                  <a:pt x="459266" y="174208"/>
                </a:cubicBezTo>
                <a:lnTo>
                  <a:pt x="426966" y="206475"/>
                </a:lnTo>
                <a:cubicBezTo>
                  <a:pt x="419338" y="196879"/>
                  <a:pt x="410675" y="188225"/>
                  <a:pt x="401164" y="180605"/>
                </a:cubicBezTo>
                <a:lnTo>
                  <a:pt x="406438" y="175337"/>
                </a:lnTo>
                <a:lnTo>
                  <a:pt x="433369" y="148339"/>
                </a:lnTo>
                <a:cubicBezTo>
                  <a:pt x="424518" y="128772"/>
                  <a:pt x="428002" y="104972"/>
                  <a:pt x="444105" y="88885"/>
                </a:cubicBezTo>
                <a:cubicBezTo>
                  <a:pt x="454369" y="78632"/>
                  <a:pt x="467882" y="73505"/>
                  <a:pt x="481407" y="73505"/>
                </a:cubicBezTo>
                <a:close/>
                <a:moveTo>
                  <a:pt x="126565" y="73459"/>
                </a:moveTo>
                <a:cubicBezTo>
                  <a:pt x="155674" y="73459"/>
                  <a:pt x="179414" y="97066"/>
                  <a:pt x="179414" y="126317"/>
                </a:cubicBezTo>
                <a:cubicBezTo>
                  <a:pt x="179414" y="134217"/>
                  <a:pt x="177718" y="141742"/>
                  <a:pt x="174515" y="148514"/>
                </a:cubicBezTo>
                <a:lnTo>
                  <a:pt x="206827" y="180680"/>
                </a:lnTo>
                <a:cubicBezTo>
                  <a:pt x="197124" y="188392"/>
                  <a:pt x="188457" y="197045"/>
                  <a:pt x="180921" y="206545"/>
                </a:cubicBezTo>
                <a:lnTo>
                  <a:pt x="148703" y="174284"/>
                </a:lnTo>
                <a:cubicBezTo>
                  <a:pt x="141921" y="177482"/>
                  <a:pt x="134384" y="179175"/>
                  <a:pt x="126471" y="179175"/>
                </a:cubicBezTo>
                <a:cubicBezTo>
                  <a:pt x="97174" y="179175"/>
                  <a:pt x="73529" y="155474"/>
                  <a:pt x="73717" y="126317"/>
                </a:cubicBezTo>
                <a:cubicBezTo>
                  <a:pt x="73717" y="97160"/>
                  <a:pt x="97268" y="73459"/>
                  <a:pt x="126565" y="73459"/>
                </a:cubicBezTo>
                <a:close/>
                <a:moveTo>
                  <a:pt x="303937" y="0"/>
                </a:moveTo>
                <a:cubicBezTo>
                  <a:pt x="333042" y="0"/>
                  <a:pt x="356778" y="23612"/>
                  <a:pt x="356778" y="52774"/>
                </a:cubicBezTo>
                <a:cubicBezTo>
                  <a:pt x="356778" y="75634"/>
                  <a:pt x="342367" y="95107"/>
                  <a:pt x="322116" y="102445"/>
                </a:cubicBezTo>
                <a:lnTo>
                  <a:pt x="322116" y="147976"/>
                </a:lnTo>
                <a:cubicBezTo>
                  <a:pt x="316182" y="147223"/>
                  <a:pt x="310059" y="146847"/>
                  <a:pt x="303937" y="146847"/>
                </a:cubicBezTo>
                <a:cubicBezTo>
                  <a:pt x="297720" y="146847"/>
                  <a:pt x="291692" y="147223"/>
                  <a:pt x="285664" y="147976"/>
                </a:cubicBezTo>
                <a:lnTo>
                  <a:pt x="285664" y="102633"/>
                </a:lnTo>
                <a:cubicBezTo>
                  <a:pt x="265507" y="95107"/>
                  <a:pt x="251001" y="75728"/>
                  <a:pt x="251001" y="52774"/>
                </a:cubicBezTo>
                <a:cubicBezTo>
                  <a:pt x="251001" y="23706"/>
                  <a:pt x="274643" y="0"/>
                  <a:pt x="303937" y="0"/>
                </a:cubicBezTo>
                <a:close/>
              </a:path>
            </a:pathLst>
          </a:custGeom>
          <a:solidFill>
            <a:schemeClr val="bg1"/>
          </a:solidFill>
          <a:ln>
            <a:noFill/>
          </a:ln>
        </p:spPr>
      </p:sp>
      <p:sp>
        <p:nvSpPr>
          <p:cNvPr id="48" name="mechanical-gears_64722"/>
          <p:cNvSpPr>
            <a:spLocks noChangeAspect="1"/>
          </p:cNvSpPr>
          <p:nvPr/>
        </p:nvSpPr>
        <p:spPr bwMode="auto">
          <a:xfrm>
            <a:off x="7334424" y="2088819"/>
            <a:ext cx="551837" cy="515901"/>
          </a:xfrm>
          <a:custGeom>
            <a:avLst/>
            <a:gdLst>
              <a:gd name="connsiteX0" fmla="*/ 413768 w 605733"/>
              <a:gd name="connsiteY0" fmla="*/ 372108 h 566288"/>
              <a:gd name="connsiteX1" fmla="*/ 364641 w 605733"/>
              <a:gd name="connsiteY1" fmla="*/ 437088 h 566288"/>
              <a:gd name="connsiteX2" fmla="*/ 429710 w 605733"/>
              <a:gd name="connsiteY2" fmla="*/ 486147 h 566288"/>
              <a:gd name="connsiteX3" fmla="*/ 478837 w 605733"/>
              <a:gd name="connsiteY3" fmla="*/ 421168 h 566288"/>
              <a:gd name="connsiteX4" fmla="*/ 413768 w 605733"/>
              <a:gd name="connsiteY4" fmla="*/ 372108 h 566288"/>
              <a:gd name="connsiteX5" fmla="*/ 425372 w 605733"/>
              <a:gd name="connsiteY5" fmla="*/ 291859 h 566288"/>
              <a:gd name="connsiteX6" fmla="*/ 429276 w 605733"/>
              <a:gd name="connsiteY6" fmla="*/ 320125 h 566288"/>
              <a:gd name="connsiteX7" fmla="*/ 459424 w 605733"/>
              <a:gd name="connsiteY7" fmla="*/ 326623 h 566288"/>
              <a:gd name="connsiteX8" fmla="*/ 474607 w 605733"/>
              <a:gd name="connsiteY8" fmla="*/ 302364 h 566288"/>
              <a:gd name="connsiteX9" fmla="*/ 512781 w 605733"/>
              <a:gd name="connsiteY9" fmla="*/ 326298 h 566288"/>
              <a:gd name="connsiteX10" fmla="*/ 497598 w 605733"/>
              <a:gd name="connsiteY10" fmla="*/ 350557 h 566288"/>
              <a:gd name="connsiteX11" fmla="*/ 516576 w 605733"/>
              <a:gd name="connsiteY11" fmla="*/ 374708 h 566288"/>
              <a:gd name="connsiteX12" fmla="*/ 543797 w 605733"/>
              <a:gd name="connsiteY12" fmla="*/ 365935 h 566288"/>
              <a:gd name="connsiteX13" fmla="*/ 557678 w 605733"/>
              <a:gd name="connsiteY13" fmla="*/ 408822 h 566288"/>
              <a:gd name="connsiteX14" fmla="*/ 530458 w 605733"/>
              <a:gd name="connsiteY14" fmla="*/ 417594 h 566288"/>
              <a:gd name="connsiteX15" fmla="*/ 529373 w 605733"/>
              <a:gd name="connsiteY15" fmla="*/ 448351 h 566288"/>
              <a:gd name="connsiteX16" fmla="*/ 555834 w 605733"/>
              <a:gd name="connsiteY16" fmla="*/ 459072 h 566288"/>
              <a:gd name="connsiteX17" fmla="*/ 538917 w 605733"/>
              <a:gd name="connsiteY17" fmla="*/ 500876 h 566288"/>
              <a:gd name="connsiteX18" fmla="*/ 512347 w 605733"/>
              <a:gd name="connsiteY18" fmla="*/ 490154 h 566288"/>
              <a:gd name="connsiteX19" fmla="*/ 491742 w 605733"/>
              <a:gd name="connsiteY19" fmla="*/ 513005 h 566288"/>
              <a:gd name="connsiteX20" fmla="*/ 505189 w 605733"/>
              <a:gd name="connsiteY20" fmla="*/ 538239 h 566288"/>
              <a:gd name="connsiteX21" fmla="*/ 465281 w 605733"/>
              <a:gd name="connsiteY21" fmla="*/ 559357 h 566288"/>
              <a:gd name="connsiteX22" fmla="*/ 451942 w 605733"/>
              <a:gd name="connsiteY22" fmla="*/ 534123 h 566288"/>
              <a:gd name="connsiteX23" fmla="*/ 436867 w 605733"/>
              <a:gd name="connsiteY23" fmla="*/ 537264 h 566288"/>
              <a:gd name="connsiteX24" fmla="*/ 421359 w 605733"/>
              <a:gd name="connsiteY24" fmla="*/ 538347 h 566288"/>
              <a:gd name="connsiteX25" fmla="*/ 415395 w 605733"/>
              <a:gd name="connsiteY25" fmla="*/ 566288 h 566288"/>
              <a:gd name="connsiteX26" fmla="*/ 371257 w 605733"/>
              <a:gd name="connsiteY26" fmla="*/ 556866 h 566288"/>
              <a:gd name="connsiteX27" fmla="*/ 377330 w 605733"/>
              <a:gd name="connsiteY27" fmla="*/ 528925 h 566288"/>
              <a:gd name="connsiteX28" fmla="*/ 351194 w 605733"/>
              <a:gd name="connsiteY28" fmla="*/ 512572 h 566288"/>
              <a:gd name="connsiteX29" fmla="*/ 328637 w 605733"/>
              <a:gd name="connsiteY29" fmla="*/ 530116 h 566288"/>
              <a:gd name="connsiteX30" fmla="*/ 300874 w 605733"/>
              <a:gd name="connsiteY30" fmla="*/ 494594 h 566288"/>
              <a:gd name="connsiteX31" fmla="*/ 323431 w 605733"/>
              <a:gd name="connsiteY31" fmla="*/ 477050 h 566288"/>
              <a:gd name="connsiteX32" fmla="*/ 313996 w 605733"/>
              <a:gd name="connsiteY32" fmla="*/ 447809 h 566288"/>
              <a:gd name="connsiteX33" fmla="*/ 285366 w 605733"/>
              <a:gd name="connsiteY33" fmla="*/ 446726 h 566288"/>
              <a:gd name="connsiteX34" fmla="*/ 286993 w 605733"/>
              <a:gd name="connsiteY34" fmla="*/ 401674 h 566288"/>
              <a:gd name="connsiteX35" fmla="*/ 315623 w 605733"/>
              <a:gd name="connsiteY35" fmla="*/ 402757 h 566288"/>
              <a:gd name="connsiteX36" fmla="*/ 327227 w 605733"/>
              <a:gd name="connsiteY36" fmla="*/ 374274 h 566288"/>
              <a:gd name="connsiteX37" fmla="*/ 305971 w 605733"/>
              <a:gd name="connsiteY37" fmla="*/ 355105 h 566288"/>
              <a:gd name="connsiteX38" fmla="*/ 336228 w 605733"/>
              <a:gd name="connsiteY38" fmla="*/ 321641 h 566288"/>
              <a:gd name="connsiteX39" fmla="*/ 357375 w 605733"/>
              <a:gd name="connsiteY39" fmla="*/ 340810 h 566288"/>
              <a:gd name="connsiteX40" fmla="*/ 384596 w 605733"/>
              <a:gd name="connsiteY40" fmla="*/ 326298 h 566288"/>
              <a:gd name="connsiteX41" fmla="*/ 380691 w 605733"/>
              <a:gd name="connsiteY41" fmla="*/ 298140 h 566288"/>
              <a:gd name="connsiteX42" fmla="*/ 493913 w 605733"/>
              <a:gd name="connsiteY42" fmla="*/ 143612 h 566288"/>
              <a:gd name="connsiteX43" fmla="*/ 476678 w 605733"/>
              <a:gd name="connsiteY43" fmla="*/ 148804 h 566288"/>
              <a:gd name="connsiteX44" fmla="*/ 458133 w 605733"/>
              <a:gd name="connsiteY44" fmla="*/ 210417 h 566288"/>
              <a:gd name="connsiteX45" fmla="*/ 519733 w 605733"/>
              <a:gd name="connsiteY45" fmla="*/ 228825 h 566288"/>
              <a:gd name="connsiteX46" fmla="*/ 538277 w 605733"/>
              <a:gd name="connsiteY46" fmla="*/ 167320 h 566288"/>
              <a:gd name="connsiteX47" fmla="*/ 511260 w 605733"/>
              <a:gd name="connsiteY47" fmla="*/ 145353 h 566288"/>
              <a:gd name="connsiteX48" fmla="*/ 493913 w 605733"/>
              <a:gd name="connsiteY48" fmla="*/ 143612 h 566288"/>
              <a:gd name="connsiteX49" fmla="*/ 192063 w 605733"/>
              <a:gd name="connsiteY49" fmla="*/ 108838 h 566288"/>
              <a:gd name="connsiteX50" fmla="*/ 111485 w 605733"/>
              <a:gd name="connsiteY50" fmla="*/ 189193 h 566288"/>
              <a:gd name="connsiteX51" fmla="*/ 192063 w 605733"/>
              <a:gd name="connsiteY51" fmla="*/ 269657 h 566288"/>
              <a:gd name="connsiteX52" fmla="*/ 272532 w 605733"/>
              <a:gd name="connsiteY52" fmla="*/ 189193 h 566288"/>
              <a:gd name="connsiteX53" fmla="*/ 192063 w 605733"/>
              <a:gd name="connsiteY53" fmla="*/ 108838 h 566288"/>
              <a:gd name="connsiteX54" fmla="*/ 502489 w 605733"/>
              <a:gd name="connsiteY54" fmla="*/ 80586 h 566288"/>
              <a:gd name="connsiteX55" fmla="*/ 537301 w 605733"/>
              <a:gd name="connsiteY55" fmla="*/ 87841 h 566288"/>
              <a:gd name="connsiteX56" fmla="*/ 532746 w 605733"/>
              <a:gd name="connsiteY56" fmla="*/ 109822 h 566288"/>
              <a:gd name="connsiteX57" fmla="*/ 553460 w 605733"/>
              <a:gd name="connsiteY57" fmla="*/ 122600 h 566288"/>
              <a:gd name="connsiteX58" fmla="*/ 571138 w 605733"/>
              <a:gd name="connsiteY58" fmla="*/ 108631 h 566288"/>
              <a:gd name="connsiteX59" fmla="*/ 593261 w 605733"/>
              <a:gd name="connsiteY59" fmla="*/ 136568 h 566288"/>
              <a:gd name="connsiteX60" fmla="*/ 575584 w 605733"/>
              <a:gd name="connsiteY60" fmla="*/ 150536 h 566288"/>
              <a:gd name="connsiteX61" fmla="*/ 583175 w 605733"/>
              <a:gd name="connsiteY61" fmla="*/ 173601 h 566288"/>
              <a:gd name="connsiteX62" fmla="*/ 605733 w 605733"/>
              <a:gd name="connsiteY62" fmla="*/ 174250 h 566288"/>
              <a:gd name="connsiteX63" fmla="*/ 604649 w 605733"/>
              <a:gd name="connsiteY63" fmla="*/ 209767 h 566288"/>
              <a:gd name="connsiteX64" fmla="*/ 582091 w 605733"/>
              <a:gd name="connsiteY64" fmla="*/ 209117 h 566288"/>
              <a:gd name="connsiteX65" fmla="*/ 573090 w 605733"/>
              <a:gd name="connsiteY65" fmla="*/ 231640 h 566288"/>
              <a:gd name="connsiteX66" fmla="*/ 590008 w 605733"/>
              <a:gd name="connsiteY66" fmla="*/ 246691 h 566288"/>
              <a:gd name="connsiteX67" fmla="*/ 566257 w 605733"/>
              <a:gd name="connsiteY67" fmla="*/ 273221 h 566288"/>
              <a:gd name="connsiteX68" fmla="*/ 549448 w 605733"/>
              <a:gd name="connsiteY68" fmla="*/ 258278 h 566288"/>
              <a:gd name="connsiteX69" fmla="*/ 539145 w 605733"/>
              <a:gd name="connsiteY69" fmla="*/ 264775 h 566288"/>
              <a:gd name="connsiteX70" fmla="*/ 528083 w 605733"/>
              <a:gd name="connsiteY70" fmla="*/ 269756 h 566288"/>
              <a:gd name="connsiteX71" fmla="*/ 531337 w 605733"/>
              <a:gd name="connsiteY71" fmla="*/ 292062 h 566288"/>
              <a:gd name="connsiteX72" fmla="*/ 495982 w 605733"/>
              <a:gd name="connsiteY72" fmla="*/ 297151 h 566288"/>
              <a:gd name="connsiteX73" fmla="*/ 492729 w 605733"/>
              <a:gd name="connsiteY73" fmla="*/ 274845 h 566288"/>
              <a:gd name="connsiteX74" fmla="*/ 468978 w 605733"/>
              <a:gd name="connsiteY74" fmla="*/ 269972 h 566288"/>
              <a:gd name="connsiteX75" fmla="*/ 457157 w 605733"/>
              <a:gd name="connsiteY75" fmla="*/ 289138 h 566288"/>
              <a:gd name="connsiteX76" fmla="*/ 426791 w 605733"/>
              <a:gd name="connsiteY76" fmla="*/ 270405 h 566288"/>
              <a:gd name="connsiteX77" fmla="*/ 438612 w 605733"/>
              <a:gd name="connsiteY77" fmla="*/ 251347 h 566288"/>
              <a:gd name="connsiteX78" fmla="*/ 423538 w 605733"/>
              <a:gd name="connsiteY78" fmla="*/ 232290 h 566288"/>
              <a:gd name="connsiteX79" fmla="*/ 402173 w 605733"/>
              <a:gd name="connsiteY79" fmla="*/ 239328 h 566288"/>
              <a:gd name="connsiteX80" fmla="*/ 391003 w 605733"/>
              <a:gd name="connsiteY80" fmla="*/ 205544 h 566288"/>
              <a:gd name="connsiteX81" fmla="*/ 412368 w 605733"/>
              <a:gd name="connsiteY81" fmla="*/ 198506 h 566288"/>
              <a:gd name="connsiteX82" fmla="*/ 413127 w 605733"/>
              <a:gd name="connsiteY82" fmla="*/ 174250 h 566288"/>
              <a:gd name="connsiteX83" fmla="*/ 392196 w 605733"/>
              <a:gd name="connsiteY83" fmla="*/ 165913 h 566288"/>
              <a:gd name="connsiteX84" fmla="*/ 405318 w 605733"/>
              <a:gd name="connsiteY84" fmla="*/ 132778 h 566288"/>
              <a:gd name="connsiteX85" fmla="*/ 426249 w 605733"/>
              <a:gd name="connsiteY85" fmla="*/ 141116 h 566288"/>
              <a:gd name="connsiteX86" fmla="*/ 442408 w 605733"/>
              <a:gd name="connsiteY86" fmla="*/ 123033 h 566288"/>
              <a:gd name="connsiteX87" fmla="*/ 431780 w 605733"/>
              <a:gd name="connsiteY87" fmla="*/ 103217 h 566288"/>
              <a:gd name="connsiteX88" fmla="*/ 463122 w 605733"/>
              <a:gd name="connsiteY88" fmla="*/ 86325 h 566288"/>
              <a:gd name="connsiteX89" fmla="*/ 473858 w 605733"/>
              <a:gd name="connsiteY89" fmla="*/ 106141 h 566288"/>
              <a:gd name="connsiteX90" fmla="*/ 497934 w 605733"/>
              <a:gd name="connsiteY90" fmla="*/ 102676 h 566288"/>
              <a:gd name="connsiteX91" fmla="*/ 160504 w 605733"/>
              <a:gd name="connsiteY91" fmla="*/ 0 h 566288"/>
              <a:gd name="connsiteX92" fmla="*/ 223513 w 605733"/>
              <a:gd name="connsiteY92" fmla="*/ 0 h 566288"/>
              <a:gd name="connsiteX93" fmla="*/ 223513 w 605733"/>
              <a:gd name="connsiteY93" fmla="*/ 39853 h 566288"/>
              <a:gd name="connsiteX94" fmla="*/ 263964 w 605733"/>
              <a:gd name="connsiteY94" fmla="*/ 54581 h 566288"/>
              <a:gd name="connsiteX95" fmla="*/ 289667 w 605733"/>
              <a:gd name="connsiteY95" fmla="*/ 24042 h 566288"/>
              <a:gd name="connsiteX96" fmla="*/ 337926 w 605733"/>
              <a:gd name="connsiteY96" fmla="*/ 64545 h 566288"/>
              <a:gd name="connsiteX97" fmla="*/ 312224 w 605733"/>
              <a:gd name="connsiteY97" fmla="*/ 95084 h 566288"/>
              <a:gd name="connsiteX98" fmla="*/ 333805 w 605733"/>
              <a:gd name="connsiteY98" fmla="*/ 132230 h 566288"/>
              <a:gd name="connsiteX99" fmla="*/ 373064 w 605733"/>
              <a:gd name="connsiteY99" fmla="*/ 125407 h 566288"/>
              <a:gd name="connsiteX100" fmla="*/ 384017 w 605733"/>
              <a:gd name="connsiteY100" fmla="*/ 187352 h 566288"/>
              <a:gd name="connsiteX101" fmla="*/ 344759 w 605733"/>
              <a:gd name="connsiteY101" fmla="*/ 194283 h 566288"/>
              <a:gd name="connsiteX102" fmla="*/ 337276 w 605733"/>
              <a:gd name="connsiteY102" fmla="*/ 236627 h 566288"/>
              <a:gd name="connsiteX103" fmla="*/ 371871 w 605733"/>
              <a:gd name="connsiteY103" fmla="*/ 256554 h 566288"/>
              <a:gd name="connsiteX104" fmla="*/ 340312 w 605733"/>
              <a:gd name="connsiteY104" fmla="*/ 311027 h 566288"/>
              <a:gd name="connsiteX105" fmla="*/ 305717 w 605733"/>
              <a:gd name="connsiteY105" fmla="*/ 291100 h 566288"/>
              <a:gd name="connsiteX106" fmla="*/ 272749 w 605733"/>
              <a:gd name="connsiteY106" fmla="*/ 318716 h 566288"/>
              <a:gd name="connsiteX107" fmla="*/ 286413 w 605733"/>
              <a:gd name="connsiteY107" fmla="*/ 356186 h 566288"/>
              <a:gd name="connsiteX108" fmla="*/ 227200 w 605733"/>
              <a:gd name="connsiteY108" fmla="*/ 377737 h 566288"/>
              <a:gd name="connsiteX109" fmla="*/ 213536 w 605733"/>
              <a:gd name="connsiteY109" fmla="*/ 340267 h 566288"/>
              <a:gd name="connsiteX110" fmla="*/ 192063 w 605733"/>
              <a:gd name="connsiteY110" fmla="*/ 341783 h 566288"/>
              <a:gd name="connsiteX111" fmla="*/ 170481 w 605733"/>
              <a:gd name="connsiteY111" fmla="*/ 340267 h 566288"/>
              <a:gd name="connsiteX112" fmla="*/ 156817 w 605733"/>
              <a:gd name="connsiteY112" fmla="*/ 377737 h 566288"/>
              <a:gd name="connsiteX113" fmla="*/ 97604 w 605733"/>
              <a:gd name="connsiteY113" fmla="*/ 356186 h 566288"/>
              <a:gd name="connsiteX114" fmla="*/ 111268 w 605733"/>
              <a:gd name="connsiteY114" fmla="*/ 318716 h 566288"/>
              <a:gd name="connsiteX115" fmla="*/ 78408 w 605733"/>
              <a:gd name="connsiteY115" fmla="*/ 291100 h 566288"/>
              <a:gd name="connsiteX116" fmla="*/ 43705 w 605733"/>
              <a:gd name="connsiteY116" fmla="*/ 311027 h 566288"/>
              <a:gd name="connsiteX117" fmla="*/ 12255 w 605733"/>
              <a:gd name="connsiteY117" fmla="*/ 256554 h 566288"/>
              <a:gd name="connsiteX118" fmla="*/ 46741 w 605733"/>
              <a:gd name="connsiteY118" fmla="*/ 236627 h 566288"/>
              <a:gd name="connsiteX119" fmla="*/ 39258 w 605733"/>
              <a:gd name="connsiteY119" fmla="*/ 194283 h 566288"/>
              <a:gd name="connsiteX120" fmla="*/ 0 w 605733"/>
              <a:gd name="connsiteY120" fmla="*/ 187352 h 566288"/>
              <a:gd name="connsiteX121" fmla="*/ 10953 w 605733"/>
              <a:gd name="connsiteY121" fmla="*/ 125407 h 566288"/>
              <a:gd name="connsiteX122" fmla="*/ 50212 w 605733"/>
              <a:gd name="connsiteY122" fmla="*/ 132230 h 566288"/>
              <a:gd name="connsiteX123" fmla="*/ 71793 w 605733"/>
              <a:gd name="connsiteY123" fmla="*/ 95084 h 566288"/>
              <a:gd name="connsiteX124" fmla="*/ 46091 w 605733"/>
              <a:gd name="connsiteY124" fmla="*/ 64545 h 566288"/>
              <a:gd name="connsiteX125" fmla="*/ 94459 w 605733"/>
              <a:gd name="connsiteY125" fmla="*/ 24042 h 566288"/>
              <a:gd name="connsiteX126" fmla="*/ 120053 w 605733"/>
              <a:gd name="connsiteY126" fmla="*/ 54581 h 566288"/>
              <a:gd name="connsiteX127" fmla="*/ 160504 w 605733"/>
              <a:gd name="connsiteY127" fmla="*/ 39853 h 56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5733" h="566288">
                <a:moveTo>
                  <a:pt x="413768" y="372108"/>
                </a:moveTo>
                <a:cubicBezTo>
                  <a:pt x="382318" y="376440"/>
                  <a:pt x="360195" y="405573"/>
                  <a:pt x="364641" y="437088"/>
                </a:cubicBezTo>
                <a:cubicBezTo>
                  <a:pt x="368979" y="468494"/>
                  <a:pt x="398152" y="490479"/>
                  <a:pt x="429710" y="486147"/>
                </a:cubicBezTo>
                <a:cubicBezTo>
                  <a:pt x="461160" y="481707"/>
                  <a:pt x="483174" y="452574"/>
                  <a:pt x="478837" y="421168"/>
                </a:cubicBezTo>
                <a:cubicBezTo>
                  <a:pt x="474390" y="389761"/>
                  <a:pt x="445218" y="367776"/>
                  <a:pt x="413768" y="372108"/>
                </a:cubicBezTo>
                <a:close/>
                <a:moveTo>
                  <a:pt x="425372" y="291859"/>
                </a:moveTo>
                <a:lnTo>
                  <a:pt x="429276" y="320125"/>
                </a:lnTo>
                <a:cubicBezTo>
                  <a:pt x="439795" y="320883"/>
                  <a:pt x="449881" y="323049"/>
                  <a:pt x="459424" y="326623"/>
                </a:cubicBezTo>
                <a:lnTo>
                  <a:pt x="474607" y="302364"/>
                </a:lnTo>
                <a:lnTo>
                  <a:pt x="512781" y="326298"/>
                </a:lnTo>
                <a:lnTo>
                  <a:pt x="497598" y="350557"/>
                </a:lnTo>
                <a:cubicBezTo>
                  <a:pt x="504972" y="357596"/>
                  <a:pt x="511371" y="365719"/>
                  <a:pt x="516576" y="374708"/>
                </a:cubicBezTo>
                <a:lnTo>
                  <a:pt x="543797" y="365935"/>
                </a:lnTo>
                <a:lnTo>
                  <a:pt x="557678" y="408822"/>
                </a:lnTo>
                <a:lnTo>
                  <a:pt x="530458" y="417594"/>
                </a:lnTo>
                <a:cubicBezTo>
                  <a:pt x="531651" y="428099"/>
                  <a:pt x="531217" y="438495"/>
                  <a:pt x="529373" y="448351"/>
                </a:cubicBezTo>
                <a:lnTo>
                  <a:pt x="555834" y="459072"/>
                </a:lnTo>
                <a:lnTo>
                  <a:pt x="538917" y="500876"/>
                </a:lnTo>
                <a:lnTo>
                  <a:pt x="512347" y="490154"/>
                </a:lnTo>
                <a:cubicBezTo>
                  <a:pt x="506599" y="498601"/>
                  <a:pt x="499659" y="506291"/>
                  <a:pt x="491742" y="513005"/>
                </a:cubicBezTo>
                <a:lnTo>
                  <a:pt x="505189" y="538239"/>
                </a:lnTo>
                <a:lnTo>
                  <a:pt x="465281" y="559357"/>
                </a:lnTo>
                <a:lnTo>
                  <a:pt x="451942" y="534123"/>
                </a:lnTo>
                <a:cubicBezTo>
                  <a:pt x="447061" y="535531"/>
                  <a:pt x="441964" y="536614"/>
                  <a:pt x="436867" y="537264"/>
                </a:cubicBezTo>
                <a:cubicBezTo>
                  <a:pt x="431662" y="538022"/>
                  <a:pt x="426456" y="538347"/>
                  <a:pt x="421359" y="538347"/>
                </a:cubicBezTo>
                <a:lnTo>
                  <a:pt x="415395" y="566288"/>
                </a:lnTo>
                <a:lnTo>
                  <a:pt x="371257" y="556866"/>
                </a:lnTo>
                <a:lnTo>
                  <a:pt x="377330" y="528925"/>
                </a:lnTo>
                <a:cubicBezTo>
                  <a:pt x="367895" y="524701"/>
                  <a:pt x="359110" y="519178"/>
                  <a:pt x="351194" y="512572"/>
                </a:cubicBezTo>
                <a:lnTo>
                  <a:pt x="328637" y="530116"/>
                </a:lnTo>
                <a:lnTo>
                  <a:pt x="300874" y="494594"/>
                </a:lnTo>
                <a:lnTo>
                  <a:pt x="323431" y="477050"/>
                </a:lnTo>
                <a:cubicBezTo>
                  <a:pt x="318985" y="467953"/>
                  <a:pt x="315731" y="458206"/>
                  <a:pt x="313996" y="447809"/>
                </a:cubicBezTo>
                <a:lnTo>
                  <a:pt x="285366" y="446726"/>
                </a:lnTo>
                <a:lnTo>
                  <a:pt x="286993" y="401674"/>
                </a:lnTo>
                <a:lnTo>
                  <a:pt x="315623" y="402757"/>
                </a:lnTo>
                <a:cubicBezTo>
                  <a:pt x="318117" y="392685"/>
                  <a:pt x="322021" y="383047"/>
                  <a:pt x="327227" y="374274"/>
                </a:cubicBezTo>
                <a:lnTo>
                  <a:pt x="305971" y="355105"/>
                </a:lnTo>
                <a:lnTo>
                  <a:pt x="336228" y="321641"/>
                </a:lnTo>
                <a:lnTo>
                  <a:pt x="357375" y="340810"/>
                </a:lnTo>
                <a:cubicBezTo>
                  <a:pt x="365617" y="334745"/>
                  <a:pt x="374727" y="329872"/>
                  <a:pt x="384596" y="326298"/>
                </a:cubicBezTo>
                <a:lnTo>
                  <a:pt x="380691" y="298140"/>
                </a:lnTo>
                <a:close/>
                <a:moveTo>
                  <a:pt x="493913" y="143612"/>
                </a:moveTo>
                <a:cubicBezTo>
                  <a:pt x="488038" y="144155"/>
                  <a:pt x="482182" y="145854"/>
                  <a:pt x="476678" y="148804"/>
                </a:cubicBezTo>
                <a:cubicBezTo>
                  <a:pt x="454554" y="160715"/>
                  <a:pt x="446204" y="188327"/>
                  <a:pt x="458133" y="210417"/>
                </a:cubicBezTo>
                <a:cubicBezTo>
                  <a:pt x="470063" y="232398"/>
                  <a:pt x="497717" y="240736"/>
                  <a:pt x="519733" y="228825"/>
                </a:cubicBezTo>
                <a:cubicBezTo>
                  <a:pt x="541856" y="217022"/>
                  <a:pt x="550207" y="189410"/>
                  <a:pt x="538277" y="167320"/>
                </a:cubicBezTo>
                <a:cubicBezTo>
                  <a:pt x="532313" y="156276"/>
                  <a:pt x="522417" y="148696"/>
                  <a:pt x="511260" y="145353"/>
                </a:cubicBezTo>
                <a:cubicBezTo>
                  <a:pt x="505681" y="143681"/>
                  <a:pt x="499788" y="143069"/>
                  <a:pt x="493913" y="143612"/>
                </a:cubicBezTo>
                <a:close/>
                <a:moveTo>
                  <a:pt x="192063" y="108838"/>
                </a:moveTo>
                <a:cubicBezTo>
                  <a:pt x="147599" y="108838"/>
                  <a:pt x="111485" y="144900"/>
                  <a:pt x="111485" y="189193"/>
                </a:cubicBezTo>
                <a:cubicBezTo>
                  <a:pt x="111485" y="233595"/>
                  <a:pt x="147599" y="269657"/>
                  <a:pt x="192063" y="269657"/>
                </a:cubicBezTo>
                <a:cubicBezTo>
                  <a:pt x="236418" y="269657"/>
                  <a:pt x="272532" y="233595"/>
                  <a:pt x="272532" y="189193"/>
                </a:cubicBezTo>
                <a:cubicBezTo>
                  <a:pt x="272532" y="144900"/>
                  <a:pt x="236418" y="108838"/>
                  <a:pt x="192063" y="108838"/>
                </a:cubicBezTo>
                <a:close/>
                <a:moveTo>
                  <a:pt x="502489" y="80586"/>
                </a:moveTo>
                <a:lnTo>
                  <a:pt x="537301" y="87841"/>
                </a:lnTo>
                <a:lnTo>
                  <a:pt x="532746" y="109822"/>
                </a:lnTo>
                <a:cubicBezTo>
                  <a:pt x="540229" y="113071"/>
                  <a:pt x="547170" y="117402"/>
                  <a:pt x="553460" y="122600"/>
                </a:cubicBezTo>
                <a:lnTo>
                  <a:pt x="571138" y="108631"/>
                </a:lnTo>
                <a:lnTo>
                  <a:pt x="593261" y="136568"/>
                </a:lnTo>
                <a:lnTo>
                  <a:pt x="575584" y="150536"/>
                </a:lnTo>
                <a:cubicBezTo>
                  <a:pt x="579271" y="158008"/>
                  <a:pt x="581766" y="165696"/>
                  <a:pt x="583175" y="173601"/>
                </a:cubicBezTo>
                <a:lnTo>
                  <a:pt x="605733" y="174250"/>
                </a:lnTo>
                <a:lnTo>
                  <a:pt x="604649" y="209767"/>
                </a:lnTo>
                <a:lnTo>
                  <a:pt x="582091" y="209117"/>
                </a:lnTo>
                <a:cubicBezTo>
                  <a:pt x="580139" y="217022"/>
                  <a:pt x="577211" y="224602"/>
                  <a:pt x="573090" y="231640"/>
                </a:cubicBezTo>
                <a:lnTo>
                  <a:pt x="590008" y="246691"/>
                </a:lnTo>
                <a:lnTo>
                  <a:pt x="566257" y="273221"/>
                </a:lnTo>
                <a:lnTo>
                  <a:pt x="549448" y="258278"/>
                </a:lnTo>
                <a:cubicBezTo>
                  <a:pt x="546194" y="260660"/>
                  <a:pt x="542832" y="262825"/>
                  <a:pt x="539145" y="264775"/>
                </a:cubicBezTo>
                <a:cubicBezTo>
                  <a:pt x="535566" y="266724"/>
                  <a:pt x="531770" y="268348"/>
                  <a:pt x="528083" y="269756"/>
                </a:cubicBezTo>
                <a:lnTo>
                  <a:pt x="531337" y="292062"/>
                </a:lnTo>
                <a:lnTo>
                  <a:pt x="495982" y="297151"/>
                </a:lnTo>
                <a:lnTo>
                  <a:pt x="492729" y="274845"/>
                </a:lnTo>
                <a:cubicBezTo>
                  <a:pt x="484595" y="274412"/>
                  <a:pt x="476678" y="272679"/>
                  <a:pt x="468978" y="269972"/>
                </a:cubicBezTo>
                <a:lnTo>
                  <a:pt x="457157" y="289138"/>
                </a:lnTo>
                <a:lnTo>
                  <a:pt x="426791" y="270405"/>
                </a:lnTo>
                <a:lnTo>
                  <a:pt x="438612" y="251347"/>
                </a:lnTo>
                <a:cubicBezTo>
                  <a:pt x="432865" y="245825"/>
                  <a:pt x="427767" y="239436"/>
                  <a:pt x="423538" y="232290"/>
                </a:cubicBezTo>
                <a:lnTo>
                  <a:pt x="402173" y="239328"/>
                </a:lnTo>
                <a:lnTo>
                  <a:pt x="391003" y="205544"/>
                </a:lnTo>
                <a:lnTo>
                  <a:pt x="412368" y="198506"/>
                </a:lnTo>
                <a:cubicBezTo>
                  <a:pt x="411500" y="190276"/>
                  <a:pt x="411717" y="182155"/>
                  <a:pt x="413127" y="174250"/>
                </a:cubicBezTo>
                <a:lnTo>
                  <a:pt x="392196" y="165913"/>
                </a:lnTo>
                <a:lnTo>
                  <a:pt x="405318" y="132778"/>
                </a:lnTo>
                <a:lnTo>
                  <a:pt x="426249" y="141116"/>
                </a:lnTo>
                <a:cubicBezTo>
                  <a:pt x="430696" y="134402"/>
                  <a:pt x="436118" y="128339"/>
                  <a:pt x="442408" y="123033"/>
                </a:cubicBezTo>
                <a:lnTo>
                  <a:pt x="431780" y="103217"/>
                </a:lnTo>
                <a:lnTo>
                  <a:pt x="463122" y="86325"/>
                </a:lnTo>
                <a:lnTo>
                  <a:pt x="473858" y="106141"/>
                </a:lnTo>
                <a:cubicBezTo>
                  <a:pt x="481775" y="103758"/>
                  <a:pt x="489800" y="102676"/>
                  <a:pt x="497934" y="102676"/>
                </a:cubicBezTo>
                <a:close/>
                <a:moveTo>
                  <a:pt x="160504" y="0"/>
                </a:moveTo>
                <a:lnTo>
                  <a:pt x="223513" y="0"/>
                </a:lnTo>
                <a:lnTo>
                  <a:pt x="223513" y="39853"/>
                </a:lnTo>
                <a:cubicBezTo>
                  <a:pt x="237828" y="42885"/>
                  <a:pt x="251384" y="47867"/>
                  <a:pt x="263964" y="54581"/>
                </a:cubicBezTo>
                <a:lnTo>
                  <a:pt x="289667" y="24042"/>
                </a:lnTo>
                <a:lnTo>
                  <a:pt x="337926" y="64545"/>
                </a:lnTo>
                <a:lnTo>
                  <a:pt x="312224" y="95084"/>
                </a:lnTo>
                <a:cubicBezTo>
                  <a:pt x="321117" y="106347"/>
                  <a:pt x="328383" y="118801"/>
                  <a:pt x="333805" y="132230"/>
                </a:cubicBezTo>
                <a:lnTo>
                  <a:pt x="373064" y="125407"/>
                </a:lnTo>
                <a:lnTo>
                  <a:pt x="384017" y="187352"/>
                </a:lnTo>
                <a:lnTo>
                  <a:pt x="344759" y="194283"/>
                </a:lnTo>
                <a:cubicBezTo>
                  <a:pt x="344216" y="209012"/>
                  <a:pt x="341614" y="223198"/>
                  <a:pt x="337276" y="236627"/>
                </a:cubicBezTo>
                <a:lnTo>
                  <a:pt x="371871" y="256554"/>
                </a:lnTo>
                <a:lnTo>
                  <a:pt x="340312" y="311027"/>
                </a:lnTo>
                <a:lnTo>
                  <a:pt x="305717" y="291100"/>
                </a:lnTo>
                <a:cubicBezTo>
                  <a:pt x="296065" y="301713"/>
                  <a:pt x="285003" y="311027"/>
                  <a:pt x="272749" y="318716"/>
                </a:cubicBezTo>
                <a:lnTo>
                  <a:pt x="286413" y="356186"/>
                </a:lnTo>
                <a:lnTo>
                  <a:pt x="227200" y="377737"/>
                </a:lnTo>
                <a:lnTo>
                  <a:pt x="213536" y="340267"/>
                </a:lnTo>
                <a:cubicBezTo>
                  <a:pt x="206486" y="341241"/>
                  <a:pt x="199329" y="341783"/>
                  <a:pt x="192063" y="341783"/>
                </a:cubicBezTo>
                <a:cubicBezTo>
                  <a:pt x="184688" y="341783"/>
                  <a:pt x="177531" y="341241"/>
                  <a:pt x="170481" y="340267"/>
                </a:cubicBezTo>
                <a:lnTo>
                  <a:pt x="156817" y="377737"/>
                </a:lnTo>
                <a:lnTo>
                  <a:pt x="97604" y="356186"/>
                </a:lnTo>
                <a:lnTo>
                  <a:pt x="111268" y="318716"/>
                </a:lnTo>
                <a:cubicBezTo>
                  <a:pt x="99014" y="311027"/>
                  <a:pt x="87952" y="301713"/>
                  <a:pt x="78408" y="291100"/>
                </a:cubicBezTo>
                <a:lnTo>
                  <a:pt x="43705" y="311027"/>
                </a:lnTo>
                <a:lnTo>
                  <a:pt x="12255" y="256554"/>
                </a:lnTo>
                <a:lnTo>
                  <a:pt x="46741" y="236627"/>
                </a:lnTo>
                <a:cubicBezTo>
                  <a:pt x="42403" y="223198"/>
                  <a:pt x="39801" y="209012"/>
                  <a:pt x="39258" y="194283"/>
                </a:cubicBezTo>
                <a:lnTo>
                  <a:pt x="0" y="187352"/>
                </a:lnTo>
                <a:lnTo>
                  <a:pt x="10953" y="125407"/>
                </a:lnTo>
                <a:lnTo>
                  <a:pt x="50212" y="132230"/>
                </a:lnTo>
                <a:cubicBezTo>
                  <a:pt x="55634" y="118801"/>
                  <a:pt x="63009" y="106347"/>
                  <a:pt x="71793" y="95084"/>
                </a:cubicBezTo>
                <a:lnTo>
                  <a:pt x="46091" y="64545"/>
                </a:lnTo>
                <a:lnTo>
                  <a:pt x="94459" y="24042"/>
                </a:lnTo>
                <a:lnTo>
                  <a:pt x="120053" y="54581"/>
                </a:lnTo>
                <a:cubicBezTo>
                  <a:pt x="132633" y="47867"/>
                  <a:pt x="146189" y="42885"/>
                  <a:pt x="160504" y="39853"/>
                </a:cubicBezTo>
                <a:close/>
              </a:path>
            </a:pathLst>
          </a:custGeom>
          <a:solidFill>
            <a:schemeClr val="bg1"/>
          </a:solidFill>
          <a:ln>
            <a:noFill/>
          </a:ln>
        </p:spPr>
      </p:sp>
      <p:grpSp>
        <p:nvGrpSpPr>
          <p:cNvPr id="49" name="组合 48"/>
          <p:cNvGrpSpPr/>
          <p:nvPr/>
        </p:nvGrpSpPr>
        <p:grpSpPr>
          <a:xfrm>
            <a:off x="1373986" y="3092450"/>
            <a:ext cx="9583442" cy="673101"/>
            <a:chOff x="1373986" y="3092450"/>
            <a:chExt cx="9583442" cy="673101"/>
          </a:xfrm>
        </p:grpSpPr>
        <p:sp>
          <p:nvSpPr>
            <p:cNvPr id="50" name="椭圆 25"/>
            <p:cNvSpPr/>
            <p:nvPr/>
          </p:nvSpPr>
          <p:spPr>
            <a:xfrm>
              <a:off x="1373986" y="3092451"/>
              <a:ext cx="673100" cy="673100"/>
            </a:xfrm>
            <a:custGeom>
              <a:avLst/>
              <a:gdLst>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 name="connsiteX0" fmla="*/ 1373986 w 2047086"/>
                <a:gd name="connsiteY0" fmla="*/ 3429001 h 3765551"/>
                <a:gd name="connsiteX1" fmla="*/ 0 w 2047086"/>
                <a:gd name="connsiteY1" fmla="*/ 0 h 3765551"/>
                <a:gd name="connsiteX2" fmla="*/ 1710536 w 2047086"/>
                <a:gd name="connsiteY2" fmla="*/ 3092451 h 3765551"/>
                <a:gd name="connsiteX3" fmla="*/ 2047086 w 2047086"/>
                <a:gd name="connsiteY3" fmla="*/ 3429001 h 3765551"/>
                <a:gd name="connsiteX4" fmla="*/ 1710536 w 2047086"/>
                <a:gd name="connsiteY4" fmla="*/ 3765551 h 3765551"/>
                <a:gd name="connsiteX5" fmla="*/ 1373986 w 2047086"/>
                <a:gd name="connsiteY5" fmla="*/ 3429001 h 3765551"/>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100" h="673100">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任意多边形 50"/>
            <p:cNvSpPr/>
            <p:nvPr/>
          </p:nvSpPr>
          <p:spPr>
            <a:xfrm>
              <a:off x="4344100" y="3092451"/>
              <a:ext cx="673100" cy="673100"/>
            </a:xfrm>
            <a:custGeom>
              <a:avLst/>
              <a:gdLst/>
              <a:ahLst/>
              <a:cxnLst/>
              <a:rect l="0" t="0" r="0" b="0"/>
              <a:pathLst>
                <a:path w="673101" h="673101">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2" name="任意多边形 51"/>
            <p:cNvSpPr/>
            <p:nvPr/>
          </p:nvSpPr>
          <p:spPr>
            <a:xfrm>
              <a:off x="7314214" y="3092450"/>
              <a:ext cx="673100" cy="673100"/>
            </a:xfrm>
            <a:custGeom>
              <a:avLst/>
              <a:gdLst/>
              <a:ahLst/>
              <a:cxnLst/>
              <a:rect l="0" t="0" r="0" b="0"/>
              <a:pathLst>
                <a:path w="673101" h="673101">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3" name="椭圆 26"/>
            <p:cNvSpPr/>
            <p:nvPr/>
          </p:nvSpPr>
          <p:spPr>
            <a:xfrm>
              <a:off x="10284328" y="3092450"/>
              <a:ext cx="673100" cy="673100"/>
            </a:xfrm>
            <a:custGeom>
              <a:avLst/>
              <a:gdLst>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 name="connsiteX0" fmla="*/ 10284328 w 10957428"/>
                <a:gd name="connsiteY0" fmla="*/ 3429000 h 3765550"/>
                <a:gd name="connsiteX1" fmla="*/ 0 w 10957428"/>
                <a:gd name="connsiteY1" fmla="*/ 0 h 3765550"/>
                <a:gd name="connsiteX2" fmla="*/ 10620878 w 10957428"/>
                <a:gd name="connsiteY2" fmla="*/ 3092450 h 3765550"/>
                <a:gd name="connsiteX3" fmla="*/ 10957428 w 10957428"/>
                <a:gd name="connsiteY3" fmla="*/ 3429000 h 3765550"/>
                <a:gd name="connsiteX4" fmla="*/ 10620878 w 10957428"/>
                <a:gd name="connsiteY4" fmla="*/ 3765550 h 3765550"/>
                <a:gd name="connsiteX5" fmla="*/ 10284328 w 10957428"/>
                <a:gd name="connsiteY5" fmla="*/ 3429000 h 3765550"/>
                <a:gd name="connsiteX0" fmla="*/ 0 w 673100"/>
                <a:gd name="connsiteY0" fmla="*/ 336550 h 673100"/>
                <a:gd name="connsiteX1" fmla="*/ 336550 w 673100"/>
                <a:gd name="connsiteY1" fmla="*/ 0 h 673100"/>
                <a:gd name="connsiteX2" fmla="*/ 673100 w 673100"/>
                <a:gd name="connsiteY2" fmla="*/ 336550 h 673100"/>
                <a:gd name="connsiteX3" fmla="*/ 336550 w 673100"/>
                <a:gd name="connsiteY3" fmla="*/ 673100 h 673100"/>
                <a:gd name="connsiteX4" fmla="*/ 0 w 673100"/>
                <a:gd name="connsiteY4" fmla="*/ 336550 h 67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100" h="673100">
                  <a:moveTo>
                    <a:pt x="0" y="336550"/>
                  </a:moveTo>
                  <a:cubicBezTo>
                    <a:pt x="0" y="150679"/>
                    <a:pt x="150679" y="0"/>
                    <a:pt x="336550" y="0"/>
                  </a:cubicBezTo>
                  <a:cubicBezTo>
                    <a:pt x="522421" y="0"/>
                    <a:pt x="673100" y="150679"/>
                    <a:pt x="673100" y="336550"/>
                  </a:cubicBezTo>
                  <a:cubicBezTo>
                    <a:pt x="673100" y="522421"/>
                    <a:pt x="522421" y="673100"/>
                    <a:pt x="336550" y="673100"/>
                  </a:cubicBezTo>
                  <a:cubicBezTo>
                    <a:pt x="150679" y="673100"/>
                    <a:pt x="0" y="522421"/>
                    <a:pt x="0" y="3365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523794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8" name="组合 7"/>
          <p:cNvGrpSpPr/>
          <p:nvPr/>
        </p:nvGrpSpPr>
        <p:grpSpPr>
          <a:xfrm>
            <a:off x="5250987" y="515607"/>
            <a:ext cx="1817023" cy="2696222"/>
            <a:chOff x="8185373" y="451612"/>
            <a:chExt cx="2167135" cy="3215742"/>
          </a:xfrm>
        </p:grpSpPr>
        <p:cxnSp>
          <p:nvCxnSpPr>
            <p:cNvPr id="23" name="直接连接符 22"/>
            <p:cNvCxnSpPr/>
            <p:nvPr/>
          </p:nvCxnSpPr>
          <p:spPr>
            <a:xfrm flipV="1">
              <a:off x="9204299" y="2616662"/>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rot="19059670" flipV="1">
              <a:off x="9095597" y="2893732"/>
              <a:ext cx="456428" cy="7029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等腰三角形 19"/>
            <p:cNvSpPr/>
            <p:nvPr/>
          </p:nvSpPr>
          <p:spPr>
            <a:xfrm rot="4697524">
              <a:off x="9447981" y="1371564"/>
              <a:ext cx="159042" cy="29110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等腰三角形 19"/>
            <p:cNvSpPr/>
            <p:nvPr/>
          </p:nvSpPr>
          <p:spPr>
            <a:xfrm rot="6278879">
              <a:off x="9211893" y="876572"/>
              <a:ext cx="252548" cy="50163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圆角矩形 24"/>
            <p:cNvSpPr/>
            <p:nvPr/>
          </p:nvSpPr>
          <p:spPr>
            <a:xfrm rot="19059670" flipV="1">
              <a:off x="9240051" y="2200087"/>
              <a:ext cx="916564"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椭圆 25"/>
            <p:cNvSpPr/>
            <p:nvPr/>
          </p:nvSpPr>
          <p:spPr>
            <a:xfrm>
              <a:off x="9542374" y="2647275"/>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文本框 41"/>
            <p:cNvSpPr txBox="1"/>
            <p:nvPr/>
          </p:nvSpPr>
          <p:spPr>
            <a:xfrm>
              <a:off x="8396796" y="1001643"/>
              <a:ext cx="1119376" cy="657248"/>
            </a:xfrm>
            <a:custGeom>
              <a:avLst/>
              <a:gdLst/>
              <a:ahLst/>
              <a:cxnLst/>
              <a:rect l="l" t="t" r="r" b="b"/>
              <a:pathLst>
                <a:path w="1119376" h="657248">
                  <a:moveTo>
                    <a:pt x="706208" y="0"/>
                  </a:moveTo>
                  <a:cubicBezTo>
                    <a:pt x="862731" y="0"/>
                    <a:pt x="994774" y="32547"/>
                    <a:pt x="1102337" y="97642"/>
                  </a:cubicBezTo>
                  <a:lnTo>
                    <a:pt x="1119376" y="110660"/>
                  </a:lnTo>
                  <a:lnTo>
                    <a:pt x="927561" y="278666"/>
                  </a:lnTo>
                  <a:lnTo>
                    <a:pt x="865512" y="248323"/>
                  </a:lnTo>
                  <a:cubicBezTo>
                    <a:pt x="816182" y="230148"/>
                    <a:pt x="761102" y="221061"/>
                    <a:pt x="700273" y="221061"/>
                  </a:cubicBezTo>
                  <a:cubicBezTo>
                    <a:pt x="571692" y="221061"/>
                    <a:pt x="468827" y="259636"/>
                    <a:pt x="391678" y="336784"/>
                  </a:cubicBezTo>
                  <a:cubicBezTo>
                    <a:pt x="314529" y="413933"/>
                    <a:pt x="275460" y="520754"/>
                    <a:pt x="274471" y="657248"/>
                  </a:cubicBezTo>
                  <a:lnTo>
                    <a:pt x="0" y="629059"/>
                  </a:lnTo>
                  <a:cubicBezTo>
                    <a:pt x="18792" y="424318"/>
                    <a:pt x="89512" y="268290"/>
                    <a:pt x="212159" y="160974"/>
                  </a:cubicBezTo>
                  <a:cubicBezTo>
                    <a:pt x="334805" y="53658"/>
                    <a:pt x="499488" y="0"/>
                    <a:pt x="70620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40" name="文本框 39"/>
            <p:cNvSpPr txBox="1"/>
            <p:nvPr/>
          </p:nvSpPr>
          <p:spPr>
            <a:xfrm>
              <a:off x="8346114" y="1347360"/>
              <a:ext cx="1434909" cy="1838187"/>
            </a:xfrm>
            <a:custGeom>
              <a:avLst/>
              <a:gdLst/>
              <a:ahLst/>
              <a:cxnLst/>
              <a:rect l="l" t="t" r="r" b="b"/>
              <a:pathLst>
                <a:path w="1434909" h="1838187">
                  <a:moveTo>
                    <a:pt x="1376907" y="0"/>
                  </a:moveTo>
                  <a:lnTo>
                    <a:pt x="1389287" y="22224"/>
                  </a:lnTo>
                  <a:cubicBezTo>
                    <a:pt x="1419702" y="93933"/>
                    <a:pt x="1434909" y="172565"/>
                    <a:pt x="1434909" y="258121"/>
                  </a:cubicBezTo>
                  <a:cubicBezTo>
                    <a:pt x="1434909" y="345160"/>
                    <a:pt x="1417105" y="430716"/>
                    <a:pt x="1381498" y="514789"/>
                  </a:cubicBezTo>
                  <a:cubicBezTo>
                    <a:pt x="1345891" y="598861"/>
                    <a:pt x="1286793" y="687385"/>
                    <a:pt x="1204204" y="780359"/>
                  </a:cubicBezTo>
                  <a:cubicBezTo>
                    <a:pt x="1121615" y="873333"/>
                    <a:pt x="984379" y="1000925"/>
                    <a:pt x="792497" y="1163135"/>
                  </a:cubicBezTo>
                  <a:cubicBezTo>
                    <a:pt x="632265" y="1297651"/>
                    <a:pt x="529399" y="1388894"/>
                    <a:pt x="483902" y="1436865"/>
                  </a:cubicBezTo>
                  <a:cubicBezTo>
                    <a:pt x="438404" y="1484836"/>
                    <a:pt x="400818" y="1533054"/>
                    <a:pt x="371146" y="1581519"/>
                  </a:cubicBezTo>
                  <a:lnTo>
                    <a:pt x="650717" y="1581519"/>
                  </a:lnTo>
                  <a:lnTo>
                    <a:pt x="357676" y="1838187"/>
                  </a:lnTo>
                  <a:lnTo>
                    <a:pt x="238" y="1838187"/>
                  </a:lnTo>
                  <a:cubicBezTo>
                    <a:pt x="-1740" y="1773896"/>
                    <a:pt x="8646" y="1712078"/>
                    <a:pt x="31395" y="1652733"/>
                  </a:cubicBezTo>
                  <a:cubicBezTo>
                    <a:pt x="67991" y="1554814"/>
                    <a:pt x="126594" y="1458378"/>
                    <a:pt x="207205" y="1363425"/>
                  </a:cubicBezTo>
                  <a:cubicBezTo>
                    <a:pt x="287815" y="1268473"/>
                    <a:pt x="404280" y="1158684"/>
                    <a:pt x="556599" y="1034059"/>
                  </a:cubicBezTo>
                  <a:cubicBezTo>
                    <a:pt x="792991" y="840198"/>
                    <a:pt x="952729" y="686643"/>
                    <a:pt x="1035812" y="573392"/>
                  </a:cubicBezTo>
                  <a:cubicBezTo>
                    <a:pt x="1118895" y="460142"/>
                    <a:pt x="1160437" y="353073"/>
                    <a:pt x="1160437" y="252186"/>
                  </a:cubicBezTo>
                  <a:lnTo>
                    <a:pt x="1155054" y="194316"/>
                  </a:lnTo>
                  <a:lnTo>
                    <a:pt x="137690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38" name="文本框 37"/>
            <p:cNvSpPr txBox="1"/>
            <p:nvPr/>
          </p:nvSpPr>
          <p:spPr>
            <a:xfrm>
              <a:off x="9179006" y="2928879"/>
              <a:ext cx="604984" cy="256668"/>
            </a:xfrm>
            <a:custGeom>
              <a:avLst/>
              <a:gdLst/>
              <a:ahLst/>
              <a:cxnLst/>
              <a:rect l="l" t="t" r="r" b="b"/>
              <a:pathLst>
                <a:path w="604984" h="256668">
                  <a:moveTo>
                    <a:pt x="293040" y="0"/>
                  </a:moveTo>
                  <a:lnTo>
                    <a:pt x="604984" y="0"/>
                  </a:lnTo>
                  <a:lnTo>
                    <a:pt x="604984" y="256668"/>
                  </a:lnTo>
                  <a:lnTo>
                    <a:pt x="0" y="256668"/>
                  </a:lnTo>
                  <a:lnTo>
                    <a:pt x="29304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23900" dirty="0">
                <a:solidFill>
                  <a:schemeClr val="accent1"/>
                </a:solidFill>
              </a:endParaRPr>
            </a:p>
          </p:txBody>
        </p:sp>
        <p:sp>
          <p:nvSpPr>
            <p:cNvPr id="46" name="等腰三角形 19"/>
            <p:cNvSpPr/>
            <p:nvPr/>
          </p:nvSpPr>
          <p:spPr>
            <a:xfrm rot="4787253">
              <a:off x="9263473" y="2794390"/>
              <a:ext cx="282918" cy="402945"/>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等腰三角形 19"/>
            <p:cNvSpPr/>
            <p:nvPr/>
          </p:nvSpPr>
          <p:spPr>
            <a:xfrm rot="6501313" flipH="1" flipV="1">
              <a:off x="8485731" y="2980650"/>
              <a:ext cx="551095" cy="3037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圆角矩形 48"/>
            <p:cNvSpPr/>
            <p:nvPr/>
          </p:nvSpPr>
          <p:spPr>
            <a:xfrm rot="19059670" flipV="1">
              <a:off x="8185373" y="3337337"/>
              <a:ext cx="916564"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8978455" y="3118620"/>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圆角矩形 54"/>
            <p:cNvSpPr/>
            <p:nvPr/>
          </p:nvSpPr>
          <p:spPr>
            <a:xfrm rot="19059670" flipV="1">
              <a:off x="8830136" y="3383652"/>
              <a:ext cx="456428" cy="702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椭圆 55"/>
            <p:cNvSpPr/>
            <p:nvPr/>
          </p:nvSpPr>
          <p:spPr>
            <a:xfrm>
              <a:off x="8876552" y="3270567"/>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直接连接符 56"/>
            <p:cNvCxnSpPr/>
            <p:nvPr/>
          </p:nvCxnSpPr>
          <p:spPr>
            <a:xfrm flipV="1">
              <a:off x="8627250" y="3419531"/>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9913164" y="799024"/>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圆角矩形 58"/>
            <p:cNvSpPr/>
            <p:nvPr/>
          </p:nvSpPr>
          <p:spPr>
            <a:xfrm rot="19059670" flipV="1">
              <a:off x="9764845" y="1064056"/>
              <a:ext cx="456428" cy="702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811261" y="950971"/>
              <a:ext cx="93297" cy="932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直接连接符 60"/>
            <p:cNvCxnSpPr/>
            <p:nvPr/>
          </p:nvCxnSpPr>
          <p:spPr>
            <a:xfrm flipV="1">
              <a:off x="9561959" y="1099935"/>
              <a:ext cx="264920" cy="24782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rot="19059670" flipV="1">
              <a:off x="9135266" y="1346678"/>
              <a:ext cx="417840"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3" name="直接连接符 62"/>
            <p:cNvCxnSpPr/>
            <p:nvPr/>
          </p:nvCxnSpPr>
          <p:spPr>
            <a:xfrm flipV="1">
              <a:off x="9903024" y="451612"/>
              <a:ext cx="449484" cy="38021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8923200" y="1528565"/>
              <a:ext cx="449484" cy="38021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4065628" y="4180282"/>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0456437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rot="5400000">
            <a:off x="-936298" y="2895117"/>
            <a:ext cx="4853079" cy="2123658"/>
          </a:xfrm>
          <a:prstGeom prst="rect">
            <a:avLst/>
          </a:prstGeom>
          <a:noFill/>
        </p:spPr>
        <p:txBody>
          <a:bodyPr wrap="square" rtlCol="0">
            <a:spAutoFit/>
          </a:bodyPr>
          <a:lstStyle/>
          <a:p>
            <a:r>
              <a:rPr lang="en-GB" sz="4400" spc="0" dirty="0">
                <a:solidFill>
                  <a:schemeClr val="accent1">
                    <a:alpha val="16000"/>
                  </a:schemeClr>
                </a:solidFill>
              </a:rPr>
              <a:t>COMMUNICATION UNIVERSITY</a:t>
            </a:r>
            <a:r>
              <a:rPr lang="en-GB" sz="4400" spc="0" baseline="0" dirty="0">
                <a:solidFill>
                  <a:schemeClr val="accent1">
                    <a:alpha val="16000"/>
                  </a:schemeClr>
                </a:solidFill>
              </a:rPr>
              <a:t> OF ZHEJIANG</a:t>
            </a:r>
            <a:endParaRPr lang="en-GB" sz="4400" spc="0" dirty="0">
              <a:solidFill>
                <a:schemeClr val="accent1">
                  <a:alpha val="16000"/>
                </a:schemeClr>
              </a:solidFill>
            </a:endParaRPr>
          </a:p>
        </p:txBody>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16</a:t>
            </a:fld>
            <a:endParaRPr lang="en-GB"/>
          </a:p>
        </p:txBody>
      </p:sp>
      <p:pic>
        <p:nvPicPr>
          <p:cNvPr id="6" name="图片占位符 5"/>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a:stretch>
            <a:fillRect/>
          </a:stretch>
        </p:blipFill>
        <p:spPr>
          <a:prstGeom prst="roundRect">
            <a:avLst>
              <a:gd name="adj" fmla="val 8201"/>
            </a:avLst>
          </a:prstGeom>
        </p:spPr>
      </p:pic>
      <p:sp>
        <p:nvSpPr>
          <p:cNvPr id="25" name="椭圆 24"/>
          <p:cNvSpPr/>
          <p:nvPr/>
        </p:nvSpPr>
        <p:spPr>
          <a:xfrm rot="2824305">
            <a:off x="6579478" y="1647095"/>
            <a:ext cx="752478" cy="752478"/>
          </a:xfrm>
          <a:prstGeom prst="ellipse">
            <a:avLst/>
          </a:prstGeom>
          <a:solidFill>
            <a:schemeClr val="accent1"/>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椭圆 25"/>
          <p:cNvSpPr/>
          <p:nvPr/>
        </p:nvSpPr>
        <p:spPr>
          <a:xfrm rot="2824305">
            <a:off x="6579478" y="3229932"/>
            <a:ext cx="752478" cy="752478"/>
          </a:xfrm>
          <a:prstGeom prst="ellipse">
            <a:avLst/>
          </a:prstGeom>
          <a:solidFill>
            <a:schemeClr val="accent3"/>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7" name="椭圆 26"/>
          <p:cNvSpPr/>
          <p:nvPr/>
        </p:nvSpPr>
        <p:spPr>
          <a:xfrm rot="2824305">
            <a:off x="6579477" y="4812769"/>
            <a:ext cx="752478" cy="752478"/>
          </a:xfrm>
          <a:prstGeom prst="ellipse">
            <a:avLst/>
          </a:prstGeom>
          <a:solidFill>
            <a:schemeClr val="accent4"/>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8" name="标题 3"/>
          <p:cNvSpPr txBox="1">
            <a:spLocks/>
          </p:cNvSpPr>
          <p:nvPr/>
        </p:nvSpPr>
        <p:spPr>
          <a:xfrm>
            <a:off x="7474669" y="150117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标题 3"/>
          <p:cNvSpPr txBox="1">
            <a:spLocks/>
          </p:cNvSpPr>
          <p:nvPr/>
        </p:nvSpPr>
        <p:spPr>
          <a:xfrm>
            <a:off x="7463653" y="304724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1" name="标题 3"/>
          <p:cNvSpPr txBox="1">
            <a:spLocks/>
          </p:cNvSpPr>
          <p:nvPr/>
        </p:nvSpPr>
        <p:spPr>
          <a:xfrm>
            <a:off x="7478037" y="465857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2" name="文本框 31"/>
          <p:cNvSpPr txBox="1"/>
          <p:nvPr/>
        </p:nvSpPr>
        <p:spPr>
          <a:xfrm>
            <a:off x="7501834" y="1951098"/>
            <a:ext cx="4118665"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3" name="文本框 32"/>
          <p:cNvSpPr txBox="1"/>
          <p:nvPr/>
        </p:nvSpPr>
        <p:spPr>
          <a:xfrm>
            <a:off x="7487451" y="3485131"/>
            <a:ext cx="4118665"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4" name="文本框 33"/>
          <p:cNvSpPr txBox="1"/>
          <p:nvPr/>
        </p:nvSpPr>
        <p:spPr>
          <a:xfrm>
            <a:off x="7487451" y="5107017"/>
            <a:ext cx="4118665" cy="877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a:t>
            </a:r>
            <a:endParaRPr lang="en-US" altLang="zh-CN" sz="1600" dirty="0">
              <a:solidFill>
                <a:schemeClr val="tx1">
                  <a:lumMod val="85000"/>
                  <a:lumOff val="15000"/>
                </a:schemeClr>
              </a:solidFill>
            </a:endParaRPr>
          </a:p>
        </p:txBody>
      </p:sp>
      <p:sp>
        <p:nvSpPr>
          <p:cNvPr id="35" name="Freeform 27"/>
          <p:cNvSpPr/>
          <p:nvPr/>
        </p:nvSpPr>
        <p:spPr>
          <a:xfrm>
            <a:off x="6761754" y="1867689"/>
            <a:ext cx="387921" cy="292199"/>
          </a:xfrm>
          <a:custGeom>
            <a:avLst/>
            <a:gdLst/>
            <a:ahLst/>
            <a:cxnLst/>
            <a:rect l="l" t="t" r="r" b="b"/>
            <a:pathLst>
              <a:path w="206276" h="155376">
                <a:moveTo>
                  <a:pt x="81261" y="114300"/>
                </a:moveTo>
                <a:lnTo>
                  <a:pt x="87511" y="114300"/>
                </a:lnTo>
                <a:cubicBezTo>
                  <a:pt x="89595" y="114300"/>
                  <a:pt x="90637" y="115342"/>
                  <a:pt x="90637" y="117425"/>
                </a:cubicBezTo>
                <a:cubicBezTo>
                  <a:pt x="90637" y="119509"/>
                  <a:pt x="89595" y="120551"/>
                  <a:pt x="87511" y="120551"/>
                </a:cubicBezTo>
                <a:lnTo>
                  <a:pt x="81261" y="120551"/>
                </a:lnTo>
                <a:cubicBezTo>
                  <a:pt x="79177" y="120551"/>
                  <a:pt x="78135" y="119509"/>
                  <a:pt x="78135" y="117425"/>
                </a:cubicBezTo>
                <a:cubicBezTo>
                  <a:pt x="78135" y="115342"/>
                  <a:pt x="79177" y="114300"/>
                  <a:pt x="81261" y="114300"/>
                </a:cubicBezTo>
                <a:close/>
                <a:moveTo>
                  <a:pt x="46435" y="114300"/>
                </a:moveTo>
                <a:lnTo>
                  <a:pt x="68759" y="114300"/>
                </a:lnTo>
                <a:cubicBezTo>
                  <a:pt x="70843" y="114300"/>
                  <a:pt x="71884" y="115342"/>
                  <a:pt x="71884" y="117425"/>
                </a:cubicBezTo>
                <a:cubicBezTo>
                  <a:pt x="71884" y="119509"/>
                  <a:pt x="70843" y="120551"/>
                  <a:pt x="68759" y="120551"/>
                </a:cubicBezTo>
                <a:lnTo>
                  <a:pt x="46435" y="120551"/>
                </a:lnTo>
                <a:cubicBezTo>
                  <a:pt x="44351" y="120551"/>
                  <a:pt x="43309" y="119509"/>
                  <a:pt x="43309" y="117425"/>
                </a:cubicBezTo>
                <a:cubicBezTo>
                  <a:pt x="43309" y="115342"/>
                  <a:pt x="44351" y="114300"/>
                  <a:pt x="46435" y="114300"/>
                </a:cubicBezTo>
                <a:close/>
                <a:moveTo>
                  <a:pt x="20985" y="114300"/>
                </a:moveTo>
                <a:lnTo>
                  <a:pt x="33487" y="114300"/>
                </a:lnTo>
                <a:cubicBezTo>
                  <a:pt x="35868" y="114300"/>
                  <a:pt x="37059" y="115342"/>
                  <a:pt x="37059" y="117425"/>
                </a:cubicBezTo>
                <a:cubicBezTo>
                  <a:pt x="37059" y="119509"/>
                  <a:pt x="35868" y="120551"/>
                  <a:pt x="33487" y="120551"/>
                </a:cubicBezTo>
                <a:lnTo>
                  <a:pt x="20985" y="120551"/>
                </a:lnTo>
                <a:cubicBezTo>
                  <a:pt x="18902" y="120551"/>
                  <a:pt x="17860" y="119509"/>
                  <a:pt x="17860" y="117425"/>
                </a:cubicBezTo>
                <a:cubicBezTo>
                  <a:pt x="17860" y="115342"/>
                  <a:pt x="18902" y="114300"/>
                  <a:pt x="20985" y="114300"/>
                </a:cubicBezTo>
                <a:close/>
                <a:moveTo>
                  <a:pt x="12502" y="72777"/>
                </a:moveTo>
                <a:lnTo>
                  <a:pt x="12502" y="133499"/>
                </a:lnTo>
                <a:cubicBezTo>
                  <a:pt x="12502" y="135880"/>
                  <a:pt x="13469" y="138038"/>
                  <a:pt x="15404" y="139973"/>
                </a:cubicBezTo>
                <a:cubicBezTo>
                  <a:pt x="17339" y="141907"/>
                  <a:pt x="19497" y="142875"/>
                  <a:pt x="21878" y="142875"/>
                </a:cubicBezTo>
                <a:lnTo>
                  <a:pt x="184398" y="142875"/>
                </a:lnTo>
                <a:cubicBezTo>
                  <a:pt x="186780" y="142875"/>
                  <a:pt x="188938" y="141907"/>
                  <a:pt x="190872" y="139973"/>
                </a:cubicBezTo>
                <a:cubicBezTo>
                  <a:pt x="192807" y="138038"/>
                  <a:pt x="193775" y="135880"/>
                  <a:pt x="193775" y="133499"/>
                </a:cubicBezTo>
                <a:lnTo>
                  <a:pt x="193775" y="72777"/>
                </a:lnTo>
                <a:close/>
                <a:moveTo>
                  <a:pt x="12502" y="37951"/>
                </a:moveTo>
                <a:lnTo>
                  <a:pt x="12502" y="66526"/>
                </a:lnTo>
                <a:lnTo>
                  <a:pt x="193775" y="66526"/>
                </a:lnTo>
                <a:lnTo>
                  <a:pt x="193775" y="37951"/>
                </a:lnTo>
                <a:close/>
                <a:moveTo>
                  <a:pt x="21878" y="12501"/>
                </a:moveTo>
                <a:cubicBezTo>
                  <a:pt x="19497" y="12501"/>
                  <a:pt x="17339" y="13469"/>
                  <a:pt x="15404" y="15404"/>
                </a:cubicBezTo>
                <a:cubicBezTo>
                  <a:pt x="13469" y="17338"/>
                  <a:pt x="12502" y="19496"/>
                  <a:pt x="12502" y="21878"/>
                </a:cubicBezTo>
                <a:lnTo>
                  <a:pt x="12502" y="31700"/>
                </a:lnTo>
                <a:lnTo>
                  <a:pt x="193775" y="31700"/>
                </a:lnTo>
                <a:lnTo>
                  <a:pt x="193775" y="21878"/>
                </a:lnTo>
                <a:cubicBezTo>
                  <a:pt x="193775" y="19496"/>
                  <a:pt x="192807" y="17338"/>
                  <a:pt x="190872" y="15404"/>
                </a:cubicBezTo>
                <a:cubicBezTo>
                  <a:pt x="188938" y="13469"/>
                  <a:pt x="186780" y="12501"/>
                  <a:pt x="184398" y="12501"/>
                </a:cubicBezTo>
                <a:close/>
                <a:moveTo>
                  <a:pt x="21878" y="0"/>
                </a:moveTo>
                <a:lnTo>
                  <a:pt x="184398" y="0"/>
                </a:lnTo>
                <a:cubicBezTo>
                  <a:pt x="190352" y="0"/>
                  <a:pt x="195486" y="2158"/>
                  <a:pt x="199802" y="6474"/>
                </a:cubicBezTo>
                <a:cubicBezTo>
                  <a:pt x="204118" y="10790"/>
                  <a:pt x="206276" y="15924"/>
                  <a:pt x="206276" y="21878"/>
                </a:cubicBezTo>
                <a:lnTo>
                  <a:pt x="206276" y="133499"/>
                </a:lnTo>
                <a:cubicBezTo>
                  <a:pt x="206276" y="139452"/>
                  <a:pt x="204118" y="144586"/>
                  <a:pt x="199802" y="148902"/>
                </a:cubicBezTo>
                <a:cubicBezTo>
                  <a:pt x="195486" y="153218"/>
                  <a:pt x="190352" y="155376"/>
                  <a:pt x="184398" y="155376"/>
                </a:cubicBezTo>
                <a:lnTo>
                  <a:pt x="21878" y="155376"/>
                </a:lnTo>
                <a:cubicBezTo>
                  <a:pt x="15925" y="155376"/>
                  <a:pt x="10790" y="153218"/>
                  <a:pt x="6474" y="148902"/>
                </a:cubicBezTo>
                <a:cubicBezTo>
                  <a:pt x="2158" y="144586"/>
                  <a:pt x="0" y="139452"/>
                  <a:pt x="0" y="133499"/>
                </a:cubicBezTo>
                <a:lnTo>
                  <a:pt x="0" y="21878"/>
                </a:lnTo>
                <a:cubicBezTo>
                  <a:pt x="0" y="15924"/>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36" name="Freeform 32"/>
          <p:cNvSpPr/>
          <p:nvPr/>
        </p:nvSpPr>
        <p:spPr>
          <a:xfrm>
            <a:off x="6752269" y="3432865"/>
            <a:ext cx="407679" cy="407679"/>
          </a:xfrm>
          <a:custGeom>
            <a:avLst/>
            <a:gdLst/>
            <a:ahLst/>
            <a:cxnLst/>
            <a:rect l="l" t="t" r="r" b="b"/>
            <a:pathLst>
              <a:path w="208062" h="208062">
                <a:moveTo>
                  <a:pt x="128141" y="91530"/>
                </a:moveTo>
                <a:cubicBezTo>
                  <a:pt x="130523" y="92720"/>
                  <a:pt x="131118" y="94060"/>
                  <a:pt x="129927" y="95548"/>
                </a:cubicBezTo>
                <a:lnTo>
                  <a:pt x="127695" y="103138"/>
                </a:lnTo>
                <a:cubicBezTo>
                  <a:pt x="127100" y="104626"/>
                  <a:pt x="126058" y="105371"/>
                  <a:pt x="124570" y="105371"/>
                </a:cubicBezTo>
                <a:cubicBezTo>
                  <a:pt x="124272" y="105371"/>
                  <a:pt x="123974" y="105222"/>
                  <a:pt x="123677" y="104924"/>
                </a:cubicBezTo>
                <a:cubicBezTo>
                  <a:pt x="121593" y="104329"/>
                  <a:pt x="120849" y="102989"/>
                  <a:pt x="121444" y="100906"/>
                </a:cubicBezTo>
                <a:lnTo>
                  <a:pt x="124123" y="93762"/>
                </a:lnTo>
                <a:cubicBezTo>
                  <a:pt x="124718" y="91678"/>
                  <a:pt x="126058" y="90934"/>
                  <a:pt x="128141" y="91530"/>
                </a:cubicBezTo>
                <a:close/>
                <a:moveTo>
                  <a:pt x="133499" y="69652"/>
                </a:moveTo>
                <a:cubicBezTo>
                  <a:pt x="135285" y="69652"/>
                  <a:pt x="136476" y="69949"/>
                  <a:pt x="137071" y="70545"/>
                </a:cubicBezTo>
                <a:cubicBezTo>
                  <a:pt x="137964" y="71438"/>
                  <a:pt x="138113" y="72480"/>
                  <a:pt x="137518" y="73670"/>
                </a:cubicBezTo>
                <a:lnTo>
                  <a:pt x="133053" y="86618"/>
                </a:lnTo>
                <a:cubicBezTo>
                  <a:pt x="132457" y="88702"/>
                  <a:pt x="131118" y="89446"/>
                  <a:pt x="129034" y="88851"/>
                </a:cubicBezTo>
                <a:cubicBezTo>
                  <a:pt x="127248" y="87660"/>
                  <a:pt x="126653" y="86321"/>
                  <a:pt x="127248" y="84832"/>
                </a:cubicBezTo>
                <a:lnTo>
                  <a:pt x="129481" y="78135"/>
                </a:lnTo>
                <a:lnTo>
                  <a:pt x="91976" y="91530"/>
                </a:lnTo>
                <a:lnTo>
                  <a:pt x="78582" y="129927"/>
                </a:lnTo>
                <a:lnTo>
                  <a:pt x="116086" y="116533"/>
                </a:lnTo>
                <a:lnTo>
                  <a:pt x="117872" y="111621"/>
                </a:lnTo>
                <a:cubicBezTo>
                  <a:pt x="118468" y="109538"/>
                  <a:pt x="119807" y="108794"/>
                  <a:pt x="121891" y="109389"/>
                </a:cubicBezTo>
                <a:cubicBezTo>
                  <a:pt x="124570" y="109984"/>
                  <a:pt x="125165" y="111324"/>
                  <a:pt x="123677" y="113407"/>
                </a:cubicBezTo>
                <a:lnTo>
                  <a:pt x="121444" y="120105"/>
                </a:lnTo>
                <a:cubicBezTo>
                  <a:pt x="120849" y="121295"/>
                  <a:pt x="120254" y="121891"/>
                  <a:pt x="119658" y="121891"/>
                </a:cubicBezTo>
                <a:lnTo>
                  <a:pt x="74563" y="138410"/>
                </a:lnTo>
                <a:lnTo>
                  <a:pt x="73224" y="138410"/>
                </a:lnTo>
                <a:cubicBezTo>
                  <a:pt x="72926" y="138410"/>
                  <a:pt x="72182" y="138113"/>
                  <a:pt x="70991" y="137517"/>
                </a:cubicBezTo>
                <a:cubicBezTo>
                  <a:pt x="70098" y="136624"/>
                  <a:pt x="69950" y="135583"/>
                  <a:pt x="70545" y="134392"/>
                </a:cubicBezTo>
                <a:lnTo>
                  <a:pt x="86618" y="87958"/>
                </a:lnTo>
                <a:cubicBezTo>
                  <a:pt x="87214" y="86767"/>
                  <a:pt x="87809" y="86172"/>
                  <a:pt x="88404" y="86172"/>
                </a:cubicBezTo>
                <a:close/>
                <a:moveTo>
                  <a:pt x="108050" y="12502"/>
                </a:moveTo>
                <a:lnTo>
                  <a:pt x="108050" y="14734"/>
                </a:lnTo>
                <a:cubicBezTo>
                  <a:pt x="108050" y="18901"/>
                  <a:pt x="105966" y="20985"/>
                  <a:pt x="101799" y="20985"/>
                </a:cubicBezTo>
                <a:cubicBezTo>
                  <a:pt x="97632" y="20985"/>
                  <a:pt x="95548" y="18901"/>
                  <a:pt x="95548" y="14734"/>
                </a:cubicBezTo>
                <a:lnTo>
                  <a:pt x="95548" y="12948"/>
                </a:lnTo>
                <a:cubicBezTo>
                  <a:pt x="72926" y="15032"/>
                  <a:pt x="53802" y="24259"/>
                  <a:pt x="38175" y="40630"/>
                </a:cubicBezTo>
                <a:cubicBezTo>
                  <a:pt x="22548" y="57001"/>
                  <a:pt x="13990" y="76498"/>
                  <a:pt x="12502" y="99120"/>
                </a:cubicBezTo>
                <a:lnTo>
                  <a:pt x="15181" y="99120"/>
                </a:lnTo>
                <a:cubicBezTo>
                  <a:pt x="16967" y="99120"/>
                  <a:pt x="18455" y="99790"/>
                  <a:pt x="19646" y="101129"/>
                </a:cubicBezTo>
                <a:cubicBezTo>
                  <a:pt x="20836" y="102468"/>
                  <a:pt x="21432" y="103882"/>
                  <a:pt x="21432" y="105371"/>
                </a:cubicBezTo>
                <a:cubicBezTo>
                  <a:pt x="21432" y="109835"/>
                  <a:pt x="19348" y="112068"/>
                  <a:pt x="15181" y="112068"/>
                </a:cubicBezTo>
                <a:lnTo>
                  <a:pt x="12948" y="112068"/>
                </a:lnTo>
                <a:cubicBezTo>
                  <a:pt x="14734" y="133797"/>
                  <a:pt x="23441" y="152549"/>
                  <a:pt x="39068" y="168325"/>
                </a:cubicBezTo>
                <a:cubicBezTo>
                  <a:pt x="54695" y="184101"/>
                  <a:pt x="73521" y="193030"/>
                  <a:pt x="95548" y="195114"/>
                </a:cubicBezTo>
                <a:lnTo>
                  <a:pt x="95548" y="192435"/>
                </a:lnTo>
                <a:cubicBezTo>
                  <a:pt x="95548" y="188268"/>
                  <a:pt x="97632" y="186184"/>
                  <a:pt x="101799" y="186184"/>
                </a:cubicBezTo>
                <a:cubicBezTo>
                  <a:pt x="105966" y="186184"/>
                  <a:pt x="108050" y="188268"/>
                  <a:pt x="108050" y="192435"/>
                </a:cubicBezTo>
                <a:lnTo>
                  <a:pt x="108050" y="195560"/>
                </a:lnTo>
                <a:cubicBezTo>
                  <a:pt x="130969" y="194370"/>
                  <a:pt x="150689" y="185812"/>
                  <a:pt x="167209" y="169888"/>
                </a:cubicBezTo>
                <a:cubicBezTo>
                  <a:pt x="183729" y="153963"/>
                  <a:pt x="193030" y="134690"/>
                  <a:pt x="195114" y="112068"/>
                </a:cubicBezTo>
                <a:lnTo>
                  <a:pt x="189756" y="112068"/>
                </a:lnTo>
                <a:cubicBezTo>
                  <a:pt x="185589" y="112068"/>
                  <a:pt x="183505" y="109835"/>
                  <a:pt x="183505" y="105371"/>
                </a:cubicBezTo>
                <a:cubicBezTo>
                  <a:pt x="183505" y="103882"/>
                  <a:pt x="184101" y="102468"/>
                  <a:pt x="185291" y="101129"/>
                </a:cubicBezTo>
                <a:cubicBezTo>
                  <a:pt x="186482" y="99790"/>
                  <a:pt x="187970" y="99120"/>
                  <a:pt x="189756" y="99120"/>
                </a:cubicBezTo>
                <a:lnTo>
                  <a:pt x="195561" y="99120"/>
                </a:lnTo>
                <a:cubicBezTo>
                  <a:pt x="194370" y="75605"/>
                  <a:pt x="185366" y="55588"/>
                  <a:pt x="168548" y="39068"/>
                </a:cubicBezTo>
                <a:cubicBezTo>
                  <a:pt x="151731" y="22548"/>
                  <a:pt x="131564" y="13692"/>
                  <a:pt x="108050" y="12502"/>
                </a:cubicBezTo>
                <a:close/>
                <a:moveTo>
                  <a:pt x="104031" y="0"/>
                </a:moveTo>
                <a:cubicBezTo>
                  <a:pt x="132904" y="0"/>
                  <a:pt x="157461" y="10121"/>
                  <a:pt x="177701" y="30361"/>
                </a:cubicBezTo>
                <a:cubicBezTo>
                  <a:pt x="197942" y="50602"/>
                  <a:pt x="208062" y="75158"/>
                  <a:pt x="208062" y="104031"/>
                </a:cubicBezTo>
                <a:cubicBezTo>
                  <a:pt x="208062" y="132904"/>
                  <a:pt x="197942" y="157460"/>
                  <a:pt x="177701" y="177701"/>
                </a:cubicBezTo>
                <a:cubicBezTo>
                  <a:pt x="157461" y="197942"/>
                  <a:pt x="132904" y="208062"/>
                  <a:pt x="104031" y="208062"/>
                </a:cubicBezTo>
                <a:cubicBezTo>
                  <a:pt x="75159" y="208062"/>
                  <a:pt x="50602" y="197942"/>
                  <a:pt x="30361" y="177701"/>
                </a:cubicBezTo>
                <a:cubicBezTo>
                  <a:pt x="10121" y="157460"/>
                  <a:pt x="0" y="132904"/>
                  <a:pt x="0" y="104031"/>
                </a:cubicBezTo>
                <a:cubicBezTo>
                  <a:pt x="0" y="75158"/>
                  <a:pt x="10121" y="50602"/>
                  <a:pt x="30361" y="30361"/>
                </a:cubicBezTo>
                <a:cubicBezTo>
                  <a:pt x="50602" y="10121"/>
                  <a:pt x="75159" y="0"/>
                  <a:pt x="104031"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37" name="Freeform 74"/>
          <p:cNvSpPr/>
          <p:nvPr/>
        </p:nvSpPr>
        <p:spPr>
          <a:xfrm>
            <a:off x="6774454" y="5003610"/>
            <a:ext cx="387921" cy="387921"/>
          </a:xfrm>
          <a:custGeom>
            <a:avLst/>
            <a:gdLst/>
            <a:ahLst/>
            <a:cxnLst/>
            <a:rect l="l" t="t" r="r" b="b"/>
            <a:pathLst>
              <a:path w="206276" h="206276">
                <a:moveTo>
                  <a:pt x="87065" y="124569"/>
                </a:moveTo>
                <a:cubicBezTo>
                  <a:pt x="88851" y="123379"/>
                  <a:pt x="90339" y="123379"/>
                  <a:pt x="91530" y="124569"/>
                </a:cubicBezTo>
                <a:cubicBezTo>
                  <a:pt x="92423" y="125462"/>
                  <a:pt x="92869" y="126206"/>
                  <a:pt x="92869" y="126802"/>
                </a:cubicBezTo>
                <a:cubicBezTo>
                  <a:pt x="92869" y="127695"/>
                  <a:pt x="92423" y="128439"/>
                  <a:pt x="91530" y="129034"/>
                </a:cubicBezTo>
                <a:cubicBezTo>
                  <a:pt x="90934" y="129927"/>
                  <a:pt x="90190" y="130374"/>
                  <a:pt x="89297" y="130374"/>
                </a:cubicBezTo>
                <a:cubicBezTo>
                  <a:pt x="88702" y="130374"/>
                  <a:pt x="87958" y="129927"/>
                  <a:pt x="87065" y="129034"/>
                </a:cubicBezTo>
                <a:cubicBezTo>
                  <a:pt x="86469" y="128439"/>
                  <a:pt x="86172" y="127695"/>
                  <a:pt x="86172" y="126802"/>
                </a:cubicBezTo>
                <a:cubicBezTo>
                  <a:pt x="86172" y="126504"/>
                  <a:pt x="86469" y="125760"/>
                  <a:pt x="87065" y="124569"/>
                </a:cubicBezTo>
                <a:close/>
                <a:moveTo>
                  <a:pt x="102692" y="67866"/>
                </a:moveTo>
                <a:cubicBezTo>
                  <a:pt x="107454" y="67866"/>
                  <a:pt x="111175" y="69801"/>
                  <a:pt x="113854" y="73670"/>
                </a:cubicBezTo>
                <a:lnTo>
                  <a:pt x="137964" y="105371"/>
                </a:lnTo>
                <a:cubicBezTo>
                  <a:pt x="141238" y="109240"/>
                  <a:pt x="141982" y="113110"/>
                  <a:pt x="140196" y="116979"/>
                </a:cubicBezTo>
                <a:cubicBezTo>
                  <a:pt x="138411" y="120551"/>
                  <a:pt x="135136" y="122337"/>
                  <a:pt x="130374" y="122337"/>
                </a:cubicBezTo>
                <a:lnTo>
                  <a:pt x="124123" y="122337"/>
                </a:lnTo>
                <a:lnTo>
                  <a:pt x="124123" y="130820"/>
                </a:lnTo>
                <a:cubicBezTo>
                  <a:pt x="124123" y="136178"/>
                  <a:pt x="122263" y="140717"/>
                  <a:pt x="118542" y="144438"/>
                </a:cubicBezTo>
                <a:cubicBezTo>
                  <a:pt x="114821" y="148159"/>
                  <a:pt x="110431" y="150019"/>
                  <a:pt x="105371" y="150019"/>
                </a:cubicBezTo>
                <a:cubicBezTo>
                  <a:pt x="96739" y="150019"/>
                  <a:pt x="90934" y="146447"/>
                  <a:pt x="87958" y="139303"/>
                </a:cubicBezTo>
                <a:cubicBezTo>
                  <a:pt x="87362" y="137517"/>
                  <a:pt x="87958" y="136178"/>
                  <a:pt x="89744" y="135285"/>
                </a:cubicBezTo>
                <a:cubicBezTo>
                  <a:pt x="91530" y="134690"/>
                  <a:pt x="92869" y="135285"/>
                  <a:pt x="93762" y="137071"/>
                </a:cubicBezTo>
                <a:cubicBezTo>
                  <a:pt x="95250" y="141536"/>
                  <a:pt x="99120" y="143768"/>
                  <a:pt x="105371" y="143768"/>
                </a:cubicBezTo>
                <a:cubicBezTo>
                  <a:pt x="108645" y="143768"/>
                  <a:pt x="111473" y="142503"/>
                  <a:pt x="113854" y="139973"/>
                </a:cubicBezTo>
                <a:cubicBezTo>
                  <a:pt x="116235" y="137443"/>
                  <a:pt x="117426" y="134392"/>
                  <a:pt x="117426" y="130820"/>
                </a:cubicBezTo>
                <a:lnTo>
                  <a:pt x="117426" y="119658"/>
                </a:lnTo>
                <a:cubicBezTo>
                  <a:pt x="117426" y="117277"/>
                  <a:pt x="118170" y="116086"/>
                  <a:pt x="119658" y="116086"/>
                </a:cubicBezTo>
                <a:lnTo>
                  <a:pt x="130374" y="116086"/>
                </a:lnTo>
                <a:cubicBezTo>
                  <a:pt x="132755" y="116086"/>
                  <a:pt x="134094" y="115491"/>
                  <a:pt x="134392" y="114300"/>
                </a:cubicBezTo>
                <a:cubicBezTo>
                  <a:pt x="135583" y="112812"/>
                  <a:pt x="135136" y="111026"/>
                  <a:pt x="133053" y="108942"/>
                </a:cubicBezTo>
                <a:lnTo>
                  <a:pt x="108943" y="77242"/>
                </a:lnTo>
                <a:cubicBezTo>
                  <a:pt x="107454" y="75158"/>
                  <a:pt x="105519" y="74042"/>
                  <a:pt x="103138" y="73893"/>
                </a:cubicBezTo>
                <a:cubicBezTo>
                  <a:pt x="100757" y="73745"/>
                  <a:pt x="98822" y="74712"/>
                  <a:pt x="97334" y="76796"/>
                </a:cubicBezTo>
                <a:lnTo>
                  <a:pt x="73224" y="109389"/>
                </a:lnTo>
                <a:cubicBezTo>
                  <a:pt x="71438" y="111175"/>
                  <a:pt x="70991" y="112812"/>
                  <a:pt x="71884" y="114300"/>
                </a:cubicBezTo>
                <a:cubicBezTo>
                  <a:pt x="72182" y="115491"/>
                  <a:pt x="73521" y="116086"/>
                  <a:pt x="75903" y="116086"/>
                </a:cubicBezTo>
                <a:lnTo>
                  <a:pt x="91083" y="116086"/>
                </a:lnTo>
                <a:cubicBezTo>
                  <a:pt x="93167" y="116086"/>
                  <a:pt x="94209" y="117128"/>
                  <a:pt x="94209" y="119212"/>
                </a:cubicBezTo>
                <a:cubicBezTo>
                  <a:pt x="94209" y="121295"/>
                  <a:pt x="93167" y="122337"/>
                  <a:pt x="91083" y="122337"/>
                </a:cubicBezTo>
                <a:lnTo>
                  <a:pt x="75903" y="122337"/>
                </a:lnTo>
                <a:cubicBezTo>
                  <a:pt x="71140" y="122337"/>
                  <a:pt x="67866" y="120551"/>
                  <a:pt x="66080" y="116979"/>
                </a:cubicBezTo>
                <a:cubicBezTo>
                  <a:pt x="64294" y="113407"/>
                  <a:pt x="65038" y="109538"/>
                  <a:pt x="68312" y="105371"/>
                </a:cubicBezTo>
                <a:lnTo>
                  <a:pt x="91976" y="73224"/>
                </a:lnTo>
                <a:cubicBezTo>
                  <a:pt x="95250" y="69652"/>
                  <a:pt x="98822" y="67866"/>
                  <a:pt x="102692" y="67866"/>
                </a:cubicBezTo>
                <a:close/>
                <a:moveTo>
                  <a:pt x="124123" y="25896"/>
                </a:moveTo>
                <a:cubicBezTo>
                  <a:pt x="141387" y="30659"/>
                  <a:pt x="155526" y="40258"/>
                  <a:pt x="166539" y="54695"/>
                </a:cubicBezTo>
                <a:cubicBezTo>
                  <a:pt x="177552" y="69131"/>
                  <a:pt x="183059" y="85279"/>
                  <a:pt x="183059" y="103138"/>
                </a:cubicBezTo>
                <a:cubicBezTo>
                  <a:pt x="183059" y="105222"/>
                  <a:pt x="182017" y="106264"/>
                  <a:pt x="179934" y="106264"/>
                </a:cubicBezTo>
                <a:cubicBezTo>
                  <a:pt x="177850" y="106264"/>
                  <a:pt x="176808" y="105222"/>
                  <a:pt x="176808" y="103138"/>
                </a:cubicBezTo>
                <a:cubicBezTo>
                  <a:pt x="176808" y="86767"/>
                  <a:pt x="171748" y="71959"/>
                  <a:pt x="161628" y="58713"/>
                </a:cubicBezTo>
                <a:cubicBezTo>
                  <a:pt x="151507" y="45467"/>
                  <a:pt x="138559" y="36612"/>
                  <a:pt x="122784" y="32147"/>
                </a:cubicBezTo>
                <a:cubicBezTo>
                  <a:pt x="120402" y="31552"/>
                  <a:pt x="119658" y="30212"/>
                  <a:pt x="120551" y="28129"/>
                </a:cubicBezTo>
                <a:cubicBezTo>
                  <a:pt x="121146" y="26343"/>
                  <a:pt x="122337" y="25599"/>
                  <a:pt x="124123" y="25896"/>
                </a:cubicBezTo>
                <a:close/>
                <a:moveTo>
                  <a:pt x="103138" y="23217"/>
                </a:moveTo>
                <a:lnTo>
                  <a:pt x="107603" y="23217"/>
                </a:lnTo>
                <a:cubicBezTo>
                  <a:pt x="109687" y="23813"/>
                  <a:pt x="110728" y="25003"/>
                  <a:pt x="110728" y="26789"/>
                </a:cubicBezTo>
                <a:cubicBezTo>
                  <a:pt x="110133" y="28873"/>
                  <a:pt x="109091" y="29915"/>
                  <a:pt x="107603" y="29915"/>
                </a:cubicBezTo>
                <a:lnTo>
                  <a:pt x="107157" y="29915"/>
                </a:lnTo>
                <a:cubicBezTo>
                  <a:pt x="106264" y="29617"/>
                  <a:pt x="104924" y="29468"/>
                  <a:pt x="103138" y="29468"/>
                </a:cubicBezTo>
                <a:cubicBezTo>
                  <a:pt x="101055" y="29468"/>
                  <a:pt x="100013" y="28426"/>
                  <a:pt x="100013" y="26343"/>
                </a:cubicBezTo>
                <a:cubicBezTo>
                  <a:pt x="100013" y="24259"/>
                  <a:pt x="101055" y="23217"/>
                  <a:pt x="103138" y="23217"/>
                </a:cubicBezTo>
                <a:close/>
                <a:moveTo>
                  <a:pt x="103138" y="12502"/>
                </a:moveTo>
                <a:cubicBezTo>
                  <a:pt x="78135" y="12502"/>
                  <a:pt x="56778" y="21357"/>
                  <a:pt x="39068" y="39068"/>
                </a:cubicBezTo>
                <a:cubicBezTo>
                  <a:pt x="21357" y="56778"/>
                  <a:pt x="12502" y="78135"/>
                  <a:pt x="12502" y="103138"/>
                </a:cubicBezTo>
                <a:cubicBezTo>
                  <a:pt x="12502" y="128141"/>
                  <a:pt x="21357" y="149498"/>
                  <a:pt x="39068" y="167209"/>
                </a:cubicBezTo>
                <a:cubicBezTo>
                  <a:pt x="56778" y="184919"/>
                  <a:pt x="78135" y="193774"/>
                  <a:pt x="103138" y="193774"/>
                </a:cubicBezTo>
                <a:cubicBezTo>
                  <a:pt x="128141" y="193774"/>
                  <a:pt x="149498" y="184919"/>
                  <a:pt x="167209" y="167209"/>
                </a:cubicBezTo>
                <a:cubicBezTo>
                  <a:pt x="184919" y="149498"/>
                  <a:pt x="193775" y="128141"/>
                  <a:pt x="193775" y="103138"/>
                </a:cubicBezTo>
                <a:cubicBezTo>
                  <a:pt x="193775" y="78135"/>
                  <a:pt x="184919" y="56778"/>
                  <a:pt x="167209" y="39068"/>
                </a:cubicBezTo>
                <a:cubicBezTo>
                  <a:pt x="149498" y="21357"/>
                  <a:pt x="128141" y="12502"/>
                  <a:pt x="103138" y="12502"/>
                </a:cubicBezTo>
                <a:close/>
                <a:moveTo>
                  <a:pt x="103138" y="0"/>
                </a:moveTo>
                <a:cubicBezTo>
                  <a:pt x="131416" y="0"/>
                  <a:pt x="155675" y="10121"/>
                  <a:pt x="175915" y="30361"/>
                </a:cubicBezTo>
                <a:cubicBezTo>
                  <a:pt x="196156" y="50602"/>
                  <a:pt x="206276" y="74861"/>
                  <a:pt x="206276" y="103138"/>
                </a:cubicBezTo>
                <a:cubicBezTo>
                  <a:pt x="206276" y="131415"/>
                  <a:pt x="196156" y="155674"/>
                  <a:pt x="175915" y="175915"/>
                </a:cubicBezTo>
                <a:cubicBezTo>
                  <a:pt x="155675" y="196156"/>
                  <a:pt x="131416" y="206276"/>
                  <a:pt x="103138" y="206276"/>
                </a:cubicBezTo>
                <a:cubicBezTo>
                  <a:pt x="74861" y="206276"/>
                  <a:pt x="50602" y="196156"/>
                  <a:pt x="30361" y="175915"/>
                </a:cubicBezTo>
                <a:cubicBezTo>
                  <a:pt x="10121" y="155674"/>
                  <a:pt x="0" y="131415"/>
                  <a:pt x="0" y="103138"/>
                </a:cubicBezTo>
                <a:cubicBezTo>
                  <a:pt x="0" y="74861"/>
                  <a:pt x="10121" y="50602"/>
                  <a:pt x="30361" y="30361"/>
                </a:cubicBezTo>
                <a:cubicBezTo>
                  <a:pt x="50602" y="10121"/>
                  <a:pt x="74861" y="0"/>
                  <a:pt x="10313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16717024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17</a:t>
            </a:fld>
            <a:endParaRPr lang="en-GB"/>
          </a:p>
        </p:txBody>
      </p:sp>
      <p:sp>
        <p:nvSpPr>
          <p:cNvPr id="22" name="矩形 21"/>
          <p:cNvSpPr/>
          <p:nvPr/>
        </p:nvSpPr>
        <p:spPr>
          <a:xfrm>
            <a:off x="6835534" y="1639196"/>
            <a:ext cx="4683125" cy="303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4" name="矩形 23"/>
          <p:cNvSpPr/>
          <p:nvPr/>
        </p:nvSpPr>
        <p:spPr>
          <a:xfrm>
            <a:off x="6846974" y="2578624"/>
            <a:ext cx="4683125" cy="303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6" name="矩形 25"/>
          <p:cNvSpPr/>
          <p:nvPr/>
        </p:nvSpPr>
        <p:spPr>
          <a:xfrm>
            <a:off x="6835534" y="3519442"/>
            <a:ext cx="4683125" cy="303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bg1"/>
                </a:solidFill>
                <a:latin typeface="+mj-ea"/>
                <a:ea typeface="+mj-ea"/>
              </a:rPr>
              <a:t>这里是小标题</a:t>
            </a:r>
            <a:endParaRPr lang="en-US" altLang="zh-CN" b="1" kern="0" spc="600" dirty="0">
              <a:solidFill>
                <a:schemeClr val="bg1"/>
              </a:solidFill>
              <a:latin typeface="+mj-ea"/>
              <a:ea typeface="+mj-ea"/>
            </a:endParaRPr>
          </a:p>
        </p:txBody>
      </p:sp>
      <p:sp>
        <p:nvSpPr>
          <p:cNvPr id="28" name="矩形 27"/>
          <p:cNvSpPr/>
          <p:nvPr/>
        </p:nvSpPr>
        <p:spPr>
          <a:xfrm>
            <a:off x="6822834" y="4430352"/>
            <a:ext cx="4683125" cy="30300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tx1">
                    <a:lumMod val="75000"/>
                    <a:lumOff val="25000"/>
                  </a:schemeClr>
                </a:solidFill>
                <a:latin typeface="+mj-ea"/>
                <a:ea typeface="+mj-ea"/>
              </a:rPr>
              <a:t>这里是小标题</a:t>
            </a:r>
            <a:endParaRPr lang="en-US" altLang="zh-CN" b="1" kern="0" spc="600" dirty="0">
              <a:solidFill>
                <a:schemeClr val="tx1">
                  <a:lumMod val="75000"/>
                  <a:lumOff val="25000"/>
                </a:schemeClr>
              </a:solidFill>
              <a:latin typeface="+mj-ea"/>
              <a:ea typeface="+mj-ea"/>
            </a:endParaRPr>
          </a:p>
        </p:txBody>
      </p:sp>
      <p:sp>
        <p:nvSpPr>
          <p:cNvPr id="30" name="矩形 29"/>
          <p:cNvSpPr/>
          <p:nvPr/>
        </p:nvSpPr>
        <p:spPr>
          <a:xfrm>
            <a:off x="6822834" y="5339630"/>
            <a:ext cx="4683125" cy="30300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b="1" kern="0" spc="600" dirty="0">
                <a:solidFill>
                  <a:schemeClr val="tx1">
                    <a:lumMod val="75000"/>
                    <a:lumOff val="25000"/>
                  </a:schemeClr>
                </a:solidFill>
                <a:latin typeface="+mj-ea"/>
                <a:ea typeface="+mj-ea"/>
              </a:rPr>
              <a:t>这里是小标题</a:t>
            </a:r>
            <a:endParaRPr lang="en-US" altLang="zh-CN" b="1" kern="0" spc="600" dirty="0">
              <a:solidFill>
                <a:schemeClr val="tx1">
                  <a:lumMod val="75000"/>
                  <a:lumOff val="25000"/>
                </a:schemeClr>
              </a:solidFill>
              <a:latin typeface="+mj-ea"/>
              <a:ea typeface="+mj-ea"/>
            </a:endParaRPr>
          </a:p>
        </p:txBody>
      </p:sp>
      <p:sp>
        <p:nvSpPr>
          <p:cNvPr id="33" name="标题 32"/>
          <p:cNvSpPr>
            <a:spLocks noGrp="1"/>
          </p:cNvSpPr>
          <p:nvPr>
            <p:ph type="title"/>
          </p:nvPr>
        </p:nvSpPr>
        <p:spPr/>
        <p:txBody>
          <a:bodyPr/>
          <a:lstStyle/>
          <a:p>
            <a:r>
              <a:rPr lang="zh-CN" altLang="en-US" dirty="0"/>
              <a:t>这里是大标题</a:t>
            </a:r>
            <a:endParaRPr lang="en-GB" dirty="0"/>
          </a:p>
        </p:txBody>
      </p:sp>
      <p:sp>
        <p:nvSpPr>
          <p:cNvPr id="34" name="文本框 33"/>
          <p:cNvSpPr txBox="1"/>
          <p:nvPr/>
        </p:nvSpPr>
        <p:spPr>
          <a:xfrm>
            <a:off x="6750534" y="1955860"/>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5" name="文本框 34"/>
          <p:cNvSpPr txBox="1"/>
          <p:nvPr/>
        </p:nvSpPr>
        <p:spPr>
          <a:xfrm>
            <a:off x="6750534" y="2897148"/>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6" name="文本框 35"/>
          <p:cNvSpPr txBox="1"/>
          <p:nvPr/>
        </p:nvSpPr>
        <p:spPr>
          <a:xfrm>
            <a:off x="6750534" y="3842438"/>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7" name="文本框 36"/>
          <p:cNvSpPr txBox="1"/>
          <p:nvPr/>
        </p:nvSpPr>
        <p:spPr>
          <a:xfrm>
            <a:off x="6750534" y="4755969"/>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sp>
        <p:nvSpPr>
          <p:cNvPr id="38" name="文本框 37"/>
          <p:cNvSpPr txBox="1"/>
          <p:nvPr/>
        </p:nvSpPr>
        <p:spPr>
          <a:xfrm>
            <a:off x="6750534" y="5664231"/>
            <a:ext cx="4957435" cy="301351"/>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选择与您主题相对应的文案填入</a:t>
            </a:r>
            <a:endParaRPr lang="en-US" altLang="zh-CN" sz="1600" dirty="0">
              <a:solidFill>
                <a:schemeClr val="tx1">
                  <a:lumMod val="85000"/>
                  <a:lumOff val="15000"/>
                </a:schemeClr>
              </a:solidFill>
            </a:endParaRPr>
          </a:p>
        </p:txBody>
      </p:sp>
      <p:graphicFrame>
        <p:nvGraphicFramePr>
          <p:cNvPr id="29" name="图表 28"/>
          <p:cNvGraphicFramePr/>
          <p:nvPr>
            <p:extLst>
              <p:ext uri="{D42A27DB-BD31-4B8C-83A1-F6EECF244321}">
                <p14:modId xmlns:p14="http://schemas.microsoft.com/office/powerpoint/2010/main" val="536214834"/>
              </p:ext>
            </p:extLst>
          </p:nvPr>
        </p:nvGraphicFramePr>
        <p:xfrm>
          <a:off x="-350314" y="1303993"/>
          <a:ext cx="7100848" cy="47338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510601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p:cNvSpPr>
            <a:spLocks noGrp="1"/>
          </p:cNvSpPr>
          <p:nvPr>
            <p:ph type="title"/>
          </p:nvPr>
        </p:nvSpPr>
        <p:spPr/>
        <p:txBody>
          <a:bodyPr/>
          <a:lstStyle/>
          <a:p>
            <a:r>
              <a:rPr lang="zh-CN" altLang="en-US" dirty="0"/>
              <a:t>这里是大标题</a:t>
            </a:r>
            <a:endParaRPr lang="en-GB" dirty="0"/>
          </a:p>
        </p:txBody>
      </p:sp>
      <p:sp>
        <p:nvSpPr>
          <p:cNvPr id="24" name="灯片编号占位符 23"/>
          <p:cNvSpPr>
            <a:spLocks noGrp="1"/>
          </p:cNvSpPr>
          <p:nvPr>
            <p:ph type="sldNum" sz="quarter" idx="12"/>
          </p:nvPr>
        </p:nvSpPr>
        <p:spPr/>
        <p:txBody>
          <a:bodyPr/>
          <a:lstStyle/>
          <a:p>
            <a:fld id="{24A4691D-D010-46BE-B442-EF494489A3A5}" type="slidenum">
              <a:rPr lang="en-GB" smtClean="0"/>
              <a:t>18</a:t>
            </a:fld>
            <a:endParaRPr lang="en-GB"/>
          </a:p>
        </p:txBody>
      </p:sp>
      <p:sp>
        <p:nvSpPr>
          <p:cNvPr id="158" name="日期占位符 1"/>
          <p:cNvSpPr>
            <a:spLocks noGrp="1"/>
          </p:cNvSpPr>
          <p:nvPr>
            <p:ph type="dt" sz="half" idx="10"/>
          </p:nvPr>
        </p:nvSpPr>
        <p:spPr>
          <a:xfrm>
            <a:off x="666750" y="6240740"/>
            <a:ext cx="2921000" cy="365125"/>
          </a:xfrm>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165" name="标题 3"/>
          <p:cNvSpPr txBox="1">
            <a:spLocks/>
          </p:cNvSpPr>
          <p:nvPr/>
        </p:nvSpPr>
        <p:spPr>
          <a:xfrm>
            <a:off x="2100569" y="158558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66" name="标题 3"/>
          <p:cNvSpPr txBox="1">
            <a:spLocks/>
          </p:cNvSpPr>
          <p:nvPr/>
        </p:nvSpPr>
        <p:spPr>
          <a:xfrm>
            <a:off x="2100569" y="313165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6" name="标题 3"/>
          <p:cNvSpPr txBox="1">
            <a:spLocks/>
          </p:cNvSpPr>
          <p:nvPr/>
        </p:nvSpPr>
        <p:spPr>
          <a:xfrm>
            <a:off x="2100569" y="474298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7" name="文本框 196"/>
          <p:cNvSpPr txBox="1"/>
          <p:nvPr/>
        </p:nvSpPr>
        <p:spPr>
          <a:xfrm>
            <a:off x="2100569" y="2021543"/>
            <a:ext cx="3297491"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98" name="文本框 197"/>
          <p:cNvSpPr txBox="1"/>
          <p:nvPr/>
        </p:nvSpPr>
        <p:spPr>
          <a:xfrm>
            <a:off x="2100569" y="3570181"/>
            <a:ext cx="3297491"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99" name="文本框 198"/>
          <p:cNvSpPr txBox="1"/>
          <p:nvPr/>
        </p:nvSpPr>
        <p:spPr>
          <a:xfrm>
            <a:off x="2100569" y="5206999"/>
            <a:ext cx="3360431" cy="85905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17" name="标题 3"/>
          <p:cNvSpPr txBox="1">
            <a:spLocks/>
          </p:cNvSpPr>
          <p:nvPr/>
        </p:nvSpPr>
        <p:spPr>
          <a:xfrm>
            <a:off x="8292432" y="158654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8" name="标题 3"/>
          <p:cNvSpPr txBox="1">
            <a:spLocks/>
          </p:cNvSpPr>
          <p:nvPr/>
        </p:nvSpPr>
        <p:spPr>
          <a:xfrm>
            <a:off x="8292432" y="313261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9" name="标题 3"/>
          <p:cNvSpPr txBox="1">
            <a:spLocks/>
          </p:cNvSpPr>
          <p:nvPr/>
        </p:nvSpPr>
        <p:spPr>
          <a:xfrm>
            <a:off x="8292432" y="474394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20" name="文本框 219"/>
          <p:cNvSpPr txBox="1"/>
          <p:nvPr/>
        </p:nvSpPr>
        <p:spPr>
          <a:xfrm>
            <a:off x="8292432" y="2022511"/>
            <a:ext cx="3297491" cy="84856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1" name="文本框 220"/>
          <p:cNvSpPr txBox="1"/>
          <p:nvPr/>
        </p:nvSpPr>
        <p:spPr>
          <a:xfrm>
            <a:off x="8292432" y="3570071"/>
            <a:ext cx="3297491" cy="847113"/>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2" name="文本框 221"/>
          <p:cNvSpPr txBox="1"/>
          <p:nvPr/>
        </p:nvSpPr>
        <p:spPr>
          <a:xfrm>
            <a:off x="8292432" y="5181806"/>
            <a:ext cx="3297491" cy="877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nvGrpSpPr>
          <p:cNvPr id="7" name="组合 6"/>
          <p:cNvGrpSpPr/>
          <p:nvPr/>
        </p:nvGrpSpPr>
        <p:grpSpPr>
          <a:xfrm>
            <a:off x="720663" y="1665918"/>
            <a:ext cx="1062412" cy="915873"/>
            <a:chOff x="720663" y="1665918"/>
            <a:chExt cx="1062412" cy="915873"/>
          </a:xfrm>
        </p:grpSpPr>
        <p:sp>
          <p:nvSpPr>
            <p:cNvPr id="194" name="六边形 193"/>
            <p:cNvSpPr/>
            <p:nvPr/>
          </p:nvSpPr>
          <p:spPr>
            <a:xfrm>
              <a:off x="720663" y="1665918"/>
              <a:ext cx="1062412" cy="91587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6" name="Freeform 52"/>
            <p:cNvSpPr/>
            <p:nvPr/>
          </p:nvSpPr>
          <p:spPr>
            <a:xfrm>
              <a:off x="1004690" y="1872873"/>
              <a:ext cx="493599" cy="493599"/>
            </a:xfrm>
            <a:custGeom>
              <a:avLst/>
              <a:gdLst/>
              <a:ahLst/>
              <a:cxnLst/>
              <a:rect l="l" t="t" r="r" b="b"/>
              <a:pathLst>
                <a:path w="206276" h="206276">
                  <a:moveTo>
                    <a:pt x="129927" y="120551"/>
                  </a:moveTo>
                  <a:cubicBezTo>
                    <a:pt x="127248" y="120551"/>
                    <a:pt x="125016" y="121444"/>
                    <a:pt x="123230" y="123230"/>
                  </a:cubicBezTo>
                  <a:cubicBezTo>
                    <a:pt x="121444" y="125016"/>
                    <a:pt x="120551" y="127248"/>
                    <a:pt x="120551" y="129927"/>
                  </a:cubicBezTo>
                  <a:lnTo>
                    <a:pt x="120551" y="184398"/>
                  </a:lnTo>
                  <a:cubicBezTo>
                    <a:pt x="120551" y="186780"/>
                    <a:pt x="121444" y="188938"/>
                    <a:pt x="123230" y="190872"/>
                  </a:cubicBezTo>
                  <a:cubicBezTo>
                    <a:pt x="125016" y="192807"/>
                    <a:pt x="127248" y="193774"/>
                    <a:pt x="129927" y="193774"/>
                  </a:cubicBezTo>
                  <a:lnTo>
                    <a:pt x="184398" y="193774"/>
                  </a:lnTo>
                  <a:cubicBezTo>
                    <a:pt x="186780" y="193774"/>
                    <a:pt x="188938" y="192807"/>
                    <a:pt x="190872" y="190872"/>
                  </a:cubicBezTo>
                  <a:cubicBezTo>
                    <a:pt x="192807" y="188938"/>
                    <a:pt x="193775" y="186780"/>
                    <a:pt x="193775" y="184398"/>
                  </a:cubicBezTo>
                  <a:lnTo>
                    <a:pt x="193775" y="129927"/>
                  </a:lnTo>
                  <a:cubicBezTo>
                    <a:pt x="193775" y="127248"/>
                    <a:pt x="192807" y="125016"/>
                    <a:pt x="190872" y="123230"/>
                  </a:cubicBezTo>
                  <a:cubicBezTo>
                    <a:pt x="188938" y="121444"/>
                    <a:pt x="186780" y="120551"/>
                    <a:pt x="184398" y="120551"/>
                  </a:cubicBezTo>
                  <a:close/>
                  <a:moveTo>
                    <a:pt x="21878" y="120551"/>
                  </a:moveTo>
                  <a:cubicBezTo>
                    <a:pt x="19497" y="120551"/>
                    <a:pt x="17339" y="121444"/>
                    <a:pt x="15404" y="123230"/>
                  </a:cubicBezTo>
                  <a:cubicBezTo>
                    <a:pt x="13469" y="125016"/>
                    <a:pt x="12502" y="127248"/>
                    <a:pt x="12502" y="129927"/>
                  </a:cubicBezTo>
                  <a:lnTo>
                    <a:pt x="12502" y="184398"/>
                  </a:lnTo>
                  <a:cubicBezTo>
                    <a:pt x="12502" y="186780"/>
                    <a:pt x="13469" y="188938"/>
                    <a:pt x="15404" y="190872"/>
                  </a:cubicBezTo>
                  <a:cubicBezTo>
                    <a:pt x="17339" y="192807"/>
                    <a:pt x="19497" y="193774"/>
                    <a:pt x="21878" y="193774"/>
                  </a:cubicBezTo>
                  <a:lnTo>
                    <a:pt x="76349" y="193774"/>
                  </a:lnTo>
                  <a:cubicBezTo>
                    <a:pt x="79028" y="193774"/>
                    <a:pt x="81261" y="192807"/>
                    <a:pt x="83046" y="190872"/>
                  </a:cubicBezTo>
                  <a:cubicBezTo>
                    <a:pt x="84832" y="188938"/>
                    <a:pt x="85725" y="186780"/>
                    <a:pt x="85725" y="184398"/>
                  </a:cubicBezTo>
                  <a:lnTo>
                    <a:pt x="85725" y="129927"/>
                  </a:lnTo>
                  <a:cubicBezTo>
                    <a:pt x="85725" y="127248"/>
                    <a:pt x="84832" y="125016"/>
                    <a:pt x="83046" y="123230"/>
                  </a:cubicBezTo>
                  <a:cubicBezTo>
                    <a:pt x="81261" y="121444"/>
                    <a:pt x="79028" y="120551"/>
                    <a:pt x="76349" y="120551"/>
                  </a:cubicBezTo>
                  <a:close/>
                  <a:moveTo>
                    <a:pt x="129927" y="108049"/>
                  </a:moveTo>
                  <a:lnTo>
                    <a:pt x="184398" y="108049"/>
                  </a:lnTo>
                  <a:cubicBezTo>
                    <a:pt x="190352" y="108049"/>
                    <a:pt x="195486" y="110207"/>
                    <a:pt x="199802" y="114523"/>
                  </a:cubicBezTo>
                  <a:cubicBezTo>
                    <a:pt x="204118" y="118839"/>
                    <a:pt x="206276" y="123974"/>
                    <a:pt x="206276" y="129927"/>
                  </a:cubicBezTo>
                  <a:lnTo>
                    <a:pt x="206276" y="184398"/>
                  </a:lnTo>
                  <a:cubicBezTo>
                    <a:pt x="206276" y="190351"/>
                    <a:pt x="204118" y="195486"/>
                    <a:pt x="199802" y="199802"/>
                  </a:cubicBezTo>
                  <a:cubicBezTo>
                    <a:pt x="195486" y="204118"/>
                    <a:pt x="190352" y="206276"/>
                    <a:pt x="184398" y="206276"/>
                  </a:cubicBezTo>
                  <a:lnTo>
                    <a:pt x="129927" y="206276"/>
                  </a:lnTo>
                  <a:cubicBezTo>
                    <a:pt x="123974" y="206276"/>
                    <a:pt x="118840" y="204118"/>
                    <a:pt x="114524" y="199802"/>
                  </a:cubicBezTo>
                  <a:cubicBezTo>
                    <a:pt x="110208" y="195486"/>
                    <a:pt x="108050" y="190351"/>
                    <a:pt x="108050" y="184398"/>
                  </a:cubicBezTo>
                  <a:lnTo>
                    <a:pt x="108050" y="129927"/>
                  </a:lnTo>
                  <a:cubicBezTo>
                    <a:pt x="108050" y="123974"/>
                    <a:pt x="110208" y="118839"/>
                    <a:pt x="114524" y="114523"/>
                  </a:cubicBezTo>
                  <a:cubicBezTo>
                    <a:pt x="118840" y="110207"/>
                    <a:pt x="123974" y="108049"/>
                    <a:pt x="129927" y="108049"/>
                  </a:cubicBezTo>
                  <a:close/>
                  <a:moveTo>
                    <a:pt x="21878" y="108049"/>
                  </a:moveTo>
                  <a:lnTo>
                    <a:pt x="76349" y="108049"/>
                  </a:lnTo>
                  <a:cubicBezTo>
                    <a:pt x="82302" y="108049"/>
                    <a:pt x="87437" y="110207"/>
                    <a:pt x="91753" y="114523"/>
                  </a:cubicBezTo>
                  <a:cubicBezTo>
                    <a:pt x="96069" y="118839"/>
                    <a:pt x="98227" y="123974"/>
                    <a:pt x="98227" y="129927"/>
                  </a:cubicBezTo>
                  <a:lnTo>
                    <a:pt x="98227" y="184398"/>
                  </a:lnTo>
                  <a:cubicBezTo>
                    <a:pt x="98227" y="190351"/>
                    <a:pt x="96069" y="195486"/>
                    <a:pt x="91753" y="199802"/>
                  </a:cubicBezTo>
                  <a:cubicBezTo>
                    <a:pt x="87437" y="204118"/>
                    <a:pt x="82302" y="206276"/>
                    <a:pt x="76349" y="206276"/>
                  </a:cubicBezTo>
                  <a:lnTo>
                    <a:pt x="21878" y="206276"/>
                  </a:lnTo>
                  <a:cubicBezTo>
                    <a:pt x="15925" y="206276"/>
                    <a:pt x="10790" y="204118"/>
                    <a:pt x="6474" y="199802"/>
                  </a:cubicBezTo>
                  <a:cubicBezTo>
                    <a:pt x="2158" y="195486"/>
                    <a:pt x="0" y="190351"/>
                    <a:pt x="0" y="184398"/>
                  </a:cubicBezTo>
                  <a:lnTo>
                    <a:pt x="0" y="129927"/>
                  </a:lnTo>
                  <a:cubicBezTo>
                    <a:pt x="0" y="123974"/>
                    <a:pt x="2158" y="118839"/>
                    <a:pt x="6474" y="114523"/>
                  </a:cubicBezTo>
                  <a:cubicBezTo>
                    <a:pt x="10790" y="110207"/>
                    <a:pt x="15925" y="108049"/>
                    <a:pt x="21878" y="108049"/>
                  </a:cubicBezTo>
                  <a:close/>
                  <a:moveTo>
                    <a:pt x="24111" y="55141"/>
                  </a:moveTo>
                  <a:cubicBezTo>
                    <a:pt x="24855" y="55141"/>
                    <a:pt x="25599" y="55513"/>
                    <a:pt x="26343" y="56257"/>
                  </a:cubicBezTo>
                  <a:cubicBezTo>
                    <a:pt x="26938" y="56853"/>
                    <a:pt x="27236" y="57597"/>
                    <a:pt x="27236" y="58490"/>
                  </a:cubicBezTo>
                  <a:cubicBezTo>
                    <a:pt x="27236" y="59383"/>
                    <a:pt x="26938" y="60127"/>
                    <a:pt x="26343" y="60722"/>
                  </a:cubicBezTo>
                  <a:cubicBezTo>
                    <a:pt x="25748" y="61317"/>
                    <a:pt x="25003" y="61615"/>
                    <a:pt x="24111" y="61615"/>
                  </a:cubicBezTo>
                  <a:cubicBezTo>
                    <a:pt x="23218" y="61615"/>
                    <a:pt x="22473" y="61317"/>
                    <a:pt x="21878" y="60722"/>
                  </a:cubicBezTo>
                  <a:cubicBezTo>
                    <a:pt x="21283" y="60127"/>
                    <a:pt x="20985" y="59383"/>
                    <a:pt x="20985" y="58490"/>
                  </a:cubicBezTo>
                  <a:cubicBezTo>
                    <a:pt x="20985" y="57597"/>
                    <a:pt x="21283" y="56853"/>
                    <a:pt x="21878" y="56257"/>
                  </a:cubicBezTo>
                  <a:cubicBezTo>
                    <a:pt x="22622" y="55513"/>
                    <a:pt x="23366" y="55141"/>
                    <a:pt x="24111" y="55141"/>
                  </a:cubicBezTo>
                  <a:close/>
                  <a:moveTo>
                    <a:pt x="36166" y="25450"/>
                  </a:moveTo>
                  <a:lnTo>
                    <a:pt x="55811" y="25450"/>
                  </a:lnTo>
                  <a:cubicBezTo>
                    <a:pt x="57894" y="25450"/>
                    <a:pt x="58936" y="26492"/>
                    <a:pt x="58936" y="28575"/>
                  </a:cubicBezTo>
                  <a:cubicBezTo>
                    <a:pt x="58936" y="30659"/>
                    <a:pt x="57894" y="31701"/>
                    <a:pt x="55811" y="31701"/>
                  </a:cubicBezTo>
                  <a:lnTo>
                    <a:pt x="36166" y="31701"/>
                  </a:lnTo>
                  <a:cubicBezTo>
                    <a:pt x="31105" y="31701"/>
                    <a:pt x="28575" y="35124"/>
                    <a:pt x="28575" y="41970"/>
                  </a:cubicBezTo>
                  <a:lnTo>
                    <a:pt x="28575" y="47774"/>
                  </a:lnTo>
                  <a:cubicBezTo>
                    <a:pt x="28575" y="49858"/>
                    <a:pt x="27534" y="50899"/>
                    <a:pt x="25450" y="50899"/>
                  </a:cubicBezTo>
                  <a:cubicBezTo>
                    <a:pt x="23366" y="50899"/>
                    <a:pt x="22325" y="49858"/>
                    <a:pt x="22325" y="47774"/>
                  </a:cubicBezTo>
                  <a:lnTo>
                    <a:pt x="22325" y="41970"/>
                  </a:lnTo>
                  <a:cubicBezTo>
                    <a:pt x="22325" y="37505"/>
                    <a:pt x="23664" y="33635"/>
                    <a:pt x="26343" y="30361"/>
                  </a:cubicBezTo>
                  <a:cubicBezTo>
                    <a:pt x="29022" y="27087"/>
                    <a:pt x="32296" y="25450"/>
                    <a:pt x="36166" y="25450"/>
                  </a:cubicBezTo>
                  <a:close/>
                  <a:moveTo>
                    <a:pt x="129927" y="12502"/>
                  </a:moveTo>
                  <a:cubicBezTo>
                    <a:pt x="127248" y="12502"/>
                    <a:pt x="125016" y="13469"/>
                    <a:pt x="123230" y="15404"/>
                  </a:cubicBezTo>
                  <a:cubicBezTo>
                    <a:pt x="121444" y="17339"/>
                    <a:pt x="120551" y="19497"/>
                    <a:pt x="120551" y="21878"/>
                  </a:cubicBezTo>
                  <a:lnTo>
                    <a:pt x="120551" y="76349"/>
                  </a:lnTo>
                  <a:cubicBezTo>
                    <a:pt x="120551" y="79028"/>
                    <a:pt x="121444" y="81260"/>
                    <a:pt x="123230" y="83046"/>
                  </a:cubicBezTo>
                  <a:cubicBezTo>
                    <a:pt x="125016" y="84832"/>
                    <a:pt x="127248" y="85725"/>
                    <a:pt x="129927" y="85725"/>
                  </a:cubicBezTo>
                  <a:lnTo>
                    <a:pt x="184398" y="85725"/>
                  </a:lnTo>
                  <a:cubicBezTo>
                    <a:pt x="186780" y="85725"/>
                    <a:pt x="188938" y="84832"/>
                    <a:pt x="190872" y="83046"/>
                  </a:cubicBezTo>
                  <a:cubicBezTo>
                    <a:pt x="192807" y="81260"/>
                    <a:pt x="193775" y="79028"/>
                    <a:pt x="193775" y="76349"/>
                  </a:cubicBezTo>
                  <a:lnTo>
                    <a:pt x="193775" y="21878"/>
                  </a:lnTo>
                  <a:cubicBezTo>
                    <a:pt x="193775" y="19497"/>
                    <a:pt x="192807" y="17339"/>
                    <a:pt x="190872" y="15404"/>
                  </a:cubicBezTo>
                  <a:cubicBezTo>
                    <a:pt x="188938" y="13469"/>
                    <a:pt x="186780" y="12502"/>
                    <a:pt x="184398" y="12502"/>
                  </a:cubicBezTo>
                  <a:close/>
                  <a:moveTo>
                    <a:pt x="21878" y="12502"/>
                  </a:moveTo>
                  <a:cubicBezTo>
                    <a:pt x="19497" y="12502"/>
                    <a:pt x="17339" y="13469"/>
                    <a:pt x="15404" y="15404"/>
                  </a:cubicBezTo>
                  <a:cubicBezTo>
                    <a:pt x="13469" y="17339"/>
                    <a:pt x="12502" y="19497"/>
                    <a:pt x="12502" y="21878"/>
                  </a:cubicBezTo>
                  <a:lnTo>
                    <a:pt x="12502" y="76349"/>
                  </a:lnTo>
                  <a:cubicBezTo>
                    <a:pt x="12502" y="79028"/>
                    <a:pt x="13469" y="81260"/>
                    <a:pt x="15404" y="83046"/>
                  </a:cubicBezTo>
                  <a:cubicBezTo>
                    <a:pt x="17339" y="84832"/>
                    <a:pt x="19497" y="85725"/>
                    <a:pt x="21878" y="85725"/>
                  </a:cubicBezTo>
                  <a:lnTo>
                    <a:pt x="76349" y="85725"/>
                  </a:lnTo>
                  <a:cubicBezTo>
                    <a:pt x="79028" y="85725"/>
                    <a:pt x="81261" y="84832"/>
                    <a:pt x="83046" y="83046"/>
                  </a:cubicBezTo>
                  <a:cubicBezTo>
                    <a:pt x="84832" y="81260"/>
                    <a:pt x="85725" y="79028"/>
                    <a:pt x="85725" y="76349"/>
                  </a:cubicBezTo>
                  <a:lnTo>
                    <a:pt x="85725" y="21878"/>
                  </a:lnTo>
                  <a:cubicBezTo>
                    <a:pt x="85725" y="19497"/>
                    <a:pt x="84832" y="17339"/>
                    <a:pt x="83046" y="15404"/>
                  </a:cubicBezTo>
                  <a:cubicBezTo>
                    <a:pt x="81261" y="13469"/>
                    <a:pt x="79028" y="12502"/>
                    <a:pt x="76349" y="12502"/>
                  </a:cubicBezTo>
                  <a:close/>
                  <a:moveTo>
                    <a:pt x="129927" y="0"/>
                  </a:moveTo>
                  <a:lnTo>
                    <a:pt x="184398" y="0"/>
                  </a:lnTo>
                  <a:cubicBezTo>
                    <a:pt x="190352" y="0"/>
                    <a:pt x="195486" y="2158"/>
                    <a:pt x="199802" y="6474"/>
                  </a:cubicBezTo>
                  <a:cubicBezTo>
                    <a:pt x="204118" y="10790"/>
                    <a:pt x="206276" y="15925"/>
                    <a:pt x="206276" y="21878"/>
                  </a:cubicBezTo>
                  <a:lnTo>
                    <a:pt x="206276" y="76349"/>
                  </a:lnTo>
                  <a:cubicBezTo>
                    <a:pt x="206276" y="82302"/>
                    <a:pt x="204118" y="87437"/>
                    <a:pt x="199802" y="91753"/>
                  </a:cubicBezTo>
                  <a:cubicBezTo>
                    <a:pt x="195486" y="96069"/>
                    <a:pt x="190352" y="98227"/>
                    <a:pt x="184398" y="98227"/>
                  </a:cubicBezTo>
                  <a:lnTo>
                    <a:pt x="129927" y="98227"/>
                  </a:lnTo>
                  <a:cubicBezTo>
                    <a:pt x="123974" y="98227"/>
                    <a:pt x="118840" y="96069"/>
                    <a:pt x="114524" y="91753"/>
                  </a:cubicBezTo>
                  <a:cubicBezTo>
                    <a:pt x="110208" y="87437"/>
                    <a:pt x="108050" y="82302"/>
                    <a:pt x="108050" y="76349"/>
                  </a:cubicBezTo>
                  <a:lnTo>
                    <a:pt x="108050" y="21878"/>
                  </a:lnTo>
                  <a:cubicBezTo>
                    <a:pt x="108050" y="15925"/>
                    <a:pt x="110208" y="10790"/>
                    <a:pt x="114524" y="6474"/>
                  </a:cubicBezTo>
                  <a:cubicBezTo>
                    <a:pt x="118840" y="2158"/>
                    <a:pt x="123974" y="0"/>
                    <a:pt x="129927" y="0"/>
                  </a:cubicBezTo>
                  <a:close/>
                  <a:moveTo>
                    <a:pt x="21878" y="0"/>
                  </a:moveTo>
                  <a:lnTo>
                    <a:pt x="76349" y="0"/>
                  </a:lnTo>
                  <a:cubicBezTo>
                    <a:pt x="82302" y="0"/>
                    <a:pt x="87437" y="2158"/>
                    <a:pt x="91753" y="6474"/>
                  </a:cubicBezTo>
                  <a:cubicBezTo>
                    <a:pt x="96069" y="10790"/>
                    <a:pt x="98227" y="15925"/>
                    <a:pt x="98227" y="21878"/>
                  </a:cubicBezTo>
                  <a:lnTo>
                    <a:pt x="98227" y="76349"/>
                  </a:lnTo>
                  <a:cubicBezTo>
                    <a:pt x="98227" y="82302"/>
                    <a:pt x="96069" y="87437"/>
                    <a:pt x="91753" y="91753"/>
                  </a:cubicBezTo>
                  <a:cubicBezTo>
                    <a:pt x="87437" y="96069"/>
                    <a:pt x="82302" y="98227"/>
                    <a:pt x="76349" y="98227"/>
                  </a:cubicBezTo>
                  <a:lnTo>
                    <a:pt x="21878" y="98227"/>
                  </a:lnTo>
                  <a:cubicBezTo>
                    <a:pt x="15925" y="98227"/>
                    <a:pt x="10790" y="96069"/>
                    <a:pt x="6474" y="91753"/>
                  </a:cubicBezTo>
                  <a:cubicBezTo>
                    <a:pt x="2158" y="87437"/>
                    <a:pt x="0" y="82302"/>
                    <a:pt x="0" y="76349"/>
                  </a:cubicBezTo>
                  <a:lnTo>
                    <a:pt x="0" y="21878"/>
                  </a:lnTo>
                  <a:cubicBezTo>
                    <a:pt x="0" y="15925"/>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r>
                <a:rPr lang="en-US" sz="1125" dirty="0"/>
                <a:t>  </a:t>
              </a:r>
            </a:p>
          </p:txBody>
        </p:sp>
      </p:grpSp>
      <p:grpSp>
        <p:nvGrpSpPr>
          <p:cNvPr id="8" name="组合 7"/>
          <p:cNvGrpSpPr/>
          <p:nvPr/>
        </p:nvGrpSpPr>
        <p:grpSpPr>
          <a:xfrm>
            <a:off x="720663" y="3229009"/>
            <a:ext cx="1062412" cy="915873"/>
            <a:chOff x="720663" y="3229009"/>
            <a:chExt cx="1062412" cy="915873"/>
          </a:xfrm>
        </p:grpSpPr>
        <p:sp>
          <p:nvSpPr>
            <p:cNvPr id="204" name="六边形 203"/>
            <p:cNvSpPr/>
            <p:nvPr/>
          </p:nvSpPr>
          <p:spPr>
            <a:xfrm>
              <a:off x="720663" y="3229009"/>
              <a:ext cx="1062412" cy="91587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7" name="Freeform 13"/>
            <p:cNvSpPr/>
            <p:nvPr/>
          </p:nvSpPr>
          <p:spPr>
            <a:xfrm>
              <a:off x="986141" y="3443350"/>
              <a:ext cx="502148" cy="487190"/>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9" name="组合 8"/>
          <p:cNvGrpSpPr/>
          <p:nvPr/>
        </p:nvGrpSpPr>
        <p:grpSpPr>
          <a:xfrm>
            <a:off x="720663" y="4792100"/>
            <a:ext cx="1062412" cy="915873"/>
            <a:chOff x="720663" y="4792100"/>
            <a:chExt cx="1062412" cy="915873"/>
          </a:xfrm>
        </p:grpSpPr>
        <p:sp>
          <p:nvSpPr>
            <p:cNvPr id="205" name="六边形 204"/>
            <p:cNvSpPr/>
            <p:nvPr/>
          </p:nvSpPr>
          <p:spPr>
            <a:xfrm>
              <a:off x="720663" y="4792100"/>
              <a:ext cx="1062412" cy="9158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8" name="Freeform 50"/>
            <p:cNvSpPr/>
            <p:nvPr/>
          </p:nvSpPr>
          <p:spPr>
            <a:xfrm>
              <a:off x="1006970" y="5010038"/>
              <a:ext cx="502148" cy="487190"/>
            </a:xfrm>
            <a:custGeom>
              <a:avLst/>
              <a:gdLst/>
              <a:ahLst/>
              <a:cxnLst/>
              <a:rect l="l" t="t" r="r" b="b"/>
              <a:pathLst>
                <a:path w="209848" h="203597">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157163" y="190649"/>
                  </a:lnTo>
                  <a:cubicBezTo>
                    <a:pt x="161032" y="190649"/>
                    <a:pt x="164381" y="189235"/>
                    <a:pt x="167209" y="186407"/>
                  </a:cubicBezTo>
                  <a:cubicBezTo>
                    <a:pt x="170037" y="183579"/>
                    <a:pt x="171450" y="180231"/>
                    <a:pt x="171450" y="176361"/>
                  </a:cubicBezTo>
                  <a:cubicBezTo>
                    <a:pt x="171450" y="172491"/>
                    <a:pt x="170037" y="169143"/>
                    <a:pt x="167209" y="166315"/>
                  </a:cubicBezTo>
                  <a:cubicBezTo>
                    <a:pt x="164381" y="163487"/>
                    <a:pt x="161032" y="162074"/>
                    <a:pt x="157163" y="162074"/>
                  </a:cubicBezTo>
                  <a:close/>
                  <a:moveTo>
                    <a:pt x="27236" y="149572"/>
                  </a:moveTo>
                  <a:lnTo>
                    <a:pt x="157163" y="149572"/>
                  </a:lnTo>
                  <a:cubicBezTo>
                    <a:pt x="164604" y="149572"/>
                    <a:pt x="171004" y="152176"/>
                    <a:pt x="176362" y="157385"/>
                  </a:cubicBezTo>
                  <a:cubicBezTo>
                    <a:pt x="181720" y="162594"/>
                    <a:pt x="184398" y="168920"/>
                    <a:pt x="184398" y="176361"/>
                  </a:cubicBezTo>
                  <a:cubicBezTo>
                    <a:pt x="184398" y="183802"/>
                    <a:pt x="181720" y="190202"/>
                    <a:pt x="176362" y="195560"/>
                  </a:cubicBezTo>
                  <a:cubicBezTo>
                    <a:pt x="171004" y="200918"/>
                    <a:pt x="164604" y="203597"/>
                    <a:pt x="157163"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119212" y="117872"/>
                  </a:lnTo>
                  <a:cubicBezTo>
                    <a:pt x="123081" y="117872"/>
                    <a:pt x="126430" y="116458"/>
                    <a:pt x="129258" y="113630"/>
                  </a:cubicBezTo>
                  <a:cubicBezTo>
                    <a:pt x="132085" y="110802"/>
                    <a:pt x="133499" y="107454"/>
                    <a:pt x="133499" y="103584"/>
                  </a:cubicBezTo>
                  <a:cubicBezTo>
                    <a:pt x="133499" y="99417"/>
                    <a:pt x="132160" y="95994"/>
                    <a:pt x="129481" y="93315"/>
                  </a:cubicBezTo>
                  <a:cubicBezTo>
                    <a:pt x="126802" y="90636"/>
                    <a:pt x="123379" y="89297"/>
                    <a:pt x="119212" y="89297"/>
                  </a:cubicBezTo>
                  <a:close/>
                  <a:moveTo>
                    <a:pt x="27236" y="76349"/>
                  </a:moveTo>
                  <a:lnTo>
                    <a:pt x="119212" y="76349"/>
                  </a:lnTo>
                  <a:cubicBezTo>
                    <a:pt x="126653" y="76349"/>
                    <a:pt x="132978" y="79027"/>
                    <a:pt x="138187" y="84385"/>
                  </a:cubicBezTo>
                  <a:cubicBezTo>
                    <a:pt x="143396" y="89743"/>
                    <a:pt x="146001" y="96143"/>
                    <a:pt x="146001" y="103584"/>
                  </a:cubicBezTo>
                  <a:cubicBezTo>
                    <a:pt x="146001" y="111025"/>
                    <a:pt x="143396" y="117351"/>
                    <a:pt x="138187" y="122560"/>
                  </a:cubicBezTo>
                  <a:cubicBezTo>
                    <a:pt x="132978" y="127769"/>
                    <a:pt x="126653" y="130373"/>
                    <a:pt x="119212"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234" name="组合 233"/>
          <p:cNvGrpSpPr/>
          <p:nvPr/>
        </p:nvGrpSpPr>
        <p:grpSpPr>
          <a:xfrm>
            <a:off x="6894121" y="1665535"/>
            <a:ext cx="1062412" cy="915873"/>
            <a:chOff x="720663" y="1665918"/>
            <a:chExt cx="1062412" cy="915873"/>
          </a:xfrm>
        </p:grpSpPr>
        <p:sp>
          <p:nvSpPr>
            <p:cNvPr id="235" name="六边形 234"/>
            <p:cNvSpPr/>
            <p:nvPr/>
          </p:nvSpPr>
          <p:spPr>
            <a:xfrm>
              <a:off x="720663" y="1665918"/>
              <a:ext cx="1062412" cy="91587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6" name="Freeform 52"/>
            <p:cNvSpPr/>
            <p:nvPr/>
          </p:nvSpPr>
          <p:spPr>
            <a:xfrm>
              <a:off x="1004690" y="1872873"/>
              <a:ext cx="493599" cy="493599"/>
            </a:xfrm>
            <a:custGeom>
              <a:avLst/>
              <a:gdLst/>
              <a:ahLst/>
              <a:cxnLst/>
              <a:rect l="l" t="t" r="r" b="b"/>
              <a:pathLst>
                <a:path w="206276" h="206276">
                  <a:moveTo>
                    <a:pt x="129927" y="120551"/>
                  </a:moveTo>
                  <a:cubicBezTo>
                    <a:pt x="127248" y="120551"/>
                    <a:pt x="125016" y="121444"/>
                    <a:pt x="123230" y="123230"/>
                  </a:cubicBezTo>
                  <a:cubicBezTo>
                    <a:pt x="121444" y="125016"/>
                    <a:pt x="120551" y="127248"/>
                    <a:pt x="120551" y="129927"/>
                  </a:cubicBezTo>
                  <a:lnTo>
                    <a:pt x="120551" y="184398"/>
                  </a:lnTo>
                  <a:cubicBezTo>
                    <a:pt x="120551" y="186780"/>
                    <a:pt x="121444" y="188938"/>
                    <a:pt x="123230" y="190872"/>
                  </a:cubicBezTo>
                  <a:cubicBezTo>
                    <a:pt x="125016" y="192807"/>
                    <a:pt x="127248" y="193774"/>
                    <a:pt x="129927" y="193774"/>
                  </a:cubicBezTo>
                  <a:lnTo>
                    <a:pt x="184398" y="193774"/>
                  </a:lnTo>
                  <a:cubicBezTo>
                    <a:pt x="186780" y="193774"/>
                    <a:pt x="188938" y="192807"/>
                    <a:pt x="190872" y="190872"/>
                  </a:cubicBezTo>
                  <a:cubicBezTo>
                    <a:pt x="192807" y="188938"/>
                    <a:pt x="193775" y="186780"/>
                    <a:pt x="193775" y="184398"/>
                  </a:cubicBezTo>
                  <a:lnTo>
                    <a:pt x="193775" y="129927"/>
                  </a:lnTo>
                  <a:cubicBezTo>
                    <a:pt x="193775" y="127248"/>
                    <a:pt x="192807" y="125016"/>
                    <a:pt x="190872" y="123230"/>
                  </a:cubicBezTo>
                  <a:cubicBezTo>
                    <a:pt x="188938" y="121444"/>
                    <a:pt x="186780" y="120551"/>
                    <a:pt x="184398" y="120551"/>
                  </a:cubicBezTo>
                  <a:close/>
                  <a:moveTo>
                    <a:pt x="21878" y="120551"/>
                  </a:moveTo>
                  <a:cubicBezTo>
                    <a:pt x="19497" y="120551"/>
                    <a:pt x="17339" y="121444"/>
                    <a:pt x="15404" y="123230"/>
                  </a:cubicBezTo>
                  <a:cubicBezTo>
                    <a:pt x="13469" y="125016"/>
                    <a:pt x="12502" y="127248"/>
                    <a:pt x="12502" y="129927"/>
                  </a:cubicBezTo>
                  <a:lnTo>
                    <a:pt x="12502" y="184398"/>
                  </a:lnTo>
                  <a:cubicBezTo>
                    <a:pt x="12502" y="186780"/>
                    <a:pt x="13469" y="188938"/>
                    <a:pt x="15404" y="190872"/>
                  </a:cubicBezTo>
                  <a:cubicBezTo>
                    <a:pt x="17339" y="192807"/>
                    <a:pt x="19497" y="193774"/>
                    <a:pt x="21878" y="193774"/>
                  </a:cubicBezTo>
                  <a:lnTo>
                    <a:pt x="76349" y="193774"/>
                  </a:lnTo>
                  <a:cubicBezTo>
                    <a:pt x="79028" y="193774"/>
                    <a:pt x="81261" y="192807"/>
                    <a:pt x="83046" y="190872"/>
                  </a:cubicBezTo>
                  <a:cubicBezTo>
                    <a:pt x="84832" y="188938"/>
                    <a:pt x="85725" y="186780"/>
                    <a:pt x="85725" y="184398"/>
                  </a:cubicBezTo>
                  <a:lnTo>
                    <a:pt x="85725" y="129927"/>
                  </a:lnTo>
                  <a:cubicBezTo>
                    <a:pt x="85725" y="127248"/>
                    <a:pt x="84832" y="125016"/>
                    <a:pt x="83046" y="123230"/>
                  </a:cubicBezTo>
                  <a:cubicBezTo>
                    <a:pt x="81261" y="121444"/>
                    <a:pt x="79028" y="120551"/>
                    <a:pt x="76349" y="120551"/>
                  </a:cubicBezTo>
                  <a:close/>
                  <a:moveTo>
                    <a:pt x="129927" y="108049"/>
                  </a:moveTo>
                  <a:lnTo>
                    <a:pt x="184398" y="108049"/>
                  </a:lnTo>
                  <a:cubicBezTo>
                    <a:pt x="190352" y="108049"/>
                    <a:pt x="195486" y="110207"/>
                    <a:pt x="199802" y="114523"/>
                  </a:cubicBezTo>
                  <a:cubicBezTo>
                    <a:pt x="204118" y="118839"/>
                    <a:pt x="206276" y="123974"/>
                    <a:pt x="206276" y="129927"/>
                  </a:cubicBezTo>
                  <a:lnTo>
                    <a:pt x="206276" y="184398"/>
                  </a:lnTo>
                  <a:cubicBezTo>
                    <a:pt x="206276" y="190351"/>
                    <a:pt x="204118" y="195486"/>
                    <a:pt x="199802" y="199802"/>
                  </a:cubicBezTo>
                  <a:cubicBezTo>
                    <a:pt x="195486" y="204118"/>
                    <a:pt x="190352" y="206276"/>
                    <a:pt x="184398" y="206276"/>
                  </a:cubicBezTo>
                  <a:lnTo>
                    <a:pt x="129927" y="206276"/>
                  </a:lnTo>
                  <a:cubicBezTo>
                    <a:pt x="123974" y="206276"/>
                    <a:pt x="118840" y="204118"/>
                    <a:pt x="114524" y="199802"/>
                  </a:cubicBezTo>
                  <a:cubicBezTo>
                    <a:pt x="110208" y="195486"/>
                    <a:pt x="108050" y="190351"/>
                    <a:pt x="108050" y="184398"/>
                  </a:cubicBezTo>
                  <a:lnTo>
                    <a:pt x="108050" y="129927"/>
                  </a:lnTo>
                  <a:cubicBezTo>
                    <a:pt x="108050" y="123974"/>
                    <a:pt x="110208" y="118839"/>
                    <a:pt x="114524" y="114523"/>
                  </a:cubicBezTo>
                  <a:cubicBezTo>
                    <a:pt x="118840" y="110207"/>
                    <a:pt x="123974" y="108049"/>
                    <a:pt x="129927" y="108049"/>
                  </a:cubicBezTo>
                  <a:close/>
                  <a:moveTo>
                    <a:pt x="21878" y="108049"/>
                  </a:moveTo>
                  <a:lnTo>
                    <a:pt x="76349" y="108049"/>
                  </a:lnTo>
                  <a:cubicBezTo>
                    <a:pt x="82302" y="108049"/>
                    <a:pt x="87437" y="110207"/>
                    <a:pt x="91753" y="114523"/>
                  </a:cubicBezTo>
                  <a:cubicBezTo>
                    <a:pt x="96069" y="118839"/>
                    <a:pt x="98227" y="123974"/>
                    <a:pt x="98227" y="129927"/>
                  </a:cubicBezTo>
                  <a:lnTo>
                    <a:pt x="98227" y="184398"/>
                  </a:lnTo>
                  <a:cubicBezTo>
                    <a:pt x="98227" y="190351"/>
                    <a:pt x="96069" y="195486"/>
                    <a:pt x="91753" y="199802"/>
                  </a:cubicBezTo>
                  <a:cubicBezTo>
                    <a:pt x="87437" y="204118"/>
                    <a:pt x="82302" y="206276"/>
                    <a:pt x="76349" y="206276"/>
                  </a:cubicBezTo>
                  <a:lnTo>
                    <a:pt x="21878" y="206276"/>
                  </a:lnTo>
                  <a:cubicBezTo>
                    <a:pt x="15925" y="206276"/>
                    <a:pt x="10790" y="204118"/>
                    <a:pt x="6474" y="199802"/>
                  </a:cubicBezTo>
                  <a:cubicBezTo>
                    <a:pt x="2158" y="195486"/>
                    <a:pt x="0" y="190351"/>
                    <a:pt x="0" y="184398"/>
                  </a:cubicBezTo>
                  <a:lnTo>
                    <a:pt x="0" y="129927"/>
                  </a:lnTo>
                  <a:cubicBezTo>
                    <a:pt x="0" y="123974"/>
                    <a:pt x="2158" y="118839"/>
                    <a:pt x="6474" y="114523"/>
                  </a:cubicBezTo>
                  <a:cubicBezTo>
                    <a:pt x="10790" y="110207"/>
                    <a:pt x="15925" y="108049"/>
                    <a:pt x="21878" y="108049"/>
                  </a:cubicBezTo>
                  <a:close/>
                  <a:moveTo>
                    <a:pt x="24111" y="55141"/>
                  </a:moveTo>
                  <a:cubicBezTo>
                    <a:pt x="24855" y="55141"/>
                    <a:pt x="25599" y="55513"/>
                    <a:pt x="26343" y="56257"/>
                  </a:cubicBezTo>
                  <a:cubicBezTo>
                    <a:pt x="26938" y="56853"/>
                    <a:pt x="27236" y="57597"/>
                    <a:pt x="27236" y="58490"/>
                  </a:cubicBezTo>
                  <a:cubicBezTo>
                    <a:pt x="27236" y="59383"/>
                    <a:pt x="26938" y="60127"/>
                    <a:pt x="26343" y="60722"/>
                  </a:cubicBezTo>
                  <a:cubicBezTo>
                    <a:pt x="25748" y="61317"/>
                    <a:pt x="25003" y="61615"/>
                    <a:pt x="24111" y="61615"/>
                  </a:cubicBezTo>
                  <a:cubicBezTo>
                    <a:pt x="23218" y="61615"/>
                    <a:pt x="22473" y="61317"/>
                    <a:pt x="21878" y="60722"/>
                  </a:cubicBezTo>
                  <a:cubicBezTo>
                    <a:pt x="21283" y="60127"/>
                    <a:pt x="20985" y="59383"/>
                    <a:pt x="20985" y="58490"/>
                  </a:cubicBezTo>
                  <a:cubicBezTo>
                    <a:pt x="20985" y="57597"/>
                    <a:pt x="21283" y="56853"/>
                    <a:pt x="21878" y="56257"/>
                  </a:cubicBezTo>
                  <a:cubicBezTo>
                    <a:pt x="22622" y="55513"/>
                    <a:pt x="23366" y="55141"/>
                    <a:pt x="24111" y="55141"/>
                  </a:cubicBezTo>
                  <a:close/>
                  <a:moveTo>
                    <a:pt x="36166" y="25450"/>
                  </a:moveTo>
                  <a:lnTo>
                    <a:pt x="55811" y="25450"/>
                  </a:lnTo>
                  <a:cubicBezTo>
                    <a:pt x="57894" y="25450"/>
                    <a:pt x="58936" y="26492"/>
                    <a:pt x="58936" y="28575"/>
                  </a:cubicBezTo>
                  <a:cubicBezTo>
                    <a:pt x="58936" y="30659"/>
                    <a:pt x="57894" y="31701"/>
                    <a:pt x="55811" y="31701"/>
                  </a:cubicBezTo>
                  <a:lnTo>
                    <a:pt x="36166" y="31701"/>
                  </a:lnTo>
                  <a:cubicBezTo>
                    <a:pt x="31105" y="31701"/>
                    <a:pt x="28575" y="35124"/>
                    <a:pt x="28575" y="41970"/>
                  </a:cubicBezTo>
                  <a:lnTo>
                    <a:pt x="28575" y="47774"/>
                  </a:lnTo>
                  <a:cubicBezTo>
                    <a:pt x="28575" y="49858"/>
                    <a:pt x="27534" y="50899"/>
                    <a:pt x="25450" y="50899"/>
                  </a:cubicBezTo>
                  <a:cubicBezTo>
                    <a:pt x="23366" y="50899"/>
                    <a:pt x="22325" y="49858"/>
                    <a:pt x="22325" y="47774"/>
                  </a:cubicBezTo>
                  <a:lnTo>
                    <a:pt x="22325" y="41970"/>
                  </a:lnTo>
                  <a:cubicBezTo>
                    <a:pt x="22325" y="37505"/>
                    <a:pt x="23664" y="33635"/>
                    <a:pt x="26343" y="30361"/>
                  </a:cubicBezTo>
                  <a:cubicBezTo>
                    <a:pt x="29022" y="27087"/>
                    <a:pt x="32296" y="25450"/>
                    <a:pt x="36166" y="25450"/>
                  </a:cubicBezTo>
                  <a:close/>
                  <a:moveTo>
                    <a:pt x="129927" y="12502"/>
                  </a:moveTo>
                  <a:cubicBezTo>
                    <a:pt x="127248" y="12502"/>
                    <a:pt x="125016" y="13469"/>
                    <a:pt x="123230" y="15404"/>
                  </a:cubicBezTo>
                  <a:cubicBezTo>
                    <a:pt x="121444" y="17339"/>
                    <a:pt x="120551" y="19497"/>
                    <a:pt x="120551" y="21878"/>
                  </a:cubicBezTo>
                  <a:lnTo>
                    <a:pt x="120551" y="76349"/>
                  </a:lnTo>
                  <a:cubicBezTo>
                    <a:pt x="120551" y="79028"/>
                    <a:pt x="121444" y="81260"/>
                    <a:pt x="123230" y="83046"/>
                  </a:cubicBezTo>
                  <a:cubicBezTo>
                    <a:pt x="125016" y="84832"/>
                    <a:pt x="127248" y="85725"/>
                    <a:pt x="129927" y="85725"/>
                  </a:cubicBezTo>
                  <a:lnTo>
                    <a:pt x="184398" y="85725"/>
                  </a:lnTo>
                  <a:cubicBezTo>
                    <a:pt x="186780" y="85725"/>
                    <a:pt x="188938" y="84832"/>
                    <a:pt x="190872" y="83046"/>
                  </a:cubicBezTo>
                  <a:cubicBezTo>
                    <a:pt x="192807" y="81260"/>
                    <a:pt x="193775" y="79028"/>
                    <a:pt x="193775" y="76349"/>
                  </a:cubicBezTo>
                  <a:lnTo>
                    <a:pt x="193775" y="21878"/>
                  </a:lnTo>
                  <a:cubicBezTo>
                    <a:pt x="193775" y="19497"/>
                    <a:pt x="192807" y="17339"/>
                    <a:pt x="190872" y="15404"/>
                  </a:cubicBezTo>
                  <a:cubicBezTo>
                    <a:pt x="188938" y="13469"/>
                    <a:pt x="186780" y="12502"/>
                    <a:pt x="184398" y="12502"/>
                  </a:cubicBezTo>
                  <a:close/>
                  <a:moveTo>
                    <a:pt x="21878" y="12502"/>
                  </a:moveTo>
                  <a:cubicBezTo>
                    <a:pt x="19497" y="12502"/>
                    <a:pt x="17339" y="13469"/>
                    <a:pt x="15404" y="15404"/>
                  </a:cubicBezTo>
                  <a:cubicBezTo>
                    <a:pt x="13469" y="17339"/>
                    <a:pt x="12502" y="19497"/>
                    <a:pt x="12502" y="21878"/>
                  </a:cubicBezTo>
                  <a:lnTo>
                    <a:pt x="12502" y="76349"/>
                  </a:lnTo>
                  <a:cubicBezTo>
                    <a:pt x="12502" y="79028"/>
                    <a:pt x="13469" y="81260"/>
                    <a:pt x="15404" y="83046"/>
                  </a:cubicBezTo>
                  <a:cubicBezTo>
                    <a:pt x="17339" y="84832"/>
                    <a:pt x="19497" y="85725"/>
                    <a:pt x="21878" y="85725"/>
                  </a:cubicBezTo>
                  <a:lnTo>
                    <a:pt x="76349" y="85725"/>
                  </a:lnTo>
                  <a:cubicBezTo>
                    <a:pt x="79028" y="85725"/>
                    <a:pt x="81261" y="84832"/>
                    <a:pt x="83046" y="83046"/>
                  </a:cubicBezTo>
                  <a:cubicBezTo>
                    <a:pt x="84832" y="81260"/>
                    <a:pt x="85725" y="79028"/>
                    <a:pt x="85725" y="76349"/>
                  </a:cubicBezTo>
                  <a:lnTo>
                    <a:pt x="85725" y="21878"/>
                  </a:lnTo>
                  <a:cubicBezTo>
                    <a:pt x="85725" y="19497"/>
                    <a:pt x="84832" y="17339"/>
                    <a:pt x="83046" y="15404"/>
                  </a:cubicBezTo>
                  <a:cubicBezTo>
                    <a:pt x="81261" y="13469"/>
                    <a:pt x="79028" y="12502"/>
                    <a:pt x="76349" y="12502"/>
                  </a:cubicBezTo>
                  <a:close/>
                  <a:moveTo>
                    <a:pt x="129927" y="0"/>
                  </a:moveTo>
                  <a:lnTo>
                    <a:pt x="184398" y="0"/>
                  </a:lnTo>
                  <a:cubicBezTo>
                    <a:pt x="190352" y="0"/>
                    <a:pt x="195486" y="2158"/>
                    <a:pt x="199802" y="6474"/>
                  </a:cubicBezTo>
                  <a:cubicBezTo>
                    <a:pt x="204118" y="10790"/>
                    <a:pt x="206276" y="15925"/>
                    <a:pt x="206276" y="21878"/>
                  </a:cubicBezTo>
                  <a:lnTo>
                    <a:pt x="206276" y="76349"/>
                  </a:lnTo>
                  <a:cubicBezTo>
                    <a:pt x="206276" y="82302"/>
                    <a:pt x="204118" y="87437"/>
                    <a:pt x="199802" y="91753"/>
                  </a:cubicBezTo>
                  <a:cubicBezTo>
                    <a:pt x="195486" y="96069"/>
                    <a:pt x="190352" y="98227"/>
                    <a:pt x="184398" y="98227"/>
                  </a:cubicBezTo>
                  <a:lnTo>
                    <a:pt x="129927" y="98227"/>
                  </a:lnTo>
                  <a:cubicBezTo>
                    <a:pt x="123974" y="98227"/>
                    <a:pt x="118840" y="96069"/>
                    <a:pt x="114524" y="91753"/>
                  </a:cubicBezTo>
                  <a:cubicBezTo>
                    <a:pt x="110208" y="87437"/>
                    <a:pt x="108050" y="82302"/>
                    <a:pt x="108050" y="76349"/>
                  </a:cubicBezTo>
                  <a:lnTo>
                    <a:pt x="108050" y="21878"/>
                  </a:lnTo>
                  <a:cubicBezTo>
                    <a:pt x="108050" y="15925"/>
                    <a:pt x="110208" y="10790"/>
                    <a:pt x="114524" y="6474"/>
                  </a:cubicBezTo>
                  <a:cubicBezTo>
                    <a:pt x="118840" y="2158"/>
                    <a:pt x="123974" y="0"/>
                    <a:pt x="129927" y="0"/>
                  </a:cubicBezTo>
                  <a:close/>
                  <a:moveTo>
                    <a:pt x="21878" y="0"/>
                  </a:moveTo>
                  <a:lnTo>
                    <a:pt x="76349" y="0"/>
                  </a:lnTo>
                  <a:cubicBezTo>
                    <a:pt x="82302" y="0"/>
                    <a:pt x="87437" y="2158"/>
                    <a:pt x="91753" y="6474"/>
                  </a:cubicBezTo>
                  <a:cubicBezTo>
                    <a:pt x="96069" y="10790"/>
                    <a:pt x="98227" y="15925"/>
                    <a:pt x="98227" y="21878"/>
                  </a:cubicBezTo>
                  <a:lnTo>
                    <a:pt x="98227" y="76349"/>
                  </a:lnTo>
                  <a:cubicBezTo>
                    <a:pt x="98227" y="82302"/>
                    <a:pt x="96069" y="87437"/>
                    <a:pt x="91753" y="91753"/>
                  </a:cubicBezTo>
                  <a:cubicBezTo>
                    <a:pt x="87437" y="96069"/>
                    <a:pt x="82302" y="98227"/>
                    <a:pt x="76349" y="98227"/>
                  </a:cubicBezTo>
                  <a:lnTo>
                    <a:pt x="21878" y="98227"/>
                  </a:lnTo>
                  <a:cubicBezTo>
                    <a:pt x="15925" y="98227"/>
                    <a:pt x="10790" y="96069"/>
                    <a:pt x="6474" y="91753"/>
                  </a:cubicBezTo>
                  <a:cubicBezTo>
                    <a:pt x="2158" y="87437"/>
                    <a:pt x="0" y="82302"/>
                    <a:pt x="0" y="76349"/>
                  </a:cubicBezTo>
                  <a:lnTo>
                    <a:pt x="0" y="21878"/>
                  </a:lnTo>
                  <a:cubicBezTo>
                    <a:pt x="0" y="15925"/>
                    <a:pt x="2158" y="10790"/>
                    <a:pt x="6474" y="6474"/>
                  </a:cubicBezTo>
                  <a:cubicBezTo>
                    <a:pt x="10790" y="2158"/>
                    <a:pt x="15925" y="0"/>
                    <a:pt x="21878"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r>
                <a:rPr lang="en-US" sz="1125" dirty="0"/>
                <a:t>  </a:t>
              </a:r>
            </a:p>
          </p:txBody>
        </p:sp>
      </p:grpSp>
      <p:grpSp>
        <p:nvGrpSpPr>
          <p:cNvPr id="237" name="组合 236"/>
          <p:cNvGrpSpPr/>
          <p:nvPr/>
        </p:nvGrpSpPr>
        <p:grpSpPr>
          <a:xfrm>
            <a:off x="6894121" y="3228626"/>
            <a:ext cx="1062412" cy="915873"/>
            <a:chOff x="720663" y="3229009"/>
            <a:chExt cx="1062412" cy="915873"/>
          </a:xfrm>
        </p:grpSpPr>
        <p:sp>
          <p:nvSpPr>
            <p:cNvPr id="238" name="六边形 237"/>
            <p:cNvSpPr/>
            <p:nvPr/>
          </p:nvSpPr>
          <p:spPr>
            <a:xfrm>
              <a:off x="720663" y="3229009"/>
              <a:ext cx="1062412" cy="91587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9" name="Freeform 13"/>
            <p:cNvSpPr/>
            <p:nvPr/>
          </p:nvSpPr>
          <p:spPr>
            <a:xfrm>
              <a:off x="986141" y="3443350"/>
              <a:ext cx="502148" cy="487190"/>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grpSp>
        <p:nvGrpSpPr>
          <p:cNvPr id="240" name="组合 239"/>
          <p:cNvGrpSpPr/>
          <p:nvPr/>
        </p:nvGrpSpPr>
        <p:grpSpPr>
          <a:xfrm>
            <a:off x="6894121" y="4791717"/>
            <a:ext cx="1062412" cy="915873"/>
            <a:chOff x="720663" y="4792100"/>
            <a:chExt cx="1062412" cy="915873"/>
          </a:xfrm>
        </p:grpSpPr>
        <p:sp>
          <p:nvSpPr>
            <p:cNvPr id="241" name="六边形 240"/>
            <p:cNvSpPr/>
            <p:nvPr/>
          </p:nvSpPr>
          <p:spPr>
            <a:xfrm>
              <a:off x="720663" y="4792100"/>
              <a:ext cx="1062412" cy="91587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42" name="Freeform 50"/>
            <p:cNvSpPr/>
            <p:nvPr/>
          </p:nvSpPr>
          <p:spPr>
            <a:xfrm>
              <a:off x="1006970" y="5010038"/>
              <a:ext cx="502148" cy="487190"/>
            </a:xfrm>
            <a:custGeom>
              <a:avLst/>
              <a:gdLst/>
              <a:ahLst/>
              <a:cxnLst/>
              <a:rect l="l" t="t" r="r" b="b"/>
              <a:pathLst>
                <a:path w="209848" h="203597">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157163" y="190649"/>
                  </a:lnTo>
                  <a:cubicBezTo>
                    <a:pt x="161032" y="190649"/>
                    <a:pt x="164381" y="189235"/>
                    <a:pt x="167209" y="186407"/>
                  </a:cubicBezTo>
                  <a:cubicBezTo>
                    <a:pt x="170037" y="183579"/>
                    <a:pt x="171450" y="180231"/>
                    <a:pt x="171450" y="176361"/>
                  </a:cubicBezTo>
                  <a:cubicBezTo>
                    <a:pt x="171450" y="172491"/>
                    <a:pt x="170037" y="169143"/>
                    <a:pt x="167209" y="166315"/>
                  </a:cubicBezTo>
                  <a:cubicBezTo>
                    <a:pt x="164381" y="163487"/>
                    <a:pt x="161032" y="162074"/>
                    <a:pt x="157163" y="162074"/>
                  </a:cubicBezTo>
                  <a:close/>
                  <a:moveTo>
                    <a:pt x="27236" y="149572"/>
                  </a:moveTo>
                  <a:lnTo>
                    <a:pt x="157163" y="149572"/>
                  </a:lnTo>
                  <a:cubicBezTo>
                    <a:pt x="164604" y="149572"/>
                    <a:pt x="171004" y="152176"/>
                    <a:pt x="176362" y="157385"/>
                  </a:cubicBezTo>
                  <a:cubicBezTo>
                    <a:pt x="181720" y="162594"/>
                    <a:pt x="184398" y="168920"/>
                    <a:pt x="184398" y="176361"/>
                  </a:cubicBezTo>
                  <a:cubicBezTo>
                    <a:pt x="184398" y="183802"/>
                    <a:pt x="181720" y="190202"/>
                    <a:pt x="176362" y="195560"/>
                  </a:cubicBezTo>
                  <a:cubicBezTo>
                    <a:pt x="171004" y="200918"/>
                    <a:pt x="164604" y="203597"/>
                    <a:pt x="157163"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119212" y="117872"/>
                  </a:lnTo>
                  <a:cubicBezTo>
                    <a:pt x="123081" y="117872"/>
                    <a:pt x="126430" y="116458"/>
                    <a:pt x="129258" y="113630"/>
                  </a:cubicBezTo>
                  <a:cubicBezTo>
                    <a:pt x="132085" y="110802"/>
                    <a:pt x="133499" y="107454"/>
                    <a:pt x="133499" y="103584"/>
                  </a:cubicBezTo>
                  <a:cubicBezTo>
                    <a:pt x="133499" y="99417"/>
                    <a:pt x="132160" y="95994"/>
                    <a:pt x="129481" y="93315"/>
                  </a:cubicBezTo>
                  <a:cubicBezTo>
                    <a:pt x="126802" y="90636"/>
                    <a:pt x="123379" y="89297"/>
                    <a:pt x="119212" y="89297"/>
                  </a:cubicBezTo>
                  <a:close/>
                  <a:moveTo>
                    <a:pt x="27236" y="76349"/>
                  </a:moveTo>
                  <a:lnTo>
                    <a:pt x="119212" y="76349"/>
                  </a:lnTo>
                  <a:cubicBezTo>
                    <a:pt x="126653" y="76349"/>
                    <a:pt x="132978" y="79027"/>
                    <a:pt x="138187" y="84385"/>
                  </a:cubicBezTo>
                  <a:cubicBezTo>
                    <a:pt x="143396" y="89743"/>
                    <a:pt x="146001" y="96143"/>
                    <a:pt x="146001" y="103584"/>
                  </a:cubicBezTo>
                  <a:cubicBezTo>
                    <a:pt x="146001" y="111025"/>
                    <a:pt x="143396" y="117351"/>
                    <a:pt x="138187" y="122560"/>
                  </a:cubicBezTo>
                  <a:cubicBezTo>
                    <a:pt x="132978" y="127769"/>
                    <a:pt x="126653" y="130373"/>
                    <a:pt x="119212"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grpSp>
    </p:spTree>
    <p:extLst>
      <p:ext uri="{BB962C8B-B14F-4D97-AF65-F5344CB8AC3E}">
        <p14:creationId xmlns:p14="http://schemas.microsoft.com/office/powerpoint/2010/main" val="2720214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19</a:t>
            </a:fld>
            <a:endParaRPr lang="en-GB"/>
          </a:p>
        </p:txBody>
      </p:sp>
      <p:graphicFrame>
        <p:nvGraphicFramePr>
          <p:cNvPr id="29" name="Chart 5"/>
          <p:cNvGraphicFramePr/>
          <p:nvPr>
            <p:extLst>
              <p:ext uri="{D42A27DB-BD31-4B8C-83A1-F6EECF244321}">
                <p14:modId xmlns:p14="http://schemas.microsoft.com/office/powerpoint/2010/main" val="3162316223"/>
              </p:ext>
            </p:extLst>
          </p:nvPr>
        </p:nvGraphicFramePr>
        <p:xfrm>
          <a:off x="3165844" y="1780094"/>
          <a:ext cx="2944321" cy="1962882"/>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6"/>
          <p:cNvSpPr txBox="1"/>
          <p:nvPr/>
        </p:nvSpPr>
        <p:spPr>
          <a:xfrm>
            <a:off x="3954005" y="2525481"/>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80%</a:t>
            </a:r>
          </a:p>
        </p:txBody>
      </p:sp>
      <p:graphicFrame>
        <p:nvGraphicFramePr>
          <p:cNvPr id="31" name="Chart 8"/>
          <p:cNvGraphicFramePr/>
          <p:nvPr>
            <p:extLst>
              <p:ext uri="{D42A27DB-BD31-4B8C-83A1-F6EECF244321}">
                <p14:modId xmlns:p14="http://schemas.microsoft.com/office/powerpoint/2010/main" val="3476107702"/>
              </p:ext>
            </p:extLst>
          </p:nvPr>
        </p:nvGraphicFramePr>
        <p:xfrm>
          <a:off x="5878862" y="1766665"/>
          <a:ext cx="3004817" cy="2003212"/>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9"/>
          <p:cNvSpPr txBox="1"/>
          <p:nvPr/>
        </p:nvSpPr>
        <p:spPr>
          <a:xfrm>
            <a:off x="6671557" y="2532507"/>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50%</a:t>
            </a:r>
          </a:p>
        </p:txBody>
      </p:sp>
      <p:graphicFrame>
        <p:nvGraphicFramePr>
          <p:cNvPr id="33" name="Chart 11"/>
          <p:cNvGraphicFramePr/>
          <p:nvPr>
            <p:extLst>
              <p:ext uri="{D42A27DB-BD31-4B8C-83A1-F6EECF244321}">
                <p14:modId xmlns:p14="http://schemas.microsoft.com/office/powerpoint/2010/main" val="3983816584"/>
              </p:ext>
            </p:extLst>
          </p:nvPr>
        </p:nvGraphicFramePr>
        <p:xfrm>
          <a:off x="8576477" y="1791268"/>
          <a:ext cx="2964971" cy="1976647"/>
        </p:xfrm>
        <a:graphic>
          <a:graphicData uri="http://schemas.openxmlformats.org/drawingml/2006/chart">
            <c:chart xmlns:c="http://schemas.openxmlformats.org/drawingml/2006/chart" xmlns:r="http://schemas.openxmlformats.org/officeDocument/2006/relationships" r:id="rId5"/>
          </a:graphicData>
        </a:graphic>
      </p:graphicFrame>
      <p:sp>
        <p:nvSpPr>
          <p:cNvPr id="34" name="TextBox 12"/>
          <p:cNvSpPr txBox="1"/>
          <p:nvPr/>
        </p:nvSpPr>
        <p:spPr>
          <a:xfrm>
            <a:off x="9390867" y="2532507"/>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90%</a:t>
            </a:r>
          </a:p>
        </p:txBody>
      </p:sp>
      <p:graphicFrame>
        <p:nvGraphicFramePr>
          <p:cNvPr id="35" name="Chart 5"/>
          <p:cNvGraphicFramePr/>
          <p:nvPr>
            <p:extLst>
              <p:ext uri="{D42A27DB-BD31-4B8C-83A1-F6EECF244321}">
                <p14:modId xmlns:p14="http://schemas.microsoft.com/office/powerpoint/2010/main" val="768394354"/>
              </p:ext>
            </p:extLst>
          </p:nvPr>
        </p:nvGraphicFramePr>
        <p:xfrm>
          <a:off x="-564139" y="1918775"/>
          <a:ext cx="3477126" cy="2318085"/>
        </p:xfrm>
        <a:graphic>
          <a:graphicData uri="http://schemas.openxmlformats.org/drawingml/2006/chart">
            <c:chart xmlns:c="http://schemas.openxmlformats.org/drawingml/2006/chart" xmlns:r="http://schemas.openxmlformats.org/officeDocument/2006/relationships" r:id="rId6"/>
          </a:graphicData>
        </a:graphic>
      </p:graphicFrame>
      <p:sp>
        <p:nvSpPr>
          <p:cNvPr id="44" name="TextBox 3"/>
          <p:cNvSpPr txBox="1"/>
          <p:nvPr/>
        </p:nvSpPr>
        <p:spPr>
          <a:xfrm>
            <a:off x="1364629" y="2556303"/>
            <a:ext cx="1489587"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85%</a:t>
            </a:r>
          </a:p>
        </p:txBody>
      </p:sp>
      <p:grpSp>
        <p:nvGrpSpPr>
          <p:cNvPr id="5" name="组合 4"/>
          <p:cNvGrpSpPr/>
          <p:nvPr/>
        </p:nvGrpSpPr>
        <p:grpSpPr>
          <a:xfrm>
            <a:off x="1578108" y="3633715"/>
            <a:ext cx="941660" cy="261610"/>
            <a:chOff x="1578108" y="3680422"/>
            <a:chExt cx="941660" cy="261610"/>
          </a:xfrm>
        </p:grpSpPr>
        <p:sp>
          <p:nvSpPr>
            <p:cNvPr id="45"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sp>
        <p:nvSpPr>
          <p:cNvPr id="4" name="标题 3"/>
          <p:cNvSpPr>
            <a:spLocks noGrp="1"/>
          </p:cNvSpPr>
          <p:nvPr>
            <p:ph type="title"/>
          </p:nvPr>
        </p:nvSpPr>
        <p:spPr/>
        <p:txBody>
          <a:bodyPr/>
          <a:lstStyle/>
          <a:p>
            <a:r>
              <a:rPr lang="zh-CN" altLang="en-US" dirty="0"/>
              <a:t>这里是大标题</a:t>
            </a:r>
            <a:endParaRPr lang="en-GB" dirty="0"/>
          </a:p>
        </p:txBody>
      </p:sp>
      <p:sp>
        <p:nvSpPr>
          <p:cNvPr id="47" name="标题 3"/>
          <p:cNvSpPr txBox="1">
            <a:spLocks/>
          </p:cNvSpPr>
          <p:nvPr/>
        </p:nvSpPr>
        <p:spPr>
          <a:xfrm>
            <a:off x="907467"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9" name="文本框 48"/>
          <p:cNvSpPr txBox="1"/>
          <p:nvPr/>
        </p:nvSpPr>
        <p:spPr>
          <a:xfrm>
            <a:off x="1002275" y="4481370"/>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54" name="标题 3"/>
          <p:cNvSpPr txBox="1">
            <a:spLocks/>
          </p:cNvSpPr>
          <p:nvPr/>
        </p:nvSpPr>
        <p:spPr>
          <a:xfrm>
            <a:off x="3541504"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5" name="文本框 54"/>
          <p:cNvSpPr txBox="1"/>
          <p:nvPr/>
        </p:nvSpPr>
        <p:spPr>
          <a:xfrm>
            <a:off x="3637323" y="4481370"/>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56" name="标题 3"/>
          <p:cNvSpPr txBox="1">
            <a:spLocks/>
          </p:cNvSpPr>
          <p:nvPr/>
        </p:nvSpPr>
        <p:spPr>
          <a:xfrm>
            <a:off x="6257267"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7" name="文本框 56"/>
          <p:cNvSpPr txBox="1"/>
          <p:nvPr/>
        </p:nvSpPr>
        <p:spPr>
          <a:xfrm>
            <a:off x="6334568" y="448559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63" name="标题 3"/>
          <p:cNvSpPr txBox="1">
            <a:spLocks/>
          </p:cNvSpPr>
          <p:nvPr/>
        </p:nvSpPr>
        <p:spPr>
          <a:xfrm>
            <a:off x="8933792" y="402074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64" name="文本框 63"/>
          <p:cNvSpPr txBox="1"/>
          <p:nvPr/>
        </p:nvSpPr>
        <p:spPr>
          <a:xfrm>
            <a:off x="9018391" y="4485599"/>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nvGrpSpPr>
          <p:cNvPr id="36" name="组合 35"/>
          <p:cNvGrpSpPr/>
          <p:nvPr/>
        </p:nvGrpSpPr>
        <p:grpSpPr>
          <a:xfrm>
            <a:off x="4254769" y="3633715"/>
            <a:ext cx="941660" cy="261610"/>
            <a:chOff x="1578108" y="3680422"/>
            <a:chExt cx="941660" cy="261610"/>
          </a:xfrm>
        </p:grpSpPr>
        <p:sp>
          <p:nvSpPr>
            <p:cNvPr id="37"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grpSp>
        <p:nvGrpSpPr>
          <p:cNvPr id="39" name="组合 38"/>
          <p:cNvGrpSpPr/>
          <p:nvPr/>
        </p:nvGrpSpPr>
        <p:grpSpPr>
          <a:xfrm>
            <a:off x="6931430" y="3633715"/>
            <a:ext cx="941660" cy="261610"/>
            <a:chOff x="1578108" y="3680422"/>
            <a:chExt cx="941660" cy="261610"/>
          </a:xfrm>
        </p:grpSpPr>
        <p:sp>
          <p:nvSpPr>
            <p:cNvPr id="40"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grpSp>
        <p:nvGrpSpPr>
          <p:cNvPr id="42" name="组合 41"/>
          <p:cNvGrpSpPr/>
          <p:nvPr/>
        </p:nvGrpSpPr>
        <p:grpSpPr>
          <a:xfrm>
            <a:off x="9608090" y="3633715"/>
            <a:ext cx="941660" cy="261610"/>
            <a:chOff x="1578108" y="3680422"/>
            <a:chExt cx="941660" cy="261610"/>
          </a:xfrm>
        </p:grpSpPr>
        <p:sp>
          <p:nvSpPr>
            <p:cNvPr id="43" name="矩形 44"/>
            <p:cNvSpPr/>
            <p:nvPr/>
          </p:nvSpPr>
          <p:spPr>
            <a:xfrm>
              <a:off x="1578108" y="3750665"/>
              <a:ext cx="86627" cy="86627"/>
            </a:xfrm>
            <a:custGeom>
              <a:avLst/>
              <a:gdLst>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 name="connsiteX0" fmla="*/ 1953928 w 2040555"/>
                <a:gd name="connsiteY0" fmla="*/ 3882215 h 3968842"/>
                <a:gd name="connsiteX1" fmla="*/ 0 w 2040555"/>
                <a:gd name="connsiteY1" fmla="*/ 0 h 3968842"/>
                <a:gd name="connsiteX2" fmla="*/ 2040555 w 2040555"/>
                <a:gd name="connsiteY2" fmla="*/ 3882215 h 3968842"/>
                <a:gd name="connsiteX3" fmla="*/ 2040555 w 2040555"/>
                <a:gd name="connsiteY3" fmla="*/ 3968842 h 3968842"/>
                <a:gd name="connsiteX4" fmla="*/ 1953928 w 2040555"/>
                <a:gd name="connsiteY4" fmla="*/ 3968842 h 3968842"/>
                <a:gd name="connsiteX5" fmla="*/ 1953928 w 2040555"/>
                <a:gd name="connsiteY5" fmla="*/ 3882215 h 3968842"/>
                <a:gd name="connsiteX0" fmla="*/ 0 w 86627"/>
                <a:gd name="connsiteY0" fmla="*/ 0 h 86627"/>
                <a:gd name="connsiteX1" fmla="*/ 86627 w 86627"/>
                <a:gd name="connsiteY1" fmla="*/ 0 h 86627"/>
                <a:gd name="connsiteX2" fmla="*/ 86627 w 86627"/>
                <a:gd name="connsiteY2" fmla="*/ 86627 h 86627"/>
                <a:gd name="connsiteX3" fmla="*/ 0 w 86627"/>
                <a:gd name="connsiteY3" fmla="*/ 86627 h 86627"/>
                <a:gd name="connsiteX4" fmla="*/ 0 w 86627"/>
                <a:gd name="connsiteY4" fmla="*/ 0 h 86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27" h="86627">
                  <a:moveTo>
                    <a:pt x="0" y="0"/>
                  </a:moveTo>
                  <a:lnTo>
                    <a:pt x="86627" y="0"/>
                  </a:lnTo>
                  <a:lnTo>
                    <a:pt x="86627" y="86627"/>
                  </a:lnTo>
                  <a:lnTo>
                    <a:pt x="0" y="86627"/>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矩形 51"/>
            <p:cNvSpPr/>
            <p:nvPr/>
          </p:nvSpPr>
          <p:spPr>
            <a:xfrm>
              <a:off x="1664735" y="3680422"/>
              <a:ext cx="855033" cy="261610"/>
            </a:xfrm>
            <a:custGeom>
              <a:avLst/>
              <a:gdLst>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 name="connsiteX0" fmla="*/ 2020952 w 2875985"/>
                <a:gd name="connsiteY0" fmla="*/ 3800529 h 4062139"/>
                <a:gd name="connsiteX1" fmla="*/ 0 w 2875985"/>
                <a:gd name="connsiteY1" fmla="*/ 0 h 4062139"/>
                <a:gd name="connsiteX2" fmla="*/ 2875985 w 2875985"/>
                <a:gd name="connsiteY2" fmla="*/ 3800529 h 4062139"/>
                <a:gd name="connsiteX3" fmla="*/ 2875985 w 2875985"/>
                <a:gd name="connsiteY3" fmla="*/ 4062139 h 4062139"/>
                <a:gd name="connsiteX4" fmla="*/ 2020952 w 2875985"/>
                <a:gd name="connsiteY4" fmla="*/ 4062139 h 4062139"/>
                <a:gd name="connsiteX5" fmla="*/ 2020952 w 2875985"/>
                <a:gd name="connsiteY5" fmla="*/ 3800529 h 4062139"/>
                <a:gd name="connsiteX0" fmla="*/ 0 w 855033"/>
                <a:gd name="connsiteY0" fmla="*/ 0 h 261610"/>
                <a:gd name="connsiteX1" fmla="*/ 855033 w 855033"/>
                <a:gd name="connsiteY1" fmla="*/ 0 h 261610"/>
                <a:gd name="connsiteX2" fmla="*/ 855033 w 855033"/>
                <a:gd name="connsiteY2" fmla="*/ 261610 h 261610"/>
                <a:gd name="connsiteX3" fmla="*/ 0 w 855033"/>
                <a:gd name="connsiteY3" fmla="*/ 261610 h 261610"/>
                <a:gd name="connsiteX4" fmla="*/ 0 w 855033"/>
                <a:gd name="connsiteY4" fmla="*/ 0 h 261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033" h="261610">
                  <a:moveTo>
                    <a:pt x="0" y="0"/>
                  </a:moveTo>
                  <a:lnTo>
                    <a:pt x="855033" y="0"/>
                  </a:lnTo>
                  <a:lnTo>
                    <a:pt x="855033" y="261610"/>
                  </a:lnTo>
                  <a:lnTo>
                    <a:pt x="0" y="261610"/>
                  </a:lnTo>
                  <a:lnTo>
                    <a:pt x="0" y="0"/>
                  </a:lnTo>
                  <a:close/>
                </a:path>
              </a:pathLst>
            </a:custGeom>
          </p:spPr>
          <p:txBody>
            <a:bodyPr wrap="square">
              <a:spAutoFit/>
            </a:bodyPr>
            <a:lstStyle/>
            <a:p>
              <a:pPr lvl="0">
                <a:defRPr/>
              </a:pPr>
              <a:r>
                <a:rPr lang="zh-CN" altLang="en-US" sz="1100" kern="0" dirty="0">
                  <a:solidFill>
                    <a:schemeClr val="tx1">
                      <a:lumMod val="75000"/>
                      <a:lumOff val="25000"/>
                    </a:schemeClr>
                  </a:solidFill>
                  <a:latin typeface="+mn-ea"/>
                </a:rPr>
                <a:t>第一学期</a:t>
              </a:r>
              <a:endParaRPr lang="en-US" altLang="zh-CN" sz="1100" kern="0" dirty="0">
                <a:solidFill>
                  <a:schemeClr val="tx1">
                    <a:lumMod val="75000"/>
                    <a:lumOff val="25000"/>
                  </a:schemeClr>
                </a:solidFill>
                <a:latin typeface="+mn-ea"/>
              </a:endParaRPr>
            </a:p>
          </p:txBody>
        </p:sp>
      </p:grpSp>
    </p:spTree>
    <p:extLst>
      <p:ext uri="{BB962C8B-B14F-4D97-AF65-F5344CB8AC3E}">
        <p14:creationId xmlns:p14="http://schemas.microsoft.com/office/powerpoint/2010/main" val="1450169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：陈姜玲</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：浙江传媒学院</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E35D8EAF-D184-4FC2-BE5E-6C60692A5C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4027" y="3316628"/>
            <a:ext cx="2304000" cy="2304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5" name="组合 4"/>
          <p:cNvGrpSpPr/>
          <p:nvPr/>
        </p:nvGrpSpPr>
        <p:grpSpPr>
          <a:xfrm>
            <a:off x="5463108" y="801141"/>
            <a:ext cx="1944448" cy="2095325"/>
            <a:chOff x="7720611" y="673925"/>
            <a:chExt cx="1944448" cy="2095325"/>
          </a:xfrm>
        </p:grpSpPr>
        <p:sp>
          <p:nvSpPr>
            <p:cNvPr id="26" name="椭圆 25"/>
            <p:cNvSpPr/>
            <p:nvPr/>
          </p:nvSpPr>
          <p:spPr>
            <a:xfrm>
              <a:off x="8891935" y="924626"/>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7720611" y="1914174"/>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文本框 68"/>
            <p:cNvSpPr txBox="1"/>
            <p:nvPr/>
          </p:nvSpPr>
          <p:spPr>
            <a:xfrm>
              <a:off x="7798835" y="924222"/>
              <a:ext cx="856802" cy="526270"/>
            </a:xfrm>
            <a:custGeom>
              <a:avLst/>
              <a:gdLst/>
              <a:ahLst/>
              <a:cxnLst/>
              <a:rect l="l" t="t" r="r" b="b"/>
              <a:pathLst>
                <a:path w="856802" h="526270">
                  <a:moveTo>
                    <a:pt x="557082" y="0"/>
                  </a:moveTo>
                  <a:cubicBezTo>
                    <a:pt x="642123" y="0"/>
                    <a:pt x="718742" y="13557"/>
                    <a:pt x="786940" y="40672"/>
                  </a:cubicBezTo>
                  <a:lnTo>
                    <a:pt x="856802" y="77678"/>
                  </a:lnTo>
                  <a:lnTo>
                    <a:pt x="609429" y="295111"/>
                  </a:lnTo>
                  <a:lnTo>
                    <a:pt x="547222" y="284704"/>
                  </a:lnTo>
                  <a:cubicBezTo>
                    <a:pt x="488063" y="284704"/>
                    <a:pt x="437531" y="305245"/>
                    <a:pt x="395627" y="346328"/>
                  </a:cubicBezTo>
                  <a:cubicBezTo>
                    <a:pt x="353722" y="387411"/>
                    <a:pt x="328251" y="447392"/>
                    <a:pt x="319213" y="526270"/>
                  </a:cubicBezTo>
                  <a:lnTo>
                    <a:pt x="0" y="472041"/>
                  </a:lnTo>
                  <a:cubicBezTo>
                    <a:pt x="22184" y="362761"/>
                    <a:pt x="55667" y="275460"/>
                    <a:pt x="100447" y="210139"/>
                  </a:cubicBezTo>
                  <a:cubicBezTo>
                    <a:pt x="145227" y="144817"/>
                    <a:pt x="207673" y="93464"/>
                    <a:pt x="287784" y="56078"/>
                  </a:cubicBezTo>
                  <a:cubicBezTo>
                    <a:pt x="367896" y="18693"/>
                    <a:pt x="457662" y="0"/>
                    <a:pt x="55708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68" name="文本框 67"/>
            <p:cNvSpPr txBox="1"/>
            <p:nvPr/>
          </p:nvSpPr>
          <p:spPr>
            <a:xfrm>
              <a:off x="8217879" y="1175658"/>
              <a:ext cx="674168" cy="816740"/>
            </a:xfrm>
            <a:custGeom>
              <a:avLst/>
              <a:gdLst/>
              <a:ahLst/>
              <a:cxnLst/>
              <a:rect l="l" t="t" r="r" b="b"/>
              <a:pathLst>
                <a:path w="674168" h="816740">
                  <a:moveTo>
                    <a:pt x="613646" y="0"/>
                  </a:moveTo>
                  <a:lnTo>
                    <a:pt x="642431" y="52988"/>
                  </a:lnTo>
                  <a:cubicBezTo>
                    <a:pt x="663589" y="103109"/>
                    <a:pt x="674168" y="156106"/>
                    <a:pt x="674168" y="211978"/>
                  </a:cubicBezTo>
                  <a:cubicBezTo>
                    <a:pt x="674168" y="370557"/>
                    <a:pt x="587483" y="497092"/>
                    <a:pt x="414114" y="591583"/>
                  </a:cubicBezTo>
                  <a:cubicBezTo>
                    <a:pt x="439996" y="597129"/>
                    <a:pt x="464581" y="604395"/>
                    <a:pt x="487870" y="613382"/>
                  </a:cubicBezTo>
                  <a:lnTo>
                    <a:pt x="543966" y="640694"/>
                  </a:lnTo>
                  <a:lnTo>
                    <a:pt x="343679" y="816740"/>
                  </a:lnTo>
                  <a:lnTo>
                    <a:pt x="330305" y="798640"/>
                  </a:lnTo>
                  <a:cubicBezTo>
                    <a:pt x="283471" y="747697"/>
                    <a:pt x="226366" y="722226"/>
                    <a:pt x="158990" y="722226"/>
                  </a:cubicBezTo>
                  <a:cubicBezTo>
                    <a:pt x="114621" y="722226"/>
                    <a:pt x="61624" y="730853"/>
                    <a:pt x="0" y="748108"/>
                  </a:cubicBezTo>
                  <a:lnTo>
                    <a:pt x="38207" y="465869"/>
                  </a:lnTo>
                  <a:cubicBezTo>
                    <a:pt x="131875" y="468334"/>
                    <a:pt x="203359" y="447998"/>
                    <a:pt x="252659" y="404861"/>
                  </a:cubicBezTo>
                  <a:cubicBezTo>
                    <a:pt x="289633" y="372508"/>
                    <a:pt x="312742" y="332183"/>
                    <a:pt x="321985" y="283885"/>
                  </a:cubicBezTo>
                  <a:lnTo>
                    <a:pt x="324698" y="253977"/>
                  </a:lnTo>
                  <a:lnTo>
                    <a:pt x="613646"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53" name="文本框 52"/>
            <p:cNvSpPr txBox="1"/>
            <p:nvPr/>
          </p:nvSpPr>
          <p:spPr>
            <a:xfrm>
              <a:off x="7772953" y="1997185"/>
              <a:ext cx="1200439" cy="772065"/>
            </a:xfrm>
            <a:custGeom>
              <a:avLst/>
              <a:gdLst/>
              <a:ahLst/>
              <a:cxnLst/>
              <a:rect l="l" t="t" r="r" b="b"/>
              <a:pathLst>
                <a:path w="1200439" h="772065">
                  <a:moveTo>
                    <a:pt x="1156734" y="0"/>
                  </a:moveTo>
                  <a:lnTo>
                    <a:pt x="1177176" y="47057"/>
                  </a:lnTo>
                  <a:cubicBezTo>
                    <a:pt x="1192684" y="93686"/>
                    <a:pt x="1200439" y="144321"/>
                    <a:pt x="1200439" y="198961"/>
                  </a:cubicBezTo>
                  <a:cubicBezTo>
                    <a:pt x="1200439" y="357540"/>
                    <a:pt x="1142512" y="492702"/>
                    <a:pt x="1026658" y="604448"/>
                  </a:cubicBezTo>
                  <a:cubicBezTo>
                    <a:pt x="910805" y="716193"/>
                    <a:pt x="766605" y="772065"/>
                    <a:pt x="594057" y="772065"/>
                  </a:cubicBezTo>
                  <a:cubicBezTo>
                    <a:pt x="430548" y="772065"/>
                    <a:pt x="294975" y="725026"/>
                    <a:pt x="187338" y="630946"/>
                  </a:cubicBezTo>
                  <a:cubicBezTo>
                    <a:pt x="79701" y="536866"/>
                    <a:pt x="17255" y="413824"/>
                    <a:pt x="0" y="261817"/>
                  </a:cubicBezTo>
                  <a:lnTo>
                    <a:pt x="335236" y="221145"/>
                  </a:lnTo>
                  <a:cubicBezTo>
                    <a:pt x="345917" y="306598"/>
                    <a:pt x="374675" y="371919"/>
                    <a:pt x="421510" y="417110"/>
                  </a:cubicBezTo>
                  <a:cubicBezTo>
                    <a:pt x="468344" y="462301"/>
                    <a:pt x="525038" y="484897"/>
                    <a:pt x="591592" y="484897"/>
                  </a:cubicBezTo>
                  <a:cubicBezTo>
                    <a:pt x="663076" y="484897"/>
                    <a:pt x="723262" y="457782"/>
                    <a:pt x="772151" y="403553"/>
                  </a:cubicBezTo>
                  <a:cubicBezTo>
                    <a:pt x="796595" y="376439"/>
                    <a:pt x="814928" y="344599"/>
                    <a:pt x="827150" y="308036"/>
                  </a:cubicBezTo>
                  <a:lnTo>
                    <a:pt x="832597" y="284906"/>
                  </a:lnTo>
                  <a:lnTo>
                    <a:pt x="115673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5" name="等腰三角形 19"/>
            <p:cNvSpPr/>
            <p:nvPr/>
          </p:nvSpPr>
          <p:spPr>
            <a:xfrm rot="4537820">
              <a:off x="8530300" y="1136790"/>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等腰三角形 19"/>
            <p:cNvSpPr/>
            <p:nvPr/>
          </p:nvSpPr>
          <p:spPr>
            <a:xfrm rot="6525042">
              <a:off x="8449088" y="752766"/>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等腰三角形 19"/>
            <p:cNvSpPr/>
            <p:nvPr/>
          </p:nvSpPr>
          <p:spPr>
            <a:xfrm rot="4537820">
              <a:off x="8698978" y="1894989"/>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等腰三角形 19"/>
            <p:cNvSpPr/>
            <p:nvPr/>
          </p:nvSpPr>
          <p:spPr>
            <a:xfrm rot="5752033">
              <a:off x="8413946" y="1698738"/>
              <a:ext cx="218264"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8711902" y="1678862"/>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8620762" y="1911170"/>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8896571" y="1690540"/>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8995359" y="1704529"/>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3" name="直接连接符 82"/>
            <p:cNvCxnSpPr/>
            <p:nvPr/>
          </p:nvCxnSpPr>
          <p:spPr>
            <a:xfrm flipV="1">
              <a:off x="8522543" y="2099726"/>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8437103" y="222712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5" name="直接连接符 84"/>
            <p:cNvCxnSpPr/>
            <p:nvPr/>
          </p:nvCxnSpPr>
          <p:spPr>
            <a:xfrm flipV="1">
              <a:off x="8212501" y="1127906"/>
              <a:ext cx="376868" cy="318791"/>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8721601" y="673925"/>
              <a:ext cx="424844" cy="2841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9033482" y="900049"/>
              <a:ext cx="382690" cy="5893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8505615" y="1137012"/>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7769864" y="1610150"/>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矩形 26"/>
          <p:cNvSpPr/>
          <p:nvPr/>
        </p:nvSpPr>
        <p:spPr>
          <a:xfrm>
            <a:off x="4070997" y="4187949"/>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15401272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876852" y="1732589"/>
            <a:ext cx="3329898" cy="4234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椭圆 23"/>
          <p:cNvSpPr/>
          <p:nvPr/>
        </p:nvSpPr>
        <p:spPr>
          <a:xfrm>
            <a:off x="6538046" y="2087863"/>
            <a:ext cx="3716724" cy="3716724"/>
          </a:xfrm>
          <a:prstGeom prst="ellipse">
            <a:avLst/>
          </a:prstGeom>
          <a:noFill/>
          <a:ln>
            <a:solidFill>
              <a:schemeClr val="accent1">
                <a:alpha val="6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eb6bc0b4-3768-44eb-a12a-473e60c287e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06B1B32-03DB-472C-9CD8-A22D51184620}"/>
              </a:ext>
            </a:extLst>
          </p:cNvPr>
          <p:cNvGrpSpPr>
            <a:grpSpLocks noChangeAspect="1"/>
          </p:cNvGrpSpPr>
          <p:nvPr>
            <p:custDataLst>
              <p:tags r:id="rId1"/>
            </p:custDataLst>
          </p:nvPr>
        </p:nvGrpSpPr>
        <p:grpSpPr>
          <a:xfrm rot="2964250">
            <a:off x="6548483" y="1702697"/>
            <a:ext cx="3729572" cy="3738426"/>
            <a:chOff x="5496996" y="1819549"/>
            <a:chExt cx="3729572" cy="3738426"/>
          </a:xfrm>
        </p:grpSpPr>
        <p:grpSp>
          <p:nvGrpSpPr>
            <p:cNvPr id="5" name="íṣlíde">
              <a:extLst>
                <a:ext uri="{FF2B5EF4-FFF2-40B4-BE49-F238E27FC236}">
                  <a16:creationId xmlns:a16="http://schemas.microsoft.com/office/drawing/2014/main" xmlns="" id="{A8F87A30-EDDB-471B-9F97-EC8D33D9DDBE}"/>
                </a:ext>
              </a:extLst>
            </p:cNvPr>
            <p:cNvGrpSpPr/>
            <p:nvPr/>
          </p:nvGrpSpPr>
          <p:grpSpPr>
            <a:xfrm>
              <a:off x="5496996" y="1819549"/>
              <a:ext cx="3729572" cy="3738426"/>
              <a:chOff x="4713134" y="1486335"/>
              <a:chExt cx="4203493" cy="4213472"/>
            </a:xfrm>
          </p:grpSpPr>
          <p:sp>
            <p:nvSpPr>
              <p:cNvPr id="14" name="íṩļiďe">
                <a:extLst>
                  <a:ext uri="{FF2B5EF4-FFF2-40B4-BE49-F238E27FC236}">
                    <a16:creationId xmlns:a16="http://schemas.microsoft.com/office/drawing/2014/main" xmlns="" id="{8BE8D6C7-4322-4B92-AF2F-996074516A78}"/>
                  </a:ext>
                </a:extLst>
              </p:cNvPr>
              <p:cNvSpPr/>
              <p:nvPr/>
            </p:nvSpPr>
            <p:spPr>
              <a:xfrm>
                <a:off x="5038495" y="1547674"/>
                <a:ext cx="3828327" cy="4152133"/>
              </a:xfrm>
              <a:prstGeom prst="arc">
                <a:avLst>
                  <a:gd name="adj1" fmla="val 18000000"/>
                  <a:gd name="adj2" fmla="val 0"/>
                </a:avLst>
              </a:prstGeom>
              <a:solidFill>
                <a:schemeClr val="accent3"/>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5" name="iṥļiďê">
                <a:extLst>
                  <a:ext uri="{FF2B5EF4-FFF2-40B4-BE49-F238E27FC236}">
                    <a16:creationId xmlns:a16="http://schemas.microsoft.com/office/drawing/2014/main" xmlns="" id="{09F56370-4C87-4065-8A61-52FF858B7F30}"/>
                  </a:ext>
                </a:extLst>
              </p:cNvPr>
              <p:cNvSpPr/>
              <p:nvPr/>
            </p:nvSpPr>
            <p:spPr>
              <a:xfrm rot="8280227">
                <a:off x="4764493" y="1756999"/>
                <a:ext cx="4152134" cy="3828326"/>
              </a:xfrm>
              <a:prstGeom prst="arc">
                <a:avLst>
                  <a:gd name="adj1" fmla="val 18000000"/>
                  <a:gd name="adj2" fmla="val 0"/>
                </a:avLst>
              </a:prstGeom>
              <a:solidFill>
                <a:schemeClr val="accent1"/>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6" name="ï$ľíḑe">
                <a:extLst>
                  <a:ext uri="{FF2B5EF4-FFF2-40B4-BE49-F238E27FC236}">
                    <a16:creationId xmlns:a16="http://schemas.microsoft.com/office/drawing/2014/main" xmlns="" id="{3E6587D2-4CC6-412C-8C4F-13A0C28124C9}"/>
                  </a:ext>
                </a:extLst>
              </p:cNvPr>
              <p:cNvSpPr/>
              <p:nvPr/>
            </p:nvSpPr>
            <p:spPr>
              <a:xfrm rot="14782725">
                <a:off x="4875038" y="1324431"/>
                <a:ext cx="3828326" cy="4152134"/>
              </a:xfrm>
              <a:prstGeom prst="arc">
                <a:avLst>
                  <a:gd name="adj1" fmla="val 17419087"/>
                  <a:gd name="adj2" fmla="val 0"/>
                </a:avLst>
              </a:prstGeom>
              <a:solidFill>
                <a:schemeClr val="accent4"/>
              </a:solidFill>
              <a:ln w="19050">
                <a:no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nvGrpSpPr>
            <p:cNvPr id="6" name="îš1íďe">
              <a:extLst>
                <a:ext uri="{FF2B5EF4-FFF2-40B4-BE49-F238E27FC236}">
                  <a16:creationId xmlns:a16="http://schemas.microsoft.com/office/drawing/2014/main" xmlns="" id="{119F112C-263C-4E97-A461-CE27C38460E0}"/>
                </a:ext>
              </a:extLst>
            </p:cNvPr>
            <p:cNvGrpSpPr/>
            <p:nvPr/>
          </p:nvGrpSpPr>
          <p:grpSpPr>
            <a:xfrm>
              <a:off x="6467310" y="2797089"/>
              <a:ext cx="1841421" cy="1841421"/>
              <a:chOff x="6043215" y="2905720"/>
              <a:chExt cx="1440161" cy="1440161"/>
            </a:xfrm>
          </p:grpSpPr>
          <p:sp>
            <p:nvSpPr>
              <p:cNvPr id="7" name="iśḷîḓê">
                <a:extLst>
                  <a:ext uri="{FF2B5EF4-FFF2-40B4-BE49-F238E27FC236}">
                    <a16:creationId xmlns:a16="http://schemas.microsoft.com/office/drawing/2014/main" xmlns="" id="{83F4E7E0-5E30-4D17-8478-9CD15FED9EB6}"/>
                  </a:ext>
                </a:extLst>
              </p:cNvPr>
              <p:cNvSpPr/>
              <p:nvPr/>
            </p:nvSpPr>
            <p:spPr>
              <a:xfrm rot="10800000">
                <a:off x="6043215" y="2905721"/>
                <a:ext cx="1440160" cy="1440160"/>
              </a:xfrm>
              <a:prstGeom prst="pie">
                <a:avLst>
                  <a:gd name="adj1" fmla="val 3600000"/>
                  <a:gd name="adj2" fmla="val 108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šlíḋê">
                <a:extLst>
                  <a:ext uri="{FF2B5EF4-FFF2-40B4-BE49-F238E27FC236}">
                    <a16:creationId xmlns:a16="http://schemas.microsoft.com/office/drawing/2014/main" xmlns="" id="{63B29C10-4FA3-4016-A6B3-8CC2485AB820}"/>
                  </a:ext>
                </a:extLst>
              </p:cNvPr>
              <p:cNvSpPr/>
              <p:nvPr/>
            </p:nvSpPr>
            <p:spPr>
              <a:xfrm rot="10800000">
                <a:off x="6043215" y="2905721"/>
                <a:ext cx="1440160" cy="1440160"/>
              </a:xfrm>
              <a:prstGeom prst="pie">
                <a:avLst>
                  <a:gd name="adj1" fmla="val 3600000"/>
                  <a:gd name="adj2" fmla="val 10800000"/>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ṡ1iďê">
                <a:extLst>
                  <a:ext uri="{FF2B5EF4-FFF2-40B4-BE49-F238E27FC236}">
                    <a16:creationId xmlns:a16="http://schemas.microsoft.com/office/drawing/2014/main" xmlns="" id="{7D4DCCD2-7C3E-42F5-A991-170F04579859}"/>
                  </a:ext>
                </a:extLst>
              </p:cNvPr>
              <p:cNvSpPr/>
              <p:nvPr/>
            </p:nvSpPr>
            <p:spPr>
              <a:xfrm rot="3600000">
                <a:off x="6043215" y="2905721"/>
                <a:ext cx="1440160" cy="1440160"/>
              </a:xfrm>
              <a:prstGeom prst="pie">
                <a:avLst>
                  <a:gd name="adj1" fmla="val 2633506"/>
                  <a:gd name="adj2" fmla="val 10800000"/>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íŝļiďê">
                <a:extLst>
                  <a:ext uri="{FF2B5EF4-FFF2-40B4-BE49-F238E27FC236}">
                    <a16:creationId xmlns:a16="http://schemas.microsoft.com/office/drawing/2014/main" xmlns="" id="{006F4C54-6F10-4A59-8990-6F53AB7B0469}"/>
                  </a:ext>
                </a:extLst>
              </p:cNvPr>
              <p:cNvSpPr/>
              <p:nvPr/>
            </p:nvSpPr>
            <p:spPr>
              <a:xfrm rot="18000000">
                <a:off x="6043216" y="2905720"/>
                <a:ext cx="1440160" cy="1440160"/>
              </a:xfrm>
              <a:prstGeom prst="pie">
                <a:avLst>
                  <a:gd name="adj1" fmla="val 3600000"/>
                  <a:gd name="adj2" fmla="val 9844498"/>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ś1îdé">
                <a:extLst>
                  <a:ext uri="{FF2B5EF4-FFF2-40B4-BE49-F238E27FC236}">
                    <a16:creationId xmlns:a16="http://schemas.microsoft.com/office/drawing/2014/main" xmlns="" id="{3B803D51-77AF-4B40-93CD-DDAD4F9EA1B6}"/>
                  </a:ext>
                </a:extLst>
              </p:cNvPr>
              <p:cNvSpPr/>
              <p:nvPr/>
            </p:nvSpPr>
            <p:spPr bwMode="auto">
              <a:xfrm rot="19043052">
                <a:off x="6790613" y="3158237"/>
                <a:ext cx="277846" cy="26761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sp>
            <p:nvSpPr>
              <p:cNvPr id="12" name="ïṧľïḓè">
                <a:extLst>
                  <a:ext uri="{FF2B5EF4-FFF2-40B4-BE49-F238E27FC236}">
                    <a16:creationId xmlns:a16="http://schemas.microsoft.com/office/drawing/2014/main" xmlns="" id="{55C6FEB2-9A5E-4085-9ADA-B248A3EA1182}"/>
                  </a:ext>
                </a:extLst>
              </p:cNvPr>
              <p:cNvSpPr/>
              <p:nvPr/>
            </p:nvSpPr>
            <p:spPr bwMode="auto">
              <a:xfrm rot="18876769">
                <a:off x="6273160" y="3535118"/>
                <a:ext cx="277846" cy="26761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p>
            </p:txBody>
          </p:sp>
          <p:sp>
            <p:nvSpPr>
              <p:cNvPr id="13" name="íŝḷîḑe">
                <a:extLst>
                  <a:ext uri="{FF2B5EF4-FFF2-40B4-BE49-F238E27FC236}">
                    <a16:creationId xmlns:a16="http://schemas.microsoft.com/office/drawing/2014/main" xmlns="" id="{5DF3F63E-F9F7-45D8-B7DB-7632A78D7361}"/>
                  </a:ext>
                </a:extLst>
              </p:cNvPr>
              <p:cNvSpPr/>
              <p:nvPr/>
            </p:nvSpPr>
            <p:spPr bwMode="auto">
              <a:xfrm rot="19390679">
                <a:off x="6835960" y="3770098"/>
                <a:ext cx="277846" cy="26761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p>
            </p:txBody>
          </p:sp>
        </p:grpSp>
      </p:gr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21</a:t>
            </a:fld>
            <a:endParaRPr lang="en-GB" dirty="0"/>
          </a:p>
        </p:txBody>
      </p:sp>
      <p:sp>
        <p:nvSpPr>
          <p:cNvPr id="37" name="文本框 36"/>
          <p:cNvSpPr txBox="1"/>
          <p:nvPr/>
        </p:nvSpPr>
        <p:spPr>
          <a:xfrm>
            <a:off x="743908" y="2306476"/>
            <a:ext cx="3830879" cy="3498111"/>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a:t>
            </a:r>
            <a:endParaRPr lang="en-US" altLang="zh-CN" sz="1600" spc="300" dirty="0">
              <a:solidFill>
                <a:schemeClr val="tx1">
                  <a:lumMod val="85000"/>
                  <a:lumOff val="15000"/>
                </a:schemeClr>
              </a:solidFill>
              <a:latin typeface="+mn-ea"/>
            </a:endParaRPr>
          </a:p>
        </p:txBody>
      </p:sp>
      <p:sp>
        <p:nvSpPr>
          <p:cNvPr id="38" name="标题 3"/>
          <p:cNvSpPr txBox="1">
            <a:spLocks/>
          </p:cNvSpPr>
          <p:nvPr/>
        </p:nvSpPr>
        <p:spPr>
          <a:xfrm>
            <a:off x="1433517" y="1765401"/>
            <a:ext cx="2327164" cy="434480"/>
          </a:xfrm>
          <a:prstGeom prst="rect">
            <a:avLst/>
          </a:prstGeom>
        </p:spPr>
        <p:txBody>
          <a:bodyPr lIns="0" bIns="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spc="600" dirty="0">
                <a:solidFill>
                  <a:schemeClr val="bg1"/>
                </a:solidFill>
                <a:latin typeface="+mj-ea"/>
              </a:rPr>
              <a:t>这里是小标题</a:t>
            </a:r>
            <a:endParaRPr lang="en-GB" sz="2000" spc="600" dirty="0">
              <a:solidFill>
                <a:schemeClr val="bg1"/>
              </a:solidFill>
            </a:endParaRPr>
          </a:p>
        </p:txBody>
      </p:sp>
      <p:sp>
        <p:nvSpPr>
          <p:cNvPr id="18" name="标题 17"/>
          <p:cNvSpPr>
            <a:spLocks noGrp="1"/>
          </p:cNvSpPr>
          <p:nvPr>
            <p:ph type="title"/>
          </p:nvPr>
        </p:nvSpPr>
        <p:spPr/>
        <p:txBody>
          <a:bodyPr/>
          <a:lstStyle/>
          <a:p>
            <a:r>
              <a:rPr lang="zh-CN" altLang="en-US" dirty="0"/>
              <a:t>这里是大标题</a:t>
            </a:r>
            <a:endParaRPr lang="en-GB" dirty="0"/>
          </a:p>
        </p:txBody>
      </p:sp>
      <p:sp>
        <p:nvSpPr>
          <p:cNvPr id="39" name="标题 3"/>
          <p:cNvSpPr txBox="1">
            <a:spLocks/>
          </p:cNvSpPr>
          <p:nvPr/>
        </p:nvSpPr>
        <p:spPr>
          <a:xfrm>
            <a:off x="5044311" y="2326573"/>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0" name="文本框 39"/>
          <p:cNvSpPr txBox="1"/>
          <p:nvPr/>
        </p:nvSpPr>
        <p:spPr>
          <a:xfrm>
            <a:off x="4880588" y="2769856"/>
            <a:ext cx="2661606" cy="891793"/>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
        <p:nvSpPr>
          <p:cNvPr id="41" name="标题 3"/>
          <p:cNvSpPr txBox="1">
            <a:spLocks/>
          </p:cNvSpPr>
          <p:nvPr/>
        </p:nvSpPr>
        <p:spPr>
          <a:xfrm>
            <a:off x="9185047" y="1943784"/>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2" name="文本框 41"/>
          <p:cNvSpPr txBox="1"/>
          <p:nvPr/>
        </p:nvSpPr>
        <p:spPr>
          <a:xfrm>
            <a:off x="9006493" y="2399046"/>
            <a:ext cx="2696536" cy="891793"/>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
        <p:nvSpPr>
          <p:cNvPr id="43" name="标题 3"/>
          <p:cNvSpPr txBox="1">
            <a:spLocks/>
          </p:cNvSpPr>
          <p:nvPr/>
        </p:nvSpPr>
        <p:spPr>
          <a:xfrm>
            <a:off x="7298218" y="4828477"/>
            <a:ext cx="2268266" cy="386600"/>
          </a:xfrm>
          <a:prstGeom prst="rect">
            <a:avLst/>
          </a:prstGeom>
        </p:spPr>
        <p:txBody>
          <a:bodyPr lIns="0" bIns="0">
            <a:noAutofit/>
          </a:bodyPr>
          <a:lstStyle>
            <a:defPPr>
              <a:defRPr lang="en-US"/>
            </a:defPPr>
            <a:lvl1pPr algn="ctr">
              <a:lnSpc>
                <a:spcPct val="90000"/>
              </a:lnSpc>
              <a:spcBef>
                <a:spcPct val="0"/>
              </a:spcBef>
              <a:buNone/>
              <a:defRPr sz="2000" b="1" kern="0" spc="600">
                <a:solidFill>
                  <a:schemeClr val="tx1">
                    <a:lumMod val="75000"/>
                    <a:lumOff val="25000"/>
                  </a:schemeClr>
                </a:solidFill>
                <a:latin typeface="+mj-ea"/>
                <a:ea typeface="+mj-ea"/>
                <a:cs typeface="+mj-cs"/>
              </a:defRPr>
            </a:lvl1pPr>
          </a:lstStyle>
          <a:p>
            <a:pPr algn="r"/>
            <a:r>
              <a:rPr lang="zh-CN" altLang="en-US" dirty="0"/>
              <a:t>这里是小标题</a:t>
            </a:r>
            <a:endParaRPr lang="en-GB" dirty="0"/>
          </a:p>
        </p:txBody>
      </p:sp>
      <p:sp>
        <p:nvSpPr>
          <p:cNvPr id="44" name="文本框 43"/>
          <p:cNvSpPr txBox="1"/>
          <p:nvPr/>
        </p:nvSpPr>
        <p:spPr>
          <a:xfrm>
            <a:off x="7076791" y="5271785"/>
            <a:ext cx="2790723" cy="697947"/>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3578764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solidFill>
                  <a:schemeClr val="bg1"/>
                </a:solidFill>
              </a:rPr>
              <a:t>22</a:t>
            </a:fld>
            <a:endParaRPr lang="en-GB" dirty="0">
              <a:solidFill>
                <a:schemeClr val="bg1"/>
              </a:solidFill>
            </a:endParaRPr>
          </a:p>
        </p:txBody>
      </p:sp>
      <p:grpSp>
        <p:nvGrpSpPr>
          <p:cNvPr id="19" name="组合 18"/>
          <p:cNvGrpSpPr/>
          <p:nvPr/>
        </p:nvGrpSpPr>
        <p:grpSpPr>
          <a:xfrm>
            <a:off x="623888" y="1541463"/>
            <a:ext cx="10895012" cy="4592637"/>
            <a:chOff x="623888" y="1541463"/>
            <a:chExt cx="10895012" cy="4592637"/>
          </a:xfrm>
        </p:grpSpPr>
        <p:sp>
          <p:nvSpPr>
            <p:cNvPr id="3" name="圆角矩形 2"/>
            <p:cNvSpPr/>
            <p:nvPr/>
          </p:nvSpPr>
          <p:spPr>
            <a:xfrm>
              <a:off x="623888" y="1790700"/>
              <a:ext cx="2565400" cy="4140200"/>
            </a:xfrm>
            <a:prstGeom prst="roundRect">
              <a:avLst>
                <a:gd name="adj" fmla="val 118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圆角矩形 6"/>
            <p:cNvSpPr/>
            <p:nvPr/>
          </p:nvSpPr>
          <p:spPr>
            <a:xfrm>
              <a:off x="3400425" y="1790700"/>
              <a:ext cx="2565400" cy="4140200"/>
            </a:xfrm>
            <a:prstGeom prst="roundRect">
              <a:avLst>
                <a:gd name="adj" fmla="val 10259"/>
              </a:avLst>
            </a:prstGeom>
            <a:solidFill>
              <a:schemeClr val="accent3"/>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9" name="圆角矩形 8"/>
            <p:cNvSpPr/>
            <p:nvPr/>
          </p:nvSpPr>
          <p:spPr>
            <a:xfrm>
              <a:off x="6176963" y="1790700"/>
              <a:ext cx="2565400" cy="4140200"/>
            </a:xfrm>
            <a:prstGeom prst="roundRect">
              <a:avLst>
                <a:gd name="adj" fmla="val 11060"/>
              </a:avLst>
            </a:prstGeom>
            <a:solidFill>
              <a:schemeClr val="accent4"/>
            </a:solid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5" name="圆角矩形 4"/>
            <p:cNvSpPr/>
            <p:nvPr/>
          </p:nvSpPr>
          <p:spPr>
            <a:xfrm>
              <a:off x="8953500" y="1790700"/>
              <a:ext cx="2565400" cy="4140200"/>
            </a:xfrm>
            <a:prstGeom prst="roundRect">
              <a:avLst>
                <a:gd name="adj" fmla="val 1146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椭圆 10"/>
            <p:cNvSpPr/>
            <p:nvPr/>
          </p:nvSpPr>
          <p:spPr>
            <a:xfrm>
              <a:off x="1413714" y="1541463"/>
              <a:ext cx="965200" cy="9652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S</a:t>
              </a:r>
              <a:endParaRPr lang="en-GB" sz="4000" b="1" dirty="0">
                <a:solidFill>
                  <a:schemeClr val="bg1"/>
                </a:solidFill>
                <a:latin typeface="+mj-lt"/>
              </a:endParaRPr>
            </a:p>
          </p:txBody>
        </p:sp>
        <p:sp>
          <p:nvSpPr>
            <p:cNvPr id="12" name="椭圆 11"/>
            <p:cNvSpPr/>
            <p:nvPr/>
          </p:nvSpPr>
          <p:spPr>
            <a:xfrm>
              <a:off x="6966789" y="1541463"/>
              <a:ext cx="965200" cy="9652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O</a:t>
              </a:r>
              <a:endParaRPr lang="en-GB" sz="4000" b="1" dirty="0">
                <a:solidFill>
                  <a:schemeClr val="bg1"/>
                </a:solidFill>
                <a:latin typeface="+mj-lt"/>
              </a:endParaRPr>
            </a:p>
          </p:txBody>
        </p:sp>
        <p:sp>
          <p:nvSpPr>
            <p:cNvPr id="13" name="椭圆 12"/>
            <p:cNvSpPr/>
            <p:nvPr/>
          </p:nvSpPr>
          <p:spPr>
            <a:xfrm>
              <a:off x="4192767" y="1541463"/>
              <a:ext cx="965200" cy="965200"/>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W</a:t>
              </a:r>
              <a:endParaRPr lang="en-GB" sz="4000" b="1" dirty="0">
                <a:solidFill>
                  <a:schemeClr val="bg1"/>
                </a:solidFill>
                <a:latin typeface="+mj-lt"/>
              </a:endParaRPr>
            </a:p>
          </p:txBody>
        </p:sp>
        <p:sp>
          <p:nvSpPr>
            <p:cNvPr id="14" name="椭圆 13"/>
            <p:cNvSpPr/>
            <p:nvPr/>
          </p:nvSpPr>
          <p:spPr>
            <a:xfrm>
              <a:off x="9756776" y="1541463"/>
              <a:ext cx="965200" cy="965200"/>
            </a:xfrm>
            <a:prstGeom prst="ellipse">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mj-lt"/>
                </a:rPr>
                <a:t>T</a:t>
              </a:r>
              <a:endParaRPr lang="en-GB" sz="4000" b="1" dirty="0">
                <a:solidFill>
                  <a:schemeClr val="bg1"/>
                </a:solidFill>
                <a:latin typeface="+mj-lt"/>
              </a:endParaRPr>
            </a:p>
          </p:txBody>
        </p:sp>
        <p:sp>
          <p:nvSpPr>
            <p:cNvPr id="15" name="圆角矩形 14"/>
            <p:cNvSpPr/>
            <p:nvPr/>
          </p:nvSpPr>
          <p:spPr>
            <a:xfrm>
              <a:off x="1242002" y="5651500"/>
              <a:ext cx="1320800" cy="482600"/>
            </a:xfrm>
            <a:prstGeom prst="roundRect">
              <a:avLst>
                <a:gd name="adj" fmla="val 28947"/>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16" name="圆角矩形 15"/>
            <p:cNvSpPr/>
            <p:nvPr/>
          </p:nvSpPr>
          <p:spPr>
            <a:xfrm>
              <a:off x="4052094" y="5651500"/>
              <a:ext cx="1320800" cy="482600"/>
            </a:xfrm>
            <a:prstGeom prst="roundRect">
              <a:avLst>
                <a:gd name="adj" fmla="val 23684"/>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grpSp>
      <p:sp>
        <p:nvSpPr>
          <p:cNvPr id="29" name="文本框 28"/>
          <p:cNvSpPr txBox="1"/>
          <p:nvPr/>
        </p:nvSpPr>
        <p:spPr>
          <a:xfrm>
            <a:off x="13296900" y="4826000"/>
            <a:ext cx="184731" cy="369332"/>
          </a:xfrm>
          <a:prstGeom prst="rect">
            <a:avLst/>
          </a:prstGeom>
          <a:noFill/>
        </p:spPr>
        <p:txBody>
          <a:bodyPr wrap="none" rtlCol="0">
            <a:spAutoFit/>
          </a:bodyPr>
          <a:lstStyle/>
          <a:p>
            <a:endParaRPr lang="en-GB" dirty="0"/>
          </a:p>
        </p:txBody>
      </p:sp>
      <p:sp>
        <p:nvSpPr>
          <p:cNvPr id="8" name="标题 7"/>
          <p:cNvSpPr>
            <a:spLocks noGrp="1"/>
          </p:cNvSpPr>
          <p:nvPr>
            <p:ph type="title"/>
          </p:nvPr>
        </p:nvSpPr>
        <p:spPr/>
        <p:txBody>
          <a:bodyPr/>
          <a:lstStyle/>
          <a:p>
            <a:r>
              <a:rPr lang="en-US" dirty="0"/>
              <a:t>SWOT</a:t>
            </a:r>
            <a:r>
              <a:rPr lang="zh-CN" altLang="en-US" dirty="0"/>
              <a:t>分析</a:t>
            </a:r>
            <a:endParaRPr lang="en-GB" dirty="0"/>
          </a:p>
        </p:txBody>
      </p:sp>
      <p:sp>
        <p:nvSpPr>
          <p:cNvPr id="27" name="文本框 26"/>
          <p:cNvSpPr txBox="1"/>
          <p:nvPr/>
        </p:nvSpPr>
        <p:spPr>
          <a:xfrm>
            <a:off x="779764"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4" name="圆角矩形 33"/>
          <p:cNvSpPr/>
          <p:nvPr/>
        </p:nvSpPr>
        <p:spPr>
          <a:xfrm>
            <a:off x="6828991" y="5651500"/>
            <a:ext cx="1320800" cy="482600"/>
          </a:xfrm>
          <a:prstGeom prst="roundRect">
            <a:avLst>
              <a:gd name="adj" fmla="val 26316"/>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35" name="圆角矩形 34"/>
          <p:cNvSpPr/>
          <p:nvPr/>
        </p:nvSpPr>
        <p:spPr>
          <a:xfrm>
            <a:off x="9602666" y="5607883"/>
            <a:ext cx="1320800" cy="482600"/>
          </a:xfrm>
          <a:prstGeom prst="roundRect">
            <a:avLst>
              <a:gd name="adj" fmla="val 18421"/>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总结含义</a:t>
            </a:r>
            <a:endParaRPr lang="en-GB" dirty="0">
              <a:solidFill>
                <a:schemeClr val="bg1"/>
              </a:solidFill>
            </a:endParaRPr>
          </a:p>
        </p:txBody>
      </p:sp>
      <p:sp>
        <p:nvSpPr>
          <p:cNvPr id="23" name="文本框 22"/>
          <p:cNvSpPr txBox="1"/>
          <p:nvPr/>
        </p:nvSpPr>
        <p:spPr>
          <a:xfrm>
            <a:off x="779764"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24" name="文本框 23"/>
          <p:cNvSpPr txBox="1"/>
          <p:nvPr/>
        </p:nvSpPr>
        <p:spPr>
          <a:xfrm>
            <a:off x="779764"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25" name="文本框 24"/>
          <p:cNvSpPr txBox="1"/>
          <p:nvPr/>
        </p:nvSpPr>
        <p:spPr>
          <a:xfrm>
            <a:off x="784153"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26" name="文本框 25"/>
          <p:cNvSpPr txBox="1"/>
          <p:nvPr/>
        </p:nvSpPr>
        <p:spPr>
          <a:xfrm>
            <a:off x="3582013"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28" name="文本框 27"/>
          <p:cNvSpPr txBox="1"/>
          <p:nvPr/>
        </p:nvSpPr>
        <p:spPr>
          <a:xfrm>
            <a:off x="3582013"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p:txBody>
      </p:sp>
      <p:sp>
        <p:nvSpPr>
          <p:cNvPr id="30" name="文本框 29"/>
          <p:cNvSpPr txBox="1"/>
          <p:nvPr/>
        </p:nvSpPr>
        <p:spPr>
          <a:xfrm>
            <a:off x="3582013"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36" name="文本框 35"/>
          <p:cNvSpPr txBox="1"/>
          <p:nvPr/>
        </p:nvSpPr>
        <p:spPr>
          <a:xfrm>
            <a:off x="3586402"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37" name="文本框 36"/>
          <p:cNvSpPr txBox="1"/>
          <p:nvPr/>
        </p:nvSpPr>
        <p:spPr>
          <a:xfrm>
            <a:off x="6381994"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8" name="文本框 37"/>
          <p:cNvSpPr txBox="1"/>
          <p:nvPr/>
        </p:nvSpPr>
        <p:spPr>
          <a:xfrm>
            <a:off x="6381994"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39" name="文本框 38"/>
          <p:cNvSpPr txBox="1"/>
          <p:nvPr/>
        </p:nvSpPr>
        <p:spPr>
          <a:xfrm>
            <a:off x="6381994"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0" name="文本框 39"/>
          <p:cNvSpPr txBox="1"/>
          <p:nvPr/>
        </p:nvSpPr>
        <p:spPr>
          <a:xfrm>
            <a:off x="6386383"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1" name="文本框 40"/>
          <p:cNvSpPr txBox="1"/>
          <p:nvPr/>
        </p:nvSpPr>
        <p:spPr>
          <a:xfrm>
            <a:off x="9158531" y="3094069"/>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42" name="文本框 41"/>
          <p:cNvSpPr txBox="1"/>
          <p:nvPr/>
        </p:nvSpPr>
        <p:spPr>
          <a:xfrm>
            <a:off x="9158531" y="4172416"/>
            <a:ext cx="2360369" cy="829110"/>
          </a:xfrm>
          <a:prstGeom prst="rect">
            <a:avLst/>
          </a:prstGeom>
          <a:noFill/>
        </p:spPr>
        <p:txBody>
          <a:bodyPr wrap="square" rtlCol="0">
            <a:noAutofit/>
          </a:bodyPr>
          <a:lstStyle/>
          <a:p>
            <a:pPr>
              <a:lnSpc>
                <a:spcPct val="125000"/>
              </a:lnSpc>
            </a:pPr>
            <a:r>
              <a:rPr lang="zh-CN" altLang="en-US" sz="1600" spc="300" dirty="0">
                <a:solidFill>
                  <a:schemeClr val="bg1"/>
                </a:solidFill>
                <a:latin typeface="+mn-ea"/>
              </a:rPr>
              <a:t>选择与您主题相对应的文案填入</a:t>
            </a:r>
            <a:endParaRPr lang="en-US" altLang="zh-CN" sz="1600" spc="300" dirty="0">
              <a:solidFill>
                <a:schemeClr val="bg1"/>
              </a:solidFill>
              <a:latin typeface="+mn-ea"/>
            </a:endParaRPr>
          </a:p>
          <a:p>
            <a:pPr>
              <a:lnSpc>
                <a:spcPct val="125000"/>
              </a:lnSpc>
            </a:pPr>
            <a:endParaRPr lang="en-US" altLang="zh-CN" sz="1600" spc="300" dirty="0">
              <a:solidFill>
                <a:schemeClr val="bg1"/>
              </a:solidFill>
              <a:latin typeface="+mn-ea"/>
            </a:endParaRPr>
          </a:p>
        </p:txBody>
      </p:sp>
      <p:sp>
        <p:nvSpPr>
          <p:cNvPr id="43" name="文本框 42"/>
          <p:cNvSpPr txBox="1"/>
          <p:nvPr/>
        </p:nvSpPr>
        <p:spPr>
          <a:xfrm>
            <a:off x="9158531" y="2817798"/>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
        <p:nvSpPr>
          <p:cNvPr id="44" name="文本框 43"/>
          <p:cNvSpPr txBox="1"/>
          <p:nvPr/>
        </p:nvSpPr>
        <p:spPr>
          <a:xfrm>
            <a:off x="9162920" y="3910230"/>
            <a:ext cx="912813" cy="402036"/>
          </a:xfrm>
          <a:prstGeom prst="rect">
            <a:avLst/>
          </a:prstGeom>
          <a:noFill/>
        </p:spPr>
        <p:txBody>
          <a:bodyPr wrap="square" rtlCol="0">
            <a:noAutofit/>
          </a:bodyPr>
          <a:lstStyle/>
          <a:p>
            <a:pPr>
              <a:lnSpc>
                <a:spcPct val="125000"/>
              </a:lnSpc>
            </a:pPr>
            <a:r>
              <a:rPr lang="zh-CN" altLang="en-US" sz="1400" b="1" spc="300" dirty="0">
                <a:solidFill>
                  <a:schemeClr val="bg1"/>
                </a:solidFill>
                <a:latin typeface="+mj-ea"/>
                <a:ea typeface="+mj-ea"/>
              </a:rPr>
              <a:t>关键词</a:t>
            </a:r>
            <a:endParaRPr lang="en-US" altLang="zh-CN" sz="1400" b="1" spc="300" dirty="0">
              <a:solidFill>
                <a:schemeClr val="bg1"/>
              </a:solidFill>
              <a:latin typeface="+mj-ea"/>
              <a:ea typeface="+mj-ea"/>
            </a:endParaRPr>
          </a:p>
        </p:txBody>
      </p:sp>
    </p:spTree>
    <p:extLst>
      <p:ext uri="{BB962C8B-B14F-4D97-AF65-F5344CB8AC3E}">
        <p14:creationId xmlns:p14="http://schemas.microsoft.com/office/powerpoint/2010/main" val="20139744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solidFill>
                  <a:schemeClr val="tx1">
                    <a:lumMod val="75000"/>
                    <a:lumOff val="25000"/>
                  </a:schemeClr>
                </a:solidFill>
              </a:rPr>
              <a:t>23</a:t>
            </a:fld>
            <a:endParaRPr lang="en-GB" dirty="0">
              <a:solidFill>
                <a:schemeClr val="tx1">
                  <a:lumMod val="75000"/>
                  <a:lumOff val="25000"/>
                </a:schemeClr>
              </a:solidFill>
            </a:endParaRPr>
          </a:p>
        </p:txBody>
      </p:sp>
      <p:cxnSp>
        <p:nvCxnSpPr>
          <p:cNvPr id="8" name="直接连接符 7"/>
          <p:cNvCxnSpPr/>
          <p:nvPr/>
        </p:nvCxnSpPr>
        <p:spPr>
          <a:xfrm>
            <a:off x="46534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129932" y="1846513"/>
            <a:ext cx="1096730" cy="1232634"/>
            <a:chOff x="4109384" y="1846513"/>
            <a:chExt cx="1096730" cy="1232634"/>
          </a:xfrm>
        </p:grpSpPr>
        <p:sp>
          <p:nvSpPr>
            <p:cNvPr id="9" name="iṥḻîḓé"/>
            <p:cNvSpPr/>
            <p:nvPr/>
          </p:nvSpPr>
          <p:spPr bwMode="auto">
            <a:xfrm>
              <a:off x="41093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3"/>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10" name="išlïdè"/>
            <p:cNvSpPr/>
            <p:nvPr/>
          </p:nvSpPr>
          <p:spPr bwMode="auto">
            <a:xfrm>
              <a:off x="4202467" y="1933686"/>
              <a:ext cx="910564" cy="910570"/>
            </a:xfrm>
            <a:prstGeom prst="ellipse">
              <a:avLst/>
            </a:prstGeom>
            <a:solidFill>
              <a:schemeClr val="accent3"/>
            </a:solidFill>
            <a:ln w="12700" cap="flat" cmpd="sng">
              <a:noFill/>
              <a:prstDash val="solid"/>
              <a:miter lim="400000"/>
              <a:headEnd type="none" w="med" len="med"/>
              <a:tailEnd type="none" w="med" len="med"/>
            </a:ln>
            <a:effec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grpSp>
      <p:cxnSp>
        <p:nvCxnSpPr>
          <p:cNvPr id="13" name="直接连接符 12"/>
          <p:cNvCxnSpPr/>
          <p:nvPr/>
        </p:nvCxnSpPr>
        <p:spPr>
          <a:xfrm>
            <a:off x="74029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889706" y="1846513"/>
            <a:ext cx="1096730" cy="1232634"/>
            <a:chOff x="6879432" y="1846513"/>
            <a:chExt cx="1096730" cy="1232634"/>
          </a:xfrm>
        </p:grpSpPr>
        <p:sp>
          <p:nvSpPr>
            <p:cNvPr id="14" name="ïśliḋé"/>
            <p:cNvSpPr/>
            <p:nvPr/>
          </p:nvSpPr>
          <p:spPr bwMode="auto">
            <a:xfrm>
              <a:off x="6879432"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4"/>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15" name="ïṩľïḋê"/>
            <p:cNvSpPr/>
            <p:nvPr/>
          </p:nvSpPr>
          <p:spPr bwMode="auto">
            <a:xfrm>
              <a:off x="6972515" y="1933686"/>
              <a:ext cx="910564" cy="910570"/>
            </a:xfrm>
            <a:prstGeom prst="ellipse">
              <a:avLst/>
            </a:prstGeom>
            <a:solidFill>
              <a:schemeClr val="accent4"/>
            </a:solidFill>
            <a:ln w="12700" cap="flat" cmpd="sng">
              <a:noFill/>
              <a:prstDash val="solid"/>
              <a:miter lim="400000"/>
              <a:headEnd type="none" w="med" len="med"/>
              <a:tailEnd type="none" w="med" len="med"/>
            </a:ln>
            <a:effec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grpSp>
      <p:cxnSp>
        <p:nvCxnSpPr>
          <p:cNvPr id="18" name="直接连接符 17"/>
          <p:cNvCxnSpPr/>
          <p:nvPr/>
        </p:nvCxnSpPr>
        <p:spPr>
          <a:xfrm>
            <a:off x="19039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390706" y="1846513"/>
            <a:ext cx="1096730" cy="1232634"/>
            <a:chOff x="1359884" y="1846513"/>
            <a:chExt cx="1096730" cy="1232634"/>
          </a:xfrm>
        </p:grpSpPr>
        <p:sp>
          <p:nvSpPr>
            <p:cNvPr id="19" name="išḻiḑé"/>
            <p:cNvSpPr/>
            <p:nvPr/>
          </p:nvSpPr>
          <p:spPr bwMode="auto">
            <a:xfrm>
              <a:off x="13598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1"/>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20" name="iṩlîḋê"/>
            <p:cNvSpPr/>
            <p:nvPr/>
          </p:nvSpPr>
          <p:spPr bwMode="auto">
            <a:xfrm>
              <a:off x="1452967" y="1933686"/>
              <a:ext cx="910564" cy="910570"/>
            </a:xfrm>
            <a:prstGeom prst="ellipse">
              <a:avLst/>
            </a:prstGeom>
            <a:solidFill>
              <a:schemeClr val="accent1"/>
            </a:solidFill>
            <a:ln w="12700" cap="flat" cmpd="sng">
              <a:noFill/>
              <a:prstDash val="solid"/>
              <a:miter lim="400000"/>
              <a:headEnd type="none" w="med" len="med"/>
              <a:tailEnd type="none" w="med" len="med"/>
            </a:ln>
            <a:effec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b="1" dirty="0">
                <a:solidFill>
                  <a:schemeClr val="bg1"/>
                </a:solidFill>
              </a:endParaRPr>
            </a:p>
          </p:txBody>
        </p:sp>
      </p:grpSp>
      <p:cxnSp>
        <p:nvCxnSpPr>
          <p:cNvPr id="23" name="直接连接符 22"/>
          <p:cNvCxnSpPr/>
          <p:nvPr/>
        </p:nvCxnSpPr>
        <p:spPr>
          <a:xfrm>
            <a:off x="10152433" y="3495916"/>
            <a:ext cx="8632" cy="926238"/>
          </a:xfrm>
          <a:prstGeom prst="line">
            <a:avLst/>
          </a:prstGeom>
          <a:ln w="3175"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sp>
        <p:nvSpPr>
          <p:cNvPr id="24" name="işlíḓè"/>
          <p:cNvSpPr/>
          <p:nvPr/>
        </p:nvSpPr>
        <p:spPr bwMode="auto">
          <a:xfrm>
            <a:off x="9608384" y="1846513"/>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5"/>
            </a:solidFill>
          </a:ln>
          <a:effectLst/>
        </p:spPr>
        <p:txBody>
          <a:bodyPr lIns="25400" tIns="25400" rIns="25400" bIns="25400" anchor="ctr"/>
          <a:lstStyle/>
          <a:p>
            <a:endParaRPr lang="ar-IQ"/>
          </a:p>
        </p:txBody>
      </p:sp>
      <p:sp>
        <p:nvSpPr>
          <p:cNvPr id="25" name="í$ļíḓê"/>
          <p:cNvSpPr/>
          <p:nvPr/>
        </p:nvSpPr>
        <p:spPr bwMode="auto">
          <a:xfrm>
            <a:off x="9701467" y="1933686"/>
            <a:ext cx="910564" cy="910570"/>
          </a:xfrm>
          <a:prstGeom prst="ellipse">
            <a:avLst/>
          </a:prstGeom>
          <a:solidFill>
            <a:schemeClr val="accent5"/>
          </a:solidFill>
          <a:ln w="12700" cap="flat" cmpd="sng">
            <a:noFill/>
            <a:prstDash val="solid"/>
            <a:miter lim="400000"/>
            <a:headEnd type="none" w="med" len="med"/>
            <a:tailEnd type="none" w="med" len="med"/>
          </a:ln>
          <a:effec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ar-IQ" altLang="zh-CN" b="1" dirty="0">
              <a:solidFill>
                <a:schemeClr val="bg1"/>
              </a:solidFill>
            </a:endParaRPr>
          </a:p>
        </p:txBody>
      </p:sp>
      <p:sp>
        <p:nvSpPr>
          <p:cNvPr id="27" name="椭圆 26"/>
          <p:cNvSpPr/>
          <p:nvPr/>
        </p:nvSpPr>
        <p:spPr>
          <a:xfrm>
            <a:off x="1686079" y="3194109"/>
            <a:ext cx="508000" cy="5080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椭圆 27"/>
          <p:cNvSpPr/>
          <p:nvPr/>
        </p:nvSpPr>
        <p:spPr>
          <a:xfrm>
            <a:off x="4420038" y="3194109"/>
            <a:ext cx="508000" cy="508000"/>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椭圆 28"/>
          <p:cNvSpPr/>
          <p:nvPr/>
        </p:nvSpPr>
        <p:spPr>
          <a:xfrm>
            <a:off x="7183679" y="3194109"/>
            <a:ext cx="508000" cy="508000"/>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椭圆 29"/>
          <p:cNvSpPr/>
          <p:nvPr/>
        </p:nvSpPr>
        <p:spPr>
          <a:xfrm>
            <a:off x="9904893" y="3194109"/>
            <a:ext cx="508000" cy="508000"/>
          </a:xfrm>
          <a:prstGeom prst="ellipse">
            <a:avLst/>
          </a:prstGeom>
          <a:solidFill>
            <a:schemeClr val="accent5"/>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标题 3"/>
          <p:cNvSpPr txBox="1">
            <a:spLocks/>
          </p:cNvSpPr>
          <p:nvPr/>
        </p:nvSpPr>
        <p:spPr>
          <a:xfrm>
            <a:off x="802877"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1" name="文本框 40"/>
          <p:cNvSpPr txBox="1"/>
          <p:nvPr/>
        </p:nvSpPr>
        <p:spPr>
          <a:xfrm>
            <a:off x="873524" y="4465596"/>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2" name="标题 3"/>
          <p:cNvSpPr txBox="1">
            <a:spLocks/>
          </p:cNvSpPr>
          <p:nvPr/>
        </p:nvSpPr>
        <p:spPr>
          <a:xfrm>
            <a:off x="3526872"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3" name="文本框 42"/>
          <p:cNvSpPr txBox="1"/>
          <p:nvPr/>
        </p:nvSpPr>
        <p:spPr>
          <a:xfrm>
            <a:off x="3607796" y="4465596"/>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4" name="标题 3"/>
          <p:cNvSpPr txBox="1">
            <a:spLocks/>
          </p:cNvSpPr>
          <p:nvPr/>
        </p:nvSpPr>
        <p:spPr>
          <a:xfrm>
            <a:off x="6312515"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5" name="文本框 44"/>
          <p:cNvSpPr txBox="1"/>
          <p:nvPr/>
        </p:nvSpPr>
        <p:spPr>
          <a:xfrm>
            <a:off x="6383164" y="4460304"/>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6" name="标题 3"/>
          <p:cNvSpPr txBox="1">
            <a:spLocks/>
          </p:cNvSpPr>
          <p:nvPr/>
        </p:nvSpPr>
        <p:spPr>
          <a:xfrm>
            <a:off x="9037156" y="400391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7" name="文本框 46"/>
          <p:cNvSpPr txBox="1"/>
          <p:nvPr/>
        </p:nvSpPr>
        <p:spPr>
          <a:xfrm>
            <a:off x="9107804" y="4460304"/>
            <a:ext cx="2122950" cy="140271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48" name="Freeform 15"/>
          <p:cNvSpPr/>
          <p:nvPr/>
        </p:nvSpPr>
        <p:spPr>
          <a:xfrm>
            <a:off x="1776738" y="2189133"/>
            <a:ext cx="292201" cy="399676"/>
          </a:xfrm>
          <a:custGeom>
            <a:avLst/>
            <a:gdLst/>
            <a:ahLst/>
            <a:cxnLst/>
            <a:rect l="l" t="t" r="r" b="b"/>
            <a:pathLst>
              <a:path w="155377" h="212526">
                <a:moveTo>
                  <a:pt x="28575" y="168324"/>
                </a:moveTo>
                <a:cubicBezTo>
                  <a:pt x="30659" y="168324"/>
                  <a:pt x="31700" y="169366"/>
                  <a:pt x="31700" y="171450"/>
                </a:cubicBezTo>
                <a:lnTo>
                  <a:pt x="31700" y="174575"/>
                </a:lnTo>
                <a:cubicBezTo>
                  <a:pt x="31700" y="176659"/>
                  <a:pt x="30659" y="177701"/>
                  <a:pt x="28575" y="177701"/>
                </a:cubicBezTo>
                <a:cubicBezTo>
                  <a:pt x="26491" y="177701"/>
                  <a:pt x="25450" y="176659"/>
                  <a:pt x="25450" y="174575"/>
                </a:cubicBezTo>
                <a:lnTo>
                  <a:pt x="25450" y="171450"/>
                </a:lnTo>
                <a:cubicBezTo>
                  <a:pt x="25450" y="169366"/>
                  <a:pt x="26491" y="168324"/>
                  <a:pt x="28575" y="168324"/>
                </a:cubicBezTo>
                <a:close/>
                <a:moveTo>
                  <a:pt x="29021" y="120551"/>
                </a:moveTo>
                <a:lnTo>
                  <a:pt x="44648" y="120551"/>
                </a:lnTo>
                <a:cubicBezTo>
                  <a:pt x="46732" y="120551"/>
                  <a:pt x="47774" y="121592"/>
                  <a:pt x="47774" y="123676"/>
                </a:cubicBezTo>
                <a:cubicBezTo>
                  <a:pt x="47774" y="125760"/>
                  <a:pt x="46732" y="126801"/>
                  <a:pt x="44648" y="126801"/>
                </a:cubicBezTo>
                <a:lnTo>
                  <a:pt x="31700" y="126801"/>
                </a:lnTo>
                <a:lnTo>
                  <a:pt x="31700" y="158502"/>
                </a:lnTo>
                <a:cubicBezTo>
                  <a:pt x="31700" y="160585"/>
                  <a:pt x="30659" y="161627"/>
                  <a:pt x="28575" y="161627"/>
                </a:cubicBezTo>
                <a:cubicBezTo>
                  <a:pt x="26491" y="161627"/>
                  <a:pt x="25450" y="160585"/>
                  <a:pt x="25450" y="158502"/>
                </a:cubicBezTo>
                <a:lnTo>
                  <a:pt x="25450" y="123676"/>
                </a:lnTo>
                <a:cubicBezTo>
                  <a:pt x="25450" y="121592"/>
                  <a:pt x="26640" y="120551"/>
                  <a:pt x="29021" y="120551"/>
                </a:cubicBezTo>
                <a:close/>
                <a:moveTo>
                  <a:pt x="12502" y="111174"/>
                </a:moveTo>
                <a:lnTo>
                  <a:pt x="12502" y="181273"/>
                </a:lnTo>
                <a:cubicBezTo>
                  <a:pt x="12502" y="189309"/>
                  <a:pt x="13915" y="194444"/>
                  <a:pt x="16743" y="196676"/>
                </a:cubicBezTo>
                <a:cubicBezTo>
                  <a:pt x="19571" y="198909"/>
                  <a:pt x="25747" y="200025"/>
                  <a:pt x="35272" y="200025"/>
                </a:cubicBezTo>
                <a:lnTo>
                  <a:pt x="127248" y="200025"/>
                </a:lnTo>
                <a:cubicBezTo>
                  <a:pt x="135285" y="200025"/>
                  <a:pt x="139898" y="199281"/>
                  <a:pt x="141089" y="197792"/>
                </a:cubicBezTo>
                <a:cubicBezTo>
                  <a:pt x="142280" y="196304"/>
                  <a:pt x="142875" y="190798"/>
                  <a:pt x="142875" y="181273"/>
                </a:cubicBezTo>
                <a:lnTo>
                  <a:pt x="142875" y="111174"/>
                </a:lnTo>
                <a:close/>
                <a:moveTo>
                  <a:pt x="80814" y="12501"/>
                </a:moveTo>
                <a:cubicBezTo>
                  <a:pt x="69503" y="12501"/>
                  <a:pt x="59531" y="16743"/>
                  <a:pt x="50899" y="25226"/>
                </a:cubicBezTo>
                <a:cubicBezTo>
                  <a:pt x="42267" y="33709"/>
                  <a:pt x="37951" y="43606"/>
                  <a:pt x="37951" y="54917"/>
                </a:cubicBezTo>
                <a:lnTo>
                  <a:pt x="37951" y="98226"/>
                </a:lnTo>
                <a:lnTo>
                  <a:pt x="120551" y="98226"/>
                </a:lnTo>
                <a:lnTo>
                  <a:pt x="120551" y="54917"/>
                </a:lnTo>
                <a:cubicBezTo>
                  <a:pt x="120551" y="43606"/>
                  <a:pt x="116681" y="33709"/>
                  <a:pt x="108942" y="25226"/>
                </a:cubicBezTo>
                <a:cubicBezTo>
                  <a:pt x="101203" y="16743"/>
                  <a:pt x="91827" y="12501"/>
                  <a:pt x="80814" y="12501"/>
                </a:cubicBezTo>
                <a:close/>
                <a:moveTo>
                  <a:pt x="80814" y="0"/>
                </a:moveTo>
                <a:cubicBezTo>
                  <a:pt x="95399" y="0"/>
                  <a:pt x="107752" y="5358"/>
                  <a:pt x="117872" y="16073"/>
                </a:cubicBezTo>
                <a:cubicBezTo>
                  <a:pt x="127992" y="26789"/>
                  <a:pt x="133052" y="39737"/>
                  <a:pt x="133052" y="54917"/>
                </a:cubicBezTo>
                <a:lnTo>
                  <a:pt x="133052" y="98226"/>
                </a:lnTo>
                <a:lnTo>
                  <a:pt x="149572" y="98226"/>
                </a:lnTo>
                <a:cubicBezTo>
                  <a:pt x="153442" y="98226"/>
                  <a:pt x="155377" y="100310"/>
                  <a:pt x="155377" y="104477"/>
                </a:cubicBezTo>
                <a:lnTo>
                  <a:pt x="155377" y="181273"/>
                </a:lnTo>
                <a:cubicBezTo>
                  <a:pt x="155377" y="193774"/>
                  <a:pt x="153814" y="202108"/>
                  <a:pt x="150688" y="206276"/>
                </a:cubicBezTo>
                <a:cubicBezTo>
                  <a:pt x="147563" y="210443"/>
                  <a:pt x="139750" y="212526"/>
                  <a:pt x="127248" y="212526"/>
                </a:cubicBezTo>
                <a:lnTo>
                  <a:pt x="35272" y="212526"/>
                </a:lnTo>
                <a:cubicBezTo>
                  <a:pt x="22771" y="212526"/>
                  <a:pt x="13767" y="210443"/>
                  <a:pt x="8260" y="206276"/>
                </a:cubicBezTo>
                <a:cubicBezTo>
                  <a:pt x="2753" y="202108"/>
                  <a:pt x="0" y="193774"/>
                  <a:pt x="0" y="181273"/>
                </a:cubicBezTo>
                <a:lnTo>
                  <a:pt x="0" y="104477"/>
                </a:lnTo>
                <a:cubicBezTo>
                  <a:pt x="0" y="102989"/>
                  <a:pt x="670" y="101575"/>
                  <a:pt x="2009" y="100236"/>
                </a:cubicBezTo>
                <a:cubicBezTo>
                  <a:pt x="3349" y="98896"/>
                  <a:pt x="4911" y="98226"/>
                  <a:pt x="6697" y="98226"/>
                </a:cubicBezTo>
                <a:lnTo>
                  <a:pt x="25450" y="98226"/>
                </a:lnTo>
                <a:lnTo>
                  <a:pt x="25450" y="54917"/>
                </a:lnTo>
                <a:cubicBezTo>
                  <a:pt x="25450" y="40332"/>
                  <a:pt x="30956" y="27533"/>
                  <a:pt x="41969" y="16520"/>
                </a:cubicBezTo>
                <a:cubicBezTo>
                  <a:pt x="52983" y="5506"/>
                  <a:pt x="65931" y="0"/>
                  <a:pt x="80814"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49" name="Freeform 31"/>
          <p:cNvSpPr/>
          <p:nvPr/>
        </p:nvSpPr>
        <p:spPr>
          <a:xfrm>
            <a:off x="4496786" y="2189133"/>
            <a:ext cx="372808" cy="391281"/>
          </a:xfrm>
          <a:custGeom>
            <a:avLst/>
            <a:gdLst/>
            <a:ahLst/>
            <a:cxnLst/>
            <a:rect l="l" t="t" r="r" b="b"/>
            <a:pathLst>
              <a:path w="198239" h="208062">
                <a:moveTo>
                  <a:pt x="88404" y="175469"/>
                </a:moveTo>
                <a:cubicBezTo>
                  <a:pt x="88999" y="175766"/>
                  <a:pt x="90190" y="175915"/>
                  <a:pt x="91975" y="175915"/>
                </a:cubicBezTo>
                <a:cubicBezTo>
                  <a:pt x="94357" y="176510"/>
                  <a:pt x="95250" y="177701"/>
                  <a:pt x="94654" y="179487"/>
                </a:cubicBezTo>
                <a:cubicBezTo>
                  <a:pt x="94654" y="181273"/>
                  <a:pt x="93613" y="182166"/>
                  <a:pt x="91529" y="182166"/>
                </a:cubicBezTo>
                <a:cubicBezTo>
                  <a:pt x="89743" y="182166"/>
                  <a:pt x="88404" y="182017"/>
                  <a:pt x="87511" y="181719"/>
                </a:cubicBezTo>
                <a:cubicBezTo>
                  <a:pt x="85129" y="181719"/>
                  <a:pt x="84236" y="180529"/>
                  <a:pt x="84832" y="178148"/>
                </a:cubicBezTo>
                <a:cubicBezTo>
                  <a:pt x="84832" y="176362"/>
                  <a:pt x="86022" y="175469"/>
                  <a:pt x="88404" y="175469"/>
                </a:cubicBezTo>
                <a:close/>
                <a:moveTo>
                  <a:pt x="29468" y="108049"/>
                </a:moveTo>
                <a:cubicBezTo>
                  <a:pt x="31849" y="108049"/>
                  <a:pt x="33040" y="109091"/>
                  <a:pt x="33040" y="111175"/>
                </a:cubicBezTo>
                <a:cubicBezTo>
                  <a:pt x="33040" y="122783"/>
                  <a:pt x="36016" y="133722"/>
                  <a:pt x="41969" y="143991"/>
                </a:cubicBezTo>
                <a:cubicBezTo>
                  <a:pt x="47922" y="154261"/>
                  <a:pt x="55959" y="162223"/>
                  <a:pt x="66079" y="167878"/>
                </a:cubicBezTo>
                <a:cubicBezTo>
                  <a:pt x="67568" y="168771"/>
                  <a:pt x="67865" y="170260"/>
                  <a:pt x="66972" y="172343"/>
                </a:cubicBezTo>
                <a:cubicBezTo>
                  <a:pt x="66377" y="173236"/>
                  <a:pt x="65484" y="173683"/>
                  <a:pt x="64293" y="173683"/>
                </a:cubicBezTo>
                <a:cubicBezTo>
                  <a:pt x="63698" y="173683"/>
                  <a:pt x="63252" y="173534"/>
                  <a:pt x="62954" y="173236"/>
                </a:cubicBezTo>
                <a:cubicBezTo>
                  <a:pt x="51643" y="166985"/>
                  <a:pt x="42713" y="158353"/>
                  <a:pt x="36165" y="147340"/>
                </a:cubicBezTo>
                <a:cubicBezTo>
                  <a:pt x="29617" y="136327"/>
                  <a:pt x="26342" y="124272"/>
                  <a:pt x="26342" y="111175"/>
                </a:cubicBezTo>
                <a:cubicBezTo>
                  <a:pt x="26342" y="109091"/>
                  <a:pt x="27384" y="108049"/>
                  <a:pt x="29468" y="108049"/>
                </a:cubicBezTo>
                <a:close/>
                <a:moveTo>
                  <a:pt x="99566" y="56257"/>
                </a:moveTo>
                <a:cubicBezTo>
                  <a:pt x="104031" y="56257"/>
                  <a:pt x="106263" y="58341"/>
                  <a:pt x="106263" y="62508"/>
                </a:cubicBezTo>
                <a:lnTo>
                  <a:pt x="106263" y="110282"/>
                </a:lnTo>
                <a:lnTo>
                  <a:pt x="121443" y="126355"/>
                </a:lnTo>
                <a:cubicBezTo>
                  <a:pt x="123825" y="129332"/>
                  <a:pt x="123676" y="132457"/>
                  <a:pt x="120997" y="135732"/>
                </a:cubicBezTo>
                <a:cubicBezTo>
                  <a:pt x="119211" y="136922"/>
                  <a:pt x="117574" y="137517"/>
                  <a:pt x="116086" y="137517"/>
                </a:cubicBezTo>
                <a:cubicBezTo>
                  <a:pt x="114002" y="137517"/>
                  <a:pt x="112514" y="136773"/>
                  <a:pt x="111621" y="135285"/>
                </a:cubicBezTo>
                <a:lnTo>
                  <a:pt x="94208" y="116979"/>
                </a:lnTo>
                <a:cubicBezTo>
                  <a:pt x="93613" y="116384"/>
                  <a:pt x="93315" y="115044"/>
                  <a:pt x="93315" y="112961"/>
                </a:cubicBezTo>
                <a:lnTo>
                  <a:pt x="93315" y="62508"/>
                </a:lnTo>
                <a:cubicBezTo>
                  <a:pt x="93315" y="60722"/>
                  <a:pt x="93985" y="59234"/>
                  <a:pt x="95324" y="58043"/>
                </a:cubicBezTo>
                <a:cubicBezTo>
                  <a:pt x="96664" y="56853"/>
                  <a:pt x="98077" y="56257"/>
                  <a:pt x="99566" y="56257"/>
                </a:cubicBezTo>
                <a:close/>
                <a:moveTo>
                  <a:pt x="97780" y="29022"/>
                </a:moveTo>
                <a:cubicBezTo>
                  <a:pt x="75158" y="29022"/>
                  <a:pt x="55885" y="37058"/>
                  <a:pt x="39960" y="53132"/>
                </a:cubicBezTo>
                <a:cubicBezTo>
                  <a:pt x="24035" y="69205"/>
                  <a:pt x="16073" y="88553"/>
                  <a:pt x="16073" y="111175"/>
                </a:cubicBezTo>
                <a:cubicBezTo>
                  <a:pt x="16073" y="133797"/>
                  <a:pt x="24035" y="153144"/>
                  <a:pt x="39960" y="169218"/>
                </a:cubicBezTo>
                <a:cubicBezTo>
                  <a:pt x="55885" y="185291"/>
                  <a:pt x="75158" y="193328"/>
                  <a:pt x="97780" y="193328"/>
                </a:cubicBezTo>
                <a:cubicBezTo>
                  <a:pt x="120402" y="193328"/>
                  <a:pt x="139749" y="185291"/>
                  <a:pt x="155823" y="169218"/>
                </a:cubicBezTo>
                <a:cubicBezTo>
                  <a:pt x="171896" y="153144"/>
                  <a:pt x="179933" y="133797"/>
                  <a:pt x="179933" y="111175"/>
                </a:cubicBezTo>
                <a:cubicBezTo>
                  <a:pt x="179933" y="88553"/>
                  <a:pt x="171896" y="69205"/>
                  <a:pt x="155823" y="53132"/>
                </a:cubicBezTo>
                <a:cubicBezTo>
                  <a:pt x="139749" y="37058"/>
                  <a:pt x="120402" y="29022"/>
                  <a:pt x="97780" y="29022"/>
                </a:cubicBezTo>
                <a:close/>
                <a:moveTo>
                  <a:pt x="161627" y="12948"/>
                </a:moveTo>
                <a:cubicBezTo>
                  <a:pt x="151804" y="12948"/>
                  <a:pt x="144661" y="17413"/>
                  <a:pt x="140196" y="26343"/>
                </a:cubicBezTo>
                <a:cubicBezTo>
                  <a:pt x="154483" y="33784"/>
                  <a:pt x="166092" y="43756"/>
                  <a:pt x="175022" y="56257"/>
                </a:cubicBezTo>
                <a:cubicBezTo>
                  <a:pt x="182165" y="51495"/>
                  <a:pt x="185737" y="44946"/>
                  <a:pt x="185737" y="36612"/>
                </a:cubicBezTo>
                <a:cubicBezTo>
                  <a:pt x="185737" y="30064"/>
                  <a:pt x="183356" y="24482"/>
                  <a:pt x="178593" y="19869"/>
                </a:cubicBezTo>
                <a:cubicBezTo>
                  <a:pt x="173831" y="15255"/>
                  <a:pt x="168175" y="12948"/>
                  <a:pt x="161627" y="12948"/>
                </a:cubicBezTo>
                <a:close/>
                <a:moveTo>
                  <a:pt x="36611" y="12948"/>
                </a:moveTo>
                <a:cubicBezTo>
                  <a:pt x="30063" y="12948"/>
                  <a:pt x="24408" y="15255"/>
                  <a:pt x="19645" y="19869"/>
                </a:cubicBezTo>
                <a:cubicBezTo>
                  <a:pt x="14883" y="24482"/>
                  <a:pt x="12501" y="30064"/>
                  <a:pt x="12501" y="36612"/>
                </a:cubicBezTo>
                <a:cubicBezTo>
                  <a:pt x="12501" y="44053"/>
                  <a:pt x="15478" y="50304"/>
                  <a:pt x="21431" y="55364"/>
                </a:cubicBezTo>
                <a:cubicBezTo>
                  <a:pt x="30956" y="42267"/>
                  <a:pt x="43011" y="32296"/>
                  <a:pt x="57596" y="25450"/>
                </a:cubicBezTo>
                <a:cubicBezTo>
                  <a:pt x="53131" y="17116"/>
                  <a:pt x="46136" y="12948"/>
                  <a:pt x="36611" y="12948"/>
                </a:cubicBezTo>
                <a:close/>
                <a:moveTo>
                  <a:pt x="36611" y="0"/>
                </a:moveTo>
                <a:cubicBezTo>
                  <a:pt x="43458" y="0"/>
                  <a:pt x="49857" y="1861"/>
                  <a:pt x="55810" y="5581"/>
                </a:cubicBezTo>
                <a:cubicBezTo>
                  <a:pt x="61763" y="9302"/>
                  <a:pt x="66228" y="14437"/>
                  <a:pt x="69205" y="20985"/>
                </a:cubicBezTo>
                <a:cubicBezTo>
                  <a:pt x="78134" y="18008"/>
                  <a:pt x="87659" y="16520"/>
                  <a:pt x="97780" y="16520"/>
                </a:cubicBezTo>
                <a:cubicBezTo>
                  <a:pt x="107900" y="16520"/>
                  <a:pt x="118169" y="18157"/>
                  <a:pt x="128587" y="21432"/>
                </a:cubicBezTo>
                <a:cubicBezTo>
                  <a:pt x="135136" y="7144"/>
                  <a:pt x="146149" y="0"/>
                  <a:pt x="161627" y="0"/>
                </a:cubicBezTo>
                <a:cubicBezTo>
                  <a:pt x="171747" y="0"/>
                  <a:pt x="180379" y="3572"/>
                  <a:pt x="187523" y="10716"/>
                </a:cubicBezTo>
                <a:cubicBezTo>
                  <a:pt x="194667" y="17860"/>
                  <a:pt x="198239" y="26492"/>
                  <a:pt x="198239" y="36612"/>
                </a:cubicBezTo>
                <a:cubicBezTo>
                  <a:pt x="198239" y="49411"/>
                  <a:pt x="192732" y="59680"/>
                  <a:pt x="181719" y="67419"/>
                </a:cubicBezTo>
                <a:cubicBezTo>
                  <a:pt x="188863" y="80516"/>
                  <a:pt x="192434" y="95101"/>
                  <a:pt x="192434" y="111175"/>
                </a:cubicBezTo>
                <a:cubicBezTo>
                  <a:pt x="192434" y="141238"/>
                  <a:pt x="180826" y="165646"/>
                  <a:pt x="157609" y="184398"/>
                </a:cubicBezTo>
                <a:lnTo>
                  <a:pt x="167878" y="197793"/>
                </a:lnTo>
                <a:cubicBezTo>
                  <a:pt x="170557" y="200769"/>
                  <a:pt x="170110" y="203746"/>
                  <a:pt x="166538" y="206723"/>
                </a:cubicBezTo>
                <a:cubicBezTo>
                  <a:pt x="165645" y="207616"/>
                  <a:pt x="164306" y="208062"/>
                  <a:pt x="162520" y="208062"/>
                </a:cubicBezTo>
                <a:cubicBezTo>
                  <a:pt x="160734" y="208062"/>
                  <a:pt x="159097" y="207169"/>
                  <a:pt x="157609" y="205383"/>
                </a:cubicBezTo>
                <a:lnTo>
                  <a:pt x="147340" y="191989"/>
                </a:lnTo>
                <a:cubicBezTo>
                  <a:pt x="132457" y="201216"/>
                  <a:pt x="115937" y="205830"/>
                  <a:pt x="97780" y="205830"/>
                </a:cubicBezTo>
                <a:cubicBezTo>
                  <a:pt x="79325" y="205830"/>
                  <a:pt x="62359" y="200918"/>
                  <a:pt x="46881" y="191096"/>
                </a:cubicBezTo>
                <a:lnTo>
                  <a:pt x="36165" y="205383"/>
                </a:lnTo>
                <a:cubicBezTo>
                  <a:pt x="34677" y="207169"/>
                  <a:pt x="32891" y="208062"/>
                  <a:pt x="30807" y="208062"/>
                </a:cubicBezTo>
                <a:cubicBezTo>
                  <a:pt x="29319" y="208062"/>
                  <a:pt x="28128" y="207616"/>
                  <a:pt x="27235" y="206723"/>
                </a:cubicBezTo>
                <a:cubicBezTo>
                  <a:pt x="23663" y="203746"/>
                  <a:pt x="23217" y="200769"/>
                  <a:pt x="25896" y="197793"/>
                </a:cubicBezTo>
                <a:lnTo>
                  <a:pt x="36611" y="183505"/>
                </a:lnTo>
                <a:cubicBezTo>
                  <a:pt x="14287" y="164455"/>
                  <a:pt x="3125" y="140345"/>
                  <a:pt x="3125" y="111175"/>
                </a:cubicBezTo>
                <a:cubicBezTo>
                  <a:pt x="3125" y="95697"/>
                  <a:pt x="6995" y="80665"/>
                  <a:pt x="14734" y="66080"/>
                </a:cubicBezTo>
                <a:cubicBezTo>
                  <a:pt x="4911" y="58639"/>
                  <a:pt x="0" y="48816"/>
                  <a:pt x="0" y="36612"/>
                </a:cubicBezTo>
                <a:cubicBezTo>
                  <a:pt x="0" y="26492"/>
                  <a:pt x="3572" y="17860"/>
                  <a:pt x="10715" y="10716"/>
                </a:cubicBezTo>
                <a:cubicBezTo>
                  <a:pt x="17859" y="3572"/>
                  <a:pt x="26491" y="0"/>
                  <a:pt x="36611"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50" name="Freeform 72"/>
          <p:cNvSpPr/>
          <p:nvPr/>
        </p:nvSpPr>
        <p:spPr>
          <a:xfrm>
            <a:off x="7241473" y="2189133"/>
            <a:ext cx="384564" cy="384564"/>
          </a:xfrm>
          <a:custGeom>
            <a:avLst/>
            <a:gdLst/>
            <a:ahLst/>
            <a:cxnLst/>
            <a:rect l="l" t="t" r="r" b="b"/>
            <a:pathLst>
              <a:path w="204490" h="204490">
                <a:moveTo>
                  <a:pt x="157163" y="146447"/>
                </a:moveTo>
                <a:cubicBezTo>
                  <a:pt x="152400" y="162521"/>
                  <a:pt x="145108" y="175617"/>
                  <a:pt x="135285" y="185738"/>
                </a:cubicBezTo>
                <a:cubicBezTo>
                  <a:pt x="146596" y="181273"/>
                  <a:pt x="156716" y="174576"/>
                  <a:pt x="165646" y="165646"/>
                </a:cubicBezTo>
                <a:cubicBezTo>
                  <a:pt x="168623" y="162669"/>
                  <a:pt x="170706" y="160288"/>
                  <a:pt x="171897" y="158502"/>
                </a:cubicBezTo>
                <a:cubicBezTo>
                  <a:pt x="169813" y="154335"/>
                  <a:pt x="164902" y="150317"/>
                  <a:pt x="157163" y="146447"/>
                </a:cubicBezTo>
                <a:close/>
                <a:moveTo>
                  <a:pt x="47328" y="146447"/>
                </a:moveTo>
                <a:cubicBezTo>
                  <a:pt x="39589" y="150317"/>
                  <a:pt x="34677" y="154335"/>
                  <a:pt x="32594" y="158502"/>
                </a:cubicBezTo>
                <a:cubicBezTo>
                  <a:pt x="42119" y="170706"/>
                  <a:pt x="54174" y="179785"/>
                  <a:pt x="68759" y="185738"/>
                </a:cubicBezTo>
                <a:cubicBezTo>
                  <a:pt x="59234" y="175320"/>
                  <a:pt x="52090" y="162223"/>
                  <a:pt x="47328" y="146447"/>
                </a:cubicBezTo>
                <a:close/>
                <a:moveTo>
                  <a:pt x="106264" y="135731"/>
                </a:moveTo>
                <a:lnTo>
                  <a:pt x="106264" y="191988"/>
                </a:lnTo>
                <a:cubicBezTo>
                  <a:pt x="112217" y="191393"/>
                  <a:pt x="116682" y="190798"/>
                  <a:pt x="119658" y="190203"/>
                </a:cubicBezTo>
                <a:cubicBezTo>
                  <a:pt x="134243" y="182166"/>
                  <a:pt x="144810" y="166688"/>
                  <a:pt x="151359" y="143768"/>
                </a:cubicBezTo>
                <a:cubicBezTo>
                  <a:pt x="139452" y="139006"/>
                  <a:pt x="124421" y="136327"/>
                  <a:pt x="106264" y="135731"/>
                </a:cubicBezTo>
                <a:close/>
                <a:moveTo>
                  <a:pt x="99566" y="135731"/>
                </a:moveTo>
                <a:cubicBezTo>
                  <a:pt x="82302" y="135731"/>
                  <a:pt x="66824" y="138410"/>
                  <a:pt x="53132" y="143768"/>
                </a:cubicBezTo>
                <a:cubicBezTo>
                  <a:pt x="59680" y="166092"/>
                  <a:pt x="70247" y="181571"/>
                  <a:pt x="84832" y="190203"/>
                </a:cubicBezTo>
                <a:cubicBezTo>
                  <a:pt x="91381" y="191393"/>
                  <a:pt x="96292" y="191988"/>
                  <a:pt x="99566" y="191988"/>
                </a:cubicBezTo>
                <a:close/>
                <a:moveTo>
                  <a:pt x="163414" y="107603"/>
                </a:moveTo>
                <a:cubicBezTo>
                  <a:pt x="162818" y="119807"/>
                  <a:pt x="161330" y="130671"/>
                  <a:pt x="158949" y="140196"/>
                </a:cubicBezTo>
                <a:cubicBezTo>
                  <a:pt x="166688" y="143768"/>
                  <a:pt x="172343" y="148084"/>
                  <a:pt x="175915" y="153144"/>
                </a:cubicBezTo>
                <a:cubicBezTo>
                  <a:pt x="185143" y="139750"/>
                  <a:pt x="190500" y="124569"/>
                  <a:pt x="191989" y="107603"/>
                </a:cubicBezTo>
                <a:close/>
                <a:moveTo>
                  <a:pt x="106264" y="107603"/>
                </a:moveTo>
                <a:lnTo>
                  <a:pt x="106264" y="129034"/>
                </a:lnTo>
                <a:cubicBezTo>
                  <a:pt x="124123" y="129630"/>
                  <a:pt x="139750" y="132457"/>
                  <a:pt x="153144" y="137517"/>
                </a:cubicBezTo>
                <a:cubicBezTo>
                  <a:pt x="155526" y="127992"/>
                  <a:pt x="156865" y="118021"/>
                  <a:pt x="157163" y="107603"/>
                </a:cubicBezTo>
                <a:close/>
                <a:moveTo>
                  <a:pt x="12502" y="107603"/>
                </a:moveTo>
                <a:cubicBezTo>
                  <a:pt x="13990" y="125165"/>
                  <a:pt x="19348" y="140345"/>
                  <a:pt x="28575" y="153144"/>
                </a:cubicBezTo>
                <a:cubicBezTo>
                  <a:pt x="32147" y="148084"/>
                  <a:pt x="37803" y="143768"/>
                  <a:pt x="45542" y="140196"/>
                </a:cubicBezTo>
                <a:cubicBezTo>
                  <a:pt x="43160" y="130671"/>
                  <a:pt x="41672" y="119807"/>
                  <a:pt x="41077" y="107603"/>
                </a:cubicBezTo>
                <a:close/>
                <a:moveTo>
                  <a:pt x="154037" y="70545"/>
                </a:moveTo>
                <a:cubicBezTo>
                  <a:pt x="140345" y="75903"/>
                  <a:pt x="124421" y="78730"/>
                  <a:pt x="106264" y="79028"/>
                </a:cubicBezTo>
                <a:lnTo>
                  <a:pt x="106264" y="101352"/>
                </a:lnTo>
                <a:lnTo>
                  <a:pt x="157163" y="101352"/>
                </a:lnTo>
                <a:cubicBezTo>
                  <a:pt x="157163" y="91827"/>
                  <a:pt x="156121" y="81558"/>
                  <a:pt x="154037" y="70545"/>
                </a:cubicBezTo>
                <a:close/>
                <a:moveTo>
                  <a:pt x="50453" y="70545"/>
                </a:moveTo>
                <a:cubicBezTo>
                  <a:pt x="48369" y="81558"/>
                  <a:pt x="47328" y="91827"/>
                  <a:pt x="47328" y="101352"/>
                </a:cubicBezTo>
                <a:lnTo>
                  <a:pt x="55811" y="101352"/>
                </a:lnTo>
                <a:cubicBezTo>
                  <a:pt x="57894" y="101352"/>
                  <a:pt x="58936" y="102394"/>
                  <a:pt x="58936" y="104478"/>
                </a:cubicBezTo>
                <a:cubicBezTo>
                  <a:pt x="58936" y="106561"/>
                  <a:pt x="57894" y="107603"/>
                  <a:pt x="55811" y="107603"/>
                </a:cubicBezTo>
                <a:lnTo>
                  <a:pt x="47328" y="107603"/>
                </a:lnTo>
                <a:cubicBezTo>
                  <a:pt x="47625" y="118021"/>
                  <a:pt x="48965" y="127992"/>
                  <a:pt x="51346" y="137517"/>
                </a:cubicBezTo>
                <a:cubicBezTo>
                  <a:pt x="65038" y="132457"/>
                  <a:pt x="81112" y="129630"/>
                  <a:pt x="99566" y="129034"/>
                </a:cubicBezTo>
                <a:lnTo>
                  <a:pt x="99566" y="107603"/>
                </a:lnTo>
                <a:lnTo>
                  <a:pt x="71438" y="107603"/>
                </a:lnTo>
                <a:cubicBezTo>
                  <a:pt x="69354" y="107603"/>
                  <a:pt x="68312" y="106561"/>
                  <a:pt x="68312" y="104478"/>
                </a:cubicBezTo>
                <a:cubicBezTo>
                  <a:pt x="68312" y="102394"/>
                  <a:pt x="69354" y="101352"/>
                  <a:pt x="71438" y="101352"/>
                </a:cubicBezTo>
                <a:lnTo>
                  <a:pt x="99566" y="101352"/>
                </a:lnTo>
                <a:lnTo>
                  <a:pt x="99566" y="79028"/>
                </a:lnTo>
                <a:cubicBezTo>
                  <a:pt x="82302" y="79028"/>
                  <a:pt x="65931" y="76200"/>
                  <a:pt x="50453" y="70545"/>
                </a:cubicBezTo>
                <a:close/>
                <a:moveTo>
                  <a:pt x="177255" y="53132"/>
                </a:moveTo>
                <a:cubicBezTo>
                  <a:pt x="173980" y="58787"/>
                  <a:pt x="168176" y="63699"/>
                  <a:pt x="159842" y="67866"/>
                </a:cubicBezTo>
                <a:cubicBezTo>
                  <a:pt x="162223" y="78879"/>
                  <a:pt x="163414" y="90041"/>
                  <a:pt x="163414" y="101352"/>
                </a:cubicBezTo>
                <a:lnTo>
                  <a:pt x="191989" y="101352"/>
                </a:lnTo>
                <a:cubicBezTo>
                  <a:pt x="191989" y="84088"/>
                  <a:pt x="187077" y="68015"/>
                  <a:pt x="177255" y="53132"/>
                </a:cubicBezTo>
                <a:close/>
                <a:moveTo>
                  <a:pt x="27236" y="53132"/>
                </a:moveTo>
                <a:cubicBezTo>
                  <a:pt x="17413" y="67717"/>
                  <a:pt x="12502" y="83790"/>
                  <a:pt x="12502" y="101352"/>
                </a:cubicBezTo>
                <a:lnTo>
                  <a:pt x="41077" y="101352"/>
                </a:lnTo>
                <a:cubicBezTo>
                  <a:pt x="41077" y="90041"/>
                  <a:pt x="42268" y="78879"/>
                  <a:pt x="44649" y="67866"/>
                </a:cubicBezTo>
                <a:cubicBezTo>
                  <a:pt x="36314" y="63699"/>
                  <a:pt x="30510" y="58787"/>
                  <a:pt x="27236" y="53132"/>
                </a:cubicBezTo>
                <a:close/>
                <a:moveTo>
                  <a:pt x="135285" y="18753"/>
                </a:moveTo>
                <a:cubicBezTo>
                  <a:pt x="145405" y="28873"/>
                  <a:pt x="152996" y="43160"/>
                  <a:pt x="158056" y="61615"/>
                </a:cubicBezTo>
                <a:cubicBezTo>
                  <a:pt x="166390" y="57448"/>
                  <a:pt x="171450" y="52685"/>
                  <a:pt x="173236" y="47328"/>
                </a:cubicBezTo>
                <a:cubicBezTo>
                  <a:pt x="171748" y="45244"/>
                  <a:pt x="169218" y="42416"/>
                  <a:pt x="165646" y="38844"/>
                </a:cubicBezTo>
                <a:cubicBezTo>
                  <a:pt x="156716" y="29915"/>
                  <a:pt x="146596" y="23217"/>
                  <a:pt x="135285" y="18753"/>
                </a:cubicBezTo>
                <a:close/>
                <a:moveTo>
                  <a:pt x="68759" y="18753"/>
                </a:moveTo>
                <a:cubicBezTo>
                  <a:pt x="53578" y="25003"/>
                  <a:pt x="41077" y="34528"/>
                  <a:pt x="31254" y="47328"/>
                </a:cubicBezTo>
                <a:cubicBezTo>
                  <a:pt x="33040" y="52685"/>
                  <a:pt x="38100" y="57448"/>
                  <a:pt x="46435" y="61615"/>
                </a:cubicBezTo>
                <a:cubicBezTo>
                  <a:pt x="51495" y="43756"/>
                  <a:pt x="58936" y="29468"/>
                  <a:pt x="68759" y="18753"/>
                </a:cubicBezTo>
                <a:close/>
                <a:moveTo>
                  <a:pt x="106264" y="12502"/>
                </a:moveTo>
                <a:lnTo>
                  <a:pt x="106264" y="72777"/>
                </a:lnTo>
                <a:cubicBezTo>
                  <a:pt x="124123" y="72182"/>
                  <a:pt x="139452" y="69354"/>
                  <a:pt x="152251" y="64294"/>
                </a:cubicBezTo>
                <a:cubicBezTo>
                  <a:pt x="145703" y="39291"/>
                  <a:pt x="134839" y="22622"/>
                  <a:pt x="119658" y="14288"/>
                </a:cubicBezTo>
                <a:cubicBezTo>
                  <a:pt x="116682" y="13692"/>
                  <a:pt x="112217" y="13097"/>
                  <a:pt x="106264" y="12502"/>
                </a:cubicBezTo>
                <a:close/>
                <a:moveTo>
                  <a:pt x="99566" y="12502"/>
                </a:moveTo>
                <a:cubicBezTo>
                  <a:pt x="96292" y="12502"/>
                  <a:pt x="91381" y="13097"/>
                  <a:pt x="84832" y="14288"/>
                </a:cubicBezTo>
                <a:cubicBezTo>
                  <a:pt x="69652" y="22622"/>
                  <a:pt x="58787" y="39291"/>
                  <a:pt x="52239" y="64294"/>
                </a:cubicBezTo>
                <a:cubicBezTo>
                  <a:pt x="65634" y="69652"/>
                  <a:pt x="81409" y="72480"/>
                  <a:pt x="99566" y="72777"/>
                </a:cubicBezTo>
                <a:close/>
                <a:moveTo>
                  <a:pt x="102245" y="0"/>
                </a:moveTo>
                <a:cubicBezTo>
                  <a:pt x="131118" y="0"/>
                  <a:pt x="155228" y="9972"/>
                  <a:pt x="174576" y="29915"/>
                </a:cubicBezTo>
                <a:cubicBezTo>
                  <a:pt x="194519" y="49262"/>
                  <a:pt x="204490" y="73372"/>
                  <a:pt x="204490" y="102245"/>
                </a:cubicBezTo>
                <a:cubicBezTo>
                  <a:pt x="204490" y="131118"/>
                  <a:pt x="194519" y="155228"/>
                  <a:pt x="174576" y="174576"/>
                </a:cubicBezTo>
                <a:cubicBezTo>
                  <a:pt x="155228" y="194519"/>
                  <a:pt x="131118" y="204490"/>
                  <a:pt x="102245" y="204490"/>
                </a:cubicBezTo>
                <a:cubicBezTo>
                  <a:pt x="73968" y="204490"/>
                  <a:pt x="49858" y="194519"/>
                  <a:pt x="29915" y="174576"/>
                </a:cubicBezTo>
                <a:cubicBezTo>
                  <a:pt x="9972" y="154633"/>
                  <a:pt x="0" y="130522"/>
                  <a:pt x="0" y="102245"/>
                </a:cubicBezTo>
                <a:cubicBezTo>
                  <a:pt x="0" y="73968"/>
                  <a:pt x="9972" y="49858"/>
                  <a:pt x="29915" y="29915"/>
                </a:cubicBezTo>
                <a:cubicBezTo>
                  <a:pt x="49858" y="9972"/>
                  <a:pt x="73968" y="0"/>
                  <a:pt x="102245"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51" name="Freeform 47"/>
          <p:cNvSpPr/>
          <p:nvPr/>
        </p:nvSpPr>
        <p:spPr>
          <a:xfrm>
            <a:off x="9956793" y="2189133"/>
            <a:ext cx="391280" cy="387921"/>
          </a:xfrm>
          <a:custGeom>
            <a:avLst/>
            <a:gdLst/>
            <a:ahLst/>
            <a:cxnLst/>
            <a:rect l="l" t="t" r="r" b="b"/>
            <a:pathLst>
              <a:path w="208062" h="206276">
                <a:moveTo>
                  <a:pt x="107603" y="136624"/>
                </a:moveTo>
                <a:lnTo>
                  <a:pt x="110729" y="136624"/>
                </a:lnTo>
                <a:cubicBezTo>
                  <a:pt x="112812" y="136624"/>
                  <a:pt x="113854" y="137666"/>
                  <a:pt x="113854" y="139750"/>
                </a:cubicBezTo>
                <a:cubicBezTo>
                  <a:pt x="113854" y="141833"/>
                  <a:pt x="112812" y="142875"/>
                  <a:pt x="110729" y="142875"/>
                </a:cubicBezTo>
                <a:lnTo>
                  <a:pt x="107603" y="142875"/>
                </a:lnTo>
                <a:cubicBezTo>
                  <a:pt x="105520" y="142875"/>
                  <a:pt x="104478" y="141833"/>
                  <a:pt x="104478" y="139750"/>
                </a:cubicBezTo>
                <a:cubicBezTo>
                  <a:pt x="104478" y="137666"/>
                  <a:pt x="105520" y="136624"/>
                  <a:pt x="107603" y="136624"/>
                </a:cubicBezTo>
                <a:close/>
                <a:moveTo>
                  <a:pt x="70098" y="72331"/>
                </a:moveTo>
                <a:cubicBezTo>
                  <a:pt x="72480" y="72331"/>
                  <a:pt x="73670" y="73373"/>
                  <a:pt x="73670" y="75456"/>
                </a:cubicBezTo>
                <a:lnTo>
                  <a:pt x="73670" y="93762"/>
                </a:lnTo>
                <a:cubicBezTo>
                  <a:pt x="73670" y="115193"/>
                  <a:pt x="82154" y="127397"/>
                  <a:pt x="99120" y="130374"/>
                </a:cubicBezTo>
                <a:cubicBezTo>
                  <a:pt x="101204" y="130969"/>
                  <a:pt x="101948" y="132160"/>
                  <a:pt x="101352" y="133946"/>
                </a:cubicBezTo>
                <a:cubicBezTo>
                  <a:pt x="101352" y="135731"/>
                  <a:pt x="100311" y="136624"/>
                  <a:pt x="98227" y="136624"/>
                </a:cubicBezTo>
                <a:lnTo>
                  <a:pt x="97780" y="136624"/>
                </a:lnTo>
                <a:cubicBezTo>
                  <a:pt x="77242" y="132755"/>
                  <a:pt x="66973" y="118467"/>
                  <a:pt x="66973" y="93762"/>
                </a:cubicBezTo>
                <a:lnTo>
                  <a:pt x="66973" y="75456"/>
                </a:lnTo>
                <a:cubicBezTo>
                  <a:pt x="66973" y="73373"/>
                  <a:pt x="68015" y="72331"/>
                  <a:pt x="70098" y="72331"/>
                </a:cubicBezTo>
                <a:close/>
                <a:moveTo>
                  <a:pt x="175022" y="32594"/>
                </a:moveTo>
                <a:lnTo>
                  <a:pt x="175022" y="95994"/>
                </a:lnTo>
                <a:cubicBezTo>
                  <a:pt x="180380" y="91827"/>
                  <a:pt x="185143" y="84386"/>
                  <a:pt x="189310" y="73670"/>
                </a:cubicBezTo>
                <a:cubicBezTo>
                  <a:pt x="193477" y="62955"/>
                  <a:pt x="195561" y="53132"/>
                  <a:pt x="195561" y="44202"/>
                </a:cubicBezTo>
                <a:cubicBezTo>
                  <a:pt x="195561" y="39440"/>
                  <a:pt x="194668" y="36314"/>
                  <a:pt x="192882" y="34826"/>
                </a:cubicBezTo>
                <a:cubicBezTo>
                  <a:pt x="191691" y="33338"/>
                  <a:pt x="186036" y="32594"/>
                  <a:pt x="175915" y="32594"/>
                </a:cubicBezTo>
                <a:close/>
                <a:moveTo>
                  <a:pt x="32147" y="32594"/>
                </a:moveTo>
                <a:cubicBezTo>
                  <a:pt x="22027" y="32594"/>
                  <a:pt x="16371" y="33338"/>
                  <a:pt x="15181" y="34826"/>
                </a:cubicBezTo>
                <a:cubicBezTo>
                  <a:pt x="13395" y="36314"/>
                  <a:pt x="12502" y="39440"/>
                  <a:pt x="12502" y="44202"/>
                </a:cubicBezTo>
                <a:cubicBezTo>
                  <a:pt x="12502" y="55215"/>
                  <a:pt x="15553" y="67047"/>
                  <a:pt x="21655" y="79698"/>
                </a:cubicBezTo>
                <a:cubicBezTo>
                  <a:pt x="27757" y="92348"/>
                  <a:pt x="33784" y="98673"/>
                  <a:pt x="39737" y="98673"/>
                </a:cubicBezTo>
                <a:cubicBezTo>
                  <a:pt x="40035" y="98673"/>
                  <a:pt x="40333" y="98673"/>
                  <a:pt x="40630" y="98673"/>
                </a:cubicBezTo>
                <a:lnTo>
                  <a:pt x="41523" y="99120"/>
                </a:lnTo>
                <a:lnTo>
                  <a:pt x="41523" y="32594"/>
                </a:lnTo>
                <a:lnTo>
                  <a:pt x="40630" y="32594"/>
                </a:lnTo>
                <a:cubicBezTo>
                  <a:pt x="40333" y="32891"/>
                  <a:pt x="40035" y="33040"/>
                  <a:pt x="39737" y="33040"/>
                </a:cubicBezTo>
                <a:cubicBezTo>
                  <a:pt x="38845" y="33040"/>
                  <a:pt x="37505" y="32966"/>
                  <a:pt x="35719" y="32817"/>
                </a:cubicBezTo>
                <a:cubicBezTo>
                  <a:pt x="33933" y="32668"/>
                  <a:pt x="32743" y="32594"/>
                  <a:pt x="32147" y="32594"/>
                </a:cubicBezTo>
                <a:close/>
                <a:moveTo>
                  <a:pt x="54471" y="12502"/>
                </a:moveTo>
                <a:lnTo>
                  <a:pt x="54471" y="99566"/>
                </a:lnTo>
                <a:cubicBezTo>
                  <a:pt x="54471" y="113556"/>
                  <a:pt x="59308" y="126058"/>
                  <a:pt x="68982" y="137071"/>
                </a:cubicBezTo>
                <a:cubicBezTo>
                  <a:pt x="78656" y="148084"/>
                  <a:pt x="89893" y="154186"/>
                  <a:pt x="102692" y="155377"/>
                </a:cubicBezTo>
                <a:cubicBezTo>
                  <a:pt x="103287" y="155079"/>
                  <a:pt x="104180" y="154930"/>
                  <a:pt x="105371" y="154930"/>
                </a:cubicBezTo>
                <a:cubicBezTo>
                  <a:pt x="106561" y="154930"/>
                  <a:pt x="107454" y="155079"/>
                  <a:pt x="108050" y="155377"/>
                </a:cubicBezTo>
                <a:lnTo>
                  <a:pt x="108943" y="155377"/>
                </a:lnTo>
                <a:cubicBezTo>
                  <a:pt x="121742" y="155377"/>
                  <a:pt x="133425" y="150391"/>
                  <a:pt x="143992" y="140420"/>
                </a:cubicBezTo>
                <a:cubicBezTo>
                  <a:pt x="154558" y="130448"/>
                  <a:pt x="160586" y="118765"/>
                  <a:pt x="162074" y="105371"/>
                </a:cubicBezTo>
                <a:lnTo>
                  <a:pt x="162074" y="103585"/>
                </a:lnTo>
                <a:cubicBezTo>
                  <a:pt x="162074" y="103287"/>
                  <a:pt x="162149" y="102692"/>
                  <a:pt x="162297" y="101799"/>
                </a:cubicBezTo>
                <a:cubicBezTo>
                  <a:pt x="162446" y="100906"/>
                  <a:pt x="162521" y="100162"/>
                  <a:pt x="162521" y="99566"/>
                </a:cubicBezTo>
                <a:lnTo>
                  <a:pt x="162521" y="28575"/>
                </a:lnTo>
                <a:cubicBezTo>
                  <a:pt x="162223" y="28278"/>
                  <a:pt x="162074" y="27533"/>
                  <a:pt x="162074" y="26343"/>
                </a:cubicBezTo>
                <a:cubicBezTo>
                  <a:pt x="162074" y="25450"/>
                  <a:pt x="162223" y="24706"/>
                  <a:pt x="162521" y="24110"/>
                </a:cubicBezTo>
                <a:lnTo>
                  <a:pt x="162521" y="12502"/>
                </a:lnTo>
                <a:close/>
                <a:moveTo>
                  <a:pt x="47328" y="0"/>
                </a:moveTo>
                <a:lnTo>
                  <a:pt x="167879" y="0"/>
                </a:lnTo>
                <a:cubicBezTo>
                  <a:pt x="172641" y="0"/>
                  <a:pt x="175022" y="1935"/>
                  <a:pt x="175022" y="5805"/>
                </a:cubicBezTo>
                <a:lnTo>
                  <a:pt x="175022" y="20092"/>
                </a:lnTo>
                <a:lnTo>
                  <a:pt x="175469" y="20092"/>
                </a:lnTo>
                <a:cubicBezTo>
                  <a:pt x="188863" y="19497"/>
                  <a:pt x="197644" y="21431"/>
                  <a:pt x="201811" y="25896"/>
                </a:cubicBezTo>
                <a:cubicBezTo>
                  <a:pt x="205978" y="29766"/>
                  <a:pt x="208062" y="35868"/>
                  <a:pt x="208062" y="44202"/>
                </a:cubicBezTo>
                <a:cubicBezTo>
                  <a:pt x="208062" y="56406"/>
                  <a:pt x="204788" y="69801"/>
                  <a:pt x="198239" y="84386"/>
                </a:cubicBezTo>
                <a:cubicBezTo>
                  <a:pt x="191691" y="98971"/>
                  <a:pt x="183654" y="107752"/>
                  <a:pt x="174129" y="110728"/>
                </a:cubicBezTo>
                <a:cubicBezTo>
                  <a:pt x="171450" y="125909"/>
                  <a:pt x="164083" y="139155"/>
                  <a:pt x="152028" y="150465"/>
                </a:cubicBezTo>
                <a:cubicBezTo>
                  <a:pt x="139973" y="161776"/>
                  <a:pt x="126504" y="167730"/>
                  <a:pt x="111621" y="168325"/>
                </a:cubicBezTo>
                <a:lnTo>
                  <a:pt x="111621" y="193774"/>
                </a:lnTo>
                <a:lnTo>
                  <a:pt x="152252" y="193774"/>
                </a:lnTo>
                <a:cubicBezTo>
                  <a:pt x="153740" y="193774"/>
                  <a:pt x="155154" y="194370"/>
                  <a:pt x="156493" y="195560"/>
                </a:cubicBezTo>
                <a:cubicBezTo>
                  <a:pt x="157833" y="196751"/>
                  <a:pt x="158502" y="198239"/>
                  <a:pt x="158502" y="200025"/>
                </a:cubicBezTo>
                <a:cubicBezTo>
                  <a:pt x="158502" y="201811"/>
                  <a:pt x="157833" y="203299"/>
                  <a:pt x="156493" y="204490"/>
                </a:cubicBezTo>
                <a:cubicBezTo>
                  <a:pt x="155154" y="205681"/>
                  <a:pt x="153740" y="206276"/>
                  <a:pt x="152252" y="206276"/>
                </a:cubicBezTo>
                <a:lnTo>
                  <a:pt x="59829" y="206276"/>
                </a:lnTo>
                <a:cubicBezTo>
                  <a:pt x="55662" y="206276"/>
                  <a:pt x="53579" y="204192"/>
                  <a:pt x="53579" y="200025"/>
                </a:cubicBezTo>
                <a:cubicBezTo>
                  <a:pt x="53579" y="195858"/>
                  <a:pt x="55662" y="193774"/>
                  <a:pt x="59829" y="193774"/>
                </a:cubicBezTo>
                <a:lnTo>
                  <a:pt x="98673" y="193774"/>
                </a:lnTo>
                <a:lnTo>
                  <a:pt x="98673" y="167878"/>
                </a:lnTo>
                <a:cubicBezTo>
                  <a:pt x="84684" y="165795"/>
                  <a:pt x="72405" y="159395"/>
                  <a:pt x="61838" y="148680"/>
                </a:cubicBezTo>
                <a:cubicBezTo>
                  <a:pt x="51272" y="137964"/>
                  <a:pt x="44946" y="125314"/>
                  <a:pt x="42863" y="110728"/>
                </a:cubicBezTo>
                <a:cubicBezTo>
                  <a:pt x="41672" y="111324"/>
                  <a:pt x="40630" y="111621"/>
                  <a:pt x="39737" y="111621"/>
                </a:cubicBezTo>
                <a:cubicBezTo>
                  <a:pt x="28724" y="111621"/>
                  <a:pt x="19348" y="103808"/>
                  <a:pt x="11609" y="88181"/>
                </a:cubicBezTo>
                <a:cubicBezTo>
                  <a:pt x="3870" y="72554"/>
                  <a:pt x="0" y="57894"/>
                  <a:pt x="0" y="44202"/>
                </a:cubicBezTo>
                <a:cubicBezTo>
                  <a:pt x="0" y="35868"/>
                  <a:pt x="2084" y="29766"/>
                  <a:pt x="6251" y="25896"/>
                </a:cubicBezTo>
                <a:cubicBezTo>
                  <a:pt x="10418" y="21431"/>
                  <a:pt x="19199" y="19497"/>
                  <a:pt x="32594" y="20092"/>
                </a:cubicBezTo>
                <a:lnTo>
                  <a:pt x="39737" y="20092"/>
                </a:lnTo>
                <a:cubicBezTo>
                  <a:pt x="40630" y="20092"/>
                  <a:pt x="41226" y="20241"/>
                  <a:pt x="41523" y="20539"/>
                </a:cubicBezTo>
                <a:lnTo>
                  <a:pt x="41523" y="5805"/>
                </a:lnTo>
                <a:cubicBezTo>
                  <a:pt x="41523" y="1935"/>
                  <a:pt x="43458" y="0"/>
                  <a:pt x="47328" y="0"/>
                </a:cubicBezTo>
                <a:close/>
              </a:path>
            </a:pathLst>
          </a:custGeom>
          <a:solidFill>
            <a:schemeClr val="bg1"/>
          </a:solidFill>
          <a:ln>
            <a:solidFill>
              <a:schemeClr val="bg1"/>
            </a:solid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20639704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6" name="灯片编号占位符 5"/>
          <p:cNvSpPr>
            <a:spLocks noGrp="1"/>
          </p:cNvSpPr>
          <p:nvPr>
            <p:ph type="sldNum" sz="quarter" idx="12"/>
          </p:nvPr>
        </p:nvSpPr>
        <p:spPr/>
        <p:txBody>
          <a:bodyPr/>
          <a:lstStyle/>
          <a:p>
            <a:fld id="{24A4691D-D010-46BE-B442-EF494489A3A5}" type="slidenum">
              <a:rPr lang="en-GB" smtClean="0"/>
              <a:t>24</a:t>
            </a:fld>
            <a:endParaRPr lang="en-GB"/>
          </a:p>
        </p:txBody>
      </p:sp>
      <p:grpSp>
        <p:nvGrpSpPr>
          <p:cNvPr id="40" name="组合 39"/>
          <p:cNvGrpSpPr/>
          <p:nvPr/>
        </p:nvGrpSpPr>
        <p:grpSpPr>
          <a:xfrm>
            <a:off x="4463413" y="1752558"/>
            <a:ext cx="3592751" cy="3617936"/>
            <a:chOff x="7353207" y="1771825"/>
            <a:chExt cx="3619127" cy="3644497"/>
          </a:xfrm>
        </p:grpSpPr>
        <p:sp>
          <p:nvSpPr>
            <p:cNvPr id="41" name="椭圆 40"/>
            <p:cNvSpPr/>
            <p:nvPr/>
          </p:nvSpPr>
          <p:spPr>
            <a:xfrm>
              <a:off x="7638736" y="2082722"/>
              <a:ext cx="3055707" cy="30557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弧形 43"/>
            <p:cNvSpPr/>
            <p:nvPr/>
          </p:nvSpPr>
          <p:spPr>
            <a:xfrm rot="15215037">
              <a:off x="7530272" y="1974260"/>
              <a:ext cx="3272632" cy="3272632"/>
            </a:xfrm>
            <a:prstGeom prst="arc">
              <a:avLst>
                <a:gd name="adj1" fmla="val 15042758"/>
                <a:gd name="adj2" fmla="val 0"/>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弧形 44"/>
            <p:cNvSpPr/>
            <p:nvPr/>
          </p:nvSpPr>
          <p:spPr>
            <a:xfrm rot="15215037">
              <a:off x="7360839" y="1804827"/>
              <a:ext cx="3611495" cy="3611495"/>
            </a:xfrm>
            <a:prstGeom prst="arc">
              <a:avLst>
                <a:gd name="adj1" fmla="val 2336978"/>
                <a:gd name="adj2" fmla="val 7526270"/>
              </a:avLst>
            </a:prstGeom>
            <a:noFill/>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6" name="弧形 45"/>
            <p:cNvSpPr/>
            <p:nvPr/>
          </p:nvSpPr>
          <p:spPr>
            <a:xfrm rot="15215037">
              <a:off x="7530272" y="1974259"/>
              <a:ext cx="3272632" cy="3272632"/>
            </a:xfrm>
            <a:prstGeom prst="arc">
              <a:avLst>
                <a:gd name="adj1" fmla="val 1206083"/>
                <a:gd name="adj2" fmla="val 4042712"/>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弧形 46"/>
            <p:cNvSpPr/>
            <p:nvPr/>
          </p:nvSpPr>
          <p:spPr>
            <a:xfrm rot="15215037">
              <a:off x="7530271" y="1974258"/>
              <a:ext cx="3272632" cy="3272632"/>
            </a:xfrm>
            <a:prstGeom prst="arc">
              <a:avLst>
                <a:gd name="adj1" fmla="val 6227963"/>
                <a:gd name="adj2" fmla="val 13189912"/>
              </a:avLst>
            </a:prstGeom>
            <a:noFill/>
            <a:ln w="28575">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8" name="弧形 47"/>
            <p:cNvSpPr/>
            <p:nvPr/>
          </p:nvSpPr>
          <p:spPr>
            <a:xfrm rot="15215037">
              <a:off x="7353207" y="1771825"/>
              <a:ext cx="3611495" cy="3611495"/>
            </a:xfrm>
            <a:prstGeom prst="arc">
              <a:avLst>
                <a:gd name="adj1" fmla="val 11968750"/>
                <a:gd name="adj2" fmla="val 17888330"/>
              </a:avLst>
            </a:prstGeom>
            <a:noFill/>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9" name="椭圆 48"/>
            <p:cNvSpPr/>
            <p:nvPr/>
          </p:nvSpPr>
          <p:spPr>
            <a:xfrm>
              <a:off x="8920866" y="1915438"/>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椭圆 49"/>
            <p:cNvSpPr/>
            <p:nvPr/>
          </p:nvSpPr>
          <p:spPr>
            <a:xfrm>
              <a:off x="10605291" y="2901215"/>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椭圆 50"/>
            <p:cNvSpPr/>
            <p:nvPr/>
          </p:nvSpPr>
          <p:spPr>
            <a:xfrm>
              <a:off x="8070722" y="4824416"/>
              <a:ext cx="109960" cy="10996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圆角矩形 1"/>
          <p:cNvSpPr/>
          <p:nvPr/>
        </p:nvSpPr>
        <p:spPr>
          <a:xfrm>
            <a:off x="5834254" y="3441465"/>
            <a:ext cx="858644" cy="13360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直接连接符 6"/>
          <p:cNvCxnSpPr/>
          <p:nvPr/>
        </p:nvCxnSpPr>
        <p:spPr>
          <a:xfrm>
            <a:off x="7446265" y="2196175"/>
            <a:ext cx="222660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483434" y="4630452"/>
            <a:ext cx="2189439"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287752" y="3425773"/>
            <a:ext cx="2170537"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3" name="sportive-medal-symbol-with-a-star_49965"/>
          <p:cNvSpPr>
            <a:spLocks noChangeAspect="1"/>
          </p:cNvSpPr>
          <p:nvPr/>
        </p:nvSpPr>
        <p:spPr bwMode="auto">
          <a:xfrm>
            <a:off x="656476" y="2538048"/>
            <a:ext cx="461608" cy="609685"/>
          </a:xfrm>
          <a:custGeom>
            <a:avLst/>
            <a:gdLst>
              <a:gd name="connsiteX0" fmla="*/ 229781 w 457953"/>
              <a:gd name="connsiteY0" fmla="*/ 313808 h 604857"/>
              <a:gd name="connsiteX1" fmla="*/ 236958 w 457953"/>
              <a:gd name="connsiteY1" fmla="*/ 318110 h 604857"/>
              <a:gd name="connsiteX2" fmla="*/ 262796 w 457953"/>
              <a:gd name="connsiteY2" fmla="*/ 388367 h 604857"/>
              <a:gd name="connsiteX3" fmla="*/ 336002 w 457953"/>
              <a:gd name="connsiteY3" fmla="*/ 391235 h 604857"/>
              <a:gd name="connsiteX4" fmla="*/ 343179 w 457953"/>
              <a:gd name="connsiteY4" fmla="*/ 395536 h 604857"/>
              <a:gd name="connsiteX5" fmla="*/ 341743 w 457953"/>
              <a:gd name="connsiteY5" fmla="*/ 404139 h 604857"/>
              <a:gd name="connsiteX6" fmla="*/ 282892 w 457953"/>
              <a:gd name="connsiteY6" fmla="*/ 450022 h 604857"/>
              <a:gd name="connsiteX7" fmla="*/ 302987 w 457953"/>
              <a:gd name="connsiteY7" fmla="*/ 521713 h 604857"/>
              <a:gd name="connsiteX8" fmla="*/ 300116 w 457953"/>
              <a:gd name="connsiteY8" fmla="*/ 530316 h 604857"/>
              <a:gd name="connsiteX9" fmla="*/ 291504 w 457953"/>
              <a:gd name="connsiteY9" fmla="*/ 530316 h 604857"/>
              <a:gd name="connsiteX10" fmla="*/ 229781 w 457953"/>
              <a:gd name="connsiteY10" fmla="*/ 488735 h 604857"/>
              <a:gd name="connsiteX11" fmla="*/ 168059 w 457953"/>
              <a:gd name="connsiteY11" fmla="*/ 530316 h 604857"/>
              <a:gd name="connsiteX12" fmla="*/ 159446 w 457953"/>
              <a:gd name="connsiteY12" fmla="*/ 530316 h 604857"/>
              <a:gd name="connsiteX13" fmla="*/ 156575 w 457953"/>
              <a:gd name="connsiteY13" fmla="*/ 521713 h 604857"/>
              <a:gd name="connsiteX14" fmla="*/ 176671 w 457953"/>
              <a:gd name="connsiteY14" fmla="*/ 450022 h 604857"/>
              <a:gd name="connsiteX15" fmla="*/ 117819 w 457953"/>
              <a:gd name="connsiteY15" fmla="*/ 404139 h 604857"/>
              <a:gd name="connsiteX16" fmla="*/ 116384 w 457953"/>
              <a:gd name="connsiteY16" fmla="*/ 395536 h 604857"/>
              <a:gd name="connsiteX17" fmla="*/ 123561 w 457953"/>
              <a:gd name="connsiteY17" fmla="*/ 391235 h 604857"/>
              <a:gd name="connsiteX18" fmla="*/ 196767 w 457953"/>
              <a:gd name="connsiteY18" fmla="*/ 388367 h 604857"/>
              <a:gd name="connsiteX19" fmla="*/ 222604 w 457953"/>
              <a:gd name="connsiteY19" fmla="*/ 318110 h 604857"/>
              <a:gd name="connsiteX20" fmla="*/ 229781 w 457953"/>
              <a:gd name="connsiteY20" fmla="*/ 313808 h 604857"/>
              <a:gd name="connsiteX21" fmla="*/ 229717 w 457953"/>
              <a:gd name="connsiteY21" fmla="*/ 259429 h 604857"/>
              <a:gd name="connsiteX22" fmla="*/ 68946 w 457953"/>
              <a:gd name="connsiteY22" fmla="*/ 419960 h 604857"/>
              <a:gd name="connsiteX23" fmla="*/ 229717 w 457953"/>
              <a:gd name="connsiteY23" fmla="*/ 581924 h 604857"/>
              <a:gd name="connsiteX24" fmla="*/ 390487 w 457953"/>
              <a:gd name="connsiteY24" fmla="*/ 419960 h 604857"/>
              <a:gd name="connsiteX25" fmla="*/ 229717 w 457953"/>
              <a:gd name="connsiteY25" fmla="*/ 259429 h 604857"/>
              <a:gd name="connsiteX26" fmla="*/ 328763 w 457953"/>
              <a:gd name="connsiteY26" fmla="*/ 0 h 604857"/>
              <a:gd name="connsiteX27" fmla="*/ 457953 w 457953"/>
              <a:gd name="connsiteY27" fmla="*/ 0 h 604857"/>
              <a:gd name="connsiteX28" fmla="*/ 317279 w 457953"/>
              <a:gd name="connsiteY28" fmla="*/ 196364 h 604857"/>
              <a:gd name="connsiteX29" fmla="*/ 317279 w 457953"/>
              <a:gd name="connsiteY29" fmla="*/ 257996 h 604857"/>
              <a:gd name="connsiteX30" fmla="*/ 413454 w 457953"/>
              <a:gd name="connsiteY30" fmla="*/ 419960 h 604857"/>
              <a:gd name="connsiteX31" fmla="*/ 229717 w 457953"/>
              <a:gd name="connsiteY31" fmla="*/ 604857 h 604857"/>
              <a:gd name="connsiteX32" fmla="*/ 45979 w 457953"/>
              <a:gd name="connsiteY32" fmla="*/ 419960 h 604857"/>
              <a:gd name="connsiteX33" fmla="*/ 142154 w 457953"/>
              <a:gd name="connsiteY33" fmla="*/ 257996 h 604857"/>
              <a:gd name="connsiteX34" fmla="*/ 142154 w 457953"/>
              <a:gd name="connsiteY34" fmla="*/ 190630 h 604857"/>
              <a:gd name="connsiteX35" fmla="*/ 176605 w 457953"/>
              <a:gd name="connsiteY35" fmla="*/ 190630 h 604857"/>
              <a:gd name="connsiteX36" fmla="*/ 162251 w 457953"/>
              <a:gd name="connsiteY36" fmla="*/ 210697 h 604857"/>
              <a:gd name="connsiteX37" fmla="*/ 162251 w 457953"/>
              <a:gd name="connsiteY37" fmla="*/ 249396 h 604857"/>
              <a:gd name="connsiteX38" fmla="*/ 229717 w 457953"/>
              <a:gd name="connsiteY38" fmla="*/ 236496 h 604857"/>
              <a:gd name="connsiteX39" fmla="*/ 297183 w 457953"/>
              <a:gd name="connsiteY39" fmla="*/ 249396 h 604857"/>
              <a:gd name="connsiteX40" fmla="*/ 297183 w 457953"/>
              <a:gd name="connsiteY40" fmla="*/ 225030 h 604857"/>
              <a:gd name="connsiteX41" fmla="*/ 166557 w 457953"/>
              <a:gd name="connsiteY41" fmla="*/ 225030 h 604857"/>
              <a:gd name="connsiteX42" fmla="*/ 0 w 457953"/>
              <a:gd name="connsiteY42" fmla="*/ 0 h 604857"/>
              <a:gd name="connsiteX43" fmla="*/ 130753 w 457953"/>
              <a:gd name="connsiteY43" fmla="*/ 0 h 604857"/>
              <a:gd name="connsiteX44" fmla="*/ 218401 w 457953"/>
              <a:gd name="connsiteY44" fmla="*/ 121854 h 604857"/>
              <a:gd name="connsiteX45" fmla="*/ 179606 w 457953"/>
              <a:gd name="connsiteY45" fmla="*/ 176330 h 604857"/>
              <a:gd name="connsiteX46" fmla="*/ 127880 w 457953"/>
              <a:gd name="connsiteY46" fmla="*/ 176330 h 60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953" h="604857">
                <a:moveTo>
                  <a:pt x="229781" y="313808"/>
                </a:moveTo>
                <a:cubicBezTo>
                  <a:pt x="232652" y="313808"/>
                  <a:pt x="235523" y="315242"/>
                  <a:pt x="236958" y="318110"/>
                </a:cubicBezTo>
                <a:lnTo>
                  <a:pt x="262796" y="388367"/>
                </a:lnTo>
                <a:lnTo>
                  <a:pt x="336002" y="391235"/>
                </a:lnTo>
                <a:cubicBezTo>
                  <a:pt x="340308" y="391235"/>
                  <a:pt x="343179" y="392669"/>
                  <a:pt x="343179" y="395536"/>
                </a:cubicBezTo>
                <a:cubicBezTo>
                  <a:pt x="344614" y="399838"/>
                  <a:pt x="343179" y="402705"/>
                  <a:pt x="341743" y="404139"/>
                </a:cubicBezTo>
                <a:lnTo>
                  <a:pt x="282892" y="450022"/>
                </a:lnTo>
                <a:lnTo>
                  <a:pt x="302987" y="521713"/>
                </a:lnTo>
                <a:cubicBezTo>
                  <a:pt x="304423" y="524581"/>
                  <a:pt x="302987" y="527449"/>
                  <a:pt x="300116" y="530316"/>
                </a:cubicBezTo>
                <a:cubicBezTo>
                  <a:pt x="297246" y="531750"/>
                  <a:pt x="294375" y="531750"/>
                  <a:pt x="291504" y="530316"/>
                </a:cubicBezTo>
                <a:lnTo>
                  <a:pt x="229781" y="488735"/>
                </a:lnTo>
                <a:lnTo>
                  <a:pt x="168059" y="530316"/>
                </a:lnTo>
                <a:cubicBezTo>
                  <a:pt x="165188" y="531750"/>
                  <a:pt x="162317" y="531750"/>
                  <a:pt x="159446" y="530316"/>
                </a:cubicBezTo>
                <a:cubicBezTo>
                  <a:pt x="156575" y="527449"/>
                  <a:pt x="155140" y="524581"/>
                  <a:pt x="156575" y="521713"/>
                </a:cubicBezTo>
                <a:lnTo>
                  <a:pt x="176671" y="450022"/>
                </a:lnTo>
                <a:lnTo>
                  <a:pt x="117819" y="404139"/>
                </a:lnTo>
                <a:cubicBezTo>
                  <a:pt x="116384" y="402705"/>
                  <a:pt x="114948" y="399838"/>
                  <a:pt x="116384" y="395536"/>
                </a:cubicBezTo>
                <a:cubicBezTo>
                  <a:pt x="116384" y="392669"/>
                  <a:pt x="119254" y="391235"/>
                  <a:pt x="123561" y="391235"/>
                </a:cubicBezTo>
                <a:lnTo>
                  <a:pt x="196767" y="388367"/>
                </a:lnTo>
                <a:lnTo>
                  <a:pt x="222604" y="318110"/>
                </a:lnTo>
                <a:cubicBezTo>
                  <a:pt x="224040" y="315242"/>
                  <a:pt x="226910" y="313808"/>
                  <a:pt x="229781" y="313808"/>
                </a:cubicBezTo>
                <a:close/>
                <a:moveTo>
                  <a:pt x="229717" y="259429"/>
                </a:moveTo>
                <a:cubicBezTo>
                  <a:pt x="140719" y="259429"/>
                  <a:pt x="68946" y="331095"/>
                  <a:pt x="68946" y="419960"/>
                </a:cubicBezTo>
                <a:cubicBezTo>
                  <a:pt x="68946" y="508825"/>
                  <a:pt x="140719" y="581924"/>
                  <a:pt x="229717" y="581924"/>
                </a:cubicBezTo>
                <a:cubicBezTo>
                  <a:pt x="318715" y="581924"/>
                  <a:pt x="390487" y="508825"/>
                  <a:pt x="390487" y="419960"/>
                </a:cubicBezTo>
                <a:cubicBezTo>
                  <a:pt x="390487" y="331095"/>
                  <a:pt x="318715" y="259429"/>
                  <a:pt x="229717" y="259429"/>
                </a:cubicBezTo>
                <a:close/>
                <a:moveTo>
                  <a:pt x="328763" y="0"/>
                </a:moveTo>
                <a:lnTo>
                  <a:pt x="457953" y="0"/>
                </a:lnTo>
                <a:lnTo>
                  <a:pt x="317279" y="196364"/>
                </a:lnTo>
                <a:lnTo>
                  <a:pt x="317279" y="257996"/>
                </a:lnTo>
                <a:cubicBezTo>
                  <a:pt x="374697" y="289529"/>
                  <a:pt x="414890" y="351161"/>
                  <a:pt x="413454" y="419960"/>
                </a:cubicBezTo>
                <a:cubicBezTo>
                  <a:pt x="413454" y="521725"/>
                  <a:pt x="331634" y="604857"/>
                  <a:pt x="229717" y="604857"/>
                </a:cubicBezTo>
                <a:cubicBezTo>
                  <a:pt x="127800" y="604857"/>
                  <a:pt x="45979" y="521725"/>
                  <a:pt x="45979" y="419960"/>
                </a:cubicBezTo>
                <a:cubicBezTo>
                  <a:pt x="45979" y="351161"/>
                  <a:pt x="84736" y="289529"/>
                  <a:pt x="142154" y="257996"/>
                </a:cubicBezTo>
                <a:lnTo>
                  <a:pt x="142154" y="190630"/>
                </a:lnTo>
                <a:lnTo>
                  <a:pt x="176605" y="190630"/>
                </a:lnTo>
                <a:lnTo>
                  <a:pt x="162251" y="210697"/>
                </a:lnTo>
                <a:lnTo>
                  <a:pt x="162251" y="249396"/>
                </a:lnTo>
                <a:cubicBezTo>
                  <a:pt x="183782" y="240796"/>
                  <a:pt x="205314" y="236496"/>
                  <a:pt x="229717" y="236496"/>
                </a:cubicBezTo>
                <a:cubicBezTo>
                  <a:pt x="254119" y="236496"/>
                  <a:pt x="275651" y="240796"/>
                  <a:pt x="297183" y="249396"/>
                </a:cubicBezTo>
                <a:lnTo>
                  <a:pt x="297183" y="225030"/>
                </a:lnTo>
                <a:lnTo>
                  <a:pt x="166557" y="225030"/>
                </a:lnTo>
                <a:close/>
                <a:moveTo>
                  <a:pt x="0" y="0"/>
                </a:moveTo>
                <a:lnTo>
                  <a:pt x="130753" y="0"/>
                </a:lnTo>
                <a:lnTo>
                  <a:pt x="218401" y="121854"/>
                </a:lnTo>
                <a:lnTo>
                  <a:pt x="179606" y="176330"/>
                </a:lnTo>
                <a:lnTo>
                  <a:pt x="127880" y="176330"/>
                </a:lnTo>
                <a:close/>
              </a:path>
            </a:pathLst>
          </a:custGeom>
          <a:solidFill>
            <a:schemeClr val="accent1"/>
          </a:solidFill>
          <a:ln>
            <a:noFill/>
          </a:ln>
        </p:spPr>
      </p:sp>
      <p:sp>
        <p:nvSpPr>
          <p:cNvPr id="66" name="medal-variant-with-rays_31225"/>
          <p:cNvSpPr>
            <a:spLocks noChangeAspect="1"/>
          </p:cNvSpPr>
          <p:nvPr/>
        </p:nvSpPr>
        <p:spPr bwMode="auto">
          <a:xfrm>
            <a:off x="11132308" y="3719397"/>
            <a:ext cx="403106" cy="609684"/>
          </a:xfrm>
          <a:custGeom>
            <a:avLst/>
            <a:gdLst>
              <a:gd name="connsiteX0" fmla="*/ 200995 w 401940"/>
              <a:gd name="connsiteY0" fmla="*/ 268726 h 607921"/>
              <a:gd name="connsiteX1" fmla="*/ 97468 w 401940"/>
              <a:gd name="connsiteY1" fmla="*/ 305801 h 607921"/>
              <a:gd name="connsiteX2" fmla="*/ 136192 w 401940"/>
              <a:gd name="connsiteY2" fmla="*/ 295546 h 607921"/>
              <a:gd name="connsiteX3" fmla="*/ 71915 w 401940"/>
              <a:gd name="connsiteY3" fmla="*/ 332621 h 607921"/>
              <a:gd name="connsiteX4" fmla="*/ 52685 w 401940"/>
              <a:gd name="connsiteY4" fmla="*/ 364963 h 607921"/>
              <a:gd name="connsiteX5" fmla="*/ 145412 w 401940"/>
              <a:gd name="connsiteY5" fmla="*/ 311323 h 607921"/>
              <a:gd name="connsiteX6" fmla="*/ 38987 w 401940"/>
              <a:gd name="connsiteY6" fmla="*/ 417551 h 607921"/>
              <a:gd name="connsiteX7" fmla="*/ 38197 w 401940"/>
              <a:gd name="connsiteY7" fmla="*/ 431224 h 607921"/>
              <a:gd name="connsiteX8" fmla="*/ 38987 w 401940"/>
              <a:gd name="connsiteY8" fmla="*/ 443583 h 607921"/>
              <a:gd name="connsiteX9" fmla="*/ 158319 w 401940"/>
              <a:gd name="connsiteY9" fmla="*/ 324207 h 607921"/>
              <a:gd name="connsiteX10" fmla="*/ 55056 w 401940"/>
              <a:gd name="connsiteY10" fmla="*/ 502744 h 607921"/>
              <a:gd name="connsiteX11" fmla="*/ 65593 w 401940"/>
              <a:gd name="connsiteY11" fmla="*/ 521150 h 607921"/>
              <a:gd name="connsiteX12" fmla="*/ 174125 w 401940"/>
              <a:gd name="connsiteY12" fmla="*/ 333410 h 607921"/>
              <a:gd name="connsiteX13" fmla="*/ 111429 w 401940"/>
              <a:gd name="connsiteY13" fmla="*/ 566639 h 607921"/>
              <a:gd name="connsiteX14" fmla="*/ 128025 w 401940"/>
              <a:gd name="connsiteY14" fmla="*/ 576105 h 607921"/>
              <a:gd name="connsiteX15" fmla="*/ 191775 w 401940"/>
              <a:gd name="connsiteY15" fmla="*/ 338143 h 607921"/>
              <a:gd name="connsiteX16" fmla="*/ 191775 w 401940"/>
              <a:gd name="connsiteY16" fmla="*/ 593196 h 607921"/>
              <a:gd name="connsiteX17" fmla="*/ 200995 w 401940"/>
              <a:gd name="connsiteY17" fmla="*/ 593459 h 607921"/>
              <a:gd name="connsiteX18" fmla="*/ 210215 w 401940"/>
              <a:gd name="connsiteY18" fmla="*/ 593196 h 607921"/>
              <a:gd name="connsiteX19" fmla="*/ 210215 w 401940"/>
              <a:gd name="connsiteY19" fmla="*/ 338143 h 607921"/>
              <a:gd name="connsiteX20" fmla="*/ 273964 w 401940"/>
              <a:gd name="connsiteY20" fmla="*/ 576105 h 607921"/>
              <a:gd name="connsiteX21" fmla="*/ 290560 w 401940"/>
              <a:gd name="connsiteY21" fmla="*/ 566639 h 607921"/>
              <a:gd name="connsiteX22" fmla="*/ 227865 w 401940"/>
              <a:gd name="connsiteY22" fmla="*/ 333410 h 607921"/>
              <a:gd name="connsiteX23" fmla="*/ 336397 w 401940"/>
              <a:gd name="connsiteY23" fmla="*/ 521150 h 607921"/>
              <a:gd name="connsiteX24" fmla="*/ 346934 w 401940"/>
              <a:gd name="connsiteY24" fmla="*/ 502744 h 607921"/>
              <a:gd name="connsiteX25" fmla="*/ 243670 w 401940"/>
              <a:gd name="connsiteY25" fmla="*/ 324207 h 607921"/>
              <a:gd name="connsiteX26" fmla="*/ 363003 w 401940"/>
              <a:gd name="connsiteY26" fmla="*/ 443320 h 607921"/>
              <a:gd name="connsiteX27" fmla="*/ 363793 w 401940"/>
              <a:gd name="connsiteY27" fmla="*/ 431224 h 607921"/>
              <a:gd name="connsiteX28" fmla="*/ 363003 w 401940"/>
              <a:gd name="connsiteY28" fmla="*/ 417288 h 607921"/>
              <a:gd name="connsiteX29" fmla="*/ 256842 w 401940"/>
              <a:gd name="connsiteY29" fmla="*/ 311323 h 607921"/>
              <a:gd name="connsiteX30" fmla="*/ 349305 w 401940"/>
              <a:gd name="connsiteY30" fmla="*/ 364700 h 607921"/>
              <a:gd name="connsiteX31" fmla="*/ 330074 w 401940"/>
              <a:gd name="connsiteY31" fmla="*/ 332358 h 607921"/>
              <a:gd name="connsiteX32" fmla="*/ 265798 w 401940"/>
              <a:gd name="connsiteY32" fmla="*/ 295546 h 607921"/>
              <a:gd name="connsiteX33" fmla="*/ 304522 w 401940"/>
              <a:gd name="connsiteY33" fmla="*/ 305801 h 607921"/>
              <a:gd name="connsiteX34" fmla="*/ 200995 w 401940"/>
              <a:gd name="connsiteY34" fmla="*/ 268726 h 607921"/>
              <a:gd name="connsiteX35" fmla="*/ 200995 w 401940"/>
              <a:gd name="connsiteY35" fmla="*/ 217190 h 607921"/>
              <a:gd name="connsiteX36" fmla="*/ 185189 w 401940"/>
              <a:gd name="connsiteY36" fmla="*/ 232966 h 607921"/>
              <a:gd name="connsiteX37" fmla="*/ 200995 w 401940"/>
              <a:gd name="connsiteY37" fmla="*/ 249006 h 607921"/>
              <a:gd name="connsiteX38" fmla="*/ 216801 w 401940"/>
              <a:gd name="connsiteY38" fmla="*/ 232966 h 607921"/>
              <a:gd name="connsiteX39" fmla="*/ 200995 w 401940"/>
              <a:gd name="connsiteY39" fmla="*/ 217190 h 607921"/>
              <a:gd name="connsiteX40" fmla="*/ 284225 w 401940"/>
              <a:gd name="connsiteY40" fmla="*/ 0 h 607921"/>
              <a:gd name="connsiteX41" fmla="*/ 401940 w 401940"/>
              <a:gd name="connsiteY41" fmla="*/ 0 h 607921"/>
              <a:gd name="connsiteX42" fmla="*/ 271321 w 401940"/>
              <a:gd name="connsiteY42" fmla="*/ 186716 h 607921"/>
              <a:gd name="connsiteX43" fmla="*/ 212331 w 401940"/>
              <a:gd name="connsiteY43" fmla="*/ 102562 h 607921"/>
              <a:gd name="connsiteX44" fmla="*/ 0 w 401940"/>
              <a:gd name="connsiteY44" fmla="*/ 0 h 607921"/>
              <a:gd name="connsiteX45" fmla="*/ 117752 w 401940"/>
              <a:gd name="connsiteY45" fmla="*/ 0 h 607921"/>
              <a:gd name="connsiteX46" fmla="*/ 263427 w 401940"/>
              <a:gd name="connsiteY46" fmla="*/ 207724 h 607921"/>
              <a:gd name="connsiteX47" fmla="*/ 217328 w 401940"/>
              <a:gd name="connsiteY47" fmla="*/ 207724 h 607921"/>
              <a:gd name="connsiteX48" fmla="*/ 231289 w 401940"/>
              <a:gd name="connsiteY48" fmla="*/ 232966 h 607921"/>
              <a:gd name="connsiteX49" fmla="*/ 221016 w 401940"/>
              <a:gd name="connsiteY49" fmla="*/ 255579 h 607921"/>
              <a:gd name="connsiteX50" fmla="*/ 378018 w 401940"/>
              <a:gd name="connsiteY50" fmla="*/ 431224 h 607921"/>
              <a:gd name="connsiteX51" fmla="*/ 200995 w 401940"/>
              <a:gd name="connsiteY51" fmla="*/ 607921 h 607921"/>
              <a:gd name="connsiteX52" fmla="*/ 23972 w 401940"/>
              <a:gd name="connsiteY52" fmla="*/ 431224 h 607921"/>
              <a:gd name="connsiteX53" fmla="*/ 180974 w 401940"/>
              <a:gd name="connsiteY53" fmla="*/ 255579 h 607921"/>
              <a:gd name="connsiteX54" fmla="*/ 170701 w 401940"/>
              <a:gd name="connsiteY54" fmla="*/ 232966 h 607921"/>
              <a:gd name="connsiteX55" fmla="*/ 184662 w 401940"/>
              <a:gd name="connsiteY55" fmla="*/ 207724 h 607921"/>
              <a:gd name="connsiteX56" fmla="*/ 145412 w 401940"/>
              <a:gd name="connsiteY56" fmla="*/ 207724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01940" h="607921">
                <a:moveTo>
                  <a:pt x="200995" y="268726"/>
                </a:moveTo>
                <a:cubicBezTo>
                  <a:pt x="161744" y="268726"/>
                  <a:pt x="125655" y="282662"/>
                  <a:pt x="97468" y="305801"/>
                </a:cubicBezTo>
                <a:lnTo>
                  <a:pt x="136192" y="295546"/>
                </a:lnTo>
                <a:lnTo>
                  <a:pt x="71915" y="332621"/>
                </a:lnTo>
                <a:cubicBezTo>
                  <a:pt x="64276" y="342350"/>
                  <a:pt x="57690" y="353131"/>
                  <a:pt x="52685" y="364963"/>
                </a:cubicBezTo>
                <a:lnTo>
                  <a:pt x="145412" y="311323"/>
                </a:lnTo>
                <a:lnTo>
                  <a:pt x="38987" y="417551"/>
                </a:lnTo>
                <a:cubicBezTo>
                  <a:pt x="38724" y="422021"/>
                  <a:pt x="38197" y="426491"/>
                  <a:pt x="38197" y="431224"/>
                </a:cubicBezTo>
                <a:cubicBezTo>
                  <a:pt x="38197" y="435168"/>
                  <a:pt x="38724" y="439376"/>
                  <a:pt x="38987" y="443583"/>
                </a:cubicBezTo>
                <a:lnTo>
                  <a:pt x="158319" y="324207"/>
                </a:lnTo>
                <a:lnTo>
                  <a:pt x="55056" y="502744"/>
                </a:lnTo>
                <a:cubicBezTo>
                  <a:pt x="58217" y="509055"/>
                  <a:pt x="61642" y="515366"/>
                  <a:pt x="65593" y="521150"/>
                </a:cubicBezTo>
                <a:lnTo>
                  <a:pt x="174125" y="333410"/>
                </a:lnTo>
                <a:lnTo>
                  <a:pt x="111429" y="566639"/>
                </a:lnTo>
                <a:cubicBezTo>
                  <a:pt x="116698" y="570058"/>
                  <a:pt x="122230" y="573213"/>
                  <a:pt x="128025" y="576105"/>
                </a:cubicBezTo>
                <a:lnTo>
                  <a:pt x="191775" y="338143"/>
                </a:lnTo>
                <a:lnTo>
                  <a:pt x="191775" y="593196"/>
                </a:lnTo>
                <a:cubicBezTo>
                  <a:pt x="194936" y="593196"/>
                  <a:pt x="197834" y="593459"/>
                  <a:pt x="200995" y="593459"/>
                </a:cubicBezTo>
                <a:cubicBezTo>
                  <a:pt x="204156" y="593459"/>
                  <a:pt x="207054" y="593196"/>
                  <a:pt x="210215" y="593196"/>
                </a:cubicBezTo>
                <a:lnTo>
                  <a:pt x="210215" y="338143"/>
                </a:lnTo>
                <a:lnTo>
                  <a:pt x="273964" y="576105"/>
                </a:lnTo>
                <a:cubicBezTo>
                  <a:pt x="279760" y="573213"/>
                  <a:pt x="285292" y="570058"/>
                  <a:pt x="290560" y="566639"/>
                </a:cubicBezTo>
                <a:lnTo>
                  <a:pt x="227865" y="333410"/>
                </a:lnTo>
                <a:lnTo>
                  <a:pt x="336397" y="521150"/>
                </a:lnTo>
                <a:cubicBezTo>
                  <a:pt x="340348" y="515103"/>
                  <a:pt x="343773" y="509055"/>
                  <a:pt x="346934" y="502744"/>
                </a:cubicBezTo>
                <a:lnTo>
                  <a:pt x="243670" y="324207"/>
                </a:lnTo>
                <a:lnTo>
                  <a:pt x="363003" y="443320"/>
                </a:lnTo>
                <a:cubicBezTo>
                  <a:pt x="363266" y="439376"/>
                  <a:pt x="363793" y="435168"/>
                  <a:pt x="363793" y="431224"/>
                </a:cubicBezTo>
                <a:cubicBezTo>
                  <a:pt x="363793" y="426491"/>
                  <a:pt x="363266" y="422021"/>
                  <a:pt x="363003" y="417288"/>
                </a:cubicBezTo>
                <a:lnTo>
                  <a:pt x="256842" y="311323"/>
                </a:lnTo>
                <a:lnTo>
                  <a:pt x="349305" y="364700"/>
                </a:lnTo>
                <a:cubicBezTo>
                  <a:pt x="344036" y="353131"/>
                  <a:pt x="337714" y="342350"/>
                  <a:pt x="330074" y="332358"/>
                </a:cubicBezTo>
                <a:lnTo>
                  <a:pt x="265798" y="295546"/>
                </a:lnTo>
                <a:lnTo>
                  <a:pt x="304522" y="305801"/>
                </a:lnTo>
                <a:cubicBezTo>
                  <a:pt x="276335" y="282662"/>
                  <a:pt x="240246" y="268726"/>
                  <a:pt x="200995" y="268726"/>
                </a:cubicBezTo>
                <a:close/>
                <a:moveTo>
                  <a:pt x="200995" y="217190"/>
                </a:moveTo>
                <a:cubicBezTo>
                  <a:pt x="192302" y="217190"/>
                  <a:pt x="185189" y="224289"/>
                  <a:pt x="185189" y="232966"/>
                </a:cubicBezTo>
                <a:cubicBezTo>
                  <a:pt x="185189" y="241906"/>
                  <a:pt x="192302" y="249006"/>
                  <a:pt x="200995" y="249006"/>
                </a:cubicBezTo>
                <a:cubicBezTo>
                  <a:pt x="209688" y="249006"/>
                  <a:pt x="216801" y="241906"/>
                  <a:pt x="216801" y="232966"/>
                </a:cubicBezTo>
                <a:cubicBezTo>
                  <a:pt x="216801" y="224289"/>
                  <a:pt x="209688" y="217190"/>
                  <a:pt x="200995" y="217190"/>
                </a:cubicBezTo>
                <a:close/>
                <a:moveTo>
                  <a:pt x="284225" y="0"/>
                </a:moveTo>
                <a:lnTo>
                  <a:pt x="401940" y="0"/>
                </a:lnTo>
                <a:lnTo>
                  <a:pt x="271321" y="186716"/>
                </a:lnTo>
                <a:lnTo>
                  <a:pt x="212331" y="102562"/>
                </a:lnTo>
                <a:close/>
                <a:moveTo>
                  <a:pt x="0" y="0"/>
                </a:moveTo>
                <a:lnTo>
                  <a:pt x="117752" y="0"/>
                </a:lnTo>
                <a:lnTo>
                  <a:pt x="263427" y="207724"/>
                </a:lnTo>
                <a:lnTo>
                  <a:pt x="217328" y="207724"/>
                </a:lnTo>
                <a:cubicBezTo>
                  <a:pt x="225757" y="212983"/>
                  <a:pt x="231289" y="222449"/>
                  <a:pt x="231289" y="232966"/>
                </a:cubicBezTo>
                <a:cubicBezTo>
                  <a:pt x="231289" y="242169"/>
                  <a:pt x="227074" y="250058"/>
                  <a:pt x="221016" y="255579"/>
                </a:cubicBezTo>
                <a:cubicBezTo>
                  <a:pt x="309264" y="265571"/>
                  <a:pt x="378018" y="340247"/>
                  <a:pt x="378018" y="431224"/>
                </a:cubicBezTo>
                <a:cubicBezTo>
                  <a:pt x="378018" y="528776"/>
                  <a:pt x="298727" y="607921"/>
                  <a:pt x="200995" y="607921"/>
                </a:cubicBezTo>
                <a:cubicBezTo>
                  <a:pt x="103263" y="607921"/>
                  <a:pt x="23972" y="528776"/>
                  <a:pt x="23972" y="431224"/>
                </a:cubicBezTo>
                <a:cubicBezTo>
                  <a:pt x="23972" y="340247"/>
                  <a:pt x="92726" y="265571"/>
                  <a:pt x="180974" y="255579"/>
                </a:cubicBezTo>
                <a:cubicBezTo>
                  <a:pt x="174652" y="250058"/>
                  <a:pt x="170701" y="242169"/>
                  <a:pt x="170701" y="232966"/>
                </a:cubicBezTo>
                <a:cubicBezTo>
                  <a:pt x="170701" y="222449"/>
                  <a:pt x="176233" y="212983"/>
                  <a:pt x="184662" y="207724"/>
                </a:cubicBezTo>
                <a:lnTo>
                  <a:pt x="145412" y="207724"/>
                </a:lnTo>
                <a:close/>
              </a:path>
            </a:pathLst>
          </a:custGeom>
          <a:solidFill>
            <a:schemeClr val="accent4"/>
          </a:solidFill>
          <a:ln>
            <a:noFill/>
          </a:ln>
        </p:spPr>
      </p:sp>
      <p:sp>
        <p:nvSpPr>
          <p:cNvPr id="67" name="circular-medal-with-male-bodybuilder-image_31192"/>
          <p:cNvSpPr>
            <a:spLocks noChangeAspect="1"/>
          </p:cNvSpPr>
          <p:nvPr/>
        </p:nvSpPr>
        <p:spPr bwMode="auto">
          <a:xfrm>
            <a:off x="11151002" y="1318903"/>
            <a:ext cx="402912" cy="609685"/>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455839 w 606244"/>
              <a:gd name="T17" fmla="*/ 455839 w 606244"/>
              <a:gd name="T18" fmla="*/ 600116 w 606244"/>
              <a:gd name="T19" fmla="*/ 600116 w 606244"/>
              <a:gd name="T20" fmla="*/ 600116 w 606244"/>
              <a:gd name="T21" fmla="*/ 600116 w 606244"/>
              <a:gd name="T22" fmla="*/ 455839 w 606244"/>
              <a:gd name="T23" fmla="*/ 455839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455839 w 606244"/>
              <a:gd name="T35" fmla="*/ 455839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0" h="2152">
                <a:moveTo>
                  <a:pt x="778" y="1060"/>
                </a:moveTo>
                <a:cubicBezTo>
                  <a:pt x="806" y="1039"/>
                  <a:pt x="825" y="1006"/>
                  <a:pt x="825" y="968"/>
                </a:cubicBezTo>
                <a:cubicBezTo>
                  <a:pt x="825" y="927"/>
                  <a:pt x="804" y="892"/>
                  <a:pt x="772" y="871"/>
                </a:cubicBezTo>
                <a:lnTo>
                  <a:pt x="766" y="871"/>
                </a:lnTo>
                <a:lnTo>
                  <a:pt x="1420" y="0"/>
                </a:lnTo>
                <a:lnTo>
                  <a:pt x="953" y="0"/>
                </a:lnTo>
                <a:lnTo>
                  <a:pt x="710" y="324"/>
                </a:lnTo>
                <a:lnTo>
                  <a:pt x="467" y="0"/>
                </a:lnTo>
                <a:lnTo>
                  <a:pt x="0" y="0"/>
                </a:lnTo>
                <a:lnTo>
                  <a:pt x="653" y="871"/>
                </a:lnTo>
                <a:lnTo>
                  <a:pt x="647" y="871"/>
                </a:lnTo>
                <a:cubicBezTo>
                  <a:pt x="616" y="892"/>
                  <a:pt x="595" y="927"/>
                  <a:pt x="595" y="968"/>
                </a:cubicBezTo>
                <a:cubicBezTo>
                  <a:pt x="595" y="1006"/>
                  <a:pt x="613" y="1039"/>
                  <a:pt x="642" y="1060"/>
                </a:cubicBezTo>
                <a:cubicBezTo>
                  <a:pt x="371" y="1094"/>
                  <a:pt x="162" y="1324"/>
                  <a:pt x="162" y="1604"/>
                </a:cubicBezTo>
                <a:cubicBezTo>
                  <a:pt x="162" y="1906"/>
                  <a:pt x="407" y="2152"/>
                  <a:pt x="710" y="2152"/>
                </a:cubicBezTo>
                <a:cubicBezTo>
                  <a:pt x="1013" y="2152"/>
                  <a:pt x="1258" y="1906"/>
                  <a:pt x="1258" y="1604"/>
                </a:cubicBezTo>
                <a:cubicBezTo>
                  <a:pt x="1258" y="1324"/>
                  <a:pt x="1048" y="1094"/>
                  <a:pt x="778" y="1060"/>
                </a:cubicBezTo>
                <a:close/>
                <a:moveTo>
                  <a:pt x="685" y="913"/>
                </a:moveTo>
                <a:lnTo>
                  <a:pt x="735" y="913"/>
                </a:lnTo>
                <a:cubicBezTo>
                  <a:pt x="755" y="923"/>
                  <a:pt x="770" y="943"/>
                  <a:pt x="770" y="968"/>
                </a:cubicBezTo>
                <a:cubicBezTo>
                  <a:pt x="770" y="1001"/>
                  <a:pt x="743" y="1028"/>
                  <a:pt x="710" y="1028"/>
                </a:cubicBezTo>
                <a:cubicBezTo>
                  <a:pt x="677" y="1028"/>
                  <a:pt x="649" y="1001"/>
                  <a:pt x="649" y="968"/>
                </a:cubicBezTo>
                <a:cubicBezTo>
                  <a:pt x="649" y="943"/>
                  <a:pt x="664" y="923"/>
                  <a:pt x="685" y="913"/>
                </a:cubicBezTo>
                <a:close/>
                <a:moveTo>
                  <a:pt x="530" y="2061"/>
                </a:moveTo>
                <a:lnTo>
                  <a:pt x="530" y="2062"/>
                </a:lnTo>
                <a:cubicBezTo>
                  <a:pt x="357" y="1994"/>
                  <a:pt x="232" y="1833"/>
                  <a:pt x="218" y="1640"/>
                </a:cubicBezTo>
                <a:cubicBezTo>
                  <a:pt x="229" y="1647"/>
                  <a:pt x="243" y="1660"/>
                  <a:pt x="257" y="1675"/>
                </a:cubicBezTo>
                <a:cubicBezTo>
                  <a:pt x="279" y="1811"/>
                  <a:pt x="360" y="1932"/>
                  <a:pt x="481" y="2002"/>
                </a:cubicBezTo>
                <a:lnTo>
                  <a:pt x="502" y="1966"/>
                </a:lnTo>
                <a:cubicBezTo>
                  <a:pt x="412" y="1914"/>
                  <a:pt x="346" y="1831"/>
                  <a:pt x="314" y="1735"/>
                </a:cubicBezTo>
                <a:cubicBezTo>
                  <a:pt x="331" y="1749"/>
                  <a:pt x="350" y="1759"/>
                  <a:pt x="372" y="1760"/>
                </a:cubicBezTo>
                <a:cubicBezTo>
                  <a:pt x="418" y="1762"/>
                  <a:pt x="443" y="1754"/>
                  <a:pt x="453" y="1764"/>
                </a:cubicBezTo>
                <a:cubicBezTo>
                  <a:pt x="462" y="1774"/>
                  <a:pt x="460" y="1859"/>
                  <a:pt x="486" y="1900"/>
                </a:cubicBezTo>
                <a:cubicBezTo>
                  <a:pt x="512" y="1941"/>
                  <a:pt x="524" y="1962"/>
                  <a:pt x="525" y="1992"/>
                </a:cubicBezTo>
                <a:cubicBezTo>
                  <a:pt x="527" y="2023"/>
                  <a:pt x="534" y="2032"/>
                  <a:pt x="530" y="2061"/>
                </a:cubicBezTo>
                <a:close/>
                <a:moveTo>
                  <a:pt x="830" y="2081"/>
                </a:moveTo>
                <a:cubicBezTo>
                  <a:pt x="831" y="2074"/>
                  <a:pt x="832" y="2065"/>
                  <a:pt x="837" y="2052"/>
                </a:cubicBezTo>
                <a:cubicBezTo>
                  <a:pt x="852" y="2008"/>
                  <a:pt x="859" y="1971"/>
                  <a:pt x="899" y="1931"/>
                </a:cubicBezTo>
                <a:cubicBezTo>
                  <a:pt x="939" y="1890"/>
                  <a:pt x="957" y="1791"/>
                  <a:pt x="971" y="1777"/>
                </a:cubicBezTo>
                <a:cubicBezTo>
                  <a:pt x="985" y="1762"/>
                  <a:pt x="1008" y="1761"/>
                  <a:pt x="1045" y="1757"/>
                </a:cubicBezTo>
                <a:cubicBezTo>
                  <a:pt x="1067" y="1754"/>
                  <a:pt x="1091" y="1736"/>
                  <a:pt x="1112" y="1715"/>
                </a:cubicBezTo>
                <a:cubicBezTo>
                  <a:pt x="1083" y="1819"/>
                  <a:pt x="1015" y="1910"/>
                  <a:pt x="919" y="1965"/>
                </a:cubicBezTo>
                <a:lnTo>
                  <a:pt x="940" y="2001"/>
                </a:lnTo>
                <a:cubicBezTo>
                  <a:pt x="1066" y="1927"/>
                  <a:pt x="1149" y="1798"/>
                  <a:pt x="1165" y="1654"/>
                </a:cubicBezTo>
                <a:cubicBezTo>
                  <a:pt x="1180" y="1639"/>
                  <a:pt x="1191" y="1631"/>
                  <a:pt x="1202" y="1624"/>
                </a:cubicBezTo>
                <a:cubicBezTo>
                  <a:pt x="1193" y="1846"/>
                  <a:pt x="1038" y="2029"/>
                  <a:pt x="830" y="2081"/>
                </a:cubicBezTo>
                <a:close/>
                <a:moveTo>
                  <a:pt x="1194" y="1513"/>
                </a:moveTo>
                <a:cubicBezTo>
                  <a:pt x="1183" y="1483"/>
                  <a:pt x="1170" y="1451"/>
                  <a:pt x="1155" y="1435"/>
                </a:cubicBezTo>
                <a:cubicBezTo>
                  <a:pt x="1127" y="1402"/>
                  <a:pt x="1107" y="1373"/>
                  <a:pt x="1095" y="1347"/>
                </a:cubicBezTo>
                <a:cubicBezTo>
                  <a:pt x="1084" y="1322"/>
                  <a:pt x="1044" y="1317"/>
                  <a:pt x="1019" y="1326"/>
                </a:cubicBezTo>
                <a:cubicBezTo>
                  <a:pt x="994" y="1335"/>
                  <a:pt x="977" y="1335"/>
                  <a:pt x="966" y="1341"/>
                </a:cubicBezTo>
                <a:cubicBezTo>
                  <a:pt x="956" y="1346"/>
                  <a:pt x="956" y="1348"/>
                  <a:pt x="956" y="1348"/>
                </a:cubicBezTo>
                <a:cubicBezTo>
                  <a:pt x="956" y="1348"/>
                  <a:pt x="946" y="1350"/>
                  <a:pt x="947" y="1373"/>
                </a:cubicBezTo>
                <a:cubicBezTo>
                  <a:pt x="947" y="1396"/>
                  <a:pt x="951" y="1409"/>
                  <a:pt x="951" y="1409"/>
                </a:cubicBezTo>
                <a:cubicBezTo>
                  <a:pt x="951" y="1409"/>
                  <a:pt x="945" y="1428"/>
                  <a:pt x="959" y="1426"/>
                </a:cubicBezTo>
                <a:cubicBezTo>
                  <a:pt x="973" y="1423"/>
                  <a:pt x="979" y="1416"/>
                  <a:pt x="979" y="1416"/>
                </a:cubicBezTo>
                <a:cubicBezTo>
                  <a:pt x="979" y="1416"/>
                  <a:pt x="991" y="1421"/>
                  <a:pt x="1005" y="1414"/>
                </a:cubicBezTo>
                <a:cubicBezTo>
                  <a:pt x="1025" y="1417"/>
                  <a:pt x="1034" y="1407"/>
                  <a:pt x="1037" y="1395"/>
                </a:cubicBezTo>
                <a:cubicBezTo>
                  <a:pt x="1050" y="1392"/>
                  <a:pt x="1056" y="1388"/>
                  <a:pt x="1056" y="1388"/>
                </a:cubicBezTo>
                <a:cubicBezTo>
                  <a:pt x="1056" y="1388"/>
                  <a:pt x="1064" y="1407"/>
                  <a:pt x="1071" y="1446"/>
                </a:cubicBezTo>
                <a:cubicBezTo>
                  <a:pt x="1078" y="1485"/>
                  <a:pt x="1077" y="1501"/>
                  <a:pt x="1088" y="1539"/>
                </a:cubicBezTo>
                <a:cubicBezTo>
                  <a:pt x="1100" y="1577"/>
                  <a:pt x="1096" y="1582"/>
                  <a:pt x="1096" y="1582"/>
                </a:cubicBezTo>
                <a:lnTo>
                  <a:pt x="1080" y="1583"/>
                </a:lnTo>
                <a:cubicBezTo>
                  <a:pt x="1075" y="1582"/>
                  <a:pt x="1056" y="1554"/>
                  <a:pt x="1022" y="1565"/>
                </a:cubicBezTo>
                <a:cubicBezTo>
                  <a:pt x="987" y="1576"/>
                  <a:pt x="979" y="1606"/>
                  <a:pt x="971" y="1612"/>
                </a:cubicBezTo>
                <a:cubicBezTo>
                  <a:pt x="963" y="1618"/>
                  <a:pt x="946" y="1603"/>
                  <a:pt x="917" y="1608"/>
                </a:cubicBezTo>
                <a:cubicBezTo>
                  <a:pt x="889" y="1613"/>
                  <a:pt x="859" y="1625"/>
                  <a:pt x="842" y="1637"/>
                </a:cubicBezTo>
                <a:cubicBezTo>
                  <a:pt x="826" y="1649"/>
                  <a:pt x="818" y="1653"/>
                  <a:pt x="816" y="1653"/>
                </a:cubicBezTo>
                <a:cubicBezTo>
                  <a:pt x="814" y="1653"/>
                  <a:pt x="793" y="1645"/>
                  <a:pt x="786" y="1627"/>
                </a:cubicBezTo>
                <a:cubicBezTo>
                  <a:pt x="779" y="1609"/>
                  <a:pt x="779" y="1565"/>
                  <a:pt x="779" y="1561"/>
                </a:cubicBezTo>
                <a:cubicBezTo>
                  <a:pt x="780" y="1557"/>
                  <a:pt x="795" y="1559"/>
                  <a:pt x="800" y="1544"/>
                </a:cubicBezTo>
                <a:cubicBezTo>
                  <a:pt x="805" y="1528"/>
                  <a:pt x="806" y="1507"/>
                  <a:pt x="810" y="1496"/>
                </a:cubicBezTo>
                <a:cubicBezTo>
                  <a:pt x="814" y="1484"/>
                  <a:pt x="794" y="1482"/>
                  <a:pt x="794" y="1482"/>
                </a:cubicBezTo>
                <a:cubicBezTo>
                  <a:pt x="794" y="1482"/>
                  <a:pt x="797" y="1448"/>
                  <a:pt x="798" y="1437"/>
                </a:cubicBezTo>
                <a:cubicBezTo>
                  <a:pt x="799" y="1427"/>
                  <a:pt x="781" y="1399"/>
                  <a:pt x="768" y="1392"/>
                </a:cubicBezTo>
                <a:cubicBezTo>
                  <a:pt x="765" y="1381"/>
                  <a:pt x="737" y="1366"/>
                  <a:pt x="726" y="1366"/>
                </a:cubicBezTo>
                <a:lnTo>
                  <a:pt x="707" y="1362"/>
                </a:lnTo>
                <a:cubicBezTo>
                  <a:pt x="707" y="1362"/>
                  <a:pt x="690" y="1354"/>
                  <a:pt x="675" y="1364"/>
                </a:cubicBezTo>
                <a:cubicBezTo>
                  <a:pt x="659" y="1369"/>
                  <a:pt x="651" y="1382"/>
                  <a:pt x="651" y="1382"/>
                </a:cubicBezTo>
                <a:cubicBezTo>
                  <a:pt x="651" y="1382"/>
                  <a:pt x="638" y="1391"/>
                  <a:pt x="632" y="1401"/>
                </a:cubicBezTo>
                <a:cubicBezTo>
                  <a:pt x="620" y="1408"/>
                  <a:pt x="612" y="1415"/>
                  <a:pt x="615" y="1431"/>
                </a:cubicBezTo>
                <a:cubicBezTo>
                  <a:pt x="617" y="1448"/>
                  <a:pt x="612" y="1479"/>
                  <a:pt x="625" y="1492"/>
                </a:cubicBezTo>
                <a:cubicBezTo>
                  <a:pt x="618" y="1494"/>
                  <a:pt x="608" y="1495"/>
                  <a:pt x="614" y="1513"/>
                </a:cubicBezTo>
                <a:cubicBezTo>
                  <a:pt x="620" y="1530"/>
                  <a:pt x="623" y="1540"/>
                  <a:pt x="623" y="1548"/>
                </a:cubicBezTo>
                <a:cubicBezTo>
                  <a:pt x="622" y="1556"/>
                  <a:pt x="632" y="1563"/>
                  <a:pt x="633" y="1561"/>
                </a:cubicBezTo>
                <a:cubicBezTo>
                  <a:pt x="634" y="1559"/>
                  <a:pt x="634" y="1585"/>
                  <a:pt x="647" y="1596"/>
                </a:cubicBezTo>
                <a:cubicBezTo>
                  <a:pt x="648" y="1619"/>
                  <a:pt x="652" y="1639"/>
                  <a:pt x="647" y="1648"/>
                </a:cubicBezTo>
                <a:cubicBezTo>
                  <a:pt x="641" y="1657"/>
                  <a:pt x="635" y="1658"/>
                  <a:pt x="622" y="1661"/>
                </a:cubicBezTo>
                <a:cubicBezTo>
                  <a:pt x="609" y="1663"/>
                  <a:pt x="585" y="1652"/>
                  <a:pt x="572" y="1637"/>
                </a:cubicBezTo>
                <a:cubicBezTo>
                  <a:pt x="559" y="1621"/>
                  <a:pt x="524" y="1601"/>
                  <a:pt x="497" y="1610"/>
                </a:cubicBezTo>
                <a:cubicBezTo>
                  <a:pt x="470" y="1619"/>
                  <a:pt x="456" y="1625"/>
                  <a:pt x="450" y="1620"/>
                </a:cubicBezTo>
                <a:cubicBezTo>
                  <a:pt x="444" y="1614"/>
                  <a:pt x="434" y="1573"/>
                  <a:pt x="394" y="1574"/>
                </a:cubicBezTo>
                <a:cubicBezTo>
                  <a:pt x="354" y="1576"/>
                  <a:pt x="342" y="1589"/>
                  <a:pt x="335" y="1588"/>
                </a:cubicBezTo>
                <a:cubicBezTo>
                  <a:pt x="329" y="1588"/>
                  <a:pt x="337" y="1563"/>
                  <a:pt x="335" y="1523"/>
                </a:cubicBezTo>
                <a:cubicBezTo>
                  <a:pt x="334" y="1483"/>
                  <a:pt x="330" y="1480"/>
                  <a:pt x="337" y="1451"/>
                </a:cubicBezTo>
                <a:cubicBezTo>
                  <a:pt x="344" y="1422"/>
                  <a:pt x="352" y="1402"/>
                  <a:pt x="352" y="1402"/>
                </a:cubicBezTo>
                <a:cubicBezTo>
                  <a:pt x="352" y="1402"/>
                  <a:pt x="358" y="1409"/>
                  <a:pt x="368" y="1405"/>
                </a:cubicBezTo>
                <a:cubicBezTo>
                  <a:pt x="375" y="1414"/>
                  <a:pt x="394" y="1412"/>
                  <a:pt x="394" y="1412"/>
                </a:cubicBezTo>
                <a:lnTo>
                  <a:pt x="398" y="1416"/>
                </a:lnTo>
                <a:cubicBezTo>
                  <a:pt x="398" y="1416"/>
                  <a:pt x="401" y="1442"/>
                  <a:pt x="417" y="1438"/>
                </a:cubicBezTo>
                <a:cubicBezTo>
                  <a:pt x="432" y="1434"/>
                  <a:pt x="422" y="1406"/>
                  <a:pt x="422" y="1406"/>
                </a:cubicBezTo>
                <a:cubicBezTo>
                  <a:pt x="422" y="1406"/>
                  <a:pt x="432" y="1365"/>
                  <a:pt x="425" y="1352"/>
                </a:cubicBezTo>
                <a:cubicBezTo>
                  <a:pt x="419" y="1338"/>
                  <a:pt x="384" y="1322"/>
                  <a:pt x="363" y="1323"/>
                </a:cubicBezTo>
                <a:cubicBezTo>
                  <a:pt x="343" y="1324"/>
                  <a:pt x="313" y="1339"/>
                  <a:pt x="307" y="1346"/>
                </a:cubicBezTo>
                <a:cubicBezTo>
                  <a:pt x="302" y="1352"/>
                  <a:pt x="304" y="1364"/>
                  <a:pt x="296" y="1375"/>
                </a:cubicBezTo>
                <a:cubicBezTo>
                  <a:pt x="288" y="1386"/>
                  <a:pt x="280" y="1416"/>
                  <a:pt x="255" y="1445"/>
                </a:cubicBezTo>
                <a:cubicBezTo>
                  <a:pt x="248" y="1452"/>
                  <a:pt x="241" y="1463"/>
                  <a:pt x="234" y="1475"/>
                </a:cubicBezTo>
                <a:cubicBezTo>
                  <a:pt x="291" y="1265"/>
                  <a:pt x="482" y="1110"/>
                  <a:pt x="710" y="1110"/>
                </a:cubicBezTo>
                <a:cubicBezTo>
                  <a:pt x="951" y="1110"/>
                  <a:pt x="1152" y="1284"/>
                  <a:pt x="1194" y="1513"/>
                </a:cubicBezTo>
                <a:close/>
              </a:path>
            </a:pathLst>
          </a:custGeom>
          <a:solidFill>
            <a:schemeClr val="accent3"/>
          </a:solidFill>
          <a:ln>
            <a:noFill/>
          </a:ln>
        </p:spPr>
      </p:sp>
      <p:sp>
        <p:nvSpPr>
          <p:cNvPr id="8" name="标题 7"/>
          <p:cNvSpPr>
            <a:spLocks noGrp="1"/>
          </p:cNvSpPr>
          <p:nvPr>
            <p:ph type="title"/>
          </p:nvPr>
        </p:nvSpPr>
        <p:spPr/>
        <p:txBody>
          <a:bodyPr/>
          <a:lstStyle/>
          <a:p>
            <a:r>
              <a:rPr lang="zh-CN" altLang="en-US" dirty="0"/>
              <a:t>这里是大标题</a:t>
            </a:r>
            <a:endParaRPr lang="en-GB" dirty="0"/>
          </a:p>
        </p:txBody>
      </p:sp>
      <p:sp>
        <p:nvSpPr>
          <p:cNvPr id="32" name="标题 3"/>
          <p:cNvSpPr txBox="1">
            <a:spLocks/>
          </p:cNvSpPr>
          <p:nvPr/>
        </p:nvSpPr>
        <p:spPr>
          <a:xfrm>
            <a:off x="570765" y="328296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3" name="文本框 32"/>
          <p:cNvSpPr txBox="1"/>
          <p:nvPr/>
        </p:nvSpPr>
        <p:spPr>
          <a:xfrm>
            <a:off x="562662" y="3722731"/>
            <a:ext cx="3396189" cy="91083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34" name="标题 3"/>
          <p:cNvSpPr txBox="1">
            <a:spLocks/>
          </p:cNvSpPr>
          <p:nvPr/>
        </p:nvSpPr>
        <p:spPr>
          <a:xfrm>
            <a:off x="9916260" y="444625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文本框 34"/>
          <p:cNvSpPr txBox="1"/>
          <p:nvPr/>
        </p:nvSpPr>
        <p:spPr>
          <a:xfrm>
            <a:off x="8229643" y="4878063"/>
            <a:ext cx="3396189" cy="886177"/>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36" name="标题 3"/>
          <p:cNvSpPr txBox="1">
            <a:spLocks/>
          </p:cNvSpPr>
          <p:nvPr/>
        </p:nvSpPr>
        <p:spPr>
          <a:xfrm>
            <a:off x="9908878" y="204720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文本框 36"/>
          <p:cNvSpPr txBox="1"/>
          <p:nvPr/>
        </p:nvSpPr>
        <p:spPr>
          <a:xfrm>
            <a:off x="8220309" y="2488275"/>
            <a:ext cx="3396189" cy="140271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这里是您要填写的内容选择与您主题相对应的文案填入这里是您要填写的精彩的内容</a:t>
            </a:r>
            <a:endParaRPr lang="en-US" altLang="zh-CN" sz="1600" dirty="0">
              <a:solidFill>
                <a:schemeClr val="tx1">
                  <a:lumMod val="85000"/>
                  <a:lumOff val="15000"/>
                </a:schemeClr>
              </a:solidFill>
            </a:endParaRPr>
          </a:p>
        </p:txBody>
      </p:sp>
      <p:sp>
        <p:nvSpPr>
          <p:cNvPr id="42" name="标题 3"/>
          <p:cNvSpPr txBox="1">
            <a:spLocks/>
          </p:cNvSpPr>
          <p:nvPr/>
        </p:nvSpPr>
        <p:spPr>
          <a:xfrm>
            <a:off x="5402873" y="285671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bg1"/>
                </a:solidFill>
                <a:latin typeface="+mj-ea"/>
              </a:rPr>
              <a:t>这里是小标题</a:t>
            </a:r>
            <a:endParaRPr lang="en-GB" sz="2000" dirty="0">
              <a:solidFill>
                <a:schemeClr val="bg1"/>
              </a:solidFill>
            </a:endParaRPr>
          </a:p>
        </p:txBody>
      </p:sp>
      <p:sp>
        <p:nvSpPr>
          <p:cNvPr id="43" name="文本框 42"/>
          <p:cNvSpPr txBox="1"/>
          <p:nvPr/>
        </p:nvSpPr>
        <p:spPr>
          <a:xfrm>
            <a:off x="5116626" y="3810132"/>
            <a:ext cx="2523223" cy="820320"/>
          </a:xfrm>
          <a:prstGeom prst="rect">
            <a:avLst/>
          </a:prstGeom>
          <a:noFill/>
        </p:spPr>
        <p:txBody>
          <a:bodyPr wrap="square" rtlCol="0">
            <a:noAutofit/>
          </a:bodyPr>
          <a:lstStyle/>
          <a:p>
            <a:pPr>
              <a:lnSpc>
                <a:spcPct val="125000"/>
              </a:lnSpc>
            </a:pPr>
            <a:r>
              <a:rPr lang="zh-CN" altLang="en-US" sz="1400" dirty="0">
                <a:solidFill>
                  <a:schemeClr val="bg1"/>
                </a:solidFill>
              </a:rPr>
              <a:t>这里是您要填写的内容，选择与您主题相对应的文案填入。</a:t>
            </a:r>
            <a:endParaRPr lang="en-US" altLang="zh-CN" sz="1400" dirty="0">
              <a:solidFill>
                <a:schemeClr val="bg1"/>
              </a:solidFill>
            </a:endParaRPr>
          </a:p>
        </p:txBody>
      </p:sp>
    </p:spTree>
    <p:extLst>
      <p:ext uri="{BB962C8B-B14F-4D97-AF65-F5344CB8AC3E}">
        <p14:creationId xmlns:p14="http://schemas.microsoft.com/office/powerpoint/2010/main" val="6328154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normAutofit/>
          </a:bodyPr>
          <a:lstStyle/>
          <a:p>
            <a:pPr lvl="0" algn="ctr"/>
            <a:r>
              <a:rPr lang="zh-CN" altLang="en-US" b="1" kern="0" spc="600" dirty="0">
                <a:solidFill>
                  <a:schemeClr val="tx1">
                    <a:lumMod val="75000"/>
                    <a:lumOff val="25000"/>
                  </a:schemeClr>
                </a:solidFill>
                <a:latin typeface="+mj-ea"/>
              </a:rPr>
              <a:t>这里是节标题</a:t>
            </a:r>
            <a:endParaRPr lang="en-GB" spc="600" dirty="0"/>
          </a:p>
        </p:txBody>
      </p:sp>
      <p:grpSp>
        <p:nvGrpSpPr>
          <p:cNvPr id="7" name="组合 6"/>
          <p:cNvGrpSpPr/>
          <p:nvPr/>
        </p:nvGrpSpPr>
        <p:grpSpPr>
          <a:xfrm>
            <a:off x="5342113" y="915827"/>
            <a:ext cx="2073608" cy="2474150"/>
            <a:chOff x="8618713" y="1068863"/>
            <a:chExt cx="2073608" cy="2474150"/>
          </a:xfrm>
        </p:grpSpPr>
        <p:sp>
          <p:nvSpPr>
            <p:cNvPr id="26" name="椭圆 25"/>
            <p:cNvSpPr/>
            <p:nvPr/>
          </p:nvSpPr>
          <p:spPr>
            <a:xfrm>
              <a:off x="9708302" y="1602953"/>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032747" y="29560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9739164" y="1436364"/>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9648024" y="1668672"/>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9923833" y="1448042"/>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10022621" y="1462031"/>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椭圆 83"/>
            <p:cNvSpPr/>
            <p:nvPr/>
          </p:nvSpPr>
          <p:spPr>
            <a:xfrm>
              <a:off x="9864251" y="20734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6" name="直接连接符 85"/>
            <p:cNvCxnSpPr/>
            <p:nvPr/>
          </p:nvCxnSpPr>
          <p:spPr>
            <a:xfrm flipV="1">
              <a:off x="9820901" y="1068863"/>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9411632" y="2378953"/>
              <a:ext cx="530647" cy="464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9081021" y="2794261"/>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9024954" y="1962985"/>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文本框 44"/>
            <p:cNvSpPr txBox="1"/>
            <p:nvPr/>
          </p:nvSpPr>
          <p:spPr>
            <a:xfrm>
              <a:off x="8618713" y="1193053"/>
              <a:ext cx="1074725" cy="1450633"/>
            </a:xfrm>
            <a:custGeom>
              <a:avLst/>
              <a:gdLst/>
              <a:ahLst/>
              <a:cxnLst/>
              <a:rect l="l" t="t" r="r" b="b"/>
              <a:pathLst>
                <a:path w="1074725" h="1450633">
                  <a:moveTo>
                    <a:pt x="783859" y="0"/>
                  </a:moveTo>
                  <a:lnTo>
                    <a:pt x="1074725" y="0"/>
                  </a:lnTo>
                  <a:lnTo>
                    <a:pt x="1074725" y="381550"/>
                  </a:lnTo>
                  <a:lnTo>
                    <a:pt x="739490" y="692848"/>
                  </a:lnTo>
                  <a:lnTo>
                    <a:pt x="739490" y="528735"/>
                  </a:lnTo>
                  <a:lnTo>
                    <a:pt x="324143" y="1146209"/>
                  </a:lnTo>
                  <a:lnTo>
                    <a:pt x="739490" y="1146209"/>
                  </a:lnTo>
                  <a:lnTo>
                    <a:pt x="739490" y="1027920"/>
                  </a:lnTo>
                  <a:lnTo>
                    <a:pt x="1074725" y="716621"/>
                  </a:lnTo>
                  <a:lnTo>
                    <a:pt x="1074725" y="1048368"/>
                  </a:lnTo>
                  <a:lnTo>
                    <a:pt x="641529" y="1450633"/>
                  </a:lnTo>
                  <a:lnTo>
                    <a:pt x="0" y="1450633"/>
                  </a:lnTo>
                  <a:lnTo>
                    <a:pt x="0" y="1147442"/>
                  </a:lnTo>
                  <a:lnTo>
                    <a:pt x="783859"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1" name="文本框 40"/>
            <p:cNvSpPr txBox="1"/>
            <p:nvPr/>
          </p:nvSpPr>
          <p:spPr>
            <a:xfrm>
              <a:off x="9358203" y="2355297"/>
              <a:ext cx="559547" cy="651971"/>
            </a:xfrm>
            <a:custGeom>
              <a:avLst/>
              <a:gdLst/>
              <a:ahLst/>
              <a:cxnLst/>
              <a:rect l="l" t="t" r="r" b="b"/>
              <a:pathLst>
                <a:path w="559547" h="651971">
                  <a:moveTo>
                    <a:pt x="559547" y="0"/>
                  </a:moveTo>
                  <a:lnTo>
                    <a:pt x="559547" y="288389"/>
                  </a:lnTo>
                  <a:lnTo>
                    <a:pt x="335235" y="288389"/>
                  </a:lnTo>
                  <a:lnTo>
                    <a:pt x="335235" y="651971"/>
                  </a:lnTo>
                  <a:lnTo>
                    <a:pt x="0" y="651971"/>
                  </a:lnTo>
                  <a:lnTo>
                    <a:pt x="0" y="519594"/>
                  </a:lnTo>
                  <a:lnTo>
                    <a:pt x="55954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9" name="等腰三角形 19"/>
            <p:cNvSpPr/>
            <p:nvPr/>
          </p:nvSpPr>
          <p:spPr>
            <a:xfrm rot="5687538">
              <a:off x="9319842" y="1134506"/>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等腰三角形 19"/>
            <p:cNvSpPr/>
            <p:nvPr/>
          </p:nvSpPr>
          <p:spPr>
            <a:xfrm rot="4537820">
              <a:off x="9342216" y="1920094"/>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等腰三角形 19"/>
            <p:cNvSpPr/>
            <p:nvPr/>
          </p:nvSpPr>
          <p:spPr>
            <a:xfrm rot="4041152">
              <a:off x="9721009" y="2232698"/>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等腰三角形 19"/>
            <p:cNvSpPr/>
            <p:nvPr/>
          </p:nvSpPr>
          <p:spPr>
            <a:xfrm rot="14848694">
              <a:off x="9212810" y="2075437"/>
              <a:ext cx="355573" cy="9144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8737114" y="3123001"/>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9961285" y="1912963"/>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a:xfrm rot="19059670">
              <a:off x="8625340" y="2825370"/>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矩形 26"/>
          <p:cNvSpPr/>
          <p:nvPr/>
        </p:nvSpPr>
        <p:spPr>
          <a:xfrm>
            <a:off x="4060163" y="4177174"/>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3509424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26</a:t>
            </a:fld>
            <a:endParaRPr lang="en-GB"/>
          </a:p>
        </p:txBody>
      </p:sp>
      <p:sp>
        <p:nvSpPr>
          <p:cNvPr id="27" name="标题 3"/>
          <p:cNvSpPr txBox="1">
            <a:spLocks/>
          </p:cNvSpPr>
          <p:nvPr/>
        </p:nvSpPr>
        <p:spPr>
          <a:xfrm>
            <a:off x="8188416" y="158058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9" name="标题 3"/>
          <p:cNvSpPr txBox="1">
            <a:spLocks/>
          </p:cNvSpPr>
          <p:nvPr/>
        </p:nvSpPr>
        <p:spPr>
          <a:xfrm>
            <a:off x="8196883" y="477243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3" name="标题 3"/>
          <p:cNvSpPr txBox="1">
            <a:spLocks/>
          </p:cNvSpPr>
          <p:nvPr/>
        </p:nvSpPr>
        <p:spPr>
          <a:xfrm>
            <a:off x="2372774" y="158058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9" name="标题 38"/>
          <p:cNvSpPr>
            <a:spLocks noGrp="1"/>
          </p:cNvSpPr>
          <p:nvPr>
            <p:ph type="title"/>
          </p:nvPr>
        </p:nvSpPr>
        <p:spPr/>
        <p:txBody>
          <a:bodyPr/>
          <a:lstStyle/>
          <a:p>
            <a:r>
              <a:rPr lang="zh-CN" altLang="en-US" dirty="0"/>
              <a:t>这里是大标题</a:t>
            </a:r>
            <a:endParaRPr lang="en-GB" dirty="0"/>
          </a:p>
        </p:txBody>
      </p:sp>
      <p:pic>
        <p:nvPicPr>
          <p:cNvPr id="124" name="图片 12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82957" y="2016543"/>
            <a:ext cx="3226086" cy="3226086"/>
          </a:xfrm>
          <a:prstGeom prst="ellipse">
            <a:avLst/>
          </a:prstGeom>
        </p:spPr>
      </p:pic>
      <p:sp>
        <p:nvSpPr>
          <p:cNvPr id="126" name="弧形 125"/>
          <p:cNvSpPr/>
          <p:nvPr/>
        </p:nvSpPr>
        <p:spPr>
          <a:xfrm>
            <a:off x="4015087" y="1514315"/>
            <a:ext cx="4092728" cy="4092728"/>
          </a:xfrm>
          <a:prstGeom prst="arc">
            <a:avLst>
              <a:gd name="adj1" fmla="val 6031071"/>
              <a:gd name="adj2" fmla="val 4665120"/>
            </a:avLst>
          </a:prstGeom>
          <a:ln w="381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127" name="组合 126"/>
          <p:cNvGrpSpPr/>
          <p:nvPr/>
        </p:nvGrpSpPr>
        <p:grpSpPr>
          <a:xfrm>
            <a:off x="7082479" y="1678958"/>
            <a:ext cx="675167" cy="675167"/>
            <a:chOff x="7661049" y="1651822"/>
            <a:chExt cx="781103" cy="781103"/>
          </a:xfrm>
        </p:grpSpPr>
        <p:sp>
          <p:nvSpPr>
            <p:cNvPr id="128" name="椭圆 127"/>
            <p:cNvSpPr/>
            <p:nvPr/>
          </p:nvSpPr>
          <p:spPr>
            <a:xfrm>
              <a:off x="7661049" y="1651822"/>
              <a:ext cx="781103" cy="78110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椭圆 128"/>
            <p:cNvSpPr/>
            <p:nvPr/>
          </p:nvSpPr>
          <p:spPr>
            <a:xfrm>
              <a:off x="7736588" y="1728021"/>
              <a:ext cx="628703" cy="628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6" name="组合 135"/>
          <p:cNvGrpSpPr/>
          <p:nvPr/>
        </p:nvGrpSpPr>
        <p:grpSpPr>
          <a:xfrm>
            <a:off x="4425275" y="1678959"/>
            <a:ext cx="675167" cy="675167"/>
            <a:chOff x="7661049" y="1651822"/>
            <a:chExt cx="781103" cy="781103"/>
          </a:xfrm>
        </p:grpSpPr>
        <p:sp>
          <p:nvSpPr>
            <p:cNvPr id="137" name="椭圆 136"/>
            <p:cNvSpPr/>
            <p:nvPr/>
          </p:nvSpPr>
          <p:spPr>
            <a:xfrm>
              <a:off x="7661049" y="1651822"/>
              <a:ext cx="781103" cy="78110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椭圆 137"/>
            <p:cNvSpPr/>
            <p:nvPr/>
          </p:nvSpPr>
          <p:spPr>
            <a:xfrm>
              <a:off x="7736588" y="1728021"/>
              <a:ext cx="628703" cy="628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2" name="组合 141"/>
          <p:cNvGrpSpPr/>
          <p:nvPr/>
        </p:nvGrpSpPr>
        <p:grpSpPr>
          <a:xfrm>
            <a:off x="4424703" y="4838675"/>
            <a:ext cx="675167" cy="675167"/>
            <a:chOff x="7672122" y="4560836"/>
            <a:chExt cx="781103" cy="781103"/>
          </a:xfrm>
        </p:grpSpPr>
        <p:sp>
          <p:nvSpPr>
            <p:cNvPr id="143" name="椭圆 142"/>
            <p:cNvSpPr/>
            <p:nvPr/>
          </p:nvSpPr>
          <p:spPr>
            <a:xfrm>
              <a:off x="7672122" y="4560836"/>
              <a:ext cx="781103" cy="78110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椭圆 143"/>
            <p:cNvSpPr/>
            <p:nvPr/>
          </p:nvSpPr>
          <p:spPr>
            <a:xfrm>
              <a:off x="7747661" y="4637035"/>
              <a:ext cx="628703" cy="628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8" name="组合 147"/>
          <p:cNvGrpSpPr/>
          <p:nvPr/>
        </p:nvGrpSpPr>
        <p:grpSpPr>
          <a:xfrm>
            <a:off x="7146985" y="4821931"/>
            <a:ext cx="675167" cy="675167"/>
            <a:chOff x="7672122" y="4560836"/>
            <a:chExt cx="781103" cy="781103"/>
          </a:xfrm>
        </p:grpSpPr>
        <p:sp>
          <p:nvSpPr>
            <p:cNvPr id="149" name="椭圆 148"/>
            <p:cNvSpPr/>
            <p:nvPr/>
          </p:nvSpPr>
          <p:spPr>
            <a:xfrm>
              <a:off x="7672122" y="4560836"/>
              <a:ext cx="781103" cy="781103"/>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椭圆 149"/>
            <p:cNvSpPr/>
            <p:nvPr/>
          </p:nvSpPr>
          <p:spPr>
            <a:xfrm>
              <a:off x="7747661" y="4637035"/>
              <a:ext cx="628703" cy="628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55" name="标题 3"/>
          <p:cNvSpPr txBox="1">
            <a:spLocks/>
          </p:cNvSpPr>
          <p:nvPr/>
        </p:nvSpPr>
        <p:spPr>
          <a:xfrm>
            <a:off x="2372774" y="477007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57" name="文本框 156"/>
          <p:cNvSpPr txBox="1"/>
          <p:nvPr/>
        </p:nvSpPr>
        <p:spPr>
          <a:xfrm>
            <a:off x="1055661" y="2019905"/>
            <a:ext cx="3021623" cy="675623"/>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58" name="文本框 157"/>
          <p:cNvSpPr txBox="1"/>
          <p:nvPr/>
        </p:nvSpPr>
        <p:spPr>
          <a:xfrm>
            <a:off x="1055661" y="5208303"/>
            <a:ext cx="3021623" cy="65973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59" name="文本框 158"/>
          <p:cNvSpPr txBox="1"/>
          <p:nvPr/>
        </p:nvSpPr>
        <p:spPr>
          <a:xfrm>
            <a:off x="8180268" y="2022693"/>
            <a:ext cx="3021623" cy="647770"/>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61" name="文本框 160"/>
          <p:cNvSpPr txBox="1"/>
          <p:nvPr/>
        </p:nvSpPr>
        <p:spPr>
          <a:xfrm>
            <a:off x="8186723" y="5215543"/>
            <a:ext cx="3021623" cy="616188"/>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62" name="Freeform 49"/>
          <p:cNvSpPr/>
          <p:nvPr/>
        </p:nvSpPr>
        <p:spPr>
          <a:xfrm>
            <a:off x="4622870" y="1831908"/>
            <a:ext cx="256934" cy="394639"/>
          </a:xfrm>
          <a:custGeom>
            <a:avLst/>
            <a:gdLst/>
            <a:ahLst/>
            <a:cxnLst/>
            <a:rect l="l" t="t" r="r" b="b"/>
            <a:pathLst>
              <a:path w="136624" h="209848">
                <a:moveTo>
                  <a:pt x="6251" y="108050"/>
                </a:moveTo>
                <a:cubicBezTo>
                  <a:pt x="10716" y="108050"/>
                  <a:pt x="12948" y="110133"/>
                  <a:pt x="12948" y="114300"/>
                </a:cubicBezTo>
                <a:lnTo>
                  <a:pt x="12948" y="118319"/>
                </a:lnTo>
                <a:cubicBezTo>
                  <a:pt x="12948" y="133499"/>
                  <a:pt x="18380" y="146670"/>
                  <a:pt x="29245" y="157833"/>
                </a:cubicBezTo>
                <a:cubicBezTo>
                  <a:pt x="40109" y="168995"/>
                  <a:pt x="52983" y="174576"/>
                  <a:pt x="67866" y="174576"/>
                </a:cubicBezTo>
                <a:lnTo>
                  <a:pt x="68759" y="174576"/>
                </a:lnTo>
                <a:cubicBezTo>
                  <a:pt x="83344" y="174576"/>
                  <a:pt x="96143" y="168995"/>
                  <a:pt x="107156" y="157833"/>
                </a:cubicBezTo>
                <a:cubicBezTo>
                  <a:pt x="118170" y="146670"/>
                  <a:pt x="123676" y="133499"/>
                  <a:pt x="123676" y="118319"/>
                </a:cubicBezTo>
                <a:lnTo>
                  <a:pt x="123676" y="114300"/>
                </a:lnTo>
                <a:cubicBezTo>
                  <a:pt x="123676" y="110133"/>
                  <a:pt x="125909" y="108050"/>
                  <a:pt x="130374" y="108050"/>
                </a:cubicBezTo>
                <a:cubicBezTo>
                  <a:pt x="134541" y="108050"/>
                  <a:pt x="136624" y="110133"/>
                  <a:pt x="136624" y="114300"/>
                </a:cubicBezTo>
                <a:lnTo>
                  <a:pt x="136624" y="118319"/>
                </a:lnTo>
                <a:cubicBezTo>
                  <a:pt x="136624" y="136476"/>
                  <a:pt x="130448" y="152177"/>
                  <a:pt x="118095" y="165423"/>
                </a:cubicBezTo>
                <a:cubicBezTo>
                  <a:pt x="105743" y="178668"/>
                  <a:pt x="90785" y="185887"/>
                  <a:pt x="73224" y="187077"/>
                </a:cubicBezTo>
                <a:lnTo>
                  <a:pt x="73224" y="196900"/>
                </a:lnTo>
                <a:lnTo>
                  <a:pt x="94208" y="196900"/>
                </a:lnTo>
                <a:cubicBezTo>
                  <a:pt x="95994" y="196900"/>
                  <a:pt x="97483" y="197570"/>
                  <a:pt x="98673" y="198909"/>
                </a:cubicBezTo>
                <a:cubicBezTo>
                  <a:pt x="99864" y="200249"/>
                  <a:pt x="100459" y="201662"/>
                  <a:pt x="100459" y="203151"/>
                </a:cubicBezTo>
                <a:cubicBezTo>
                  <a:pt x="100459" y="207616"/>
                  <a:pt x="98376" y="209848"/>
                  <a:pt x="94208" y="209848"/>
                </a:cubicBezTo>
                <a:lnTo>
                  <a:pt x="40184" y="209848"/>
                </a:lnTo>
                <a:cubicBezTo>
                  <a:pt x="36017" y="209848"/>
                  <a:pt x="33933" y="207616"/>
                  <a:pt x="33933" y="203151"/>
                </a:cubicBezTo>
                <a:cubicBezTo>
                  <a:pt x="33933" y="201662"/>
                  <a:pt x="34528" y="200249"/>
                  <a:pt x="35719" y="198909"/>
                </a:cubicBezTo>
                <a:cubicBezTo>
                  <a:pt x="36910" y="197570"/>
                  <a:pt x="38398" y="196900"/>
                  <a:pt x="40184" y="196900"/>
                </a:cubicBezTo>
                <a:lnTo>
                  <a:pt x="60276" y="196900"/>
                </a:lnTo>
                <a:lnTo>
                  <a:pt x="60276" y="187077"/>
                </a:lnTo>
                <a:cubicBezTo>
                  <a:pt x="43309" y="184994"/>
                  <a:pt x="29022" y="177329"/>
                  <a:pt x="17413" y="164083"/>
                </a:cubicBezTo>
                <a:cubicBezTo>
                  <a:pt x="5804" y="150838"/>
                  <a:pt x="0" y="135583"/>
                  <a:pt x="0" y="118319"/>
                </a:cubicBezTo>
                <a:lnTo>
                  <a:pt x="0" y="114300"/>
                </a:lnTo>
                <a:cubicBezTo>
                  <a:pt x="0" y="110133"/>
                  <a:pt x="2084" y="108050"/>
                  <a:pt x="6251" y="108050"/>
                </a:cubicBezTo>
                <a:close/>
                <a:moveTo>
                  <a:pt x="50899" y="70098"/>
                </a:moveTo>
                <a:cubicBezTo>
                  <a:pt x="52983" y="70098"/>
                  <a:pt x="54025" y="71140"/>
                  <a:pt x="54025" y="73224"/>
                </a:cubicBezTo>
                <a:lnTo>
                  <a:pt x="54025" y="76349"/>
                </a:lnTo>
                <a:cubicBezTo>
                  <a:pt x="54025" y="78433"/>
                  <a:pt x="52983" y="79475"/>
                  <a:pt x="50899" y="79475"/>
                </a:cubicBezTo>
                <a:cubicBezTo>
                  <a:pt x="48816" y="79475"/>
                  <a:pt x="47774" y="78433"/>
                  <a:pt x="47774" y="76349"/>
                </a:cubicBezTo>
                <a:lnTo>
                  <a:pt x="47774" y="73224"/>
                </a:lnTo>
                <a:cubicBezTo>
                  <a:pt x="47774" y="71140"/>
                  <a:pt x="48816" y="70098"/>
                  <a:pt x="50899" y="70098"/>
                </a:cubicBezTo>
                <a:close/>
                <a:moveTo>
                  <a:pt x="62954" y="22325"/>
                </a:moveTo>
                <a:lnTo>
                  <a:pt x="65633" y="22325"/>
                </a:lnTo>
                <a:cubicBezTo>
                  <a:pt x="67717" y="22325"/>
                  <a:pt x="68759" y="23366"/>
                  <a:pt x="68759" y="25450"/>
                </a:cubicBezTo>
                <a:cubicBezTo>
                  <a:pt x="68759" y="27534"/>
                  <a:pt x="67717" y="28575"/>
                  <a:pt x="65633" y="28575"/>
                </a:cubicBezTo>
                <a:lnTo>
                  <a:pt x="62954" y="28575"/>
                </a:lnTo>
                <a:cubicBezTo>
                  <a:pt x="57001" y="28575"/>
                  <a:pt x="54025" y="31254"/>
                  <a:pt x="54025" y="36612"/>
                </a:cubicBezTo>
                <a:lnTo>
                  <a:pt x="54025" y="63848"/>
                </a:lnTo>
                <a:cubicBezTo>
                  <a:pt x="54025" y="65931"/>
                  <a:pt x="52983" y="66973"/>
                  <a:pt x="50899" y="66973"/>
                </a:cubicBezTo>
                <a:cubicBezTo>
                  <a:pt x="48816" y="66973"/>
                  <a:pt x="47774" y="65931"/>
                  <a:pt x="47774" y="63848"/>
                </a:cubicBezTo>
                <a:lnTo>
                  <a:pt x="47774" y="36612"/>
                </a:lnTo>
                <a:cubicBezTo>
                  <a:pt x="47774" y="27087"/>
                  <a:pt x="52834" y="22325"/>
                  <a:pt x="62954" y="22325"/>
                </a:cubicBezTo>
                <a:close/>
                <a:moveTo>
                  <a:pt x="68312" y="12948"/>
                </a:moveTo>
                <a:cubicBezTo>
                  <a:pt x="60871" y="12948"/>
                  <a:pt x="54546" y="15553"/>
                  <a:pt x="49337" y="20762"/>
                </a:cubicBezTo>
                <a:cubicBezTo>
                  <a:pt x="44128" y="25971"/>
                  <a:pt x="41523" y="32296"/>
                  <a:pt x="41523" y="39737"/>
                </a:cubicBezTo>
                <a:lnTo>
                  <a:pt x="41523" y="122337"/>
                </a:lnTo>
                <a:cubicBezTo>
                  <a:pt x="41523" y="129778"/>
                  <a:pt x="44128" y="136178"/>
                  <a:pt x="49337" y="141536"/>
                </a:cubicBezTo>
                <a:cubicBezTo>
                  <a:pt x="54546" y="146894"/>
                  <a:pt x="60871" y="149573"/>
                  <a:pt x="68312" y="149573"/>
                </a:cubicBezTo>
                <a:cubicBezTo>
                  <a:pt x="75754" y="149573"/>
                  <a:pt x="82079" y="146894"/>
                  <a:pt x="87288" y="141536"/>
                </a:cubicBezTo>
                <a:cubicBezTo>
                  <a:pt x="92497" y="136178"/>
                  <a:pt x="95101" y="129778"/>
                  <a:pt x="95101" y="122337"/>
                </a:cubicBezTo>
                <a:lnTo>
                  <a:pt x="95101" y="39737"/>
                </a:lnTo>
                <a:cubicBezTo>
                  <a:pt x="95101" y="32296"/>
                  <a:pt x="92497" y="25971"/>
                  <a:pt x="87288" y="20762"/>
                </a:cubicBezTo>
                <a:cubicBezTo>
                  <a:pt x="82079" y="15553"/>
                  <a:pt x="75754" y="12948"/>
                  <a:pt x="68312" y="12948"/>
                </a:cubicBezTo>
                <a:close/>
                <a:moveTo>
                  <a:pt x="68312" y="0"/>
                </a:moveTo>
                <a:cubicBezTo>
                  <a:pt x="79326" y="0"/>
                  <a:pt x="88702" y="3870"/>
                  <a:pt x="96441" y="11609"/>
                </a:cubicBezTo>
                <a:cubicBezTo>
                  <a:pt x="104180" y="19348"/>
                  <a:pt x="108049" y="28724"/>
                  <a:pt x="108049" y="39737"/>
                </a:cubicBezTo>
                <a:lnTo>
                  <a:pt x="108049" y="122337"/>
                </a:lnTo>
                <a:cubicBezTo>
                  <a:pt x="108049" y="133350"/>
                  <a:pt x="104180" y="142726"/>
                  <a:pt x="96441" y="150466"/>
                </a:cubicBezTo>
                <a:cubicBezTo>
                  <a:pt x="88702" y="158205"/>
                  <a:pt x="79326" y="162074"/>
                  <a:pt x="68312" y="162074"/>
                </a:cubicBezTo>
                <a:cubicBezTo>
                  <a:pt x="57299" y="162074"/>
                  <a:pt x="47923" y="158205"/>
                  <a:pt x="40184" y="150466"/>
                </a:cubicBezTo>
                <a:cubicBezTo>
                  <a:pt x="32445" y="142726"/>
                  <a:pt x="28575" y="133350"/>
                  <a:pt x="28575" y="122337"/>
                </a:cubicBezTo>
                <a:lnTo>
                  <a:pt x="28575" y="39737"/>
                </a:lnTo>
                <a:cubicBezTo>
                  <a:pt x="28575" y="28724"/>
                  <a:pt x="32445" y="19348"/>
                  <a:pt x="40184" y="11609"/>
                </a:cubicBezTo>
                <a:cubicBezTo>
                  <a:pt x="47923" y="3870"/>
                  <a:pt x="57299" y="0"/>
                  <a:pt x="68312"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3" name="Freeform 14"/>
          <p:cNvSpPr/>
          <p:nvPr/>
        </p:nvSpPr>
        <p:spPr>
          <a:xfrm>
            <a:off x="7289640" y="1823014"/>
            <a:ext cx="256934" cy="391280"/>
          </a:xfrm>
          <a:custGeom>
            <a:avLst/>
            <a:gdLst/>
            <a:ahLst/>
            <a:cxnLst/>
            <a:rect l="l" t="t" r="r" b="b"/>
            <a:pathLst>
              <a:path w="136624" h="208062">
                <a:moveTo>
                  <a:pt x="68759" y="53132"/>
                </a:moveTo>
                <a:cubicBezTo>
                  <a:pt x="64294" y="53132"/>
                  <a:pt x="60424" y="54769"/>
                  <a:pt x="57150" y="58043"/>
                </a:cubicBezTo>
                <a:cubicBezTo>
                  <a:pt x="53876" y="61317"/>
                  <a:pt x="52239" y="65187"/>
                  <a:pt x="52239" y="69652"/>
                </a:cubicBezTo>
                <a:cubicBezTo>
                  <a:pt x="52239" y="74117"/>
                  <a:pt x="53876" y="77986"/>
                  <a:pt x="57150" y="81260"/>
                </a:cubicBezTo>
                <a:cubicBezTo>
                  <a:pt x="60424" y="84535"/>
                  <a:pt x="64294" y="86172"/>
                  <a:pt x="68759" y="86172"/>
                </a:cubicBezTo>
                <a:cubicBezTo>
                  <a:pt x="73224" y="86172"/>
                  <a:pt x="77093" y="84535"/>
                  <a:pt x="80367" y="81260"/>
                </a:cubicBezTo>
                <a:cubicBezTo>
                  <a:pt x="83642" y="77986"/>
                  <a:pt x="85279" y="74117"/>
                  <a:pt x="85279" y="69652"/>
                </a:cubicBezTo>
                <a:cubicBezTo>
                  <a:pt x="85279" y="65187"/>
                  <a:pt x="83642" y="61317"/>
                  <a:pt x="80367" y="58043"/>
                </a:cubicBezTo>
                <a:cubicBezTo>
                  <a:pt x="77093" y="54769"/>
                  <a:pt x="73224" y="53132"/>
                  <a:pt x="68759" y="53132"/>
                </a:cubicBezTo>
                <a:close/>
                <a:moveTo>
                  <a:pt x="108496" y="52239"/>
                </a:moveTo>
                <a:cubicBezTo>
                  <a:pt x="109984" y="51644"/>
                  <a:pt x="111324" y="52239"/>
                  <a:pt x="112514" y="54025"/>
                </a:cubicBezTo>
                <a:cubicBezTo>
                  <a:pt x="112812" y="54323"/>
                  <a:pt x="112961" y="54769"/>
                  <a:pt x="112961" y="55364"/>
                </a:cubicBezTo>
                <a:cubicBezTo>
                  <a:pt x="112961" y="55960"/>
                  <a:pt x="113110" y="56406"/>
                  <a:pt x="113407" y="56704"/>
                </a:cubicBezTo>
                <a:cubicBezTo>
                  <a:pt x="113407" y="57597"/>
                  <a:pt x="113556" y="58341"/>
                  <a:pt x="113854" y="58936"/>
                </a:cubicBezTo>
                <a:cubicBezTo>
                  <a:pt x="114449" y="61020"/>
                  <a:pt x="113705" y="62359"/>
                  <a:pt x="111621" y="62955"/>
                </a:cubicBezTo>
                <a:lnTo>
                  <a:pt x="110728" y="62955"/>
                </a:lnTo>
                <a:cubicBezTo>
                  <a:pt x="109240" y="62955"/>
                  <a:pt x="108198" y="62062"/>
                  <a:pt x="107603" y="60276"/>
                </a:cubicBezTo>
                <a:cubicBezTo>
                  <a:pt x="107305" y="59680"/>
                  <a:pt x="107156" y="58936"/>
                  <a:pt x="107156" y="58043"/>
                </a:cubicBezTo>
                <a:cubicBezTo>
                  <a:pt x="106859" y="57448"/>
                  <a:pt x="106710" y="57001"/>
                  <a:pt x="106710" y="56704"/>
                </a:cubicBezTo>
                <a:cubicBezTo>
                  <a:pt x="105817" y="54918"/>
                  <a:pt x="106412" y="53430"/>
                  <a:pt x="108496" y="52239"/>
                </a:cubicBezTo>
                <a:close/>
                <a:moveTo>
                  <a:pt x="68759" y="40184"/>
                </a:moveTo>
                <a:cubicBezTo>
                  <a:pt x="76795" y="40184"/>
                  <a:pt x="83642" y="43012"/>
                  <a:pt x="89297" y="48667"/>
                </a:cubicBezTo>
                <a:cubicBezTo>
                  <a:pt x="94952" y="54620"/>
                  <a:pt x="97780" y="61615"/>
                  <a:pt x="97780" y="69652"/>
                </a:cubicBezTo>
                <a:cubicBezTo>
                  <a:pt x="97780" y="77689"/>
                  <a:pt x="94952" y="84535"/>
                  <a:pt x="89297" y="90190"/>
                </a:cubicBezTo>
                <a:cubicBezTo>
                  <a:pt x="83642" y="95846"/>
                  <a:pt x="76795" y="98673"/>
                  <a:pt x="68759" y="98673"/>
                </a:cubicBezTo>
                <a:cubicBezTo>
                  <a:pt x="60722" y="98673"/>
                  <a:pt x="53876" y="95846"/>
                  <a:pt x="48220" y="90190"/>
                </a:cubicBezTo>
                <a:cubicBezTo>
                  <a:pt x="42565" y="84535"/>
                  <a:pt x="39737" y="77689"/>
                  <a:pt x="39737" y="69652"/>
                </a:cubicBezTo>
                <a:cubicBezTo>
                  <a:pt x="39737" y="61615"/>
                  <a:pt x="42565" y="54620"/>
                  <a:pt x="48220" y="48667"/>
                </a:cubicBezTo>
                <a:cubicBezTo>
                  <a:pt x="53876" y="43012"/>
                  <a:pt x="60722" y="40184"/>
                  <a:pt x="68759" y="40184"/>
                </a:cubicBezTo>
                <a:close/>
                <a:moveTo>
                  <a:pt x="73670" y="22771"/>
                </a:moveTo>
                <a:cubicBezTo>
                  <a:pt x="88255" y="24557"/>
                  <a:pt x="99566" y="31701"/>
                  <a:pt x="107603" y="44202"/>
                </a:cubicBezTo>
                <a:cubicBezTo>
                  <a:pt x="108496" y="45988"/>
                  <a:pt x="108198" y="47476"/>
                  <a:pt x="106710" y="48667"/>
                </a:cubicBezTo>
                <a:cubicBezTo>
                  <a:pt x="106412" y="48965"/>
                  <a:pt x="105817" y="49114"/>
                  <a:pt x="104924" y="49114"/>
                </a:cubicBezTo>
                <a:cubicBezTo>
                  <a:pt x="103733" y="49114"/>
                  <a:pt x="102840" y="48667"/>
                  <a:pt x="102245" y="47774"/>
                </a:cubicBezTo>
                <a:cubicBezTo>
                  <a:pt x="95101" y="36761"/>
                  <a:pt x="85279" y="30510"/>
                  <a:pt x="72777" y="29022"/>
                </a:cubicBezTo>
                <a:cubicBezTo>
                  <a:pt x="70396" y="28426"/>
                  <a:pt x="69503" y="27236"/>
                  <a:pt x="70098" y="25450"/>
                </a:cubicBezTo>
                <a:cubicBezTo>
                  <a:pt x="70693" y="23069"/>
                  <a:pt x="71884" y="22176"/>
                  <a:pt x="73670" y="22771"/>
                </a:cubicBezTo>
                <a:close/>
                <a:moveTo>
                  <a:pt x="68312" y="12948"/>
                </a:moveTo>
                <a:cubicBezTo>
                  <a:pt x="52834" y="12948"/>
                  <a:pt x="39737" y="18306"/>
                  <a:pt x="29022" y="29022"/>
                </a:cubicBezTo>
                <a:cubicBezTo>
                  <a:pt x="18306" y="39737"/>
                  <a:pt x="12948" y="52834"/>
                  <a:pt x="12948" y="68312"/>
                </a:cubicBezTo>
                <a:cubicBezTo>
                  <a:pt x="12948" y="76944"/>
                  <a:pt x="18157" y="94357"/>
                  <a:pt x="28575" y="120551"/>
                </a:cubicBezTo>
                <a:cubicBezTo>
                  <a:pt x="38993" y="146745"/>
                  <a:pt x="48220" y="167730"/>
                  <a:pt x="56257" y="183505"/>
                </a:cubicBezTo>
                <a:cubicBezTo>
                  <a:pt x="60424" y="191244"/>
                  <a:pt x="64592" y="195114"/>
                  <a:pt x="68759" y="195114"/>
                </a:cubicBezTo>
                <a:cubicBezTo>
                  <a:pt x="73224" y="195114"/>
                  <a:pt x="77242" y="191244"/>
                  <a:pt x="80814" y="183505"/>
                </a:cubicBezTo>
                <a:cubicBezTo>
                  <a:pt x="88255" y="168920"/>
                  <a:pt x="97259" y="148233"/>
                  <a:pt x="107826" y="121444"/>
                </a:cubicBezTo>
                <a:cubicBezTo>
                  <a:pt x="118393" y="94655"/>
                  <a:pt x="123676" y="76944"/>
                  <a:pt x="123676" y="68312"/>
                </a:cubicBezTo>
                <a:cubicBezTo>
                  <a:pt x="123676" y="52834"/>
                  <a:pt x="118318" y="39737"/>
                  <a:pt x="107603" y="29022"/>
                </a:cubicBezTo>
                <a:cubicBezTo>
                  <a:pt x="96887" y="18306"/>
                  <a:pt x="83790" y="12948"/>
                  <a:pt x="68312" y="12948"/>
                </a:cubicBezTo>
                <a:close/>
                <a:moveTo>
                  <a:pt x="68312" y="0"/>
                </a:moveTo>
                <a:cubicBezTo>
                  <a:pt x="87065" y="0"/>
                  <a:pt x="103138" y="6698"/>
                  <a:pt x="116533" y="20092"/>
                </a:cubicBezTo>
                <a:cubicBezTo>
                  <a:pt x="129927" y="33487"/>
                  <a:pt x="136624" y="49560"/>
                  <a:pt x="136624" y="68312"/>
                </a:cubicBezTo>
                <a:cubicBezTo>
                  <a:pt x="136624" y="78730"/>
                  <a:pt x="131192" y="97706"/>
                  <a:pt x="120328" y="125239"/>
                </a:cubicBezTo>
                <a:cubicBezTo>
                  <a:pt x="109463" y="152772"/>
                  <a:pt x="100161" y="174129"/>
                  <a:pt x="92422" y="189310"/>
                </a:cubicBezTo>
                <a:cubicBezTo>
                  <a:pt x="85874" y="201811"/>
                  <a:pt x="77986" y="208062"/>
                  <a:pt x="68759" y="208062"/>
                </a:cubicBezTo>
                <a:cubicBezTo>
                  <a:pt x="59234" y="208062"/>
                  <a:pt x="51346" y="201811"/>
                  <a:pt x="45095" y="189310"/>
                </a:cubicBezTo>
                <a:cubicBezTo>
                  <a:pt x="36761" y="172641"/>
                  <a:pt x="27161" y="150986"/>
                  <a:pt x="16297" y="124346"/>
                </a:cubicBezTo>
                <a:cubicBezTo>
                  <a:pt x="5432" y="97706"/>
                  <a:pt x="0" y="79028"/>
                  <a:pt x="0" y="68312"/>
                </a:cubicBezTo>
                <a:cubicBezTo>
                  <a:pt x="0" y="49560"/>
                  <a:pt x="6697" y="33487"/>
                  <a:pt x="20092" y="20092"/>
                </a:cubicBezTo>
                <a:cubicBezTo>
                  <a:pt x="33486" y="6698"/>
                  <a:pt x="49560" y="0"/>
                  <a:pt x="68312"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7" name="Freeform 9"/>
          <p:cNvSpPr/>
          <p:nvPr/>
        </p:nvSpPr>
        <p:spPr>
          <a:xfrm>
            <a:off x="4644319" y="4984444"/>
            <a:ext cx="238464" cy="406394"/>
          </a:xfrm>
          <a:custGeom>
            <a:avLst/>
            <a:gdLst/>
            <a:ahLst/>
            <a:cxnLst/>
            <a:rect l="l" t="t" r="r" b="b"/>
            <a:pathLst>
              <a:path w="126802" h="216098">
                <a:moveTo>
                  <a:pt x="86618" y="178594"/>
                </a:moveTo>
                <a:lnTo>
                  <a:pt x="44649" y="196900"/>
                </a:lnTo>
                <a:lnTo>
                  <a:pt x="45095" y="197346"/>
                </a:lnTo>
                <a:lnTo>
                  <a:pt x="45542" y="197346"/>
                </a:lnTo>
                <a:lnTo>
                  <a:pt x="80368" y="197346"/>
                </a:lnTo>
                <a:cubicBezTo>
                  <a:pt x="84535" y="197346"/>
                  <a:pt x="86618" y="195114"/>
                  <a:pt x="86618" y="190649"/>
                </a:cubicBezTo>
                <a:close/>
                <a:moveTo>
                  <a:pt x="86172" y="156716"/>
                </a:moveTo>
                <a:lnTo>
                  <a:pt x="39291" y="177254"/>
                </a:lnTo>
                <a:lnTo>
                  <a:pt x="39291" y="190649"/>
                </a:lnTo>
                <a:lnTo>
                  <a:pt x="39291" y="192435"/>
                </a:lnTo>
                <a:lnTo>
                  <a:pt x="86618" y="171896"/>
                </a:lnTo>
                <a:lnTo>
                  <a:pt x="86618" y="158948"/>
                </a:lnTo>
                <a:cubicBezTo>
                  <a:pt x="86618" y="158055"/>
                  <a:pt x="86470" y="157311"/>
                  <a:pt x="86172" y="156716"/>
                </a:cubicBezTo>
                <a:close/>
                <a:moveTo>
                  <a:pt x="45542" y="152698"/>
                </a:moveTo>
                <a:cubicBezTo>
                  <a:pt x="41375" y="152698"/>
                  <a:pt x="39291" y="154781"/>
                  <a:pt x="39291" y="158948"/>
                </a:cubicBezTo>
                <a:lnTo>
                  <a:pt x="39291" y="170557"/>
                </a:lnTo>
                <a:lnTo>
                  <a:pt x="79921" y="152698"/>
                </a:lnTo>
                <a:close/>
                <a:moveTo>
                  <a:pt x="84386" y="81707"/>
                </a:moveTo>
                <a:cubicBezTo>
                  <a:pt x="85577" y="79921"/>
                  <a:pt x="87065" y="79921"/>
                  <a:pt x="88851" y="81707"/>
                </a:cubicBezTo>
                <a:cubicBezTo>
                  <a:pt x="89744" y="83195"/>
                  <a:pt x="89744" y="84683"/>
                  <a:pt x="88851" y="86171"/>
                </a:cubicBezTo>
                <a:lnTo>
                  <a:pt x="79921" y="94655"/>
                </a:lnTo>
                <a:cubicBezTo>
                  <a:pt x="79624" y="95250"/>
                  <a:pt x="78879" y="95548"/>
                  <a:pt x="77689" y="95548"/>
                </a:cubicBezTo>
                <a:cubicBezTo>
                  <a:pt x="76796" y="95548"/>
                  <a:pt x="76052" y="95250"/>
                  <a:pt x="75456" y="94655"/>
                </a:cubicBezTo>
                <a:cubicBezTo>
                  <a:pt x="73968" y="93166"/>
                  <a:pt x="73968" y="91678"/>
                  <a:pt x="75456" y="90190"/>
                </a:cubicBezTo>
                <a:close/>
                <a:moveTo>
                  <a:pt x="40184" y="81707"/>
                </a:moveTo>
                <a:cubicBezTo>
                  <a:pt x="41970" y="79921"/>
                  <a:pt x="43458" y="79921"/>
                  <a:pt x="44649" y="81707"/>
                </a:cubicBezTo>
                <a:lnTo>
                  <a:pt x="53579" y="90190"/>
                </a:lnTo>
                <a:cubicBezTo>
                  <a:pt x="55067" y="91678"/>
                  <a:pt x="55067" y="93166"/>
                  <a:pt x="53579" y="94655"/>
                </a:cubicBezTo>
                <a:cubicBezTo>
                  <a:pt x="52983" y="95250"/>
                  <a:pt x="52239" y="95548"/>
                  <a:pt x="51346" y="95548"/>
                </a:cubicBezTo>
                <a:cubicBezTo>
                  <a:pt x="50156" y="95548"/>
                  <a:pt x="49411" y="95250"/>
                  <a:pt x="49114" y="94655"/>
                </a:cubicBezTo>
                <a:lnTo>
                  <a:pt x="40184" y="86171"/>
                </a:lnTo>
                <a:cubicBezTo>
                  <a:pt x="39291" y="84683"/>
                  <a:pt x="39291" y="83195"/>
                  <a:pt x="40184" y="81707"/>
                </a:cubicBezTo>
                <a:close/>
                <a:moveTo>
                  <a:pt x="64741" y="73223"/>
                </a:moveTo>
                <a:cubicBezTo>
                  <a:pt x="66824" y="73223"/>
                  <a:pt x="67866" y="74265"/>
                  <a:pt x="67866" y="76349"/>
                </a:cubicBezTo>
                <a:lnTo>
                  <a:pt x="67866" y="92422"/>
                </a:lnTo>
                <a:cubicBezTo>
                  <a:pt x="67866" y="94506"/>
                  <a:pt x="66824" y="95548"/>
                  <a:pt x="64741" y="95548"/>
                </a:cubicBezTo>
                <a:cubicBezTo>
                  <a:pt x="62657" y="95548"/>
                  <a:pt x="61615" y="94506"/>
                  <a:pt x="61615" y="92422"/>
                </a:cubicBezTo>
                <a:lnTo>
                  <a:pt x="61615" y="76349"/>
                </a:lnTo>
                <a:cubicBezTo>
                  <a:pt x="61615" y="74265"/>
                  <a:pt x="62657" y="73223"/>
                  <a:pt x="64741" y="73223"/>
                </a:cubicBezTo>
                <a:close/>
                <a:moveTo>
                  <a:pt x="62062" y="61615"/>
                </a:moveTo>
                <a:cubicBezTo>
                  <a:pt x="63550" y="60126"/>
                  <a:pt x="65038" y="60126"/>
                  <a:pt x="66527" y="61615"/>
                </a:cubicBezTo>
                <a:cubicBezTo>
                  <a:pt x="67122" y="62210"/>
                  <a:pt x="67420" y="62954"/>
                  <a:pt x="67420" y="63847"/>
                </a:cubicBezTo>
                <a:cubicBezTo>
                  <a:pt x="67420" y="64740"/>
                  <a:pt x="67122" y="65484"/>
                  <a:pt x="66527" y="66080"/>
                </a:cubicBezTo>
                <a:cubicBezTo>
                  <a:pt x="65931" y="66675"/>
                  <a:pt x="65187" y="66973"/>
                  <a:pt x="64294" y="66973"/>
                </a:cubicBezTo>
                <a:cubicBezTo>
                  <a:pt x="63401" y="66973"/>
                  <a:pt x="62657" y="66675"/>
                  <a:pt x="62062" y="66080"/>
                </a:cubicBezTo>
                <a:cubicBezTo>
                  <a:pt x="61466" y="65484"/>
                  <a:pt x="61169" y="64740"/>
                  <a:pt x="61169" y="63847"/>
                </a:cubicBezTo>
                <a:cubicBezTo>
                  <a:pt x="61169" y="62954"/>
                  <a:pt x="61466" y="62210"/>
                  <a:pt x="62062" y="61615"/>
                </a:cubicBezTo>
                <a:close/>
                <a:moveTo>
                  <a:pt x="63401" y="12501"/>
                </a:moveTo>
                <a:cubicBezTo>
                  <a:pt x="49709" y="12501"/>
                  <a:pt x="37877" y="17413"/>
                  <a:pt x="27906" y="27235"/>
                </a:cubicBezTo>
                <a:cubicBezTo>
                  <a:pt x="17934" y="37058"/>
                  <a:pt x="12949" y="48964"/>
                  <a:pt x="12949" y="62954"/>
                </a:cubicBezTo>
                <a:cubicBezTo>
                  <a:pt x="12949" y="75456"/>
                  <a:pt x="16372" y="89594"/>
                  <a:pt x="23218" y="105370"/>
                </a:cubicBezTo>
                <a:cubicBezTo>
                  <a:pt x="30064" y="121146"/>
                  <a:pt x="38249" y="132755"/>
                  <a:pt x="47774" y="140196"/>
                </a:cubicBezTo>
                <a:lnTo>
                  <a:pt x="80368" y="140196"/>
                </a:lnTo>
                <a:lnTo>
                  <a:pt x="79921" y="139303"/>
                </a:lnTo>
                <a:cubicBezTo>
                  <a:pt x="89149" y="131862"/>
                  <a:pt x="97111" y="120327"/>
                  <a:pt x="103808" y="104700"/>
                </a:cubicBezTo>
                <a:cubicBezTo>
                  <a:pt x="110505" y="89074"/>
                  <a:pt x="113854" y="75158"/>
                  <a:pt x="113854" y="62954"/>
                </a:cubicBezTo>
                <a:cubicBezTo>
                  <a:pt x="113854" y="48964"/>
                  <a:pt x="108868" y="37058"/>
                  <a:pt x="98897" y="27235"/>
                </a:cubicBezTo>
                <a:cubicBezTo>
                  <a:pt x="88925" y="17413"/>
                  <a:pt x="77093" y="12501"/>
                  <a:pt x="63401" y="12501"/>
                </a:cubicBezTo>
                <a:close/>
                <a:moveTo>
                  <a:pt x="63401" y="0"/>
                </a:moveTo>
                <a:cubicBezTo>
                  <a:pt x="80963" y="0"/>
                  <a:pt x="95920" y="6176"/>
                  <a:pt x="108273" y="18529"/>
                </a:cubicBezTo>
                <a:cubicBezTo>
                  <a:pt x="120626" y="30882"/>
                  <a:pt x="126802" y="45690"/>
                  <a:pt x="126802" y="62954"/>
                </a:cubicBezTo>
                <a:cubicBezTo>
                  <a:pt x="126802" y="75456"/>
                  <a:pt x="123602" y="89743"/>
                  <a:pt x="117203" y="105817"/>
                </a:cubicBezTo>
                <a:cubicBezTo>
                  <a:pt x="110803" y="121890"/>
                  <a:pt x="102692" y="134838"/>
                  <a:pt x="92869" y="144661"/>
                </a:cubicBezTo>
                <a:cubicBezTo>
                  <a:pt x="97334" y="148530"/>
                  <a:pt x="99566" y="153293"/>
                  <a:pt x="99566" y="158948"/>
                </a:cubicBezTo>
                <a:lnTo>
                  <a:pt x="99566" y="190649"/>
                </a:lnTo>
                <a:cubicBezTo>
                  <a:pt x="99566" y="196007"/>
                  <a:pt x="97706" y="200546"/>
                  <a:pt x="93985" y="204267"/>
                </a:cubicBezTo>
                <a:cubicBezTo>
                  <a:pt x="90265" y="207987"/>
                  <a:pt x="85725" y="209848"/>
                  <a:pt x="80368" y="209848"/>
                </a:cubicBezTo>
                <a:lnTo>
                  <a:pt x="75903" y="209848"/>
                </a:lnTo>
                <a:cubicBezTo>
                  <a:pt x="74415" y="214015"/>
                  <a:pt x="71587" y="216098"/>
                  <a:pt x="67420" y="216098"/>
                </a:cubicBezTo>
                <a:lnTo>
                  <a:pt x="58043" y="216098"/>
                </a:lnTo>
                <a:cubicBezTo>
                  <a:pt x="54174" y="216098"/>
                  <a:pt x="51495" y="214015"/>
                  <a:pt x="50007" y="209848"/>
                </a:cubicBezTo>
                <a:lnTo>
                  <a:pt x="45542" y="209848"/>
                </a:lnTo>
                <a:cubicBezTo>
                  <a:pt x="40184" y="209848"/>
                  <a:pt x="35645" y="207987"/>
                  <a:pt x="31924" y="204267"/>
                </a:cubicBezTo>
                <a:cubicBezTo>
                  <a:pt x="28203" y="200546"/>
                  <a:pt x="26343" y="196007"/>
                  <a:pt x="26343" y="190649"/>
                </a:cubicBezTo>
                <a:lnTo>
                  <a:pt x="26343" y="158948"/>
                </a:lnTo>
                <a:cubicBezTo>
                  <a:pt x="26343" y="152995"/>
                  <a:pt x="28724" y="148084"/>
                  <a:pt x="33487" y="144214"/>
                </a:cubicBezTo>
                <a:cubicBezTo>
                  <a:pt x="23664" y="134392"/>
                  <a:pt x="15627" y="121592"/>
                  <a:pt x="9377" y="105817"/>
                </a:cubicBezTo>
                <a:cubicBezTo>
                  <a:pt x="3126" y="90041"/>
                  <a:pt x="0" y="75753"/>
                  <a:pt x="0" y="62954"/>
                </a:cubicBezTo>
                <a:cubicBezTo>
                  <a:pt x="0" y="45690"/>
                  <a:pt x="6177" y="30882"/>
                  <a:pt x="18530" y="18529"/>
                </a:cubicBezTo>
                <a:cubicBezTo>
                  <a:pt x="30882" y="6176"/>
                  <a:pt x="45840" y="0"/>
                  <a:pt x="63401" y="0"/>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
        <p:nvSpPr>
          <p:cNvPr id="168" name="Freeform 36"/>
          <p:cNvSpPr/>
          <p:nvPr/>
        </p:nvSpPr>
        <p:spPr>
          <a:xfrm>
            <a:off x="7289640" y="4996444"/>
            <a:ext cx="401569" cy="395066"/>
          </a:xfrm>
          <a:custGeom>
            <a:avLst/>
            <a:gdLst/>
            <a:ahLst/>
            <a:cxnLst/>
            <a:rect l="l" t="t" r="r" b="b"/>
            <a:pathLst>
              <a:path w="213533" h="210075">
                <a:moveTo>
                  <a:pt x="47384" y="143660"/>
                </a:moveTo>
                <a:cubicBezTo>
                  <a:pt x="48128" y="143735"/>
                  <a:pt x="48872" y="144144"/>
                  <a:pt x="49616" y="144888"/>
                </a:cubicBezTo>
                <a:lnTo>
                  <a:pt x="67922" y="164534"/>
                </a:lnTo>
                <a:cubicBezTo>
                  <a:pt x="69410" y="166022"/>
                  <a:pt x="69410" y="167510"/>
                  <a:pt x="67922" y="168998"/>
                </a:cubicBezTo>
                <a:cubicBezTo>
                  <a:pt x="67327" y="169594"/>
                  <a:pt x="66583" y="169891"/>
                  <a:pt x="65690" y="169891"/>
                </a:cubicBezTo>
                <a:cubicBezTo>
                  <a:pt x="65094" y="169891"/>
                  <a:pt x="64350" y="169445"/>
                  <a:pt x="63457" y="168552"/>
                </a:cubicBezTo>
                <a:lnTo>
                  <a:pt x="44705" y="148907"/>
                </a:lnTo>
                <a:cubicBezTo>
                  <a:pt x="44110" y="148609"/>
                  <a:pt x="43886" y="147939"/>
                  <a:pt x="44035" y="146897"/>
                </a:cubicBezTo>
                <a:cubicBezTo>
                  <a:pt x="44184" y="145856"/>
                  <a:pt x="44556" y="145037"/>
                  <a:pt x="45151" y="144442"/>
                </a:cubicBezTo>
                <a:cubicBezTo>
                  <a:pt x="45896" y="143846"/>
                  <a:pt x="46640" y="143586"/>
                  <a:pt x="47384" y="143660"/>
                </a:cubicBezTo>
                <a:close/>
                <a:moveTo>
                  <a:pt x="54974" y="104928"/>
                </a:moveTo>
                <a:cubicBezTo>
                  <a:pt x="55718" y="104928"/>
                  <a:pt x="56462" y="105300"/>
                  <a:pt x="57206" y="106044"/>
                </a:cubicBezTo>
                <a:cubicBezTo>
                  <a:pt x="58992" y="107235"/>
                  <a:pt x="58992" y="108723"/>
                  <a:pt x="57206" y="110509"/>
                </a:cubicBezTo>
                <a:lnTo>
                  <a:pt x="54974" y="112741"/>
                </a:lnTo>
                <a:cubicBezTo>
                  <a:pt x="54379" y="113337"/>
                  <a:pt x="53635" y="113634"/>
                  <a:pt x="52742" y="113634"/>
                </a:cubicBezTo>
                <a:cubicBezTo>
                  <a:pt x="51849" y="113634"/>
                  <a:pt x="51105" y="113337"/>
                  <a:pt x="50509" y="112741"/>
                </a:cubicBezTo>
                <a:cubicBezTo>
                  <a:pt x="48723" y="110955"/>
                  <a:pt x="48723" y="109467"/>
                  <a:pt x="50509" y="108277"/>
                </a:cubicBezTo>
                <a:lnTo>
                  <a:pt x="52742" y="106044"/>
                </a:lnTo>
                <a:cubicBezTo>
                  <a:pt x="53486" y="105300"/>
                  <a:pt x="54230" y="104928"/>
                  <a:pt x="54974" y="104928"/>
                </a:cubicBezTo>
                <a:close/>
                <a:moveTo>
                  <a:pt x="87567" y="73562"/>
                </a:moveTo>
                <a:cubicBezTo>
                  <a:pt x="88312" y="73637"/>
                  <a:pt x="89056" y="74046"/>
                  <a:pt x="89800" y="74790"/>
                </a:cubicBezTo>
                <a:cubicBezTo>
                  <a:pt x="90990" y="75981"/>
                  <a:pt x="90990" y="77469"/>
                  <a:pt x="89800" y="79255"/>
                </a:cubicBezTo>
                <a:lnTo>
                  <a:pt x="68369" y="99347"/>
                </a:lnTo>
                <a:cubicBezTo>
                  <a:pt x="67773" y="99942"/>
                  <a:pt x="67029" y="100240"/>
                  <a:pt x="66136" y="100240"/>
                </a:cubicBezTo>
                <a:cubicBezTo>
                  <a:pt x="65243" y="100240"/>
                  <a:pt x="64499" y="99793"/>
                  <a:pt x="63904" y="98900"/>
                </a:cubicBezTo>
                <a:cubicBezTo>
                  <a:pt x="62118" y="97710"/>
                  <a:pt x="62118" y="96221"/>
                  <a:pt x="63904" y="94436"/>
                </a:cubicBezTo>
                <a:lnTo>
                  <a:pt x="85335" y="74344"/>
                </a:lnTo>
                <a:cubicBezTo>
                  <a:pt x="86079" y="73748"/>
                  <a:pt x="86823" y="73488"/>
                  <a:pt x="87567" y="73562"/>
                </a:cubicBezTo>
                <a:close/>
                <a:moveTo>
                  <a:pt x="140029" y="50680"/>
                </a:moveTo>
                <a:cubicBezTo>
                  <a:pt x="140773" y="50680"/>
                  <a:pt x="141443" y="51127"/>
                  <a:pt x="142039" y="52019"/>
                </a:cubicBezTo>
                <a:lnTo>
                  <a:pt x="149182" y="59610"/>
                </a:lnTo>
                <a:lnTo>
                  <a:pt x="156772" y="52466"/>
                </a:lnTo>
                <a:cubicBezTo>
                  <a:pt x="158558" y="50680"/>
                  <a:pt x="160047" y="50680"/>
                  <a:pt x="161237" y="52466"/>
                </a:cubicBezTo>
                <a:cubicBezTo>
                  <a:pt x="163023" y="54252"/>
                  <a:pt x="163023" y="55740"/>
                  <a:pt x="161237" y="56931"/>
                </a:cubicBezTo>
                <a:lnTo>
                  <a:pt x="153647" y="64075"/>
                </a:lnTo>
                <a:lnTo>
                  <a:pt x="160791" y="71665"/>
                </a:lnTo>
                <a:cubicBezTo>
                  <a:pt x="162577" y="73451"/>
                  <a:pt x="162577" y="74939"/>
                  <a:pt x="160791" y="76130"/>
                </a:cubicBezTo>
                <a:cubicBezTo>
                  <a:pt x="160196" y="76725"/>
                  <a:pt x="159451" y="77023"/>
                  <a:pt x="158558" y="77023"/>
                </a:cubicBezTo>
                <a:cubicBezTo>
                  <a:pt x="157665" y="77023"/>
                  <a:pt x="156921" y="76725"/>
                  <a:pt x="156326" y="76130"/>
                </a:cubicBezTo>
                <a:lnTo>
                  <a:pt x="149182" y="68539"/>
                </a:lnTo>
                <a:lnTo>
                  <a:pt x="141592" y="75683"/>
                </a:lnTo>
                <a:cubicBezTo>
                  <a:pt x="140401" y="76278"/>
                  <a:pt x="139657" y="76576"/>
                  <a:pt x="139360" y="76576"/>
                </a:cubicBezTo>
                <a:cubicBezTo>
                  <a:pt x="138467" y="76576"/>
                  <a:pt x="137722" y="76278"/>
                  <a:pt x="137127" y="75683"/>
                </a:cubicBezTo>
                <a:cubicBezTo>
                  <a:pt x="135341" y="73897"/>
                  <a:pt x="135341" y="72409"/>
                  <a:pt x="137127" y="71218"/>
                </a:cubicBezTo>
                <a:lnTo>
                  <a:pt x="144717" y="64075"/>
                </a:lnTo>
                <a:lnTo>
                  <a:pt x="137574" y="56484"/>
                </a:lnTo>
                <a:cubicBezTo>
                  <a:pt x="135788" y="54698"/>
                  <a:pt x="135788" y="53210"/>
                  <a:pt x="137574" y="52019"/>
                </a:cubicBezTo>
                <a:cubicBezTo>
                  <a:pt x="138467" y="51127"/>
                  <a:pt x="139285" y="50680"/>
                  <a:pt x="140029" y="50680"/>
                </a:cubicBezTo>
                <a:close/>
                <a:moveTo>
                  <a:pt x="135564" y="13622"/>
                </a:moveTo>
                <a:cubicBezTo>
                  <a:pt x="133332" y="13622"/>
                  <a:pt x="129090" y="16598"/>
                  <a:pt x="122840" y="22552"/>
                </a:cubicBezTo>
                <a:lnTo>
                  <a:pt x="113910" y="31481"/>
                </a:lnTo>
                <a:cubicBezTo>
                  <a:pt x="113910" y="31779"/>
                  <a:pt x="113612" y="32225"/>
                  <a:pt x="113017" y="32821"/>
                </a:cubicBezTo>
                <a:lnTo>
                  <a:pt x="21488" y="121225"/>
                </a:lnTo>
                <a:cubicBezTo>
                  <a:pt x="15535" y="127178"/>
                  <a:pt x="12632" y="131419"/>
                  <a:pt x="12781" y="133949"/>
                </a:cubicBezTo>
                <a:cubicBezTo>
                  <a:pt x="12930" y="136479"/>
                  <a:pt x="16279" y="141019"/>
                  <a:pt x="22827" y="147567"/>
                </a:cubicBezTo>
                <a:lnTo>
                  <a:pt x="63011" y="188197"/>
                </a:lnTo>
                <a:cubicBezTo>
                  <a:pt x="69857" y="194448"/>
                  <a:pt x="74173" y="197573"/>
                  <a:pt x="75959" y="197573"/>
                </a:cubicBezTo>
                <a:cubicBezTo>
                  <a:pt x="78638" y="197573"/>
                  <a:pt x="82954" y="194597"/>
                  <a:pt x="88907" y="188644"/>
                </a:cubicBezTo>
                <a:lnTo>
                  <a:pt x="97837" y="179714"/>
                </a:lnTo>
                <a:cubicBezTo>
                  <a:pt x="97837" y="179416"/>
                  <a:pt x="98134" y="178970"/>
                  <a:pt x="98730" y="178375"/>
                </a:cubicBezTo>
                <a:lnTo>
                  <a:pt x="190259" y="89971"/>
                </a:lnTo>
                <a:cubicBezTo>
                  <a:pt x="196212" y="84018"/>
                  <a:pt x="199114" y="79776"/>
                  <a:pt x="198965" y="77246"/>
                </a:cubicBezTo>
                <a:cubicBezTo>
                  <a:pt x="198816" y="74716"/>
                  <a:pt x="195468" y="70177"/>
                  <a:pt x="188919" y="63628"/>
                </a:cubicBezTo>
                <a:lnTo>
                  <a:pt x="148736" y="22998"/>
                </a:lnTo>
                <a:cubicBezTo>
                  <a:pt x="142187" y="16747"/>
                  <a:pt x="137797" y="13622"/>
                  <a:pt x="135564" y="13622"/>
                </a:cubicBezTo>
                <a:close/>
                <a:moveTo>
                  <a:pt x="178427" y="12729"/>
                </a:moveTo>
                <a:cubicBezTo>
                  <a:pt x="175302" y="12729"/>
                  <a:pt x="170762" y="15557"/>
                  <a:pt x="164809" y="21212"/>
                </a:cubicBezTo>
                <a:lnTo>
                  <a:pt x="191598" y="48448"/>
                </a:lnTo>
                <a:cubicBezTo>
                  <a:pt x="197551" y="42197"/>
                  <a:pt x="200602" y="37583"/>
                  <a:pt x="200751" y="34607"/>
                </a:cubicBezTo>
                <a:cubicBezTo>
                  <a:pt x="200900" y="31630"/>
                  <a:pt x="197998" y="27314"/>
                  <a:pt x="192045" y="21659"/>
                </a:cubicBezTo>
                <a:cubicBezTo>
                  <a:pt x="186092" y="15705"/>
                  <a:pt x="181552" y="12729"/>
                  <a:pt x="178427" y="12729"/>
                </a:cubicBezTo>
                <a:close/>
                <a:moveTo>
                  <a:pt x="178650" y="4"/>
                </a:moveTo>
                <a:cubicBezTo>
                  <a:pt x="185496" y="153"/>
                  <a:pt x="193087" y="4394"/>
                  <a:pt x="201421" y="12729"/>
                </a:cubicBezTo>
                <a:cubicBezTo>
                  <a:pt x="210053" y="22552"/>
                  <a:pt x="214071" y="30365"/>
                  <a:pt x="213476" y="36169"/>
                </a:cubicBezTo>
                <a:cubicBezTo>
                  <a:pt x="212881" y="41974"/>
                  <a:pt x="208565" y="49043"/>
                  <a:pt x="200528" y="57377"/>
                </a:cubicBezTo>
                <a:cubicBezTo>
                  <a:pt x="207672" y="64521"/>
                  <a:pt x="211392" y="70921"/>
                  <a:pt x="211690" y="76576"/>
                </a:cubicBezTo>
                <a:cubicBezTo>
                  <a:pt x="211988" y="83125"/>
                  <a:pt x="207821" y="90566"/>
                  <a:pt x="199189" y="98900"/>
                </a:cubicBezTo>
                <a:lnTo>
                  <a:pt x="190259" y="107830"/>
                </a:lnTo>
                <a:cubicBezTo>
                  <a:pt x="190259" y="108128"/>
                  <a:pt x="189961" y="108574"/>
                  <a:pt x="189366" y="109169"/>
                </a:cubicBezTo>
                <a:lnTo>
                  <a:pt x="97837" y="197573"/>
                </a:lnTo>
                <a:cubicBezTo>
                  <a:pt x="89502" y="205908"/>
                  <a:pt x="82210" y="210075"/>
                  <a:pt x="75959" y="210075"/>
                </a:cubicBezTo>
                <a:cubicBezTo>
                  <a:pt x="70601" y="210075"/>
                  <a:pt x="63308" y="205759"/>
                  <a:pt x="54081" y="197127"/>
                </a:cubicBezTo>
                <a:lnTo>
                  <a:pt x="13897" y="156497"/>
                </a:lnTo>
                <a:cubicBezTo>
                  <a:pt x="5265" y="147865"/>
                  <a:pt x="652" y="140721"/>
                  <a:pt x="56" y="135066"/>
                </a:cubicBezTo>
                <a:cubicBezTo>
                  <a:pt x="-539" y="129410"/>
                  <a:pt x="3628" y="121820"/>
                  <a:pt x="12558" y="112295"/>
                </a:cubicBezTo>
                <a:lnTo>
                  <a:pt x="21488" y="103365"/>
                </a:lnTo>
                <a:cubicBezTo>
                  <a:pt x="21488" y="103068"/>
                  <a:pt x="21785" y="102621"/>
                  <a:pt x="22381" y="102026"/>
                </a:cubicBezTo>
                <a:lnTo>
                  <a:pt x="113910" y="13622"/>
                </a:lnTo>
                <a:cubicBezTo>
                  <a:pt x="122244" y="5287"/>
                  <a:pt x="129239" y="1046"/>
                  <a:pt x="134895" y="897"/>
                </a:cubicBezTo>
                <a:cubicBezTo>
                  <a:pt x="140550" y="748"/>
                  <a:pt x="147545" y="4543"/>
                  <a:pt x="155880" y="12282"/>
                </a:cubicBezTo>
                <a:cubicBezTo>
                  <a:pt x="164214" y="3948"/>
                  <a:pt x="171804" y="-145"/>
                  <a:pt x="178650" y="4"/>
                </a:cubicBezTo>
                <a:close/>
              </a:path>
            </a:pathLst>
          </a:custGeom>
          <a:solidFill>
            <a:schemeClr val="bg1"/>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endParaRPr lang="en-US" sz="1125"/>
          </a:p>
        </p:txBody>
      </p:sp>
    </p:spTree>
    <p:extLst>
      <p:ext uri="{BB962C8B-B14F-4D97-AF65-F5344CB8AC3E}">
        <p14:creationId xmlns:p14="http://schemas.microsoft.com/office/powerpoint/2010/main" val="16496606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737225" y="1142954"/>
            <a:ext cx="1422400" cy="49911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组合 23"/>
          <p:cNvGrpSpPr/>
          <p:nvPr/>
        </p:nvGrpSpPr>
        <p:grpSpPr>
          <a:xfrm>
            <a:off x="617964" y="1307683"/>
            <a:ext cx="1142097" cy="4643454"/>
            <a:chOff x="617964" y="1529063"/>
            <a:chExt cx="1142097" cy="4643454"/>
          </a:xfrm>
        </p:grpSpPr>
        <p:grpSp>
          <p:nvGrpSpPr>
            <p:cNvPr id="10" name="组合 9"/>
            <p:cNvGrpSpPr/>
            <p:nvPr/>
          </p:nvGrpSpPr>
          <p:grpSpPr>
            <a:xfrm>
              <a:off x="623888" y="1529063"/>
              <a:ext cx="1127472" cy="1127472"/>
              <a:chOff x="940285" y="1529063"/>
              <a:chExt cx="1127472" cy="1127472"/>
            </a:xfrm>
          </p:grpSpPr>
          <p:sp>
            <p:nvSpPr>
              <p:cNvPr id="11" name="弧形 10"/>
              <p:cNvSpPr/>
              <p:nvPr/>
            </p:nvSpPr>
            <p:spPr>
              <a:xfrm>
                <a:off x="1023772" y="1603849"/>
                <a:ext cx="977900" cy="977900"/>
              </a:xfrm>
              <a:prstGeom prst="arc">
                <a:avLst>
                  <a:gd name="adj1" fmla="val 16200000"/>
                  <a:gd name="adj2" fmla="val 11677252"/>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弧形 11"/>
              <p:cNvSpPr/>
              <p:nvPr/>
            </p:nvSpPr>
            <p:spPr>
              <a:xfrm>
                <a:off x="940285" y="1529063"/>
                <a:ext cx="1127472" cy="1127472"/>
              </a:xfrm>
              <a:prstGeom prst="arc">
                <a:avLst>
                  <a:gd name="adj1" fmla="val 19110524"/>
                  <a:gd name="adj2" fmla="val 9339045"/>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3" name="组合 12"/>
            <p:cNvGrpSpPr/>
            <p:nvPr/>
          </p:nvGrpSpPr>
          <p:grpSpPr>
            <a:xfrm>
              <a:off x="632589" y="3315584"/>
              <a:ext cx="1127472" cy="1127472"/>
              <a:chOff x="940285" y="1529063"/>
              <a:chExt cx="1127472" cy="1127472"/>
            </a:xfrm>
          </p:grpSpPr>
          <p:sp>
            <p:nvSpPr>
              <p:cNvPr id="14" name="弧形 13"/>
              <p:cNvSpPr/>
              <p:nvPr/>
            </p:nvSpPr>
            <p:spPr>
              <a:xfrm>
                <a:off x="1023772" y="1603849"/>
                <a:ext cx="977900" cy="977900"/>
              </a:xfrm>
              <a:prstGeom prst="arc">
                <a:avLst>
                  <a:gd name="adj1" fmla="val 16200000"/>
                  <a:gd name="adj2" fmla="val 11677252"/>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弧形 14"/>
              <p:cNvSpPr/>
              <p:nvPr/>
            </p:nvSpPr>
            <p:spPr>
              <a:xfrm>
                <a:off x="940285" y="1529063"/>
                <a:ext cx="1127472" cy="1127472"/>
              </a:xfrm>
              <a:prstGeom prst="arc">
                <a:avLst>
                  <a:gd name="adj1" fmla="val 19110524"/>
                  <a:gd name="adj2" fmla="val 9339045"/>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16" name="组合 15"/>
            <p:cNvGrpSpPr/>
            <p:nvPr/>
          </p:nvGrpSpPr>
          <p:grpSpPr>
            <a:xfrm>
              <a:off x="617964" y="5045045"/>
              <a:ext cx="1127472" cy="1127472"/>
              <a:chOff x="842173" y="1527473"/>
              <a:chExt cx="1127472" cy="1127472"/>
            </a:xfrm>
          </p:grpSpPr>
          <p:sp>
            <p:nvSpPr>
              <p:cNvPr id="17" name="弧形 16"/>
              <p:cNvSpPr/>
              <p:nvPr/>
            </p:nvSpPr>
            <p:spPr>
              <a:xfrm>
                <a:off x="934887" y="1602259"/>
                <a:ext cx="977900" cy="977900"/>
              </a:xfrm>
              <a:prstGeom prst="arc">
                <a:avLst>
                  <a:gd name="adj1" fmla="val 16200000"/>
                  <a:gd name="adj2" fmla="val 11677252"/>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弧形 17"/>
              <p:cNvSpPr/>
              <p:nvPr/>
            </p:nvSpPr>
            <p:spPr>
              <a:xfrm>
                <a:off x="842173" y="1527473"/>
                <a:ext cx="1127472" cy="1127472"/>
              </a:xfrm>
              <a:prstGeom prst="arc">
                <a:avLst>
                  <a:gd name="adj1" fmla="val 19110524"/>
                  <a:gd name="adj2" fmla="val 9339045"/>
                </a:avLst>
              </a:prstGeom>
              <a:ln>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9" name="playing_167162"/>
            <p:cNvSpPr>
              <a:spLocks noChangeAspect="1"/>
            </p:cNvSpPr>
            <p:nvPr/>
          </p:nvSpPr>
          <p:spPr bwMode="auto">
            <a:xfrm>
              <a:off x="965127" y="5342239"/>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accent4"/>
            </a:solidFill>
            <a:ln>
              <a:noFill/>
            </a:ln>
          </p:spPr>
        </p:sp>
        <p:sp>
          <p:nvSpPr>
            <p:cNvPr id="20" name="volleyball-player-motion_72923"/>
            <p:cNvSpPr>
              <a:spLocks noChangeAspect="1"/>
            </p:cNvSpPr>
            <p:nvPr/>
          </p:nvSpPr>
          <p:spPr bwMode="auto">
            <a:xfrm>
              <a:off x="954288" y="1812940"/>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accent1"/>
            </a:solidFill>
            <a:ln>
              <a:noFill/>
            </a:ln>
          </p:spPr>
        </p:sp>
        <p:sp>
          <p:nvSpPr>
            <p:cNvPr id="21" name="shovel_289812"/>
            <p:cNvSpPr>
              <a:spLocks noChangeAspect="1"/>
            </p:cNvSpPr>
            <p:nvPr/>
          </p:nvSpPr>
          <p:spPr bwMode="auto">
            <a:xfrm>
              <a:off x="954288" y="3591995"/>
              <a:ext cx="609685" cy="574650"/>
            </a:xfrm>
            <a:custGeom>
              <a:avLst/>
              <a:gdLst>
                <a:gd name="connsiteX0" fmla="*/ 284732 w 607601"/>
                <a:gd name="connsiteY0" fmla="*/ 384158 h 572686"/>
                <a:gd name="connsiteX1" fmla="*/ 312464 w 607601"/>
                <a:gd name="connsiteY1" fmla="*/ 406035 h 572686"/>
                <a:gd name="connsiteX2" fmla="*/ 285532 w 607601"/>
                <a:gd name="connsiteY2" fmla="*/ 387893 h 572686"/>
                <a:gd name="connsiteX3" fmla="*/ 115779 w 607601"/>
                <a:gd name="connsiteY3" fmla="*/ 251425 h 572686"/>
                <a:gd name="connsiteX4" fmla="*/ 267889 w 607601"/>
                <a:gd name="connsiteY4" fmla="*/ 371027 h 572686"/>
                <a:gd name="connsiteX5" fmla="*/ 275010 w 607601"/>
                <a:gd name="connsiteY5" fmla="*/ 387199 h 572686"/>
                <a:gd name="connsiteX6" fmla="*/ 277413 w 607601"/>
                <a:gd name="connsiteY6" fmla="*/ 397684 h 572686"/>
                <a:gd name="connsiteX7" fmla="*/ 281062 w 607601"/>
                <a:gd name="connsiteY7" fmla="*/ 504668 h 572686"/>
                <a:gd name="connsiteX8" fmla="*/ 247240 w 607601"/>
                <a:gd name="connsiteY8" fmla="*/ 532836 h 572686"/>
                <a:gd name="connsiteX9" fmla="*/ 235491 w 607601"/>
                <a:gd name="connsiteY9" fmla="*/ 565979 h 572686"/>
                <a:gd name="connsiteX10" fmla="*/ 225434 w 607601"/>
                <a:gd name="connsiteY10" fmla="*/ 545187 h 572686"/>
                <a:gd name="connsiteX11" fmla="*/ 220716 w 607601"/>
                <a:gd name="connsiteY11" fmla="*/ 405059 h 572686"/>
                <a:gd name="connsiteX12" fmla="*/ 182177 w 607601"/>
                <a:gd name="connsiteY12" fmla="*/ 317801 h 572686"/>
                <a:gd name="connsiteX13" fmla="*/ 155119 w 607601"/>
                <a:gd name="connsiteY13" fmla="*/ 302429 h 572686"/>
                <a:gd name="connsiteX14" fmla="*/ 141413 w 607601"/>
                <a:gd name="connsiteY14" fmla="*/ 402482 h 572686"/>
                <a:gd name="connsiteX15" fmla="*/ 137763 w 607601"/>
                <a:gd name="connsiteY15" fmla="*/ 412967 h 572686"/>
                <a:gd name="connsiteX16" fmla="*/ 53119 w 607601"/>
                <a:gd name="connsiteY16" fmla="*/ 558515 h 572686"/>
                <a:gd name="connsiteX17" fmla="*/ 14135 w 607601"/>
                <a:gd name="connsiteY17" fmla="*/ 568823 h 572686"/>
                <a:gd name="connsiteX18" fmla="*/ 3810 w 607601"/>
                <a:gd name="connsiteY18" fmla="*/ 529992 h 572686"/>
                <a:gd name="connsiteX19" fmla="*/ 85695 w 607601"/>
                <a:gd name="connsiteY19" fmla="*/ 389242 h 572686"/>
                <a:gd name="connsiteX20" fmla="*/ 98957 w 607601"/>
                <a:gd name="connsiteY20" fmla="*/ 293188 h 572686"/>
                <a:gd name="connsiteX21" fmla="*/ 115779 w 607601"/>
                <a:gd name="connsiteY21" fmla="*/ 251425 h 572686"/>
                <a:gd name="connsiteX22" fmla="*/ 114980 w 607601"/>
                <a:gd name="connsiteY22" fmla="*/ 190244 h 572686"/>
                <a:gd name="connsiteX23" fmla="*/ 411985 w 607601"/>
                <a:gd name="connsiteY23" fmla="*/ 423821 h 572686"/>
                <a:gd name="connsiteX24" fmla="*/ 423111 w 607601"/>
                <a:gd name="connsiteY24" fmla="*/ 414489 h 572686"/>
                <a:gd name="connsiteX25" fmla="*/ 494225 w 607601"/>
                <a:gd name="connsiteY25" fmla="*/ 420355 h 572686"/>
                <a:gd name="connsiteX26" fmla="*/ 604056 w 607601"/>
                <a:gd name="connsiteY26" fmla="*/ 548253 h 572686"/>
                <a:gd name="connsiteX27" fmla="*/ 593108 w 607601"/>
                <a:gd name="connsiteY27" fmla="*/ 572073 h 572686"/>
                <a:gd name="connsiteX28" fmla="*/ 269312 w 607601"/>
                <a:gd name="connsiteY28" fmla="*/ 572073 h 572686"/>
                <a:gd name="connsiteX29" fmla="*/ 261213 w 607601"/>
                <a:gd name="connsiteY29" fmla="*/ 549586 h 572686"/>
                <a:gd name="connsiteX30" fmla="*/ 390625 w 607601"/>
                <a:gd name="connsiteY30" fmla="*/ 441597 h 572686"/>
                <a:gd name="connsiteX31" fmla="*/ 94064 w 607601"/>
                <a:gd name="connsiteY31" fmla="*/ 208376 h 572686"/>
                <a:gd name="connsiteX32" fmla="*/ 21703 w 607601"/>
                <a:gd name="connsiteY32" fmla="*/ 121914 h 572686"/>
                <a:gd name="connsiteX33" fmla="*/ 31674 w 607601"/>
                <a:gd name="connsiteY33" fmla="*/ 124725 h 572686"/>
                <a:gd name="connsiteX34" fmla="*/ 38247 w 607601"/>
                <a:gd name="connsiteY34" fmla="*/ 129882 h 572686"/>
                <a:gd name="connsiteX35" fmla="*/ 18793 w 607601"/>
                <a:gd name="connsiteY35" fmla="*/ 149175 h 572686"/>
                <a:gd name="connsiteX36" fmla="*/ 14885 w 607601"/>
                <a:gd name="connsiteY36" fmla="*/ 146063 h 572686"/>
                <a:gd name="connsiteX37" fmla="*/ 12664 w 607601"/>
                <a:gd name="connsiteY37" fmla="*/ 127037 h 572686"/>
                <a:gd name="connsiteX38" fmla="*/ 21703 w 607601"/>
                <a:gd name="connsiteY38" fmla="*/ 121914 h 572686"/>
                <a:gd name="connsiteX39" fmla="*/ 139094 w 607601"/>
                <a:gd name="connsiteY39" fmla="*/ 88152 h 572686"/>
                <a:gd name="connsiteX40" fmla="*/ 238064 w 607601"/>
                <a:gd name="connsiteY40" fmla="*/ 115523 h 572686"/>
                <a:gd name="connsiteX41" fmla="*/ 207002 w 607601"/>
                <a:gd name="connsiteY41" fmla="*/ 98549 h 572686"/>
                <a:gd name="connsiteX42" fmla="*/ 245540 w 607601"/>
                <a:gd name="connsiteY42" fmla="*/ 97039 h 572686"/>
                <a:gd name="connsiteX43" fmla="*/ 302056 w 607601"/>
                <a:gd name="connsiteY43" fmla="*/ 129120 h 572686"/>
                <a:gd name="connsiteX44" fmla="*/ 315762 w 607601"/>
                <a:gd name="connsiteY44" fmla="*/ 178708 h 572686"/>
                <a:gd name="connsiteX45" fmla="*/ 294401 w 607601"/>
                <a:gd name="connsiteY45" fmla="*/ 216299 h 572686"/>
                <a:gd name="connsiteX46" fmla="*/ 319945 w 607601"/>
                <a:gd name="connsiteY46" fmla="*/ 325518 h 572686"/>
                <a:gd name="connsiteX47" fmla="*/ 264141 w 607601"/>
                <a:gd name="connsiteY47" fmla="*/ 281617 h 572686"/>
                <a:gd name="connsiteX48" fmla="*/ 257466 w 607601"/>
                <a:gd name="connsiteY48" fmla="*/ 251402 h 572686"/>
                <a:gd name="connsiteX49" fmla="*/ 250168 w 607601"/>
                <a:gd name="connsiteY49" fmla="*/ 270598 h 572686"/>
                <a:gd name="connsiteX50" fmla="*/ 149774 w 607601"/>
                <a:gd name="connsiteY50" fmla="*/ 191683 h 572686"/>
                <a:gd name="connsiteX51" fmla="*/ 166328 w 607601"/>
                <a:gd name="connsiteY51" fmla="*/ 162623 h 572686"/>
                <a:gd name="connsiteX52" fmla="*/ 228273 w 607601"/>
                <a:gd name="connsiteY52" fmla="*/ 163512 h 572686"/>
                <a:gd name="connsiteX53" fmla="*/ 138649 w 607601"/>
                <a:gd name="connsiteY53" fmla="*/ 138718 h 572686"/>
                <a:gd name="connsiteX54" fmla="*/ 74746 w 607601"/>
                <a:gd name="connsiteY54" fmla="*/ 194082 h 572686"/>
                <a:gd name="connsiteX55" fmla="*/ 40213 w 607601"/>
                <a:gd name="connsiteY55" fmla="*/ 191594 h 572686"/>
                <a:gd name="connsiteX56" fmla="*/ 42705 w 607601"/>
                <a:gd name="connsiteY56" fmla="*/ 157113 h 572686"/>
                <a:gd name="connsiteX57" fmla="*/ 116576 w 607601"/>
                <a:gd name="connsiteY57" fmla="*/ 93306 h 572686"/>
                <a:gd name="connsiteX58" fmla="*/ 139094 w 607601"/>
                <a:gd name="connsiteY58" fmla="*/ 88152 h 572686"/>
                <a:gd name="connsiteX59" fmla="*/ 318251 w 607601"/>
                <a:gd name="connsiteY59" fmla="*/ 0 h 572686"/>
                <a:gd name="connsiteX60" fmla="*/ 372234 w 607601"/>
                <a:gd name="connsiteY60" fmla="*/ 53877 h 572686"/>
                <a:gd name="connsiteX61" fmla="*/ 318251 w 607601"/>
                <a:gd name="connsiteY61" fmla="*/ 107754 h 572686"/>
                <a:gd name="connsiteX62" fmla="*/ 264268 w 607601"/>
                <a:gd name="connsiteY62" fmla="*/ 53877 h 572686"/>
                <a:gd name="connsiteX63" fmla="*/ 318251 w 607601"/>
                <a:gd name="connsiteY63" fmla="*/ 0 h 57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01" h="572686">
                  <a:moveTo>
                    <a:pt x="284732" y="384158"/>
                  </a:moveTo>
                  <a:lnTo>
                    <a:pt x="312464" y="406035"/>
                  </a:lnTo>
                  <a:cubicBezTo>
                    <a:pt x="300109" y="408080"/>
                    <a:pt x="288376" y="400076"/>
                    <a:pt x="285532" y="387893"/>
                  </a:cubicBezTo>
                  <a:close/>
                  <a:moveTo>
                    <a:pt x="115779" y="251425"/>
                  </a:moveTo>
                  <a:cubicBezTo>
                    <a:pt x="136784" y="267864"/>
                    <a:pt x="265575" y="369161"/>
                    <a:pt x="267889" y="371027"/>
                  </a:cubicBezTo>
                  <a:lnTo>
                    <a:pt x="275010" y="387199"/>
                  </a:lnTo>
                  <a:cubicBezTo>
                    <a:pt x="276523" y="390486"/>
                    <a:pt x="277324" y="394130"/>
                    <a:pt x="277413" y="397684"/>
                  </a:cubicBezTo>
                  <a:lnTo>
                    <a:pt x="281062" y="504668"/>
                  </a:lnTo>
                  <a:lnTo>
                    <a:pt x="247240" y="532836"/>
                  </a:lnTo>
                  <a:cubicBezTo>
                    <a:pt x="237449" y="541010"/>
                    <a:pt x="233088" y="553806"/>
                    <a:pt x="235491" y="565979"/>
                  </a:cubicBezTo>
                  <a:cubicBezTo>
                    <a:pt x="229617" y="561003"/>
                    <a:pt x="225701" y="553628"/>
                    <a:pt x="225434" y="545187"/>
                  </a:cubicBezTo>
                  <a:lnTo>
                    <a:pt x="220716" y="405059"/>
                  </a:lnTo>
                  <a:lnTo>
                    <a:pt x="182177" y="317801"/>
                  </a:lnTo>
                  <a:lnTo>
                    <a:pt x="155119" y="302429"/>
                  </a:lnTo>
                  <a:lnTo>
                    <a:pt x="141413" y="402482"/>
                  </a:lnTo>
                  <a:cubicBezTo>
                    <a:pt x="140879" y="406214"/>
                    <a:pt x="139633" y="409768"/>
                    <a:pt x="137763" y="412967"/>
                  </a:cubicBezTo>
                  <a:lnTo>
                    <a:pt x="53119" y="558515"/>
                  </a:lnTo>
                  <a:cubicBezTo>
                    <a:pt x="45198" y="572110"/>
                    <a:pt x="27753" y="576731"/>
                    <a:pt x="14135" y="568823"/>
                  </a:cubicBezTo>
                  <a:cubicBezTo>
                    <a:pt x="606" y="561003"/>
                    <a:pt x="-4022" y="543587"/>
                    <a:pt x="3810" y="529992"/>
                  </a:cubicBezTo>
                  <a:lnTo>
                    <a:pt x="85695" y="389242"/>
                  </a:lnTo>
                  <a:lnTo>
                    <a:pt x="98957" y="293188"/>
                  </a:lnTo>
                  <a:cubicBezTo>
                    <a:pt x="101093" y="278082"/>
                    <a:pt x="106790" y="263687"/>
                    <a:pt x="115779" y="251425"/>
                  </a:cubicBezTo>
                  <a:close/>
                  <a:moveTo>
                    <a:pt x="114980" y="190244"/>
                  </a:moveTo>
                  <a:lnTo>
                    <a:pt x="411985" y="423821"/>
                  </a:lnTo>
                  <a:cubicBezTo>
                    <a:pt x="415635" y="420799"/>
                    <a:pt x="419373" y="417599"/>
                    <a:pt x="423111" y="414489"/>
                  </a:cubicBezTo>
                  <a:cubicBezTo>
                    <a:pt x="444383" y="396713"/>
                    <a:pt x="476068" y="399379"/>
                    <a:pt x="494225" y="420355"/>
                  </a:cubicBezTo>
                  <a:lnTo>
                    <a:pt x="604056" y="548253"/>
                  </a:lnTo>
                  <a:cubicBezTo>
                    <a:pt x="612155" y="557586"/>
                    <a:pt x="605480" y="572073"/>
                    <a:pt x="593108" y="572073"/>
                  </a:cubicBezTo>
                  <a:lnTo>
                    <a:pt x="269312" y="572073"/>
                  </a:lnTo>
                  <a:cubicBezTo>
                    <a:pt x="257386" y="572073"/>
                    <a:pt x="252135" y="557052"/>
                    <a:pt x="261213" y="549586"/>
                  </a:cubicBezTo>
                  <a:cubicBezTo>
                    <a:pt x="265841" y="545676"/>
                    <a:pt x="385907" y="445597"/>
                    <a:pt x="390625" y="441597"/>
                  </a:cubicBezTo>
                  <a:lnTo>
                    <a:pt x="94064" y="208376"/>
                  </a:lnTo>
                  <a:close/>
                  <a:moveTo>
                    <a:pt x="21703" y="121914"/>
                  </a:moveTo>
                  <a:cubicBezTo>
                    <a:pt x="25145" y="121502"/>
                    <a:pt x="28743" y="122414"/>
                    <a:pt x="31674" y="124725"/>
                  </a:cubicBezTo>
                  <a:lnTo>
                    <a:pt x="38247" y="129882"/>
                  </a:lnTo>
                  <a:lnTo>
                    <a:pt x="18793" y="149175"/>
                  </a:lnTo>
                  <a:lnTo>
                    <a:pt x="14885" y="146063"/>
                  </a:lnTo>
                  <a:cubicBezTo>
                    <a:pt x="9022" y="141440"/>
                    <a:pt x="8045" y="132905"/>
                    <a:pt x="12664" y="127037"/>
                  </a:cubicBezTo>
                  <a:cubicBezTo>
                    <a:pt x="14974" y="124059"/>
                    <a:pt x="18260" y="122325"/>
                    <a:pt x="21703" y="121914"/>
                  </a:cubicBezTo>
                  <a:close/>
                  <a:moveTo>
                    <a:pt x="139094" y="88152"/>
                  </a:moveTo>
                  <a:lnTo>
                    <a:pt x="238064" y="115523"/>
                  </a:lnTo>
                  <a:lnTo>
                    <a:pt x="207002" y="98549"/>
                  </a:lnTo>
                  <a:cubicBezTo>
                    <a:pt x="218127" y="90996"/>
                    <a:pt x="233079" y="89929"/>
                    <a:pt x="245540" y="97039"/>
                  </a:cubicBezTo>
                  <a:lnTo>
                    <a:pt x="302056" y="129120"/>
                  </a:lnTo>
                  <a:cubicBezTo>
                    <a:pt x="319589" y="138984"/>
                    <a:pt x="325730" y="161201"/>
                    <a:pt x="315762" y="178708"/>
                  </a:cubicBezTo>
                  <a:lnTo>
                    <a:pt x="294401" y="216299"/>
                  </a:lnTo>
                  <a:cubicBezTo>
                    <a:pt x="308820" y="277174"/>
                    <a:pt x="303035" y="252291"/>
                    <a:pt x="319945" y="325518"/>
                  </a:cubicBezTo>
                  <a:lnTo>
                    <a:pt x="264141" y="281617"/>
                  </a:lnTo>
                  <a:lnTo>
                    <a:pt x="257466" y="251402"/>
                  </a:lnTo>
                  <a:lnTo>
                    <a:pt x="250168" y="270598"/>
                  </a:lnTo>
                  <a:lnTo>
                    <a:pt x="149774" y="191683"/>
                  </a:lnTo>
                  <a:lnTo>
                    <a:pt x="166328" y="162623"/>
                  </a:lnTo>
                  <a:lnTo>
                    <a:pt x="228273" y="163512"/>
                  </a:lnTo>
                  <a:lnTo>
                    <a:pt x="138649" y="138718"/>
                  </a:lnTo>
                  <a:lnTo>
                    <a:pt x="74746" y="194082"/>
                  </a:lnTo>
                  <a:cubicBezTo>
                    <a:pt x="64511" y="202880"/>
                    <a:pt x="49024" y="201725"/>
                    <a:pt x="40213" y="191594"/>
                  </a:cubicBezTo>
                  <a:cubicBezTo>
                    <a:pt x="31402" y="181463"/>
                    <a:pt x="32470" y="166000"/>
                    <a:pt x="42705" y="157113"/>
                  </a:cubicBezTo>
                  <a:lnTo>
                    <a:pt x="116576" y="93306"/>
                  </a:lnTo>
                  <a:cubicBezTo>
                    <a:pt x="122718" y="87885"/>
                    <a:pt x="131262" y="86019"/>
                    <a:pt x="139094" y="88152"/>
                  </a:cubicBezTo>
                  <a:close/>
                  <a:moveTo>
                    <a:pt x="318251" y="0"/>
                  </a:moveTo>
                  <a:cubicBezTo>
                    <a:pt x="348065" y="0"/>
                    <a:pt x="372234" y="24122"/>
                    <a:pt x="372234" y="53877"/>
                  </a:cubicBezTo>
                  <a:cubicBezTo>
                    <a:pt x="372234" y="83632"/>
                    <a:pt x="348065" y="107754"/>
                    <a:pt x="318251" y="107754"/>
                  </a:cubicBezTo>
                  <a:cubicBezTo>
                    <a:pt x="288437" y="107754"/>
                    <a:pt x="264268" y="83632"/>
                    <a:pt x="264268" y="53877"/>
                  </a:cubicBezTo>
                  <a:cubicBezTo>
                    <a:pt x="264268" y="24122"/>
                    <a:pt x="288437" y="0"/>
                    <a:pt x="318251" y="0"/>
                  </a:cubicBezTo>
                  <a:close/>
                </a:path>
              </a:pathLst>
            </a:custGeom>
            <a:solidFill>
              <a:schemeClr val="accent3"/>
            </a:solidFill>
            <a:ln>
              <a:noFill/>
            </a:ln>
          </p:spPr>
        </p:sp>
      </p:grpSp>
      <p:sp>
        <p:nvSpPr>
          <p:cNvPr id="26" name="标题 25"/>
          <p:cNvSpPr>
            <a:spLocks noGrp="1"/>
          </p:cNvSpPr>
          <p:nvPr>
            <p:ph type="title"/>
          </p:nvPr>
        </p:nvSpPr>
        <p:spPr/>
        <p:txBody>
          <a:bodyPr/>
          <a:lstStyle/>
          <a:p>
            <a:r>
              <a:rPr lang="zh-CN" altLang="en-US" dirty="0"/>
              <a:t>这里是大标题</a:t>
            </a:r>
            <a:endParaRPr lang="en-GB" dirty="0"/>
          </a:p>
        </p:txBody>
      </p:sp>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grpSp>
        <p:nvGrpSpPr>
          <p:cNvPr id="6" name="组合 5"/>
          <p:cNvGrpSpPr/>
          <p:nvPr/>
        </p:nvGrpSpPr>
        <p:grpSpPr>
          <a:xfrm>
            <a:off x="2181357" y="1251452"/>
            <a:ext cx="3016286" cy="1159308"/>
            <a:chOff x="2181357" y="1637932"/>
            <a:chExt cx="3016286" cy="1159308"/>
          </a:xfrm>
        </p:grpSpPr>
        <p:sp>
          <p:nvSpPr>
            <p:cNvPr id="27" name="标题 3"/>
            <p:cNvSpPr txBox="1">
              <a:spLocks/>
            </p:cNvSpPr>
            <p:nvPr/>
          </p:nvSpPr>
          <p:spPr>
            <a:xfrm>
              <a:off x="2181357" y="1637932"/>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8" name="文本框 27"/>
            <p:cNvSpPr txBox="1"/>
            <p:nvPr/>
          </p:nvSpPr>
          <p:spPr>
            <a:xfrm>
              <a:off x="2181357" y="2082634"/>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grpSp>
        <p:nvGrpSpPr>
          <p:cNvPr id="7" name="组合 6"/>
          <p:cNvGrpSpPr/>
          <p:nvPr/>
        </p:nvGrpSpPr>
        <p:grpSpPr>
          <a:xfrm>
            <a:off x="2181357" y="3007888"/>
            <a:ext cx="3016286" cy="1156146"/>
            <a:chOff x="2181357" y="3336618"/>
            <a:chExt cx="3016286" cy="1156146"/>
          </a:xfrm>
        </p:grpSpPr>
        <p:sp>
          <p:nvSpPr>
            <p:cNvPr id="29" name="标题 3"/>
            <p:cNvSpPr txBox="1">
              <a:spLocks/>
            </p:cNvSpPr>
            <p:nvPr/>
          </p:nvSpPr>
          <p:spPr>
            <a:xfrm>
              <a:off x="2181357" y="333661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0" name="文本框 29"/>
            <p:cNvSpPr txBox="1"/>
            <p:nvPr/>
          </p:nvSpPr>
          <p:spPr>
            <a:xfrm>
              <a:off x="2181357" y="3778158"/>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grpSp>
        <p:nvGrpSpPr>
          <p:cNvPr id="8" name="组合 7"/>
          <p:cNvGrpSpPr/>
          <p:nvPr/>
        </p:nvGrpSpPr>
        <p:grpSpPr>
          <a:xfrm>
            <a:off x="2181357" y="4762459"/>
            <a:ext cx="3016286" cy="1152971"/>
            <a:chOff x="2181357" y="5148939"/>
            <a:chExt cx="3016286" cy="1152971"/>
          </a:xfrm>
        </p:grpSpPr>
        <p:sp>
          <p:nvSpPr>
            <p:cNvPr id="31" name="标题 3"/>
            <p:cNvSpPr txBox="1">
              <a:spLocks/>
            </p:cNvSpPr>
            <p:nvPr/>
          </p:nvSpPr>
          <p:spPr>
            <a:xfrm>
              <a:off x="2181357" y="514893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2" name="文本框 31"/>
            <p:cNvSpPr txBox="1"/>
            <p:nvPr/>
          </p:nvSpPr>
          <p:spPr>
            <a:xfrm>
              <a:off x="2181357" y="5587304"/>
              <a:ext cx="3016286" cy="71460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grpSp>
      <p:sp>
        <p:nvSpPr>
          <p:cNvPr id="2" name="日期占位符 1"/>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3"/>
          </p:nvPr>
        </p:nvSpPr>
        <p:spPr/>
        <p:txBody>
          <a:bodyPr/>
          <a:lstStyle/>
          <a:p>
            <a:fld id="{24A4691D-D010-46BE-B442-EF494489A3A5}" type="slidenum">
              <a:rPr lang="en-GB" smtClean="0"/>
              <a:t>27</a:t>
            </a:fld>
            <a:endParaRPr lang="en-GB"/>
          </a:p>
        </p:txBody>
      </p:sp>
    </p:spTree>
    <p:extLst>
      <p:ext uri="{BB962C8B-B14F-4D97-AF65-F5344CB8AC3E}">
        <p14:creationId xmlns:p14="http://schemas.microsoft.com/office/powerpoint/2010/main" val="26159753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这里是大标题</a:t>
            </a:r>
            <a:endParaRPr lang="en-GB" dirty="0"/>
          </a:p>
        </p:txBody>
      </p:sp>
      <p:sp>
        <p:nvSpPr>
          <p:cNvPr id="3" name="日期占位符 2"/>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28</a:t>
            </a:fld>
            <a:endParaRPr lang="en-GB"/>
          </a:p>
        </p:txBody>
      </p:sp>
      <p:pic>
        <p:nvPicPr>
          <p:cNvPr id="24" name="图片占位符 23"/>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grpSp>
        <p:nvGrpSpPr>
          <p:cNvPr id="8" name="组合 7"/>
          <p:cNvGrpSpPr/>
          <p:nvPr/>
        </p:nvGrpSpPr>
        <p:grpSpPr>
          <a:xfrm>
            <a:off x="1707547" y="1765240"/>
            <a:ext cx="1127472" cy="1127472"/>
            <a:chOff x="940285" y="1529063"/>
            <a:chExt cx="1127472" cy="1127472"/>
          </a:xfrm>
        </p:grpSpPr>
        <p:sp>
          <p:nvSpPr>
            <p:cNvPr id="9" name="弧形 8"/>
            <p:cNvSpPr/>
            <p:nvPr/>
          </p:nvSpPr>
          <p:spPr>
            <a:xfrm>
              <a:off x="1023772" y="1603849"/>
              <a:ext cx="977900" cy="977900"/>
            </a:xfrm>
            <a:prstGeom prst="arc">
              <a:avLst>
                <a:gd name="adj1" fmla="val 16200000"/>
                <a:gd name="adj2" fmla="val 11677252"/>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弧形 9"/>
            <p:cNvSpPr/>
            <p:nvPr/>
          </p:nvSpPr>
          <p:spPr>
            <a:xfrm>
              <a:off x="940285" y="1529063"/>
              <a:ext cx="1127472" cy="1127472"/>
            </a:xfrm>
            <a:prstGeom prst="arc">
              <a:avLst>
                <a:gd name="adj1" fmla="val 19110524"/>
                <a:gd name="adj2" fmla="val 9339045"/>
              </a:avLst>
            </a:prstGeom>
            <a:ln>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1" name="volleyball-player-motion_72923"/>
          <p:cNvSpPr>
            <a:spLocks noChangeAspect="1"/>
          </p:cNvSpPr>
          <p:nvPr/>
        </p:nvSpPr>
        <p:spPr bwMode="auto">
          <a:xfrm>
            <a:off x="1986577" y="2018295"/>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accent1"/>
          </a:solidFill>
          <a:ln>
            <a:noFill/>
          </a:ln>
        </p:spPr>
      </p:sp>
      <p:cxnSp>
        <p:nvCxnSpPr>
          <p:cNvPr id="12" name="直接连接符 11"/>
          <p:cNvCxnSpPr/>
          <p:nvPr/>
        </p:nvCxnSpPr>
        <p:spPr>
          <a:xfrm>
            <a:off x="3935413" y="3003490"/>
            <a:ext cx="0" cy="24765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703769" y="5676900"/>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椭圆 13"/>
          <p:cNvSpPr/>
          <p:nvPr/>
        </p:nvSpPr>
        <p:spPr>
          <a:xfrm>
            <a:off x="8027986" y="1148374"/>
            <a:ext cx="4572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直接连接符 14"/>
          <p:cNvCxnSpPr/>
          <p:nvPr/>
        </p:nvCxnSpPr>
        <p:spPr>
          <a:xfrm>
            <a:off x="8259631" y="1765240"/>
            <a:ext cx="0" cy="24765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9296400" y="1765240"/>
            <a:ext cx="1127472" cy="1127472"/>
            <a:chOff x="940285" y="1529063"/>
            <a:chExt cx="1127472" cy="1127472"/>
          </a:xfrm>
        </p:grpSpPr>
        <p:sp>
          <p:nvSpPr>
            <p:cNvPr id="17" name="弧形 16"/>
            <p:cNvSpPr/>
            <p:nvPr/>
          </p:nvSpPr>
          <p:spPr>
            <a:xfrm>
              <a:off x="1023772" y="1603849"/>
              <a:ext cx="977900" cy="977900"/>
            </a:xfrm>
            <a:prstGeom prst="arc">
              <a:avLst>
                <a:gd name="adj1" fmla="val 16200000"/>
                <a:gd name="adj2" fmla="val 11677252"/>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弧形 17"/>
            <p:cNvSpPr/>
            <p:nvPr/>
          </p:nvSpPr>
          <p:spPr>
            <a:xfrm>
              <a:off x="940285" y="1529063"/>
              <a:ext cx="1127472" cy="1127472"/>
            </a:xfrm>
            <a:prstGeom prst="arc">
              <a:avLst>
                <a:gd name="adj1" fmla="val 19110524"/>
                <a:gd name="adj2" fmla="val 9339045"/>
              </a:avLst>
            </a:prstGeom>
            <a:ln>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9" name="playing_167162"/>
          <p:cNvSpPr>
            <a:spLocks noChangeAspect="1"/>
          </p:cNvSpPr>
          <p:nvPr/>
        </p:nvSpPr>
        <p:spPr bwMode="auto">
          <a:xfrm>
            <a:off x="9601970" y="2042135"/>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accent3"/>
          </a:solidFill>
          <a:ln>
            <a:noFill/>
          </a:ln>
        </p:spPr>
      </p:sp>
      <p:sp>
        <p:nvSpPr>
          <p:cNvPr id="20" name="标题 3"/>
          <p:cNvSpPr txBox="1">
            <a:spLocks/>
          </p:cNvSpPr>
          <p:nvPr/>
        </p:nvSpPr>
        <p:spPr>
          <a:xfrm>
            <a:off x="1135321" y="313971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811388" y="3579262"/>
            <a:ext cx="2922469" cy="186739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这里是您要填写的内容选择与您主题相对应的文案填入这里是您要填写的内容选择与您主题相对应这里是您要填写的内容选择与您主题相对应这里是您要填写的内容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22" name="标题 3"/>
          <p:cNvSpPr txBox="1">
            <a:spLocks/>
          </p:cNvSpPr>
          <p:nvPr/>
        </p:nvSpPr>
        <p:spPr>
          <a:xfrm>
            <a:off x="8738776" y="313971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3" name="文本框 22"/>
          <p:cNvSpPr txBox="1"/>
          <p:nvPr/>
        </p:nvSpPr>
        <p:spPr>
          <a:xfrm>
            <a:off x="8411679" y="3583490"/>
            <a:ext cx="2922469" cy="1867391"/>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这里是您要填写的内容选择与您主题相对应的文案填入这里是您要填写的内容选择与您主题相对应这里是您要填写的内容选择与您主题相对应这里是您要填写的内容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14667462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这里是大标题</a:t>
            </a:r>
            <a:endParaRPr lang="en-GB" dirty="0"/>
          </a:p>
        </p:txBody>
      </p:sp>
      <p:sp>
        <p:nvSpPr>
          <p:cNvPr id="3" name="日期占位符 2"/>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29</a:t>
            </a:fld>
            <a:endParaRPr lang="en-GB"/>
          </a:p>
        </p:txBody>
      </p:sp>
      <p:graphicFrame>
        <p:nvGraphicFramePr>
          <p:cNvPr id="7" name="图表 6"/>
          <p:cNvGraphicFramePr/>
          <p:nvPr>
            <p:extLst>
              <p:ext uri="{D42A27DB-BD31-4B8C-83A1-F6EECF244321}">
                <p14:modId xmlns:p14="http://schemas.microsoft.com/office/powerpoint/2010/main" val="138652591"/>
              </p:ext>
            </p:extLst>
          </p:nvPr>
        </p:nvGraphicFramePr>
        <p:xfrm>
          <a:off x="1561423" y="1466818"/>
          <a:ext cx="3854450" cy="25696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1298207477"/>
              </p:ext>
            </p:extLst>
          </p:nvPr>
        </p:nvGraphicFramePr>
        <p:xfrm>
          <a:off x="6955748" y="1466818"/>
          <a:ext cx="3854450" cy="2569633"/>
        </p:xfrm>
        <a:graphic>
          <a:graphicData uri="http://schemas.openxmlformats.org/drawingml/2006/chart">
            <c:chart xmlns:c="http://schemas.openxmlformats.org/drawingml/2006/chart" xmlns:r="http://schemas.openxmlformats.org/officeDocument/2006/relationships" r:id="rId3"/>
          </a:graphicData>
        </a:graphic>
      </p:graphicFrame>
      <p:sp>
        <p:nvSpPr>
          <p:cNvPr id="22" name="CustomText1">
            <a:extLst>
              <a:ext uri="{FF2B5EF4-FFF2-40B4-BE49-F238E27FC236}">
                <a16:creationId xmlns:a16="http://schemas.microsoft.com/office/drawing/2014/main" xmlns="" id="{2CE826A5-91E6-4DCA-887C-53839F45D1FA}"/>
              </a:ext>
            </a:extLst>
          </p:cNvPr>
          <p:cNvSpPr/>
          <p:nvPr/>
        </p:nvSpPr>
        <p:spPr>
          <a:xfrm>
            <a:off x="2255132" y="4159931"/>
            <a:ext cx="1763842" cy="395450"/>
          </a:xfrm>
          <a:prstGeom prst="rect">
            <a:avLst/>
          </a:prstGeom>
          <a:noFill/>
        </p:spPr>
        <p:txBody>
          <a:bodyPr wrap="none" lIns="90000" tIns="46800" rIns="90000" bIns="4680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j-ea"/>
                <a:ea typeface="+mj-ea"/>
              </a:rPr>
              <a:t>这里是小标题</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3" name="文本框 22"/>
          <p:cNvSpPr txBox="1"/>
          <p:nvPr/>
        </p:nvSpPr>
        <p:spPr>
          <a:xfrm>
            <a:off x="1629613" y="4633042"/>
            <a:ext cx="3021623" cy="65240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24" name="CustomText1">
            <a:extLst>
              <a:ext uri="{FF2B5EF4-FFF2-40B4-BE49-F238E27FC236}">
                <a16:creationId xmlns:a16="http://schemas.microsoft.com/office/drawing/2014/main" xmlns="" id="{2CE826A5-91E6-4DCA-887C-53839F45D1FA}"/>
              </a:ext>
            </a:extLst>
          </p:cNvPr>
          <p:cNvSpPr/>
          <p:nvPr/>
        </p:nvSpPr>
        <p:spPr>
          <a:xfrm>
            <a:off x="8131950" y="4159931"/>
            <a:ext cx="1763842" cy="395450"/>
          </a:xfrm>
          <a:prstGeom prst="rect">
            <a:avLst/>
          </a:prstGeom>
          <a:noFill/>
        </p:spPr>
        <p:txBody>
          <a:bodyPr wrap="none" lIns="90000" tIns="46800" rIns="90000" bIns="4680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mj-ea"/>
                <a:ea typeface="+mj-ea"/>
              </a:rPr>
              <a:t>这里是小标题</a:t>
            </a:r>
            <a:endParaRPr kumimoji="0" lang="en-US" altLang="zh-CN" sz="2000" b="1" i="0" u="none" strike="noStrike" kern="0" cap="none" spc="0" normalizeH="0" baseline="0" noProof="0" dirty="0">
              <a:ln>
                <a:noFill/>
              </a:ln>
              <a:solidFill>
                <a:schemeClr val="tx1">
                  <a:lumMod val="75000"/>
                  <a:lumOff val="25000"/>
                </a:schemeClr>
              </a:solidFill>
              <a:effectLst/>
              <a:uLnTx/>
              <a:uFillTx/>
              <a:latin typeface="+mj-ea"/>
              <a:ea typeface="+mj-ea"/>
            </a:endParaRPr>
          </a:p>
        </p:txBody>
      </p:sp>
      <p:sp>
        <p:nvSpPr>
          <p:cNvPr id="25" name="文本框 24"/>
          <p:cNvSpPr txBox="1"/>
          <p:nvPr/>
        </p:nvSpPr>
        <p:spPr>
          <a:xfrm>
            <a:off x="7506431" y="4633042"/>
            <a:ext cx="3021623" cy="65240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grpSp>
        <p:nvGrpSpPr>
          <p:cNvPr id="26" name="组合 25"/>
          <p:cNvGrpSpPr/>
          <p:nvPr/>
        </p:nvGrpSpPr>
        <p:grpSpPr>
          <a:xfrm>
            <a:off x="2922482" y="5774954"/>
            <a:ext cx="6362727" cy="237309"/>
            <a:chOff x="3088030" y="6353592"/>
            <a:chExt cx="6362727" cy="237309"/>
          </a:xfrm>
        </p:grpSpPr>
        <p:sp>
          <p:nvSpPr>
            <p:cNvPr id="27" name="ValueBack1">
              <a:extLst>
                <a:ext uri="{FF2B5EF4-FFF2-40B4-BE49-F238E27FC236}">
                  <a16:creationId xmlns:a16="http://schemas.microsoft.com/office/drawing/2014/main" xmlns="" id="{EA31B3A9-A631-4927-A4B4-6DCA04A8B618}"/>
                </a:ext>
              </a:extLst>
            </p:cNvPr>
            <p:cNvSpPr/>
            <p:nvPr/>
          </p:nvSpPr>
          <p:spPr>
            <a:xfrm>
              <a:off x="3088030" y="6385992"/>
              <a:ext cx="463731" cy="85424"/>
            </a:xfrm>
            <a:prstGeom prst="roundRect">
              <a:avLst/>
            </a:prstGeom>
            <a:solidFill>
              <a:schemeClr val="accent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ndParaRPr>
            </a:p>
          </p:txBody>
        </p:sp>
        <p:sp>
          <p:nvSpPr>
            <p:cNvPr id="28" name="ValueBack2">
              <a:extLst>
                <a:ext uri="{FF2B5EF4-FFF2-40B4-BE49-F238E27FC236}">
                  <a16:creationId xmlns:a16="http://schemas.microsoft.com/office/drawing/2014/main" xmlns="" id="{444D826A-26F8-4064-A8EA-5FC32A28C5D0}"/>
                </a:ext>
              </a:extLst>
            </p:cNvPr>
            <p:cNvSpPr/>
            <p:nvPr/>
          </p:nvSpPr>
          <p:spPr>
            <a:xfrm>
              <a:off x="4388457" y="6385992"/>
              <a:ext cx="463731" cy="85424"/>
            </a:xfrm>
            <a:prstGeom prst="roundRect">
              <a:avLst/>
            </a:prstGeom>
            <a:solidFill>
              <a:schemeClr val="accent3"/>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29" name="ValueBack3">
              <a:extLst>
                <a:ext uri="{FF2B5EF4-FFF2-40B4-BE49-F238E27FC236}">
                  <a16:creationId xmlns:a16="http://schemas.microsoft.com/office/drawing/2014/main" xmlns="" id="{2C34F5FF-A447-4F65-A93E-F9E6F2AB9679}"/>
                </a:ext>
              </a:extLst>
            </p:cNvPr>
            <p:cNvSpPr/>
            <p:nvPr/>
          </p:nvSpPr>
          <p:spPr>
            <a:xfrm>
              <a:off x="5688884" y="6385992"/>
              <a:ext cx="463731" cy="85424"/>
            </a:xfrm>
            <a:prstGeom prst="roundRect">
              <a:avLst/>
            </a:prstGeom>
            <a:solidFill>
              <a:schemeClr val="accent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0" name="CustomText1">
              <a:extLst>
                <a:ext uri="{FF2B5EF4-FFF2-40B4-BE49-F238E27FC236}">
                  <a16:creationId xmlns:a16="http://schemas.microsoft.com/office/drawing/2014/main" xmlns="" id="{193F7FF1-166F-4A9C-9385-A232F1F35DD1}"/>
                </a:ext>
              </a:extLst>
            </p:cNvPr>
            <p:cNvSpPr/>
            <p:nvPr/>
          </p:nvSpPr>
          <p:spPr>
            <a:xfrm>
              <a:off x="3691170"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1" name="CustomText2">
              <a:extLst>
                <a:ext uri="{FF2B5EF4-FFF2-40B4-BE49-F238E27FC236}">
                  <a16:creationId xmlns:a16="http://schemas.microsoft.com/office/drawing/2014/main" xmlns="" id="{5D503468-35DA-4A71-BBA6-323BA0FCDA74}"/>
                </a:ext>
              </a:extLst>
            </p:cNvPr>
            <p:cNvSpPr/>
            <p:nvPr/>
          </p:nvSpPr>
          <p:spPr>
            <a:xfrm>
              <a:off x="4991597"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2" name="CustomText3">
              <a:extLst>
                <a:ext uri="{FF2B5EF4-FFF2-40B4-BE49-F238E27FC236}">
                  <a16:creationId xmlns:a16="http://schemas.microsoft.com/office/drawing/2014/main" xmlns="" id="{69EE2C20-1A15-459A-AF08-DD5D0B04890A}"/>
                </a:ext>
              </a:extLst>
            </p:cNvPr>
            <p:cNvSpPr/>
            <p:nvPr/>
          </p:nvSpPr>
          <p:spPr>
            <a:xfrm>
              <a:off x="6292024"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3" name="ValueBack4">
              <a:extLst>
                <a:ext uri="{FF2B5EF4-FFF2-40B4-BE49-F238E27FC236}">
                  <a16:creationId xmlns:a16="http://schemas.microsoft.com/office/drawing/2014/main" xmlns="" id="{B28486A8-CBA5-427C-B3B8-9904BA8A9C4C}"/>
                </a:ext>
              </a:extLst>
            </p:cNvPr>
            <p:cNvSpPr/>
            <p:nvPr/>
          </p:nvSpPr>
          <p:spPr>
            <a:xfrm>
              <a:off x="6989311" y="6385992"/>
              <a:ext cx="463731" cy="85424"/>
            </a:xfrm>
            <a:prstGeom prst="roundRect">
              <a:avLst/>
            </a:prstGeom>
            <a:solidFill>
              <a:schemeClr val="accent5"/>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4" name="ValueBack5">
              <a:extLst>
                <a:ext uri="{FF2B5EF4-FFF2-40B4-BE49-F238E27FC236}">
                  <a16:creationId xmlns:a16="http://schemas.microsoft.com/office/drawing/2014/main" xmlns="" id="{D6AEC2BE-989F-41C7-867F-9B36F27FBAF9}"/>
                </a:ext>
              </a:extLst>
            </p:cNvPr>
            <p:cNvSpPr/>
            <p:nvPr/>
          </p:nvSpPr>
          <p:spPr>
            <a:xfrm>
              <a:off x="8289738" y="6385992"/>
              <a:ext cx="463731" cy="85424"/>
            </a:xfrm>
            <a:prstGeom prst="roundRect">
              <a:avLst/>
            </a:prstGeom>
            <a:solidFill>
              <a:schemeClr val="accent2"/>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5" name="CustomText4">
              <a:extLst>
                <a:ext uri="{FF2B5EF4-FFF2-40B4-BE49-F238E27FC236}">
                  <a16:creationId xmlns:a16="http://schemas.microsoft.com/office/drawing/2014/main" xmlns="" id="{4231F333-FBAD-4B57-BC96-98408CBB39DF}"/>
                </a:ext>
              </a:extLst>
            </p:cNvPr>
            <p:cNvSpPr/>
            <p:nvPr/>
          </p:nvSpPr>
          <p:spPr>
            <a:xfrm>
              <a:off x="7592451"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sp>
          <p:nvSpPr>
            <p:cNvPr id="36" name="CustomText5">
              <a:extLst>
                <a:ext uri="{FF2B5EF4-FFF2-40B4-BE49-F238E27FC236}">
                  <a16:creationId xmlns:a16="http://schemas.microsoft.com/office/drawing/2014/main" xmlns="" id="{E7AF6873-34CA-4CED-A61B-CAC89AC3EEAF}"/>
                </a:ext>
              </a:extLst>
            </p:cNvPr>
            <p:cNvSpPr/>
            <p:nvPr/>
          </p:nvSpPr>
          <p:spPr>
            <a:xfrm>
              <a:off x="8892879" y="6353592"/>
              <a:ext cx="557878" cy="237309"/>
            </a:xfrm>
            <a:prstGeom prst="rect">
              <a:avLst/>
            </a:prstGeom>
            <a:noFill/>
          </p:spPr>
          <p:txBody>
            <a:bodyPr wrap="none" lIns="90000" tIns="46800" rIns="90000" bIns="46800">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TEXT HERE</a:t>
              </a:r>
            </a:p>
          </p:txBody>
        </p:sp>
      </p:grpSp>
    </p:spTree>
    <p:extLst>
      <p:ext uri="{BB962C8B-B14F-4D97-AF65-F5344CB8AC3E}">
        <p14:creationId xmlns:p14="http://schemas.microsoft.com/office/powerpoint/2010/main" val="28862622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这里是大标题</a:t>
            </a:r>
            <a:endParaRPr lang="en-GB" dirty="0"/>
          </a:p>
        </p:txBody>
      </p:sp>
      <p:sp>
        <p:nvSpPr>
          <p:cNvPr id="3" name="日期占位符 2"/>
          <p:cNvSpPr>
            <a:spLocks noGrp="1"/>
          </p:cNvSpPr>
          <p:nvPr>
            <p:ph type="dt" sz="half" idx="10"/>
          </p:nvPr>
        </p:nvSpPr>
        <p:spPr/>
        <p:txBody>
          <a:bodyPr/>
          <a:lstStyle/>
          <a:p>
            <a:r>
              <a:rPr lang="zh-CN" altLang="en-US"/>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pPr/>
              <a:t>30</a:t>
            </a:fld>
            <a:endParaRPr lang="en-GB"/>
          </a:p>
        </p:txBody>
      </p:sp>
      <p:graphicFrame>
        <p:nvGraphicFramePr>
          <p:cNvPr id="7" name="图表 6"/>
          <p:cNvGraphicFramePr/>
          <p:nvPr>
            <p:extLst>
              <p:ext uri="{D42A27DB-BD31-4B8C-83A1-F6EECF244321}">
                <p14:modId xmlns:p14="http://schemas.microsoft.com/office/powerpoint/2010/main" val="4198063951"/>
              </p:ext>
            </p:extLst>
          </p:nvPr>
        </p:nvGraphicFramePr>
        <p:xfrm>
          <a:off x="568218" y="1494747"/>
          <a:ext cx="6400800"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32" name="任意多边形 31"/>
          <p:cNvSpPr/>
          <p:nvPr/>
        </p:nvSpPr>
        <p:spPr>
          <a:xfrm>
            <a:off x="7284378" y="1767155"/>
            <a:ext cx="4240872" cy="3842535"/>
          </a:xfrm>
          <a:custGeom>
            <a:avLst/>
            <a:gdLst>
              <a:gd name="connsiteX0" fmla="*/ 0 w 4240872"/>
              <a:gd name="connsiteY0" fmla="*/ 0 h 3842535"/>
              <a:gd name="connsiteX1" fmla="*/ 4240872 w 4240872"/>
              <a:gd name="connsiteY1" fmla="*/ 0 h 3842535"/>
              <a:gd name="connsiteX2" fmla="*/ 4240872 w 4240872"/>
              <a:gd name="connsiteY2" fmla="*/ 1060564 h 3842535"/>
              <a:gd name="connsiteX3" fmla="*/ 4091012 w 4240872"/>
              <a:gd name="connsiteY3" fmla="*/ 1210424 h 3842535"/>
              <a:gd name="connsiteX4" fmla="*/ 4240872 w 4240872"/>
              <a:gd name="connsiteY4" fmla="*/ 1360284 h 3842535"/>
              <a:gd name="connsiteX5" fmla="*/ 4240872 w 4240872"/>
              <a:gd name="connsiteY5" fmla="*/ 1943282 h 3842535"/>
              <a:gd name="connsiteX6" fmla="*/ 4091012 w 4240872"/>
              <a:gd name="connsiteY6" fmla="*/ 2093142 h 3842535"/>
              <a:gd name="connsiteX7" fmla="*/ 4240872 w 4240872"/>
              <a:gd name="connsiteY7" fmla="*/ 2243002 h 3842535"/>
              <a:gd name="connsiteX8" fmla="*/ 4240872 w 4240872"/>
              <a:gd name="connsiteY8" fmla="*/ 2829706 h 3842535"/>
              <a:gd name="connsiteX9" fmla="*/ 4091012 w 4240872"/>
              <a:gd name="connsiteY9" fmla="*/ 2979566 h 3842535"/>
              <a:gd name="connsiteX10" fmla="*/ 4240872 w 4240872"/>
              <a:gd name="connsiteY10" fmla="*/ 3129426 h 3842535"/>
              <a:gd name="connsiteX11" fmla="*/ 4240872 w 4240872"/>
              <a:gd name="connsiteY11" fmla="*/ 3842535 h 3842535"/>
              <a:gd name="connsiteX12" fmla="*/ 0 w 4240872"/>
              <a:gd name="connsiteY12" fmla="*/ 3842535 h 384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0872" h="3842535">
                <a:moveTo>
                  <a:pt x="0" y="0"/>
                </a:moveTo>
                <a:lnTo>
                  <a:pt x="4240872" y="0"/>
                </a:lnTo>
                <a:lnTo>
                  <a:pt x="4240872" y="1060564"/>
                </a:lnTo>
                <a:cubicBezTo>
                  <a:pt x="4158107" y="1060564"/>
                  <a:pt x="4091012" y="1127659"/>
                  <a:pt x="4091012" y="1210424"/>
                </a:cubicBezTo>
                <a:cubicBezTo>
                  <a:pt x="4091012" y="1293189"/>
                  <a:pt x="4158107" y="1360284"/>
                  <a:pt x="4240872" y="1360284"/>
                </a:cubicBezTo>
                <a:lnTo>
                  <a:pt x="4240872" y="1943282"/>
                </a:lnTo>
                <a:cubicBezTo>
                  <a:pt x="4158107" y="1943282"/>
                  <a:pt x="4091012" y="2010377"/>
                  <a:pt x="4091012" y="2093142"/>
                </a:cubicBezTo>
                <a:cubicBezTo>
                  <a:pt x="4091012" y="2175907"/>
                  <a:pt x="4158107" y="2243002"/>
                  <a:pt x="4240872" y="2243002"/>
                </a:cubicBezTo>
                <a:lnTo>
                  <a:pt x="4240872" y="2829706"/>
                </a:lnTo>
                <a:cubicBezTo>
                  <a:pt x="4158107" y="2829706"/>
                  <a:pt x="4091012" y="2896801"/>
                  <a:pt x="4091012" y="2979566"/>
                </a:cubicBezTo>
                <a:cubicBezTo>
                  <a:pt x="4091012" y="3062331"/>
                  <a:pt x="4158107" y="3129426"/>
                  <a:pt x="4240872" y="3129426"/>
                </a:cubicBezTo>
                <a:lnTo>
                  <a:pt x="4240872" y="3842535"/>
                </a:lnTo>
                <a:lnTo>
                  <a:pt x="0" y="3842535"/>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9" name="标题 3"/>
          <p:cNvSpPr txBox="1">
            <a:spLocks/>
          </p:cNvSpPr>
          <p:nvPr/>
        </p:nvSpPr>
        <p:spPr>
          <a:xfrm>
            <a:off x="8270681" y="2018855"/>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0" name="文本框 9"/>
          <p:cNvSpPr txBox="1"/>
          <p:nvPr/>
        </p:nvSpPr>
        <p:spPr>
          <a:xfrm>
            <a:off x="7778667" y="2657155"/>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1" name="文本框 10"/>
          <p:cNvSpPr txBox="1"/>
          <p:nvPr/>
        </p:nvSpPr>
        <p:spPr>
          <a:xfrm>
            <a:off x="7778667" y="3532770"/>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2" name="文本框 11"/>
          <p:cNvSpPr txBox="1"/>
          <p:nvPr/>
        </p:nvSpPr>
        <p:spPr>
          <a:xfrm>
            <a:off x="7778667" y="4426297"/>
            <a:ext cx="3234869" cy="640849"/>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19" name="椭圆 18"/>
          <p:cNvSpPr/>
          <p:nvPr/>
        </p:nvSpPr>
        <p:spPr>
          <a:xfrm>
            <a:off x="7463307" y="2827719"/>
            <a:ext cx="299720" cy="29972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椭圆 19"/>
          <p:cNvSpPr/>
          <p:nvPr/>
        </p:nvSpPr>
        <p:spPr>
          <a:xfrm>
            <a:off x="7463307" y="3712290"/>
            <a:ext cx="299720" cy="299720"/>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椭圆 20"/>
          <p:cNvSpPr/>
          <p:nvPr/>
        </p:nvSpPr>
        <p:spPr>
          <a:xfrm>
            <a:off x="7463307" y="4596861"/>
            <a:ext cx="299720" cy="299720"/>
          </a:xfrm>
          <a:prstGeom prst="ellipse">
            <a:avLst/>
          </a:prstGeom>
          <a:no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组合 27"/>
          <p:cNvGrpSpPr/>
          <p:nvPr/>
        </p:nvGrpSpPr>
        <p:grpSpPr>
          <a:xfrm>
            <a:off x="7933267" y="2158585"/>
            <a:ext cx="681566" cy="73276"/>
            <a:chOff x="7933267" y="2158585"/>
            <a:chExt cx="681566" cy="73276"/>
          </a:xfrm>
        </p:grpSpPr>
        <p:cxnSp>
          <p:nvCxnSpPr>
            <p:cNvPr id="23" name="直接连接符 22"/>
            <p:cNvCxnSpPr/>
            <p:nvPr/>
          </p:nvCxnSpPr>
          <p:spPr>
            <a:xfrm>
              <a:off x="7933267" y="2195223"/>
              <a:ext cx="677333"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8541557" y="2158585"/>
              <a:ext cx="73276" cy="732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组合 26"/>
          <p:cNvGrpSpPr/>
          <p:nvPr/>
        </p:nvGrpSpPr>
        <p:grpSpPr>
          <a:xfrm>
            <a:off x="10196047" y="2158585"/>
            <a:ext cx="681566" cy="73276"/>
            <a:chOff x="10196047" y="2158585"/>
            <a:chExt cx="681566" cy="73276"/>
          </a:xfrm>
        </p:grpSpPr>
        <p:cxnSp>
          <p:nvCxnSpPr>
            <p:cNvPr id="24" name="直接连接符 23"/>
            <p:cNvCxnSpPr/>
            <p:nvPr/>
          </p:nvCxnSpPr>
          <p:spPr>
            <a:xfrm>
              <a:off x="10200280" y="2195223"/>
              <a:ext cx="677333"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10196047" y="2158585"/>
              <a:ext cx="73276" cy="732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008953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这里是大标题</a:t>
            </a:r>
            <a:endParaRPr lang="en-GB" dirty="0"/>
          </a:p>
        </p:txBody>
      </p:sp>
      <p:sp>
        <p:nvSpPr>
          <p:cNvPr id="6" name="日期占位符 5"/>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7" name="灯片编号占位符 6"/>
          <p:cNvSpPr>
            <a:spLocks noGrp="1"/>
          </p:cNvSpPr>
          <p:nvPr>
            <p:ph type="sldNum" sz="quarter" idx="12"/>
          </p:nvPr>
        </p:nvSpPr>
        <p:spPr/>
        <p:txBody>
          <a:bodyPr/>
          <a:lstStyle/>
          <a:p>
            <a:fld id="{24A4691D-D010-46BE-B442-EF494489A3A5}" type="slidenum">
              <a:rPr lang="en-GB" smtClean="0"/>
              <a:t>31</a:t>
            </a:fld>
            <a:endParaRPr lang="en-GB"/>
          </a:p>
        </p:txBody>
      </p:sp>
      <p:graphicFrame>
        <p:nvGraphicFramePr>
          <p:cNvPr id="14" name="表格 13"/>
          <p:cNvGraphicFramePr>
            <a:graphicFrameLocks noGrp="1"/>
          </p:cNvGraphicFramePr>
          <p:nvPr>
            <p:extLst>
              <p:ext uri="{D42A27DB-BD31-4B8C-83A1-F6EECF244321}">
                <p14:modId xmlns:p14="http://schemas.microsoft.com/office/powerpoint/2010/main" val="1573317408"/>
              </p:ext>
            </p:extLst>
          </p:nvPr>
        </p:nvGraphicFramePr>
        <p:xfrm>
          <a:off x="673099" y="1577563"/>
          <a:ext cx="10852151" cy="4109273"/>
        </p:xfrm>
        <a:graphic>
          <a:graphicData uri="http://schemas.openxmlformats.org/drawingml/2006/table">
            <a:tbl>
              <a:tblPr firstRow="1" bandRow="1">
                <a:tableStyleId>{69012ECD-51FC-41F1-AA8D-1B2483CD663E}</a:tableStyleId>
              </a:tblPr>
              <a:tblGrid>
                <a:gridCol w="1947377">
                  <a:extLst>
                    <a:ext uri="{9D8B030D-6E8A-4147-A177-3AD203B41FA5}">
                      <a16:colId xmlns:a16="http://schemas.microsoft.com/office/drawing/2014/main" xmlns="" val="3696417090"/>
                    </a:ext>
                  </a:extLst>
                </a:gridCol>
                <a:gridCol w="1737469">
                  <a:extLst>
                    <a:ext uri="{9D8B030D-6E8A-4147-A177-3AD203B41FA5}">
                      <a16:colId xmlns:a16="http://schemas.microsoft.com/office/drawing/2014/main" xmlns="" val="1636193996"/>
                    </a:ext>
                  </a:extLst>
                </a:gridCol>
                <a:gridCol w="1943612">
                  <a:extLst>
                    <a:ext uri="{9D8B030D-6E8A-4147-A177-3AD203B41FA5}">
                      <a16:colId xmlns:a16="http://schemas.microsoft.com/office/drawing/2014/main" xmlns="" val="1176509408"/>
                    </a:ext>
                  </a:extLst>
                </a:gridCol>
                <a:gridCol w="1741231">
                  <a:extLst>
                    <a:ext uri="{9D8B030D-6E8A-4147-A177-3AD203B41FA5}">
                      <a16:colId xmlns:a16="http://schemas.microsoft.com/office/drawing/2014/main" xmlns="" val="1959307041"/>
                    </a:ext>
                  </a:extLst>
                </a:gridCol>
                <a:gridCol w="1741231">
                  <a:extLst>
                    <a:ext uri="{9D8B030D-6E8A-4147-A177-3AD203B41FA5}">
                      <a16:colId xmlns:a16="http://schemas.microsoft.com/office/drawing/2014/main" xmlns="" val="3217715469"/>
                    </a:ext>
                  </a:extLst>
                </a:gridCol>
                <a:gridCol w="1741231">
                  <a:extLst>
                    <a:ext uri="{9D8B030D-6E8A-4147-A177-3AD203B41FA5}">
                      <a16:colId xmlns:a16="http://schemas.microsoft.com/office/drawing/2014/main" xmlns="" val="4094793441"/>
                    </a:ext>
                  </a:extLst>
                </a:gridCol>
              </a:tblGrid>
              <a:tr h="484750">
                <a:tc>
                  <a:txBody>
                    <a:bodyPr/>
                    <a:lstStyle/>
                    <a:p>
                      <a:pPr algn="ctr"/>
                      <a:r>
                        <a:rPr lang="zh-CN" altLang="en-US" sz="1400" b="1" spc="300" dirty="0">
                          <a:solidFill>
                            <a:schemeClr val="bg1"/>
                          </a:solidFill>
                        </a:rPr>
                        <a:t>二级学院</a:t>
                      </a:r>
                      <a:endParaRPr lang="en-GB" sz="1400" b="1" spc="300" dirty="0">
                        <a:solidFill>
                          <a:schemeClr val="bg1"/>
                        </a:solidFill>
                      </a:endParaRPr>
                    </a:p>
                  </a:txBody>
                  <a:tcPr marL="62186" marR="62186" marT="31093" marB="31093" anchor="ctr">
                    <a:lnL w="6350" cap="flat" cmpd="sng" algn="ctr">
                      <a:noFill/>
                      <a:prstDash val="solid"/>
                      <a:miter lim="800000"/>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zh-CN" altLang="en-US" sz="1400" kern="1200" spc="300" dirty="0"/>
                        <a:t>毕业生数量</a:t>
                      </a:r>
                      <a:endParaRPr lang="en-GB" sz="1400" kern="1200" spc="300" dirty="0">
                        <a:solidFill>
                          <a:schemeClr val="tx1"/>
                        </a:solidFill>
                        <a:latin typeface="+mn-lt"/>
                        <a:ea typeface="+mn-ea"/>
                        <a:cs typeface="+mn-cs"/>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zh-CN" altLang="en-US" sz="1400" kern="1200" spc="300" dirty="0"/>
                        <a:t>延毕业数量</a:t>
                      </a:r>
                      <a:endParaRPr lang="en-GB" sz="1400" kern="1200" spc="300" dirty="0">
                        <a:solidFill>
                          <a:schemeClr val="tx1"/>
                        </a:solidFill>
                        <a:latin typeface="+mn-lt"/>
                        <a:ea typeface="+mn-ea"/>
                        <a:cs typeface="+mn-cs"/>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优秀毕业生数量</a:t>
                      </a:r>
                      <a:endParaRPr lang="en-GB" sz="1400" b="1" spc="300" dirty="0">
                        <a:solidFill>
                          <a:schemeClr val="bg1"/>
                        </a:solidFill>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省级优秀毕业生</a:t>
                      </a:r>
                      <a:endParaRPr lang="en-GB" sz="1400" spc="300" dirty="0">
                        <a:solidFill>
                          <a:schemeClr val="bg1"/>
                        </a:solidFill>
                      </a:endParaRPr>
                    </a:p>
                  </a:txBody>
                  <a:tcPr marL="62186" marR="62186" marT="31093" marB="31093" anchor="ctr">
                    <a:lnL>
                      <a:noFill/>
                    </a:lnL>
                    <a:lnR>
                      <a:noFill/>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spc="300" dirty="0"/>
                        <a:t>校级优秀毕业生</a:t>
                      </a:r>
                      <a:endParaRPr lang="en-GB" sz="1400" spc="300" dirty="0">
                        <a:solidFill>
                          <a:schemeClr val="bg1"/>
                        </a:solidFill>
                      </a:endParaRPr>
                    </a:p>
                  </a:txBody>
                  <a:tcPr marL="62186" marR="62186" marT="31093" marB="31093" anchor="ctr">
                    <a:lnL>
                      <a:noFill/>
                    </a:lnL>
                    <a:lnR w="6350" cap="flat" cmpd="sng" algn="ctr">
                      <a:noFill/>
                      <a:prstDash val="solid"/>
                      <a:miter lim="800000"/>
                    </a:lnR>
                    <a:lnT w="6350" cap="flat" cmpd="sng" algn="ctr">
                      <a:noFill/>
                      <a:prstDash val="solid"/>
                      <a:miter lim="800000"/>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635674693"/>
                  </a:ext>
                </a:extLst>
              </a:tr>
              <a:tr h="517789">
                <a:tc>
                  <a:txBody>
                    <a:bodyPr/>
                    <a:lstStyle/>
                    <a:p>
                      <a:pPr algn="ctr"/>
                      <a:r>
                        <a:rPr lang="zh-CN" altLang="en-US" sz="1600" dirty="0"/>
                        <a:t>文化创意学院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209</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2</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883716774"/>
                  </a:ext>
                </a:extLst>
              </a:tr>
              <a:tr h="517789">
                <a:tc>
                  <a:txBody>
                    <a:bodyPr/>
                    <a:lstStyle/>
                    <a:p>
                      <a:pPr algn="ctr"/>
                      <a:r>
                        <a:rPr lang="zh-CN" altLang="en-US" sz="1600" dirty="0"/>
                        <a:t>播音主持艺术学院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407</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6</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13703464"/>
                  </a:ext>
                </a:extLst>
              </a:tr>
              <a:tr h="517789">
                <a:tc>
                  <a:txBody>
                    <a:bodyPr/>
                    <a:lstStyle/>
                    <a:p>
                      <a:pPr algn="ctr"/>
                      <a:r>
                        <a:rPr lang="zh-CN" altLang="en-US" sz="1600" dirty="0"/>
                        <a:t>国际文化传播学院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150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7</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55052468"/>
                  </a:ext>
                </a:extLst>
              </a:tr>
              <a:tr h="517789">
                <a:tc>
                  <a:txBody>
                    <a:bodyPr/>
                    <a:lstStyle/>
                    <a:p>
                      <a:pPr algn="ctr"/>
                      <a:r>
                        <a:rPr lang="zh-CN" altLang="en-US" sz="1600" dirty="0"/>
                        <a:t>新闻与传播学院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320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4203960786"/>
                  </a:ext>
                </a:extLst>
              </a:tr>
              <a:tr h="5177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t>管理学院</a:t>
                      </a:r>
                      <a:endParaRPr lang="en-GB" sz="1600" dirty="0"/>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403</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006993295"/>
                  </a:ext>
                </a:extLst>
              </a:tr>
              <a:tr h="517789">
                <a:tc>
                  <a:txBody>
                    <a:bodyPr/>
                    <a:lstStyle/>
                    <a:p>
                      <a:pPr algn="ctr"/>
                      <a:r>
                        <a:rPr lang="zh-CN" altLang="en-US" sz="1600" dirty="0"/>
                        <a:t>设计艺术学院</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590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0</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4</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1</a:t>
                      </a:r>
                      <a:endParaRPr lang="en-GB" sz="14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dirty="0">
                          <a:solidFill>
                            <a:schemeClr val="accent1"/>
                          </a:solidFill>
                        </a:rPr>
                        <a:t>3</a:t>
                      </a:r>
                      <a:endParaRPr lang="en-GB" sz="14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866992884"/>
                  </a:ext>
                </a:extLst>
              </a:tr>
              <a:tr h="517789">
                <a:tc>
                  <a:txBody>
                    <a:bodyPr/>
                    <a:lstStyle/>
                    <a:p>
                      <a:pPr algn="ctr"/>
                      <a:r>
                        <a:rPr lang="en-US" altLang="zh-CN" sz="1600" dirty="0">
                          <a:solidFill>
                            <a:schemeClr val="tx1">
                              <a:lumMod val="75000"/>
                              <a:lumOff val="25000"/>
                            </a:schemeClr>
                          </a:solidFill>
                        </a:rPr>
                        <a:t>……</a:t>
                      </a:r>
                      <a:endParaRPr lang="en-GB" sz="1600" dirty="0">
                        <a:solidFill>
                          <a:schemeClr val="tx1">
                            <a:lumMod val="75000"/>
                            <a:lumOff val="25000"/>
                          </a:schemeClr>
                        </a:solidFill>
                      </a:endParaRPr>
                    </a:p>
                  </a:txBody>
                  <a:tcPr marL="62186" marR="62186" marT="31093" marB="31093" anchor="ctr">
                    <a:lnL w="6350" cap="flat" cmpd="sng" algn="ctr">
                      <a:noFill/>
                      <a:prstDash val="solid"/>
                      <a:miter lim="800000"/>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a:noFill/>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dirty="0">
                          <a:solidFill>
                            <a:schemeClr val="accent1"/>
                          </a:solidFill>
                        </a:rPr>
                        <a:t>……</a:t>
                      </a:r>
                      <a:endParaRPr lang="en-GB" sz="1600" dirty="0">
                        <a:solidFill>
                          <a:schemeClr val="accent1"/>
                        </a:solidFill>
                      </a:endParaRPr>
                    </a:p>
                  </a:txBody>
                  <a:tcPr marL="62186" marR="62186" marT="31093" marB="31093" anchor="ctr">
                    <a:lnL>
                      <a:noFill/>
                    </a:lnL>
                    <a:lnR w="6350" cap="flat" cmpd="sng" algn="ctr">
                      <a:noFill/>
                      <a:prstDash val="solid"/>
                      <a:miter lim="800000"/>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74365758"/>
                  </a:ext>
                </a:extLst>
              </a:tr>
            </a:tbl>
          </a:graphicData>
        </a:graphic>
      </p:graphicFrame>
    </p:spTree>
    <p:extLst>
      <p:ext uri="{BB962C8B-B14F-4D97-AF65-F5344CB8AC3E}">
        <p14:creationId xmlns:p14="http://schemas.microsoft.com/office/powerpoint/2010/main" val="3888993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
          <p:cNvSpPr>
            <a:spLocks noGrp="1"/>
          </p:cNvSpPr>
          <p:nvPr>
            <p:ph type="title"/>
          </p:nvPr>
        </p:nvSpPr>
        <p:spPr/>
        <p:txBody>
          <a:bodyPr/>
          <a:lstStyle/>
          <a:p>
            <a:pPr lvl="0"/>
            <a:r>
              <a:rPr lang="zh-CN" altLang="en-US"/>
              <a:t>这里是节标题</a:t>
            </a:r>
            <a:endParaRPr lang="en-GB" dirty="0"/>
          </a:p>
        </p:txBody>
      </p:sp>
      <p:grpSp>
        <p:nvGrpSpPr>
          <p:cNvPr id="4" name="组合 3"/>
          <p:cNvGrpSpPr/>
          <p:nvPr/>
        </p:nvGrpSpPr>
        <p:grpSpPr>
          <a:xfrm>
            <a:off x="5066225" y="587511"/>
            <a:ext cx="2319323" cy="2254712"/>
            <a:chOff x="7758759" y="622342"/>
            <a:chExt cx="2319323" cy="2254712"/>
          </a:xfrm>
        </p:grpSpPr>
        <p:sp>
          <p:nvSpPr>
            <p:cNvPr id="26" name="椭圆 25"/>
            <p:cNvSpPr/>
            <p:nvPr/>
          </p:nvSpPr>
          <p:spPr>
            <a:xfrm>
              <a:off x="9231066" y="183698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椭圆 59"/>
            <p:cNvSpPr/>
            <p:nvPr/>
          </p:nvSpPr>
          <p:spPr>
            <a:xfrm>
              <a:off x="9340690" y="134636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9" name="直接连接符 78"/>
            <p:cNvCxnSpPr/>
            <p:nvPr/>
          </p:nvCxnSpPr>
          <p:spPr>
            <a:xfrm flipV="1">
              <a:off x="9100616" y="1447631"/>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0" name="圆角矩形 79"/>
            <p:cNvSpPr/>
            <p:nvPr/>
          </p:nvSpPr>
          <p:spPr>
            <a:xfrm rot="19059670" flipV="1">
              <a:off x="9005719" y="1704191"/>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圆角矩形 80"/>
            <p:cNvSpPr/>
            <p:nvPr/>
          </p:nvSpPr>
          <p:spPr>
            <a:xfrm rot="19059670" flipV="1">
              <a:off x="9281528" y="1483561"/>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椭圆 81"/>
            <p:cNvSpPr/>
            <p:nvPr/>
          </p:nvSpPr>
          <p:spPr>
            <a:xfrm>
              <a:off x="9380316" y="149755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椭圆 83"/>
            <p:cNvSpPr/>
            <p:nvPr/>
          </p:nvSpPr>
          <p:spPr>
            <a:xfrm>
              <a:off x="8611879" y="2007647"/>
              <a:ext cx="248921" cy="2489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6" name="直接连接符 85"/>
            <p:cNvCxnSpPr/>
            <p:nvPr/>
          </p:nvCxnSpPr>
          <p:spPr>
            <a:xfrm flipV="1">
              <a:off x="7758759" y="2212556"/>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rot="19059670" flipV="1">
              <a:off x="8308663" y="2166105"/>
              <a:ext cx="306340"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圆角矩形 87"/>
            <p:cNvSpPr/>
            <p:nvPr/>
          </p:nvSpPr>
          <p:spPr>
            <a:xfrm rot="19059670" flipV="1">
              <a:off x="9727746" y="1028806"/>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圆角矩形 88"/>
            <p:cNvSpPr/>
            <p:nvPr/>
          </p:nvSpPr>
          <p:spPr>
            <a:xfrm rot="19059670" flipV="1">
              <a:off x="8547718" y="2197017"/>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等腰三角形 19"/>
            <p:cNvSpPr/>
            <p:nvPr/>
          </p:nvSpPr>
          <p:spPr>
            <a:xfrm rot="5687538">
              <a:off x="8631129" y="1322784"/>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4" name="直接连接符 53"/>
            <p:cNvCxnSpPr/>
            <p:nvPr/>
          </p:nvCxnSpPr>
          <p:spPr>
            <a:xfrm flipV="1">
              <a:off x="9428567" y="917889"/>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9323090" y="1621646"/>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a:xfrm rot="19059670">
              <a:off x="9581213" y="622342"/>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文本框 30"/>
            <p:cNvSpPr txBox="1"/>
            <p:nvPr/>
          </p:nvSpPr>
          <p:spPr>
            <a:xfrm>
              <a:off x="8225768" y="1064071"/>
              <a:ext cx="1093212" cy="981056"/>
            </a:xfrm>
            <a:custGeom>
              <a:avLst/>
              <a:gdLst/>
              <a:ahLst/>
              <a:cxnLst/>
              <a:rect l="l" t="t" r="r" b="b"/>
              <a:pathLst>
                <a:path w="1093212" h="981056">
                  <a:moveTo>
                    <a:pt x="177477" y="0"/>
                  </a:moveTo>
                  <a:lnTo>
                    <a:pt x="1093212" y="0"/>
                  </a:lnTo>
                  <a:lnTo>
                    <a:pt x="1093212" y="324143"/>
                  </a:lnTo>
                  <a:lnTo>
                    <a:pt x="439996" y="324143"/>
                  </a:lnTo>
                  <a:lnTo>
                    <a:pt x="385767" y="631031"/>
                  </a:lnTo>
                  <a:cubicBezTo>
                    <a:pt x="463002" y="592413"/>
                    <a:pt x="541881" y="573104"/>
                    <a:pt x="622403" y="573104"/>
                  </a:cubicBezTo>
                  <a:cubicBezTo>
                    <a:pt x="699228" y="573104"/>
                    <a:pt x="770198" y="587072"/>
                    <a:pt x="835315" y="615009"/>
                  </a:cubicBezTo>
                  <a:lnTo>
                    <a:pt x="858733" y="628159"/>
                  </a:lnTo>
                  <a:lnTo>
                    <a:pt x="612381" y="856496"/>
                  </a:lnTo>
                  <a:lnTo>
                    <a:pt x="605418" y="854380"/>
                  </a:lnTo>
                  <a:cubicBezTo>
                    <a:pt x="587367" y="850914"/>
                    <a:pt x="568379" y="849181"/>
                    <a:pt x="548454" y="849181"/>
                  </a:cubicBezTo>
                  <a:cubicBezTo>
                    <a:pt x="449034" y="849181"/>
                    <a:pt x="359884" y="893139"/>
                    <a:pt x="281005" y="981056"/>
                  </a:cubicBezTo>
                  <a:lnTo>
                    <a:pt x="0" y="940384"/>
                  </a:lnTo>
                  <a:lnTo>
                    <a:pt x="17747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28" name="文本框 27"/>
            <p:cNvSpPr txBox="1"/>
            <p:nvPr/>
          </p:nvSpPr>
          <p:spPr>
            <a:xfrm>
              <a:off x="8183863" y="2015771"/>
              <a:ext cx="1215228" cy="861283"/>
            </a:xfrm>
            <a:custGeom>
              <a:avLst/>
              <a:gdLst/>
              <a:ahLst/>
              <a:cxnLst/>
              <a:rect l="l" t="t" r="r" b="b"/>
              <a:pathLst>
                <a:path w="1215228" h="861283">
                  <a:moveTo>
                    <a:pt x="1179980" y="0"/>
                  </a:moveTo>
                  <a:lnTo>
                    <a:pt x="1205214" y="96605"/>
                  </a:lnTo>
                  <a:cubicBezTo>
                    <a:pt x="1211890" y="137020"/>
                    <a:pt x="1215228" y="179515"/>
                    <a:pt x="1215228" y="224090"/>
                  </a:cubicBezTo>
                  <a:cubicBezTo>
                    <a:pt x="1215228" y="372809"/>
                    <a:pt x="1172091" y="505507"/>
                    <a:pt x="1085817" y="622182"/>
                  </a:cubicBezTo>
                  <a:cubicBezTo>
                    <a:pt x="968321" y="781583"/>
                    <a:pt x="805222" y="861283"/>
                    <a:pt x="596522" y="861283"/>
                  </a:cubicBezTo>
                  <a:cubicBezTo>
                    <a:pt x="429726" y="861283"/>
                    <a:pt x="293742" y="816503"/>
                    <a:pt x="188570" y="726943"/>
                  </a:cubicBezTo>
                  <a:cubicBezTo>
                    <a:pt x="83398" y="637382"/>
                    <a:pt x="20542" y="517010"/>
                    <a:pt x="0" y="365825"/>
                  </a:cubicBezTo>
                  <a:lnTo>
                    <a:pt x="345095" y="330083"/>
                  </a:lnTo>
                  <a:cubicBezTo>
                    <a:pt x="354955" y="408140"/>
                    <a:pt x="384124" y="469970"/>
                    <a:pt x="432601" y="515572"/>
                  </a:cubicBezTo>
                  <a:cubicBezTo>
                    <a:pt x="481079" y="561174"/>
                    <a:pt x="536952" y="583975"/>
                    <a:pt x="600219" y="583975"/>
                  </a:cubicBezTo>
                  <a:cubicBezTo>
                    <a:pt x="672525" y="583975"/>
                    <a:pt x="733738" y="554600"/>
                    <a:pt x="783859" y="495852"/>
                  </a:cubicBezTo>
                  <a:cubicBezTo>
                    <a:pt x="821450" y="451791"/>
                    <a:pt x="844944" y="390976"/>
                    <a:pt x="854342" y="313406"/>
                  </a:cubicBezTo>
                  <a:lnTo>
                    <a:pt x="855033" y="301184"/>
                  </a:lnTo>
                  <a:lnTo>
                    <a:pt x="11799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33" name="等腰三角形 19"/>
            <p:cNvSpPr/>
            <p:nvPr/>
          </p:nvSpPr>
          <p:spPr>
            <a:xfrm rot="4528336">
              <a:off x="8966848" y="1972033"/>
              <a:ext cx="279044" cy="55426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矩形 23"/>
          <p:cNvSpPr/>
          <p:nvPr/>
        </p:nvSpPr>
        <p:spPr>
          <a:xfrm>
            <a:off x="4095831" y="4165535"/>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19693963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椭圆 12"/>
          <p:cNvSpPr/>
          <p:nvPr/>
        </p:nvSpPr>
        <p:spPr>
          <a:xfrm rot="2824305">
            <a:off x="2306548" y="1827112"/>
            <a:ext cx="2248726" cy="2248726"/>
          </a:xfrm>
          <a:prstGeom prst="ellipse">
            <a:avLst/>
          </a:prstGeom>
          <a:solidFill>
            <a:schemeClr val="accent3"/>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4" name="椭圆 13"/>
          <p:cNvSpPr/>
          <p:nvPr/>
        </p:nvSpPr>
        <p:spPr>
          <a:xfrm rot="2824305">
            <a:off x="748965" y="2269776"/>
            <a:ext cx="1226239" cy="1226239"/>
          </a:xfrm>
          <a:prstGeom prst="ellipse">
            <a:avLst/>
          </a:prstGeom>
          <a:solidFill>
            <a:schemeClr val="accent5"/>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5" name="椭圆 14"/>
          <p:cNvSpPr/>
          <p:nvPr/>
        </p:nvSpPr>
        <p:spPr>
          <a:xfrm rot="2824305">
            <a:off x="1038784" y="3936921"/>
            <a:ext cx="1815062" cy="1815062"/>
          </a:xfrm>
          <a:prstGeom prst="ellipse">
            <a:avLst/>
          </a:prstGeom>
          <a:solidFill>
            <a:schemeClr val="accent4"/>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椭圆 18"/>
          <p:cNvSpPr/>
          <p:nvPr/>
        </p:nvSpPr>
        <p:spPr>
          <a:xfrm rot="2824305">
            <a:off x="4733616" y="1201496"/>
            <a:ext cx="1226239" cy="1226239"/>
          </a:xfrm>
          <a:prstGeom prst="ellipse">
            <a:avLst/>
          </a:prstGeom>
          <a:solidFill>
            <a:schemeClr val="accent1"/>
          </a:solidFill>
          <a:ln>
            <a:gradFill>
              <a:gsLst>
                <a:gs pos="0">
                  <a:schemeClr val="accent1">
                    <a:lumMod val="5000"/>
                    <a:lumOff val="95000"/>
                  </a:schemeClr>
                </a:gs>
                <a:gs pos="77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1" name="椭圆 20"/>
          <p:cNvSpPr/>
          <p:nvPr/>
        </p:nvSpPr>
        <p:spPr>
          <a:xfrm>
            <a:off x="6806672" y="3056734"/>
            <a:ext cx="120579" cy="120579"/>
          </a:xfrm>
          <a:prstGeom prst="ellipse">
            <a:avLst/>
          </a:prstGeom>
          <a:solidFill>
            <a:schemeClr val="accent3"/>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椭圆 21"/>
          <p:cNvSpPr/>
          <p:nvPr/>
        </p:nvSpPr>
        <p:spPr>
          <a:xfrm>
            <a:off x="6807942" y="1726718"/>
            <a:ext cx="120579" cy="120579"/>
          </a:xfrm>
          <a:prstGeom prst="ellipse">
            <a:avLst/>
          </a:prstGeom>
          <a:solidFill>
            <a:schemeClr val="accent3"/>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椭圆 22"/>
          <p:cNvSpPr/>
          <p:nvPr/>
        </p:nvSpPr>
        <p:spPr>
          <a:xfrm>
            <a:off x="6806672" y="4431886"/>
            <a:ext cx="120579" cy="120579"/>
          </a:xfrm>
          <a:prstGeom prst="ellipse">
            <a:avLst/>
          </a:prstGeom>
          <a:solidFill>
            <a:schemeClr val="accent5"/>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椭圆 23"/>
          <p:cNvSpPr/>
          <p:nvPr/>
        </p:nvSpPr>
        <p:spPr>
          <a:xfrm>
            <a:off x="6806672" y="5581721"/>
            <a:ext cx="120579" cy="120579"/>
          </a:xfrm>
          <a:prstGeom prst="ellipse">
            <a:avLst/>
          </a:prstGeom>
          <a:solidFill>
            <a:schemeClr val="accent4"/>
          </a:solidFill>
          <a:ln>
            <a:noFill/>
          </a:ln>
          <a:effectLst>
            <a:outerShdw blurRad="520700" dist="1511300" dir="6600000" sx="200000" sy="2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直接连接符 24"/>
          <p:cNvCxnSpPr>
            <a:endCxn id="22" idx="2"/>
          </p:cNvCxnSpPr>
          <p:nvPr/>
        </p:nvCxnSpPr>
        <p:spPr>
          <a:xfrm flipV="1">
            <a:off x="5992143" y="1787008"/>
            <a:ext cx="81579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769769" y="3333588"/>
            <a:ext cx="5036903" cy="1160349"/>
            <a:chOff x="1769769" y="3739988"/>
            <a:chExt cx="5036903" cy="1160349"/>
          </a:xfrm>
        </p:grpSpPr>
        <p:cxnSp>
          <p:nvCxnSpPr>
            <p:cNvPr id="28" name="直接连接符 27"/>
            <p:cNvCxnSpPr/>
            <p:nvPr/>
          </p:nvCxnSpPr>
          <p:spPr>
            <a:xfrm>
              <a:off x="3372622" y="4898575"/>
              <a:ext cx="3434050" cy="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769769" y="3739988"/>
              <a:ext cx="1605653" cy="116034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a:endCxn id="21" idx="2"/>
          </p:cNvCxnSpPr>
          <p:nvPr/>
        </p:nvCxnSpPr>
        <p:spPr>
          <a:xfrm>
            <a:off x="4584045" y="3100047"/>
            <a:ext cx="2222627" cy="1697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291080" y="5651500"/>
            <a:ext cx="458980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links-of-rectangular-straight-shape-in-horizontal-position_57005"/>
          <p:cNvSpPr>
            <a:spLocks noChangeAspect="1"/>
          </p:cNvSpPr>
          <p:nvPr/>
        </p:nvSpPr>
        <p:spPr bwMode="auto">
          <a:xfrm>
            <a:off x="2582495" y="2543680"/>
            <a:ext cx="1682993" cy="803470"/>
          </a:xfrm>
          <a:custGeom>
            <a:avLst/>
            <a:gdLst>
              <a:gd name="connsiteX0" fmla="*/ 470577 w 599665"/>
              <a:gd name="connsiteY0" fmla="*/ 0 h 286284"/>
              <a:gd name="connsiteX1" fmla="*/ 479965 w 599665"/>
              <a:gd name="connsiteY1" fmla="*/ 0 h 286284"/>
              <a:gd name="connsiteX2" fmla="*/ 535512 w 599665"/>
              <a:gd name="connsiteY2" fmla="*/ 0 h 286284"/>
              <a:gd name="connsiteX3" fmla="*/ 599665 w 599665"/>
              <a:gd name="connsiteY3" fmla="*/ 64053 h 286284"/>
              <a:gd name="connsiteX4" fmla="*/ 599665 w 599665"/>
              <a:gd name="connsiteY4" fmla="*/ 224575 h 286284"/>
              <a:gd name="connsiteX5" fmla="*/ 537859 w 599665"/>
              <a:gd name="connsiteY5" fmla="*/ 286284 h 286284"/>
              <a:gd name="connsiteX6" fmla="*/ 233133 w 599665"/>
              <a:gd name="connsiteY6" fmla="*/ 286284 h 286284"/>
              <a:gd name="connsiteX7" fmla="*/ 172109 w 599665"/>
              <a:gd name="connsiteY7" fmla="*/ 225356 h 286284"/>
              <a:gd name="connsiteX8" fmla="*/ 172109 w 599665"/>
              <a:gd name="connsiteY8" fmla="*/ 124981 h 286284"/>
              <a:gd name="connsiteX9" fmla="*/ 187756 w 599665"/>
              <a:gd name="connsiteY9" fmla="*/ 109358 h 286284"/>
              <a:gd name="connsiteX10" fmla="*/ 219050 w 599665"/>
              <a:gd name="connsiteY10" fmla="*/ 109358 h 286284"/>
              <a:gd name="connsiteX11" fmla="*/ 234698 w 599665"/>
              <a:gd name="connsiteY11" fmla="*/ 124981 h 286284"/>
              <a:gd name="connsiteX12" fmla="*/ 234698 w 599665"/>
              <a:gd name="connsiteY12" fmla="*/ 208171 h 286284"/>
              <a:gd name="connsiteX13" fmla="*/ 250345 w 599665"/>
              <a:gd name="connsiteY13" fmla="*/ 223794 h 286284"/>
              <a:gd name="connsiteX14" fmla="*/ 521430 w 599665"/>
              <a:gd name="connsiteY14" fmla="*/ 223794 h 286284"/>
              <a:gd name="connsiteX15" fmla="*/ 537077 w 599665"/>
              <a:gd name="connsiteY15" fmla="*/ 208171 h 286284"/>
              <a:gd name="connsiteX16" fmla="*/ 537077 w 599665"/>
              <a:gd name="connsiteY16" fmla="*/ 78113 h 286284"/>
              <a:gd name="connsiteX17" fmla="*/ 521430 w 599665"/>
              <a:gd name="connsiteY17" fmla="*/ 62490 h 286284"/>
              <a:gd name="connsiteX18" fmla="*/ 494439 w 599665"/>
              <a:gd name="connsiteY18" fmla="*/ 62490 h 286284"/>
              <a:gd name="connsiteX19" fmla="*/ 478792 w 599665"/>
              <a:gd name="connsiteY19" fmla="*/ 48821 h 286284"/>
              <a:gd name="connsiteX20" fmla="*/ 463145 w 599665"/>
              <a:gd name="connsiteY20" fmla="*/ 17575 h 286284"/>
              <a:gd name="connsiteX21" fmla="*/ 470577 w 599665"/>
              <a:gd name="connsiteY21" fmla="*/ 0 h 286284"/>
              <a:gd name="connsiteX22" fmla="*/ 62197 w 599665"/>
              <a:gd name="connsiteY22" fmla="*/ 0 h 286284"/>
              <a:gd name="connsiteX23" fmla="*/ 366533 w 599665"/>
              <a:gd name="connsiteY23" fmla="*/ 0 h 286284"/>
              <a:gd name="connsiteX24" fmla="*/ 427556 w 599665"/>
              <a:gd name="connsiteY24" fmla="*/ 60928 h 286284"/>
              <a:gd name="connsiteX25" fmla="*/ 427556 w 599665"/>
              <a:gd name="connsiteY25" fmla="*/ 161303 h 286284"/>
              <a:gd name="connsiteX26" fmla="*/ 411909 w 599665"/>
              <a:gd name="connsiteY26" fmla="*/ 176926 h 286284"/>
              <a:gd name="connsiteX27" fmla="*/ 380615 w 599665"/>
              <a:gd name="connsiteY27" fmla="*/ 176926 h 286284"/>
              <a:gd name="connsiteX28" fmla="*/ 364968 w 599665"/>
              <a:gd name="connsiteY28" fmla="*/ 161303 h 286284"/>
              <a:gd name="connsiteX29" fmla="*/ 364968 w 599665"/>
              <a:gd name="connsiteY29" fmla="*/ 78113 h 286284"/>
              <a:gd name="connsiteX30" fmla="*/ 349321 w 599665"/>
              <a:gd name="connsiteY30" fmla="*/ 62490 h 286284"/>
              <a:gd name="connsiteX31" fmla="*/ 78235 w 599665"/>
              <a:gd name="connsiteY31" fmla="*/ 62490 h 286284"/>
              <a:gd name="connsiteX32" fmla="*/ 62588 w 599665"/>
              <a:gd name="connsiteY32" fmla="*/ 78113 h 286284"/>
              <a:gd name="connsiteX33" fmla="*/ 62588 w 599665"/>
              <a:gd name="connsiteY33" fmla="*/ 208171 h 286284"/>
              <a:gd name="connsiteX34" fmla="*/ 78235 w 599665"/>
              <a:gd name="connsiteY34" fmla="*/ 223794 h 286284"/>
              <a:gd name="connsiteX35" fmla="*/ 105226 w 599665"/>
              <a:gd name="connsiteY35" fmla="*/ 223794 h 286284"/>
              <a:gd name="connsiteX36" fmla="*/ 120873 w 599665"/>
              <a:gd name="connsiteY36" fmla="*/ 237463 h 286284"/>
              <a:gd name="connsiteX37" fmla="*/ 136520 w 599665"/>
              <a:gd name="connsiteY37" fmla="*/ 268709 h 286284"/>
              <a:gd name="connsiteX38" fmla="*/ 129479 w 599665"/>
              <a:gd name="connsiteY38" fmla="*/ 286284 h 286284"/>
              <a:gd name="connsiteX39" fmla="*/ 120091 w 599665"/>
              <a:gd name="connsiteY39" fmla="*/ 286284 h 286284"/>
              <a:gd name="connsiteX40" fmla="*/ 64153 w 599665"/>
              <a:gd name="connsiteY40" fmla="*/ 286284 h 286284"/>
              <a:gd name="connsiteX41" fmla="*/ 0 w 599665"/>
              <a:gd name="connsiteY41" fmla="*/ 222231 h 286284"/>
              <a:gd name="connsiteX42" fmla="*/ 0 w 599665"/>
              <a:gd name="connsiteY42" fmla="*/ 62100 h 286284"/>
              <a:gd name="connsiteX43" fmla="*/ 62197 w 599665"/>
              <a:gd name="connsiteY43" fmla="*/ 0 h 28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99665" h="286284">
                <a:moveTo>
                  <a:pt x="470577" y="0"/>
                </a:moveTo>
                <a:lnTo>
                  <a:pt x="479965" y="0"/>
                </a:lnTo>
                <a:lnTo>
                  <a:pt x="535512" y="0"/>
                </a:lnTo>
                <a:cubicBezTo>
                  <a:pt x="571109" y="0"/>
                  <a:pt x="599665" y="28511"/>
                  <a:pt x="599665" y="64053"/>
                </a:cubicBezTo>
                <a:lnTo>
                  <a:pt x="599665" y="224575"/>
                </a:lnTo>
                <a:cubicBezTo>
                  <a:pt x="599665" y="258944"/>
                  <a:pt x="572283" y="286284"/>
                  <a:pt x="537859" y="286284"/>
                </a:cubicBezTo>
                <a:lnTo>
                  <a:pt x="233133" y="286284"/>
                </a:lnTo>
                <a:cubicBezTo>
                  <a:pt x="199100" y="286284"/>
                  <a:pt x="172109" y="259335"/>
                  <a:pt x="172109" y="225356"/>
                </a:cubicBezTo>
                <a:lnTo>
                  <a:pt x="172109" y="124981"/>
                </a:lnTo>
                <a:cubicBezTo>
                  <a:pt x="172109" y="115998"/>
                  <a:pt x="178759" y="109358"/>
                  <a:pt x="187756" y="109358"/>
                </a:cubicBezTo>
                <a:lnTo>
                  <a:pt x="219050" y="109358"/>
                </a:lnTo>
                <a:cubicBezTo>
                  <a:pt x="228047" y="109358"/>
                  <a:pt x="234698" y="115998"/>
                  <a:pt x="234698" y="124981"/>
                </a:cubicBezTo>
                <a:lnTo>
                  <a:pt x="234698" y="208171"/>
                </a:lnTo>
                <a:cubicBezTo>
                  <a:pt x="234698" y="217154"/>
                  <a:pt x="241348" y="223794"/>
                  <a:pt x="250345" y="223794"/>
                </a:cubicBezTo>
                <a:lnTo>
                  <a:pt x="521430" y="223794"/>
                </a:lnTo>
                <a:cubicBezTo>
                  <a:pt x="530427" y="223794"/>
                  <a:pt x="537077" y="217154"/>
                  <a:pt x="537077" y="208171"/>
                </a:cubicBezTo>
                <a:lnTo>
                  <a:pt x="537077" y="78113"/>
                </a:lnTo>
                <a:cubicBezTo>
                  <a:pt x="537077" y="69130"/>
                  <a:pt x="530427" y="62490"/>
                  <a:pt x="521430" y="62490"/>
                </a:cubicBezTo>
                <a:lnTo>
                  <a:pt x="494439" y="62490"/>
                </a:lnTo>
                <a:cubicBezTo>
                  <a:pt x="486615" y="62490"/>
                  <a:pt x="480356" y="56632"/>
                  <a:pt x="478792" y="48821"/>
                </a:cubicBezTo>
                <a:cubicBezTo>
                  <a:pt x="476053" y="35541"/>
                  <a:pt x="470577" y="24996"/>
                  <a:pt x="463145" y="17575"/>
                </a:cubicBezTo>
                <a:cubicBezTo>
                  <a:pt x="456495" y="10936"/>
                  <a:pt x="461189" y="0"/>
                  <a:pt x="470577" y="0"/>
                </a:cubicBezTo>
                <a:close/>
                <a:moveTo>
                  <a:pt x="62197" y="0"/>
                </a:moveTo>
                <a:lnTo>
                  <a:pt x="366533" y="0"/>
                </a:lnTo>
                <a:cubicBezTo>
                  <a:pt x="400565" y="0"/>
                  <a:pt x="427556" y="26949"/>
                  <a:pt x="427556" y="60928"/>
                </a:cubicBezTo>
                <a:lnTo>
                  <a:pt x="427556" y="161303"/>
                </a:lnTo>
                <a:cubicBezTo>
                  <a:pt x="427556" y="170286"/>
                  <a:pt x="420906" y="176926"/>
                  <a:pt x="411909" y="176926"/>
                </a:cubicBezTo>
                <a:lnTo>
                  <a:pt x="380615" y="176926"/>
                </a:lnTo>
                <a:cubicBezTo>
                  <a:pt x="372009" y="176926"/>
                  <a:pt x="364968" y="170286"/>
                  <a:pt x="364968" y="161303"/>
                </a:cubicBezTo>
                <a:lnTo>
                  <a:pt x="364968" y="78113"/>
                </a:lnTo>
                <a:cubicBezTo>
                  <a:pt x="364968" y="69130"/>
                  <a:pt x="358318" y="62490"/>
                  <a:pt x="349321" y="62490"/>
                </a:cubicBezTo>
                <a:lnTo>
                  <a:pt x="78235" y="62490"/>
                </a:lnTo>
                <a:cubicBezTo>
                  <a:pt x="69238" y="62490"/>
                  <a:pt x="62588" y="69130"/>
                  <a:pt x="62588" y="78113"/>
                </a:cubicBezTo>
                <a:lnTo>
                  <a:pt x="62588" y="208171"/>
                </a:lnTo>
                <a:cubicBezTo>
                  <a:pt x="62588" y="217154"/>
                  <a:pt x="69238" y="223794"/>
                  <a:pt x="78235" y="223794"/>
                </a:cubicBezTo>
                <a:lnTo>
                  <a:pt x="105226" y="223794"/>
                </a:lnTo>
                <a:cubicBezTo>
                  <a:pt x="113050" y="223794"/>
                  <a:pt x="119309" y="229652"/>
                  <a:pt x="120873" y="237463"/>
                </a:cubicBezTo>
                <a:cubicBezTo>
                  <a:pt x="123612" y="251133"/>
                  <a:pt x="129870" y="261288"/>
                  <a:pt x="136520" y="268709"/>
                </a:cubicBezTo>
                <a:cubicBezTo>
                  <a:pt x="143562" y="275348"/>
                  <a:pt x="138867" y="286284"/>
                  <a:pt x="129479" y="286284"/>
                </a:cubicBezTo>
                <a:lnTo>
                  <a:pt x="120091" y="286284"/>
                </a:lnTo>
                <a:lnTo>
                  <a:pt x="64153" y="286284"/>
                </a:lnTo>
                <a:cubicBezTo>
                  <a:pt x="28556" y="286284"/>
                  <a:pt x="0" y="257773"/>
                  <a:pt x="0" y="222231"/>
                </a:cubicBezTo>
                <a:lnTo>
                  <a:pt x="0" y="62100"/>
                </a:lnTo>
                <a:cubicBezTo>
                  <a:pt x="0" y="27730"/>
                  <a:pt x="27773" y="0"/>
                  <a:pt x="62197" y="0"/>
                </a:cubicBezTo>
                <a:close/>
              </a:path>
            </a:pathLst>
          </a:custGeom>
          <a:solidFill>
            <a:schemeClr val="bg1"/>
          </a:solidFill>
          <a:ln>
            <a:noFill/>
          </a:ln>
        </p:spPr>
      </p:sp>
      <p:sp>
        <p:nvSpPr>
          <p:cNvPr id="43" name="link-interface-symbol_38388"/>
          <p:cNvSpPr>
            <a:spLocks noChangeAspect="1"/>
          </p:cNvSpPr>
          <p:nvPr/>
        </p:nvSpPr>
        <p:spPr bwMode="auto">
          <a:xfrm>
            <a:off x="1230882" y="4373030"/>
            <a:ext cx="1379926" cy="1039176"/>
          </a:xfrm>
          <a:custGeom>
            <a:avLst/>
            <a:gdLst>
              <a:gd name="connsiteX0" fmla="*/ 386681 w 608138"/>
              <a:gd name="connsiteY0" fmla="*/ 56651 h 457969"/>
              <a:gd name="connsiteX1" fmla="*/ 409521 w 608138"/>
              <a:gd name="connsiteY1" fmla="*/ 66136 h 457969"/>
              <a:gd name="connsiteX2" fmla="*/ 592166 w 608138"/>
              <a:gd name="connsiteY2" fmla="*/ 248496 h 457969"/>
              <a:gd name="connsiteX3" fmla="*/ 592166 w 608138"/>
              <a:gd name="connsiteY3" fmla="*/ 325724 h 457969"/>
              <a:gd name="connsiteX4" fmla="*/ 475786 w 608138"/>
              <a:gd name="connsiteY4" fmla="*/ 442002 h 457969"/>
              <a:gd name="connsiteX5" fmla="*/ 437072 w 608138"/>
              <a:gd name="connsiteY5" fmla="*/ 457969 h 457969"/>
              <a:gd name="connsiteX6" fmla="*/ 398358 w 608138"/>
              <a:gd name="connsiteY6" fmla="*/ 442002 h 457969"/>
              <a:gd name="connsiteX7" fmla="*/ 215713 w 608138"/>
              <a:gd name="connsiteY7" fmla="*/ 259642 h 457969"/>
              <a:gd name="connsiteX8" fmla="*/ 215713 w 608138"/>
              <a:gd name="connsiteY8" fmla="*/ 214032 h 457969"/>
              <a:gd name="connsiteX9" fmla="*/ 261394 w 608138"/>
              <a:gd name="connsiteY9" fmla="*/ 214032 h 457969"/>
              <a:gd name="connsiteX10" fmla="*/ 437072 w 608138"/>
              <a:gd name="connsiteY10" fmla="*/ 389357 h 457969"/>
              <a:gd name="connsiteX11" fmla="*/ 539518 w 608138"/>
              <a:gd name="connsiteY11" fmla="*/ 287071 h 457969"/>
              <a:gd name="connsiteX12" fmla="*/ 363840 w 608138"/>
              <a:gd name="connsiteY12" fmla="*/ 111746 h 457969"/>
              <a:gd name="connsiteX13" fmla="*/ 363840 w 608138"/>
              <a:gd name="connsiteY13" fmla="*/ 66136 h 457969"/>
              <a:gd name="connsiteX14" fmla="*/ 386681 w 608138"/>
              <a:gd name="connsiteY14" fmla="*/ 56651 h 457969"/>
              <a:gd name="connsiteX15" fmla="*/ 171066 w 608138"/>
              <a:gd name="connsiteY15" fmla="*/ 0 h 457969"/>
              <a:gd name="connsiteX16" fmla="*/ 209780 w 608138"/>
              <a:gd name="connsiteY16" fmla="*/ 15967 h 457969"/>
              <a:gd name="connsiteX17" fmla="*/ 392425 w 608138"/>
              <a:gd name="connsiteY17" fmla="*/ 198321 h 457969"/>
              <a:gd name="connsiteX18" fmla="*/ 392425 w 608138"/>
              <a:gd name="connsiteY18" fmla="*/ 243929 h 457969"/>
              <a:gd name="connsiteX19" fmla="*/ 346744 w 608138"/>
              <a:gd name="connsiteY19" fmla="*/ 243929 h 457969"/>
              <a:gd name="connsiteX20" fmla="*/ 171066 w 608138"/>
              <a:gd name="connsiteY20" fmla="*/ 68610 h 457969"/>
              <a:gd name="connsiteX21" fmla="*/ 68620 w 608138"/>
              <a:gd name="connsiteY21" fmla="*/ 170814 h 457969"/>
              <a:gd name="connsiteX22" fmla="*/ 244298 w 608138"/>
              <a:gd name="connsiteY22" fmla="*/ 346212 h 457969"/>
              <a:gd name="connsiteX23" fmla="*/ 244298 w 608138"/>
              <a:gd name="connsiteY23" fmla="*/ 391820 h 457969"/>
              <a:gd name="connsiteX24" fmla="*/ 221497 w 608138"/>
              <a:gd name="connsiteY24" fmla="*/ 401305 h 457969"/>
              <a:gd name="connsiteX25" fmla="*/ 198617 w 608138"/>
              <a:gd name="connsiteY25" fmla="*/ 391820 h 457969"/>
              <a:gd name="connsiteX26" fmla="*/ 15972 w 608138"/>
              <a:gd name="connsiteY26" fmla="*/ 209466 h 457969"/>
              <a:gd name="connsiteX27" fmla="*/ 15972 w 608138"/>
              <a:gd name="connsiteY27" fmla="*/ 132240 h 457969"/>
              <a:gd name="connsiteX28" fmla="*/ 132352 w 608138"/>
              <a:gd name="connsiteY28" fmla="*/ 15967 h 457969"/>
              <a:gd name="connsiteX29" fmla="*/ 171066 w 608138"/>
              <a:gd name="connsiteY29" fmla="*/ 0 h 45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8138" h="457969">
                <a:moveTo>
                  <a:pt x="386681" y="56651"/>
                </a:moveTo>
                <a:cubicBezTo>
                  <a:pt x="394954" y="56651"/>
                  <a:pt x="403227" y="59813"/>
                  <a:pt x="409521" y="66136"/>
                </a:cubicBezTo>
                <a:lnTo>
                  <a:pt x="592166" y="248496"/>
                </a:lnTo>
                <a:cubicBezTo>
                  <a:pt x="613463" y="269760"/>
                  <a:pt x="613463" y="304461"/>
                  <a:pt x="592166" y="325724"/>
                </a:cubicBezTo>
                <a:lnTo>
                  <a:pt x="475786" y="442002"/>
                </a:lnTo>
                <a:cubicBezTo>
                  <a:pt x="465415" y="452278"/>
                  <a:pt x="451719" y="457969"/>
                  <a:pt x="437072" y="457969"/>
                </a:cubicBezTo>
                <a:cubicBezTo>
                  <a:pt x="422426" y="457969"/>
                  <a:pt x="408730" y="452278"/>
                  <a:pt x="398358" y="442002"/>
                </a:cubicBezTo>
                <a:lnTo>
                  <a:pt x="215713" y="259642"/>
                </a:lnTo>
                <a:cubicBezTo>
                  <a:pt x="203125" y="246994"/>
                  <a:pt x="203125" y="226600"/>
                  <a:pt x="215713" y="214032"/>
                </a:cubicBezTo>
                <a:cubicBezTo>
                  <a:pt x="228301" y="201385"/>
                  <a:pt x="248806" y="201385"/>
                  <a:pt x="261394" y="214032"/>
                </a:cubicBezTo>
                <a:lnTo>
                  <a:pt x="437072" y="389357"/>
                </a:lnTo>
                <a:lnTo>
                  <a:pt x="539518" y="287071"/>
                </a:lnTo>
                <a:lnTo>
                  <a:pt x="363840" y="111746"/>
                </a:lnTo>
                <a:cubicBezTo>
                  <a:pt x="351252" y="99099"/>
                  <a:pt x="351252" y="78705"/>
                  <a:pt x="363840" y="66136"/>
                </a:cubicBezTo>
                <a:cubicBezTo>
                  <a:pt x="370134" y="59813"/>
                  <a:pt x="378407" y="56651"/>
                  <a:pt x="386681" y="56651"/>
                </a:cubicBezTo>
                <a:close/>
                <a:moveTo>
                  <a:pt x="171066" y="0"/>
                </a:moveTo>
                <a:cubicBezTo>
                  <a:pt x="185712" y="0"/>
                  <a:pt x="199408" y="5691"/>
                  <a:pt x="209780" y="15967"/>
                </a:cubicBezTo>
                <a:lnTo>
                  <a:pt x="392425" y="198321"/>
                </a:lnTo>
                <a:cubicBezTo>
                  <a:pt x="405013" y="210968"/>
                  <a:pt x="405013" y="231361"/>
                  <a:pt x="392425" y="243929"/>
                </a:cubicBezTo>
                <a:cubicBezTo>
                  <a:pt x="379837" y="256576"/>
                  <a:pt x="359332" y="256576"/>
                  <a:pt x="346744" y="243929"/>
                </a:cubicBezTo>
                <a:lnTo>
                  <a:pt x="171066" y="68610"/>
                </a:lnTo>
                <a:lnTo>
                  <a:pt x="68620" y="170814"/>
                </a:lnTo>
                <a:lnTo>
                  <a:pt x="244298" y="346212"/>
                </a:lnTo>
                <a:cubicBezTo>
                  <a:pt x="256886" y="358859"/>
                  <a:pt x="256886" y="379252"/>
                  <a:pt x="244298" y="391820"/>
                </a:cubicBezTo>
                <a:cubicBezTo>
                  <a:pt x="238044" y="398143"/>
                  <a:pt x="229731" y="401305"/>
                  <a:pt x="221497" y="401305"/>
                </a:cubicBezTo>
                <a:cubicBezTo>
                  <a:pt x="213184" y="401305"/>
                  <a:pt x="204951" y="398143"/>
                  <a:pt x="198617" y="391820"/>
                </a:cubicBezTo>
                <a:lnTo>
                  <a:pt x="15972" y="209466"/>
                </a:lnTo>
                <a:cubicBezTo>
                  <a:pt x="-5325" y="188203"/>
                  <a:pt x="-5325" y="153503"/>
                  <a:pt x="15972" y="132240"/>
                </a:cubicBezTo>
                <a:lnTo>
                  <a:pt x="132352" y="15967"/>
                </a:lnTo>
                <a:cubicBezTo>
                  <a:pt x="142723" y="5691"/>
                  <a:pt x="156419" y="0"/>
                  <a:pt x="171066" y="0"/>
                </a:cubicBezTo>
                <a:close/>
              </a:path>
            </a:pathLst>
          </a:custGeom>
          <a:solidFill>
            <a:schemeClr val="bg1"/>
          </a:solidFill>
          <a:ln>
            <a:noFill/>
          </a:ln>
        </p:spPr>
      </p:sp>
      <p:sp>
        <p:nvSpPr>
          <p:cNvPr id="44" name="link-building_48613"/>
          <p:cNvSpPr>
            <a:spLocks noChangeAspect="1"/>
          </p:cNvSpPr>
          <p:nvPr/>
        </p:nvSpPr>
        <p:spPr bwMode="auto">
          <a:xfrm>
            <a:off x="5100949" y="1498513"/>
            <a:ext cx="609222" cy="609685"/>
          </a:xfrm>
          <a:custGeom>
            <a:avLst/>
            <a:gdLst>
              <a:gd name="connsiteX0" fmla="*/ 66257 w 583954"/>
              <a:gd name="connsiteY0" fmla="*/ 397181 h 584397"/>
              <a:gd name="connsiteX1" fmla="*/ 121588 w 583954"/>
              <a:gd name="connsiteY1" fmla="*/ 397181 h 584397"/>
              <a:gd name="connsiteX2" fmla="*/ 121588 w 583954"/>
              <a:gd name="connsiteY2" fmla="*/ 463474 h 584397"/>
              <a:gd name="connsiteX3" fmla="*/ 187986 w 583954"/>
              <a:gd name="connsiteY3" fmla="*/ 463474 h 584397"/>
              <a:gd name="connsiteX4" fmla="*/ 187986 w 583954"/>
              <a:gd name="connsiteY4" fmla="*/ 518104 h 584397"/>
              <a:gd name="connsiteX5" fmla="*/ 121588 w 583954"/>
              <a:gd name="connsiteY5" fmla="*/ 518104 h 584397"/>
              <a:gd name="connsiteX6" fmla="*/ 121588 w 583954"/>
              <a:gd name="connsiteY6" fmla="*/ 584397 h 584397"/>
              <a:gd name="connsiteX7" fmla="*/ 66257 w 583954"/>
              <a:gd name="connsiteY7" fmla="*/ 584397 h 584397"/>
              <a:gd name="connsiteX8" fmla="*/ 66257 w 583954"/>
              <a:gd name="connsiteY8" fmla="*/ 518104 h 584397"/>
              <a:gd name="connsiteX9" fmla="*/ 474 w 583954"/>
              <a:gd name="connsiteY9" fmla="*/ 518104 h 584397"/>
              <a:gd name="connsiteX10" fmla="*/ 474 w 583954"/>
              <a:gd name="connsiteY10" fmla="*/ 463474 h 584397"/>
              <a:gd name="connsiteX11" fmla="*/ 66257 w 583954"/>
              <a:gd name="connsiteY11" fmla="*/ 463474 h 584397"/>
              <a:gd name="connsiteX12" fmla="*/ 274084 w 583954"/>
              <a:gd name="connsiteY12" fmla="*/ 188461 h 584397"/>
              <a:gd name="connsiteX13" fmla="*/ 298063 w 583954"/>
              <a:gd name="connsiteY13" fmla="*/ 213629 h 584397"/>
              <a:gd name="connsiteX14" fmla="*/ 312820 w 583954"/>
              <a:gd name="connsiteY14" fmla="*/ 255984 h 584397"/>
              <a:gd name="connsiteX15" fmla="*/ 275929 w 583954"/>
              <a:gd name="connsiteY15" fmla="*/ 278083 h 584397"/>
              <a:gd name="connsiteX16" fmla="*/ 270395 w 583954"/>
              <a:gd name="connsiteY16" fmla="*/ 395328 h 584397"/>
              <a:gd name="connsiteX17" fmla="*/ 365697 w 583954"/>
              <a:gd name="connsiteY17" fmla="*/ 490475 h 584397"/>
              <a:gd name="connsiteX18" fmla="*/ 483132 w 583954"/>
              <a:gd name="connsiteY18" fmla="*/ 484951 h 584397"/>
              <a:gd name="connsiteX19" fmla="*/ 488666 w 583954"/>
              <a:gd name="connsiteY19" fmla="*/ 367705 h 584397"/>
              <a:gd name="connsiteX20" fmla="*/ 426566 w 583954"/>
              <a:gd name="connsiteY20" fmla="*/ 305706 h 584397"/>
              <a:gd name="connsiteX21" fmla="*/ 430255 w 583954"/>
              <a:gd name="connsiteY21" fmla="*/ 206262 h 584397"/>
              <a:gd name="connsiteX22" fmla="*/ 445012 w 583954"/>
              <a:gd name="connsiteY22" fmla="*/ 219153 h 584397"/>
              <a:gd name="connsiteX23" fmla="*/ 540313 w 583954"/>
              <a:gd name="connsiteY23" fmla="*/ 314914 h 584397"/>
              <a:gd name="connsiteX24" fmla="*/ 534779 w 583954"/>
              <a:gd name="connsiteY24" fmla="*/ 534672 h 584397"/>
              <a:gd name="connsiteX25" fmla="*/ 312820 w 583954"/>
              <a:gd name="connsiteY25" fmla="*/ 540197 h 584397"/>
              <a:gd name="connsiteX26" fmla="*/ 216903 w 583954"/>
              <a:gd name="connsiteY26" fmla="*/ 445050 h 584397"/>
              <a:gd name="connsiteX27" fmla="*/ 222437 w 583954"/>
              <a:gd name="connsiteY27" fmla="*/ 222836 h 584397"/>
              <a:gd name="connsiteX28" fmla="*/ 274084 w 583954"/>
              <a:gd name="connsiteY28" fmla="*/ 188461 h 584397"/>
              <a:gd name="connsiteX29" fmla="*/ 159891 w 583954"/>
              <a:gd name="connsiteY29" fmla="*/ 64 h 584397"/>
              <a:gd name="connsiteX30" fmla="*/ 270403 w 583954"/>
              <a:gd name="connsiteY30" fmla="*/ 43571 h 584397"/>
              <a:gd name="connsiteX31" fmla="*/ 365698 w 583954"/>
              <a:gd name="connsiteY31" fmla="*/ 138718 h 584397"/>
              <a:gd name="connsiteX32" fmla="*/ 360164 w 583954"/>
              <a:gd name="connsiteY32" fmla="*/ 360317 h 584397"/>
              <a:gd name="connsiteX33" fmla="*/ 309135 w 583954"/>
              <a:gd name="connsiteY33" fmla="*/ 395307 h 584397"/>
              <a:gd name="connsiteX34" fmla="*/ 287002 w 583954"/>
              <a:gd name="connsiteY34" fmla="*/ 373208 h 584397"/>
              <a:gd name="connsiteX35" fmla="*/ 272247 w 583954"/>
              <a:gd name="connsiteY35" fmla="*/ 331466 h 584397"/>
              <a:gd name="connsiteX36" fmla="*/ 309135 w 583954"/>
              <a:gd name="connsiteY36" fmla="*/ 309368 h 584397"/>
              <a:gd name="connsiteX37" fmla="*/ 314669 w 583954"/>
              <a:gd name="connsiteY37" fmla="*/ 192123 h 584397"/>
              <a:gd name="connsiteX38" fmla="*/ 218759 w 583954"/>
              <a:gd name="connsiteY38" fmla="*/ 96362 h 584397"/>
              <a:gd name="connsiteX39" fmla="*/ 101331 w 583954"/>
              <a:gd name="connsiteY39" fmla="*/ 101887 h 584397"/>
              <a:gd name="connsiteX40" fmla="*/ 95798 w 583954"/>
              <a:gd name="connsiteY40" fmla="*/ 219132 h 584397"/>
              <a:gd name="connsiteX41" fmla="*/ 158508 w 583954"/>
              <a:gd name="connsiteY41" fmla="*/ 279903 h 584397"/>
              <a:gd name="connsiteX42" fmla="*/ 154819 w 583954"/>
              <a:gd name="connsiteY42" fmla="*/ 378733 h 584397"/>
              <a:gd name="connsiteX43" fmla="*/ 140064 w 583954"/>
              <a:gd name="connsiteY43" fmla="*/ 365842 h 584397"/>
              <a:gd name="connsiteX44" fmla="*/ 42924 w 583954"/>
              <a:gd name="connsiteY44" fmla="*/ 270695 h 584397"/>
              <a:gd name="connsiteX45" fmla="*/ 48458 w 583954"/>
              <a:gd name="connsiteY45" fmla="*/ 49096 h 584397"/>
              <a:gd name="connsiteX46" fmla="*/ 159891 w 583954"/>
              <a:gd name="connsiteY46" fmla="*/ 64 h 58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83954" h="584397">
                <a:moveTo>
                  <a:pt x="66257" y="397181"/>
                </a:moveTo>
                <a:lnTo>
                  <a:pt x="121588" y="397181"/>
                </a:lnTo>
                <a:lnTo>
                  <a:pt x="121588" y="463474"/>
                </a:lnTo>
                <a:lnTo>
                  <a:pt x="187986" y="463474"/>
                </a:lnTo>
                <a:lnTo>
                  <a:pt x="187986" y="518104"/>
                </a:lnTo>
                <a:lnTo>
                  <a:pt x="121588" y="518104"/>
                </a:lnTo>
                <a:lnTo>
                  <a:pt x="121588" y="584397"/>
                </a:lnTo>
                <a:lnTo>
                  <a:pt x="66257" y="584397"/>
                </a:lnTo>
                <a:lnTo>
                  <a:pt x="66257" y="518104"/>
                </a:lnTo>
                <a:lnTo>
                  <a:pt x="474" y="518104"/>
                </a:lnTo>
                <a:lnTo>
                  <a:pt x="474" y="463474"/>
                </a:lnTo>
                <a:lnTo>
                  <a:pt x="66257" y="463474"/>
                </a:lnTo>
                <a:close/>
                <a:moveTo>
                  <a:pt x="274084" y="188461"/>
                </a:moveTo>
                <a:lnTo>
                  <a:pt x="298063" y="213629"/>
                </a:lnTo>
                <a:cubicBezTo>
                  <a:pt x="309131" y="224678"/>
                  <a:pt x="314664" y="239410"/>
                  <a:pt x="312820" y="255984"/>
                </a:cubicBezTo>
                <a:cubicBezTo>
                  <a:pt x="299908" y="259667"/>
                  <a:pt x="286996" y="267034"/>
                  <a:pt x="275929" y="278083"/>
                </a:cubicBezTo>
                <a:cubicBezTo>
                  <a:pt x="240883" y="311231"/>
                  <a:pt x="239038" y="364022"/>
                  <a:pt x="270395" y="395328"/>
                </a:cubicBezTo>
                <a:lnTo>
                  <a:pt x="365697" y="490475"/>
                </a:lnTo>
                <a:cubicBezTo>
                  <a:pt x="397054" y="519940"/>
                  <a:pt x="450545" y="518099"/>
                  <a:pt x="483132" y="484951"/>
                </a:cubicBezTo>
                <a:cubicBezTo>
                  <a:pt x="518179" y="452417"/>
                  <a:pt x="520023" y="399012"/>
                  <a:pt x="488666" y="367705"/>
                </a:cubicBezTo>
                <a:lnTo>
                  <a:pt x="426566" y="305706"/>
                </a:lnTo>
                <a:cubicBezTo>
                  <a:pt x="435789" y="272558"/>
                  <a:pt x="437634" y="239410"/>
                  <a:pt x="430255" y="206262"/>
                </a:cubicBezTo>
                <a:cubicBezTo>
                  <a:pt x="435789" y="209945"/>
                  <a:pt x="439478" y="213629"/>
                  <a:pt x="445012" y="219153"/>
                </a:cubicBezTo>
                <a:lnTo>
                  <a:pt x="540313" y="314914"/>
                </a:lnTo>
                <a:cubicBezTo>
                  <a:pt x="601183" y="375071"/>
                  <a:pt x="597494" y="472674"/>
                  <a:pt x="534779" y="534672"/>
                </a:cubicBezTo>
                <a:cubicBezTo>
                  <a:pt x="472065" y="597285"/>
                  <a:pt x="373075" y="600968"/>
                  <a:pt x="312820" y="540197"/>
                </a:cubicBezTo>
                <a:lnTo>
                  <a:pt x="216903" y="445050"/>
                </a:lnTo>
                <a:cubicBezTo>
                  <a:pt x="158493" y="384279"/>
                  <a:pt x="160338" y="285449"/>
                  <a:pt x="222437" y="222836"/>
                </a:cubicBezTo>
                <a:cubicBezTo>
                  <a:pt x="237193" y="208104"/>
                  <a:pt x="255639" y="195827"/>
                  <a:pt x="274084" y="188461"/>
                </a:cubicBezTo>
                <a:close/>
                <a:moveTo>
                  <a:pt x="159891" y="64"/>
                </a:moveTo>
                <a:cubicBezTo>
                  <a:pt x="200008" y="-1087"/>
                  <a:pt x="239970" y="13185"/>
                  <a:pt x="270403" y="43571"/>
                </a:cubicBezTo>
                <a:lnTo>
                  <a:pt x="365698" y="138718"/>
                </a:lnTo>
                <a:cubicBezTo>
                  <a:pt x="424719" y="198875"/>
                  <a:pt x="422875" y="298319"/>
                  <a:pt x="360164" y="360317"/>
                </a:cubicBezTo>
                <a:cubicBezTo>
                  <a:pt x="345409" y="375050"/>
                  <a:pt x="327580" y="387941"/>
                  <a:pt x="309135" y="395307"/>
                </a:cubicBezTo>
                <a:lnTo>
                  <a:pt x="287002" y="373208"/>
                </a:lnTo>
                <a:cubicBezTo>
                  <a:pt x="275936" y="362159"/>
                  <a:pt x="270403" y="347426"/>
                  <a:pt x="272247" y="331466"/>
                </a:cubicBezTo>
                <a:cubicBezTo>
                  <a:pt x="285158" y="327783"/>
                  <a:pt x="298069" y="320417"/>
                  <a:pt x="309135" y="309368"/>
                </a:cubicBezTo>
                <a:cubicBezTo>
                  <a:pt x="343565" y="276220"/>
                  <a:pt x="345409" y="222815"/>
                  <a:pt x="314669" y="192123"/>
                </a:cubicBezTo>
                <a:lnTo>
                  <a:pt x="218759" y="96362"/>
                </a:lnTo>
                <a:cubicBezTo>
                  <a:pt x="188019" y="66897"/>
                  <a:pt x="134531" y="68739"/>
                  <a:pt x="101331" y="101887"/>
                </a:cubicBezTo>
                <a:cubicBezTo>
                  <a:pt x="66287" y="135034"/>
                  <a:pt x="64443" y="188439"/>
                  <a:pt x="95798" y="219132"/>
                </a:cubicBezTo>
                <a:lnTo>
                  <a:pt x="158508" y="279903"/>
                </a:lnTo>
                <a:cubicBezTo>
                  <a:pt x="149286" y="313051"/>
                  <a:pt x="147441" y="345585"/>
                  <a:pt x="154819" y="378733"/>
                </a:cubicBezTo>
                <a:cubicBezTo>
                  <a:pt x="149286" y="375050"/>
                  <a:pt x="145597" y="371367"/>
                  <a:pt x="140064" y="365842"/>
                </a:cubicBezTo>
                <a:lnTo>
                  <a:pt x="42924" y="270695"/>
                </a:lnTo>
                <a:cubicBezTo>
                  <a:pt x="-16097" y="209924"/>
                  <a:pt x="-14253" y="111094"/>
                  <a:pt x="48458" y="49096"/>
                </a:cubicBezTo>
                <a:cubicBezTo>
                  <a:pt x="79506" y="17789"/>
                  <a:pt x="119775" y="1215"/>
                  <a:pt x="159891" y="64"/>
                </a:cubicBezTo>
                <a:close/>
              </a:path>
            </a:pathLst>
          </a:custGeom>
          <a:solidFill>
            <a:schemeClr val="bg1"/>
          </a:solidFill>
          <a:ln>
            <a:noFill/>
          </a:ln>
        </p:spPr>
      </p:sp>
      <p:sp>
        <p:nvSpPr>
          <p:cNvPr id="45" name="broken-web-link_56912"/>
          <p:cNvSpPr>
            <a:spLocks noChangeAspect="1"/>
          </p:cNvSpPr>
          <p:nvPr/>
        </p:nvSpPr>
        <p:spPr bwMode="auto">
          <a:xfrm>
            <a:off x="1045841" y="2555120"/>
            <a:ext cx="609685" cy="603775"/>
          </a:xfrm>
          <a:custGeom>
            <a:avLst/>
            <a:gdLst>
              <a:gd name="connsiteX0" fmla="*/ 355661 w 608891"/>
              <a:gd name="connsiteY0" fmla="*/ 451255 h 602989"/>
              <a:gd name="connsiteX1" fmla="*/ 374006 w 608891"/>
              <a:gd name="connsiteY1" fmla="*/ 462073 h 602989"/>
              <a:gd name="connsiteX2" fmla="*/ 446414 w 608891"/>
              <a:gd name="connsiteY2" fmla="*/ 558215 h 602989"/>
              <a:gd name="connsiteX3" fmla="*/ 440891 w 608891"/>
              <a:gd name="connsiteY3" fmla="*/ 597154 h 602989"/>
              <a:gd name="connsiteX4" fmla="*/ 424181 w 608891"/>
              <a:gd name="connsiteY4" fmla="*/ 602717 h 602989"/>
              <a:gd name="connsiteX5" fmla="*/ 401902 w 608891"/>
              <a:gd name="connsiteY5" fmla="*/ 591638 h 602989"/>
              <a:gd name="connsiteX6" fmla="*/ 329494 w 608891"/>
              <a:gd name="connsiteY6" fmla="*/ 495542 h 602989"/>
              <a:gd name="connsiteX7" fmla="*/ 335018 w 608891"/>
              <a:gd name="connsiteY7" fmla="*/ 456603 h 602989"/>
              <a:gd name="connsiteX8" fmla="*/ 355661 w 608891"/>
              <a:gd name="connsiteY8" fmla="*/ 451255 h 602989"/>
              <a:gd name="connsiteX9" fmla="*/ 129290 w 608891"/>
              <a:gd name="connsiteY9" fmla="*/ 156799 h 602989"/>
              <a:gd name="connsiteX10" fmla="*/ 160951 w 608891"/>
              <a:gd name="connsiteY10" fmla="*/ 157726 h 602989"/>
              <a:gd name="connsiteX11" fmla="*/ 260202 w 608891"/>
              <a:gd name="connsiteY11" fmla="*/ 186930 h 602989"/>
              <a:gd name="connsiteX12" fmla="*/ 273108 w 608891"/>
              <a:gd name="connsiteY12" fmla="*/ 210663 h 602989"/>
              <a:gd name="connsiteX13" fmla="*/ 262059 w 608891"/>
              <a:gd name="connsiteY13" fmla="*/ 248118 h 602989"/>
              <a:gd name="connsiteX14" fmla="*/ 248225 w 608891"/>
              <a:gd name="connsiteY14" fmla="*/ 261283 h 602989"/>
              <a:gd name="connsiteX15" fmla="*/ 238291 w 608891"/>
              <a:gd name="connsiteY15" fmla="*/ 261051 h 602989"/>
              <a:gd name="connsiteX16" fmla="*/ 154823 w 608891"/>
              <a:gd name="connsiteY16" fmla="*/ 236437 h 602989"/>
              <a:gd name="connsiteX17" fmla="*/ 81104 w 608891"/>
              <a:gd name="connsiteY17" fmla="*/ 485826 h 602989"/>
              <a:gd name="connsiteX18" fmla="*/ 205888 w 608891"/>
              <a:gd name="connsiteY18" fmla="*/ 522632 h 602989"/>
              <a:gd name="connsiteX19" fmla="*/ 215683 w 608891"/>
              <a:gd name="connsiteY19" fmla="*/ 489627 h 602989"/>
              <a:gd name="connsiteX20" fmla="*/ 229470 w 608891"/>
              <a:gd name="connsiteY20" fmla="*/ 476463 h 602989"/>
              <a:gd name="connsiteX21" fmla="*/ 237409 w 608891"/>
              <a:gd name="connsiteY21" fmla="*/ 476185 h 602989"/>
              <a:gd name="connsiteX22" fmla="*/ 257463 w 608891"/>
              <a:gd name="connsiteY22" fmla="*/ 475767 h 602989"/>
              <a:gd name="connsiteX23" fmla="*/ 275986 w 608891"/>
              <a:gd name="connsiteY23" fmla="*/ 466265 h 602989"/>
              <a:gd name="connsiteX24" fmla="*/ 281742 w 608891"/>
              <a:gd name="connsiteY24" fmla="*/ 463344 h 602989"/>
              <a:gd name="connsiteX25" fmla="*/ 295483 w 608891"/>
              <a:gd name="connsiteY25" fmla="*/ 467423 h 602989"/>
              <a:gd name="connsiteX26" fmla="*/ 298826 w 608891"/>
              <a:gd name="connsiteY26" fmla="*/ 481330 h 602989"/>
              <a:gd name="connsiteX27" fmla="*/ 292419 w 608891"/>
              <a:gd name="connsiteY27" fmla="*/ 502978 h 602989"/>
              <a:gd name="connsiteX28" fmla="*/ 276404 w 608891"/>
              <a:gd name="connsiteY28" fmla="*/ 557120 h 602989"/>
              <a:gd name="connsiteX29" fmla="*/ 258717 w 608891"/>
              <a:gd name="connsiteY29" fmla="*/ 585675 h 602989"/>
              <a:gd name="connsiteX30" fmla="*/ 229981 w 608891"/>
              <a:gd name="connsiteY30" fmla="*/ 601157 h 602989"/>
              <a:gd name="connsiteX31" fmla="*/ 196696 w 608891"/>
              <a:gd name="connsiteY31" fmla="*/ 600369 h 602989"/>
              <a:gd name="connsiteX32" fmla="*/ 44615 w 608891"/>
              <a:gd name="connsiteY32" fmla="*/ 555544 h 602989"/>
              <a:gd name="connsiteX33" fmla="*/ 7570 w 608891"/>
              <a:gd name="connsiteY33" fmla="*/ 525692 h 602989"/>
              <a:gd name="connsiteX34" fmla="*/ 2557 w 608891"/>
              <a:gd name="connsiteY34" fmla="*/ 478410 h 602989"/>
              <a:gd name="connsiteX35" fmla="*/ 85282 w 608891"/>
              <a:gd name="connsiteY35" fmla="*/ 198750 h 602989"/>
              <a:gd name="connsiteX36" fmla="*/ 102040 w 608891"/>
              <a:gd name="connsiteY36" fmla="*/ 171540 h 602989"/>
              <a:gd name="connsiteX37" fmla="*/ 129290 w 608891"/>
              <a:gd name="connsiteY37" fmla="*/ 156799 h 602989"/>
              <a:gd name="connsiteX38" fmla="*/ 378916 w 608891"/>
              <a:gd name="connsiteY38" fmla="*/ 1813 h 602989"/>
              <a:gd name="connsiteX39" fmla="*/ 412245 w 608891"/>
              <a:gd name="connsiteY39" fmla="*/ 2601 h 602989"/>
              <a:gd name="connsiteX40" fmla="*/ 564314 w 608891"/>
              <a:gd name="connsiteY40" fmla="*/ 47429 h 602989"/>
              <a:gd name="connsiteX41" fmla="*/ 601310 w 608891"/>
              <a:gd name="connsiteY41" fmla="*/ 77144 h 602989"/>
              <a:gd name="connsiteX42" fmla="*/ 606323 w 608891"/>
              <a:gd name="connsiteY42" fmla="*/ 124428 h 602989"/>
              <a:gd name="connsiteX43" fmla="*/ 523651 w 608891"/>
              <a:gd name="connsiteY43" fmla="*/ 404194 h 602989"/>
              <a:gd name="connsiteX44" fmla="*/ 506847 w 608891"/>
              <a:gd name="connsiteY44" fmla="*/ 431405 h 602989"/>
              <a:gd name="connsiteX45" fmla="*/ 479646 w 608891"/>
              <a:gd name="connsiteY45" fmla="*/ 446147 h 602989"/>
              <a:gd name="connsiteX46" fmla="*/ 447895 w 608891"/>
              <a:gd name="connsiteY46" fmla="*/ 445405 h 602989"/>
              <a:gd name="connsiteX47" fmla="*/ 348651 w 608891"/>
              <a:gd name="connsiteY47" fmla="*/ 416200 h 602989"/>
              <a:gd name="connsiteX48" fmla="*/ 335747 w 608891"/>
              <a:gd name="connsiteY48" fmla="*/ 392465 h 602989"/>
              <a:gd name="connsiteX49" fmla="*/ 346794 w 608891"/>
              <a:gd name="connsiteY49" fmla="*/ 355009 h 602989"/>
              <a:gd name="connsiteX50" fmla="*/ 360627 w 608891"/>
              <a:gd name="connsiteY50" fmla="*/ 341843 h 602989"/>
              <a:gd name="connsiteX51" fmla="*/ 370561 w 608891"/>
              <a:gd name="connsiteY51" fmla="*/ 342075 h 602989"/>
              <a:gd name="connsiteX52" fmla="*/ 454069 w 608891"/>
              <a:gd name="connsiteY52" fmla="*/ 366691 h 602989"/>
              <a:gd name="connsiteX53" fmla="*/ 527782 w 608891"/>
              <a:gd name="connsiteY53" fmla="*/ 117196 h 602989"/>
              <a:gd name="connsiteX54" fmla="*/ 403008 w 608891"/>
              <a:gd name="connsiteY54" fmla="*/ 80435 h 602989"/>
              <a:gd name="connsiteX55" fmla="*/ 393213 w 608891"/>
              <a:gd name="connsiteY55" fmla="*/ 113442 h 602989"/>
              <a:gd name="connsiteX56" fmla="*/ 379427 w 608891"/>
              <a:gd name="connsiteY56" fmla="*/ 126607 h 602989"/>
              <a:gd name="connsiteX57" fmla="*/ 371489 w 608891"/>
              <a:gd name="connsiteY57" fmla="*/ 126839 h 602989"/>
              <a:gd name="connsiteX58" fmla="*/ 351436 w 608891"/>
              <a:gd name="connsiteY58" fmla="*/ 127302 h 602989"/>
              <a:gd name="connsiteX59" fmla="*/ 332962 w 608891"/>
              <a:gd name="connsiteY59" fmla="*/ 136806 h 602989"/>
              <a:gd name="connsiteX60" fmla="*/ 327206 w 608891"/>
              <a:gd name="connsiteY60" fmla="*/ 139726 h 602989"/>
              <a:gd name="connsiteX61" fmla="*/ 313466 w 608891"/>
              <a:gd name="connsiteY61" fmla="*/ 135647 h 602989"/>
              <a:gd name="connsiteX62" fmla="*/ 310124 w 608891"/>
              <a:gd name="connsiteY62" fmla="*/ 121739 h 602989"/>
              <a:gd name="connsiteX63" fmla="*/ 316483 w 608891"/>
              <a:gd name="connsiteY63" fmla="*/ 100091 h 602989"/>
              <a:gd name="connsiteX64" fmla="*/ 332497 w 608891"/>
              <a:gd name="connsiteY64" fmla="*/ 45945 h 602989"/>
              <a:gd name="connsiteX65" fmla="*/ 350230 w 608891"/>
              <a:gd name="connsiteY65" fmla="*/ 17343 h 602989"/>
              <a:gd name="connsiteX66" fmla="*/ 378916 w 608891"/>
              <a:gd name="connsiteY66" fmla="*/ 1813 h 602989"/>
              <a:gd name="connsiteX67" fmla="*/ 179580 w 608891"/>
              <a:gd name="connsiteY67" fmla="*/ 1196 h 602989"/>
              <a:gd name="connsiteX68" fmla="*/ 198633 w 608891"/>
              <a:gd name="connsiteY68" fmla="*/ 10761 h 602989"/>
              <a:gd name="connsiteX69" fmla="*/ 280670 w 608891"/>
              <a:gd name="connsiteY69" fmla="*/ 105498 h 602989"/>
              <a:gd name="connsiteX70" fmla="*/ 277839 w 608891"/>
              <a:gd name="connsiteY70" fmla="*/ 144755 h 602989"/>
              <a:gd name="connsiteX71" fmla="*/ 259650 w 608891"/>
              <a:gd name="connsiteY71" fmla="*/ 151522 h 602989"/>
              <a:gd name="connsiteX72" fmla="*/ 238538 w 608891"/>
              <a:gd name="connsiteY72" fmla="*/ 141974 h 602989"/>
              <a:gd name="connsiteX73" fmla="*/ 156502 w 608891"/>
              <a:gd name="connsiteY73" fmla="*/ 47145 h 602989"/>
              <a:gd name="connsiteX74" fmla="*/ 159379 w 608891"/>
              <a:gd name="connsiteY74" fmla="*/ 7934 h 602989"/>
              <a:gd name="connsiteX75" fmla="*/ 179580 w 608891"/>
              <a:gd name="connsiteY75" fmla="*/ 1196 h 60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8891" h="602989">
                <a:moveTo>
                  <a:pt x="355661" y="451255"/>
                </a:moveTo>
                <a:cubicBezTo>
                  <a:pt x="362716" y="452246"/>
                  <a:pt x="369388" y="455931"/>
                  <a:pt x="374006" y="462073"/>
                </a:cubicBezTo>
                <a:lnTo>
                  <a:pt x="446414" y="558215"/>
                </a:lnTo>
                <a:cubicBezTo>
                  <a:pt x="455697" y="570500"/>
                  <a:pt x="453191" y="587930"/>
                  <a:pt x="440891" y="597154"/>
                </a:cubicBezTo>
                <a:cubicBezTo>
                  <a:pt x="435878" y="600909"/>
                  <a:pt x="429983" y="602717"/>
                  <a:pt x="424181" y="602717"/>
                </a:cubicBezTo>
                <a:cubicBezTo>
                  <a:pt x="415687" y="602717"/>
                  <a:pt x="407332" y="598870"/>
                  <a:pt x="401902" y="591638"/>
                </a:cubicBezTo>
                <a:lnTo>
                  <a:pt x="329494" y="495542"/>
                </a:lnTo>
                <a:cubicBezTo>
                  <a:pt x="320211" y="483212"/>
                  <a:pt x="322671" y="465782"/>
                  <a:pt x="335018" y="456603"/>
                </a:cubicBezTo>
                <a:cubicBezTo>
                  <a:pt x="341168" y="451968"/>
                  <a:pt x="348606" y="450264"/>
                  <a:pt x="355661" y="451255"/>
                </a:cubicBezTo>
                <a:close/>
                <a:moveTo>
                  <a:pt x="129290" y="156799"/>
                </a:moveTo>
                <a:cubicBezTo>
                  <a:pt x="139735" y="154203"/>
                  <a:pt x="150691" y="154481"/>
                  <a:pt x="160951" y="157726"/>
                </a:cubicBezTo>
                <a:lnTo>
                  <a:pt x="260202" y="186930"/>
                </a:lnTo>
                <a:cubicBezTo>
                  <a:pt x="270276" y="189896"/>
                  <a:pt x="276079" y="200558"/>
                  <a:pt x="273108" y="210663"/>
                </a:cubicBezTo>
                <a:lnTo>
                  <a:pt x="262059" y="248118"/>
                </a:lnTo>
                <a:cubicBezTo>
                  <a:pt x="260109" y="254608"/>
                  <a:pt x="254863" y="259707"/>
                  <a:pt x="248225" y="261283"/>
                </a:cubicBezTo>
                <a:cubicBezTo>
                  <a:pt x="244975" y="262117"/>
                  <a:pt x="241494" y="261978"/>
                  <a:pt x="238291" y="261051"/>
                </a:cubicBezTo>
                <a:lnTo>
                  <a:pt x="154823" y="236437"/>
                </a:lnTo>
                <a:lnTo>
                  <a:pt x="81104" y="485826"/>
                </a:lnTo>
                <a:lnTo>
                  <a:pt x="205888" y="522632"/>
                </a:lnTo>
                <a:lnTo>
                  <a:pt x="215683" y="489627"/>
                </a:lnTo>
                <a:cubicBezTo>
                  <a:pt x="217586" y="483138"/>
                  <a:pt x="222878" y="478039"/>
                  <a:pt x="229470" y="476463"/>
                </a:cubicBezTo>
                <a:cubicBezTo>
                  <a:pt x="232070" y="475814"/>
                  <a:pt x="234762" y="475721"/>
                  <a:pt x="237409" y="476185"/>
                </a:cubicBezTo>
                <a:cubicBezTo>
                  <a:pt x="244465" y="477436"/>
                  <a:pt x="251196" y="477297"/>
                  <a:pt x="257463" y="475767"/>
                </a:cubicBezTo>
                <a:cubicBezTo>
                  <a:pt x="264102" y="474099"/>
                  <a:pt x="270322" y="470900"/>
                  <a:pt x="275986" y="466265"/>
                </a:cubicBezTo>
                <a:cubicBezTo>
                  <a:pt x="277703" y="464828"/>
                  <a:pt x="279607" y="463854"/>
                  <a:pt x="281742" y="463344"/>
                </a:cubicBezTo>
                <a:cubicBezTo>
                  <a:pt x="286616" y="462185"/>
                  <a:pt x="291955" y="463715"/>
                  <a:pt x="295483" y="467423"/>
                </a:cubicBezTo>
                <a:cubicBezTo>
                  <a:pt x="299058" y="471132"/>
                  <a:pt x="300311" y="476370"/>
                  <a:pt x="298826" y="481330"/>
                </a:cubicBezTo>
                <a:lnTo>
                  <a:pt x="292419" y="502978"/>
                </a:lnTo>
                <a:lnTo>
                  <a:pt x="276404" y="557120"/>
                </a:lnTo>
                <a:cubicBezTo>
                  <a:pt x="273200" y="567967"/>
                  <a:pt x="267073" y="577887"/>
                  <a:pt x="258717" y="585675"/>
                </a:cubicBezTo>
                <a:cubicBezTo>
                  <a:pt x="250639" y="593184"/>
                  <a:pt x="240705" y="598562"/>
                  <a:pt x="229981" y="601157"/>
                </a:cubicBezTo>
                <a:cubicBezTo>
                  <a:pt x="219025" y="603846"/>
                  <a:pt x="207512" y="603568"/>
                  <a:pt x="196696" y="600369"/>
                </a:cubicBezTo>
                <a:lnTo>
                  <a:pt x="44615" y="555544"/>
                </a:lnTo>
                <a:cubicBezTo>
                  <a:pt x="28692" y="550862"/>
                  <a:pt x="15508" y="540293"/>
                  <a:pt x="7570" y="525692"/>
                </a:cubicBezTo>
                <a:cubicBezTo>
                  <a:pt x="-322" y="511136"/>
                  <a:pt x="-2132" y="494309"/>
                  <a:pt x="2557" y="478410"/>
                </a:cubicBezTo>
                <a:lnTo>
                  <a:pt x="85282" y="198750"/>
                </a:lnTo>
                <a:cubicBezTo>
                  <a:pt x="88345" y="188320"/>
                  <a:pt x="94195" y="178910"/>
                  <a:pt x="102040" y="171540"/>
                </a:cubicBezTo>
                <a:cubicBezTo>
                  <a:pt x="109653" y="164401"/>
                  <a:pt x="119124" y="159256"/>
                  <a:pt x="129290" y="156799"/>
                </a:cubicBezTo>
                <a:close/>
                <a:moveTo>
                  <a:pt x="378916" y="1813"/>
                </a:moveTo>
                <a:cubicBezTo>
                  <a:pt x="389871" y="-829"/>
                  <a:pt x="401383" y="-597"/>
                  <a:pt x="412245" y="2601"/>
                </a:cubicBezTo>
                <a:lnTo>
                  <a:pt x="564314" y="47429"/>
                </a:lnTo>
                <a:cubicBezTo>
                  <a:pt x="580282" y="52111"/>
                  <a:pt x="593372" y="62773"/>
                  <a:pt x="601310" y="77144"/>
                </a:cubicBezTo>
                <a:cubicBezTo>
                  <a:pt x="609247" y="91746"/>
                  <a:pt x="611011" y="108574"/>
                  <a:pt x="606323" y="124428"/>
                </a:cubicBezTo>
                <a:lnTo>
                  <a:pt x="523651" y="404194"/>
                </a:lnTo>
                <a:cubicBezTo>
                  <a:pt x="520541" y="414624"/>
                  <a:pt x="514738" y="424035"/>
                  <a:pt x="506847" y="431405"/>
                </a:cubicBezTo>
                <a:cubicBezTo>
                  <a:pt x="499234" y="438544"/>
                  <a:pt x="489765" y="443690"/>
                  <a:pt x="479646" y="446147"/>
                </a:cubicBezTo>
                <a:cubicBezTo>
                  <a:pt x="469155" y="448743"/>
                  <a:pt x="458200" y="448465"/>
                  <a:pt x="447895" y="445405"/>
                </a:cubicBezTo>
                <a:lnTo>
                  <a:pt x="348651" y="416200"/>
                </a:lnTo>
                <a:cubicBezTo>
                  <a:pt x="338578" y="413233"/>
                  <a:pt x="332776" y="402571"/>
                  <a:pt x="335747" y="392465"/>
                </a:cubicBezTo>
                <a:lnTo>
                  <a:pt x="346794" y="355009"/>
                </a:lnTo>
                <a:cubicBezTo>
                  <a:pt x="348744" y="348519"/>
                  <a:pt x="353989" y="343420"/>
                  <a:pt x="360627" y="341843"/>
                </a:cubicBezTo>
                <a:cubicBezTo>
                  <a:pt x="363877" y="341009"/>
                  <a:pt x="367358" y="341148"/>
                  <a:pt x="370561" y="342075"/>
                </a:cubicBezTo>
                <a:lnTo>
                  <a:pt x="454069" y="366691"/>
                </a:lnTo>
                <a:lnTo>
                  <a:pt x="527782" y="117196"/>
                </a:lnTo>
                <a:lnTo>
                  <a:pt x="403008" y="80435"/>
                </a:lnTo>
                <a:lnTo>
                  <a:pt x="393213" y="113442"/>
                </a:lnTo>
                <a:cubicBezTo>
                  <a:pt x="391310" y="119932"/>
                  <a:pt x="386065" y="124984"/>
                  <a:pt x="379427" y="126607"/>
                </a:cubicBezTo>
                <a:cubicBezTo>
                  <a:pt x="376828" y="127210"/>
                  <a:pt x="374182" y="127349"/>
                  <a:pt x="371489" y="126839"/>
                </a:cubicBezTo>
                <a:cubicBezTo>
                  <a:pt x="364434" y="125633"/>
                  <a:pt x="357703" y="125726"/>
                  <a:pt x="351436" y="127302"/>
                </a:cubicBezTo>
                <a:cubicBezTo>
                  <a:pt x="344845" y="128971"/>
                  <a:pt x="338578" y="132170"/>
                  <a:pt x="332962" y="136806"/>
                </a:cubicBezTo>
                <a:cubicBezTo>
                  <a:pt x="331198" y="138243"/>
                  <a:pt x="329295" y="139216"/>
                  <a:pt x="327206" y="139726"/>
                </a:cubicBezTo>
                <a:cubicBezTo>
                  <a:pt x="322285" y="140885"/>
                  <a:pt x="316994" y="139355"/>
                  <a:pt x="313466" y="135647"/>
                </a:cubicBezTo>
                <a:cubicBezTo>
                  <a:pt x="309845" y="131938"/>
                  <a:pt x="308638" y="126653"/>
                  <a:pt x="310124" y="121739"/>
                </a:cubicBezTo>
                <a:lnTo>
                  <a:pt x="316483" y="100091"/>
                </a:lnTo>
                <a:lnTo>
                  <a:pt x="332497" y="45945"/>
                </a:lnTo>
                <a:cubicBezTo>
                  <a:pt x="335747" y="35005"/>
                  <a:pt x="341874" y="25131"/>
                  <a:pt x="350230" y="17343"/>
                </a:cubicBezTo>
                <a:cubicBezTo>
                  <a:pt x="358260" y="9833"/>
                  <a:pt x="368240" y="4456"/>
                  <a:pt x="378916" y="1813"/>
                </a:cubicBezTo>
                <a:close/>
                <a:moveTo>
                  <a:pt x="179580" y="1196"/>
                </a:moveTo>
                <a:cubicBezTo>
                  <a:pt x="186685" y="1712"/>
                  <a:pt x="193599" y="4945"/>
                  <a:pt x="198633" y="10761"/>
                </a:cubicBezTo>
                <a:lnTo>
                  <a:pt x="280670" y="105498"/>
                </a:lnTo>
                <a:cubicBezTo>
                  <a:pt x="290785" y="117131"/>
                  <a:pt x="289486" y="134651"/>
                  <a:pt x="277839" y="144755"/>
                </a:cubicBezTo>
                <a:cubicBezTo>
                  <a:pt x="272596" y="149297"/>
                  <a:pt x="266100" y="151522"/>
                  <a:pt x="259650" y="151522"/>
                </a:cubicBezTo>
                <a:cubicBezTo>
                  <a:pt x="251855" y="151522"/>
                  <a:pt x="244106" y="148324"/>
                  <a:pt x="238538" y="141974"/>
                </a:cubicBezTo>
                <a:lnTo>
                  <a:pt x="156502" y="47145"/>
                </a:lnTo>
                <a:cubicBezTo>
                  <a:pt x="146479" y="35558"/>
                  <a:pt x="147732" y="17992"/>
                  <a:pt x="159379" y="7934"/>
                </a:cubicBezTo>
                <a:cubicBezTo>
                  <a:pt x="165179" y="2882"/>
                  <a:pt x="172475" y="681"/>
                  <a:pt x="179580" y="1196"/>
                </a:cubicBezTo>
                <a:close/>
              </a:path>
            </a:pathLst>
          </a:custGeom>
          <a:solidFill>
            <a:schemeClr val="bg1"/>
          </a:solidFill>
          <a:ln>
            <a:noFill/>
          </a:ln>
        </p:spPr>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solidFill>
                  <a:schemeClr val="tx1">
                    <a:lumMod val="75000"/>
                    <a:lumOff val="25000"/>
                  </a:schemeClr>
                </a:solidFill>
              </a:rPr>
              <a:t>33</a:t>
            </a:fld>
            <a:endParaRPr lang="en-GB" dirty="0">
              <a:solidFill>
                <a:schemeClr val="tx1">
                  <a:lumMod val="75000"/>
                  <a:lumOff val="25000"/>
                </a:schemeClr>
              </a:solidFill>
            </a:endParaRPr>
          </a:p>
        </p:txBody>
      </p:sp>
      <p:sp>
        <p:nvSpPr>
          <p:cNvPr id="49" name="标题 3"/>
          <p:cNvSpPr txBox="1">
            <a:spLocks/>
          </p:cNvSpPr>
          <p:nvPr/>
        </p:nvSpPr>
        <p:spPr>
          <a:xfrm>
            <a:off x="7058514" y="1629780"/>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0" name="文本框 49"/>
          <p:cNvSpPr txBox="1"/>
          <p:nvPr/>
        </p:nvSpPr>
        <p:spPr>
          <a:xfrm>
            <a:off x="8577397" y="1469246"/>
            <a:ext cx="3021623" cy="739977"/>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1" name="标题 3"/>
          <p:cNvSpPr txBox="1">
            <a:spLocks/>
          </p:cNvSpPr>
          <p:nvPr/>
        </p:nvSpPr>
        <p:spPr>
          <a:xfrm>
            <a:off x="7058514" y="2928886"/>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2" name="文本框 51"/>
          <p:cNvSpPr txBox="1"/>
          <p:nvPr/>
        </p:nvSpPr>
        <p:spPr>
          <a:xfrm>
            <a:off x="8577397" y="2775628"/>
            <a:ext cx="3021623" cy="668201"/>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3" name="标题 3"/>
          <p:cNvSpPr txBox="1">
            <a:spLocks/>
          </p:cNvSpPr>
          <p:nvPr/>
        </p:nvSpPr>
        <p:spPr>
          <a:xfrm>
            <a:off x="7058514" y="4287253"/>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4" name="文本框 53"/>
          <p:cNvSpPr txBox="1"/>
          <p:nvPr/>
        </p:nvSpPr>
        <p:spPr>
          <a:xfrm>
            <a:off x="8577397" y="4010234"/>
            <a:ext cx="3021623" cy="699784"/>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
        <p:nvSpPr>
          <p:cNvPr id="55" name="标题 3"/>
          <p:cNvSpPr txBox="1">
            <a:spLocks/>
          </p:cNvSpPr>
          <p:nvPr/>
        </p:nvSpPr>
        <p:spPr>
          <a:xfrm>
            <a:off x="7058514" y="5495970"/>
            <a:ext cx="1705802" cy="311059"/>
          </a:xfrm>
          <a:prstGeom prst="rect">
            <a:avLst/>
          </a:prstGeom>
        </p:spPr>
        <p:txBody>
          <a:bodyP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1800" b="1" kern="0" dirty="0">
                <a:solidFill>
                  <a:schemeClr val="tx1">
                    <a:lumMod val="75000"/>
                    <a:lumOff val="25000"/>
                  </a:schemeClr>
                </a:solidFill>
                <a:latin typeface="+mj-ea"/>
              </a:rPr>
              <a:t>这里是小标题</a:t>
            </a:r>
            <a:endParaRPr lang="en-GB" sz="1800" dirty="0">
              <a:solidFill>
                <a:schemeClr val="tx1">
                  <a:lumMod val="75000"/>
                  <a:lumOff val="25000"/>
                </a:schemeClr>
              </a:solidFill>
            </a:endParaRPr>
          </a:p>
        </p:txBody>
      </p:sp>
      <p:sp>
        <p:nvSpPr>
          <p:cNvPr id="56" name="文本框 55"/>
          <p:cNvSpPr txBox="1"/>
          <p:nvPr/>
        </p:nvSpPr>
        <p:spPr>
          <a:xfrm>
            <a:off x="8577397" y="5276423"/>
            <a:ext cx="3021623" cy="7260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a:t>
            </a:r>
            <a:endParaRPr lang="en-US" altLang="zh-CN" sz="1600" dirty="0">
              <a:solidFill>
                <a:schemeClr val="tx1">
                  <a:lumMod val="85000"/>
                  <a:lumOff val="15000"/>
                </a:schemeClr>
              </a:solidFill>
            </a:endParaRPr>
          </a:p>
        </p:txBody>
      </p:sp>
    </p:spTree>
    <p:extLst>
      <p:ext uri="{BB962C8B-B14F-4D97-AF65-F5344CB8AC3E}">
        <p14:creationId xmlns:p14="http://schemas.microsoft.com/office/powerpoint/2010/main" val="1485550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 name="灯片编号占位符 2"/>
          <p:cNvSpPr>
            <a:spLocks noGrp="1"/>
          </p:cNvSpPr>
          <p:nvPr>
            <p:ph type="sldNum" sz="quarter" idx="12"/>
          </p:nvPr>
        </p:nvSpPr>
        <p:spPr/>
        <p:txBody>
          <a:bodyPr/>
          <a:lstStyle/>
          <a:p>
            <a:fld id="{24A4691D-D010-46BE-B442-EF494489A3A5}" type="slidenum">
              <a:rPr lang="en-GB" smtClean="0"/>
              <a:t>34</a:t>
            </a:fld>
            <a:endParaRPr lang="en-GB"/>
          </a:p>
        </p:txBody>
      </p:sp>
      <p:pic>
        <p:nvPicPr>
          <p:cNvPr id="11" name="图片占位符 10"/>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25" name="标题 24"/>
          <p:cNvSpPr>
            <a:spLocks noGrp="1"/>
          </p:cNvSpPr>
          <p:nvPr>
            <p:ph type="title"/>
          </p:nvPr>
        </p:nvSpPr>
        <p:spPr/>
        <p:txBody>
          <a:bodyPr/>
          <a:lstStyle/>
          <a:p>
            <a:r>
              <a:rPr lang="zh-CN" altLang="en-US" dirty="0"/>
              <a:t>这里是大标题</a:t>
            </a:r>
            <a:endParaRPr lang="en-GB" dirty="0"/>
          </a:p>
        </p:txBody>
      </p:sp>
      <p:sp>
        <p:nvSpPr>
          <p:cNvPr id="12" name="半闭框 11"/>
          <p:cNvSpPr/>
          <p:nvPr/>
        </p:nvSpPr>
        <p:spPr>
          <a:xfrm rot="2860444">
            <a:off x="5754220" y="1372254"/>
            <a:ext cx="549428" cy="549428"/>
          </a:xfrm>
          <a:prstGeom prst="halfFrame">
            <a:avLst>
              <a:gd name="adj1" fmla="val 20130"/>
              <a:gd name="adj2" fmla="val 22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半闭框 12"/>
          <p:cNvSpPr/>
          <p:nvPr/>
        </p:nvSpPr>
        <p:spPr>
          <a:xfrm rot="18739556" flipV="1">
            <a:off x="5728820" y="5256407"/>
            <a:ext cx="549428" cy="549428"/>
          </a:xfrm>
          <a:prstGeom prst="halfFrame">
            <a:avLst>
              <a:gd name="adj1" fmla="val 20130"/>
              <a:gd name="adj2" fmla="val 22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半闭框 13"/>
          <p:cNvSpPr/>
          <p:nvPr/>
        </p:nvSpPr>
        <p:spPr>
          <a:xfrm rot="8150523">
            <a:off x="7696011" y="3333093"/>
            <a:ext cx="549428" cy="549428"/>
          </a:xfrm>
          <a:prstGeom prst="halfFrame">
            <a:avLst>
              <a:gd name="adj1" fmla="val 20130"/>
              <a:gd name="adj2" fmla="val 22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半闭框 14"/>
          <p:cNvSpPr/>
          <p:nvPr/>
        </p:nvSpPr>
        <p:spPr>
          <a:xfrm rot="13449477" flipH="1">
            <a:off x="3832261" y="3333094"/>
            <a:ext cx="549428" cy="549428"/>
          </a:xfrm>
          <a:prstGeom prst="halfFrame">
            <a:avLst>
              <a:gd name="adj1" fmla="val 20130"/>
              <a:gd name="adj2" fmla="val 22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标题 3"/>
          <p:cNvSpPr txBox="1">
            <a:spLocks/>
          </p:cNvSpPr>
          <p:nvPr/>
        </p:nvSpPr>
        <p:spPr>
          <a:xfrm>
            <a:off x="629882" y="140186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7" name="文本框 16"/>
          <p:cNvSpPr txBox="1"/>
          <p:nvPr/>
        </p:nvSpPr>
        <p:spPr>
          <a:xfrm>
            <a:off x="629882" y="1821524"/>
            <a:ext cx="3021623" cy="1034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18" name="标题 3"/>
          <p:cNvSpPr txBox="1">
            <a:spLocks/>
          </p:cNvSpPr>
          <p:nvPr/>
        </p:nvSpPr>
        <p:spPr>
          <a:xfrm>
            <a:off x="629882" y="3332521"/>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19" name="文本框 18"/>
          <p:cNvSpPr txBox="1"/>
          <p:nvPr/>
        </p:nvSpPr>
        <p:spPr>
          <a:xfrm>
            <a:off x="629882" y="3772433"/>
            <a:ext cx="3021623" cy="1034796"/>
          </a:xfrm>
          <a:prstGeom prst="rect">
            <a:avLst/>
          </a:prstGeom>
          <a:noFill/>
        </p:spPr>
        <p:txBody>
          <a:bodyPr wrap="square" rtlCol="0">
            <a:noAutofit/>
          </a:bodyPr>
          <a:lstStyle/>
          <a:p>
            <a:pP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0" name="标题 3"/>
          <p:cNvSpPr txBox="1">
            <a:spLocks/>
          </p:cNvSpPr>
          <p:nvPr/>
        </p:nvSpPr>
        <p:spPr>
          <a:xfrm>
            <a:off x="9862368" y="333700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1" name="文本框 20"/>
          <p:cNvSpPr txBox="1"/>
          <p:nvPr/>
        </p:nvSpPr>
        <p:spPr>
          <a:xfrm>
            <a:off x="8548076" y="2283528"/>
            <a:ext cx="3021623" cy="10347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sp>
        <p:nvSpPr>
          <p:cNvPr id="22" name="标题 3"/>
          <p:cNvSpPr txBox="1">
            <a:spLocks/>
          </p:cNvSpPr>
          <p:nvPr/>
        </p:nvSpPr>
        <p:spPr>
          <a:xfrm>
            <a:off x="9862368" y="538142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23" name="文本框 22"/>
          <p:cNvSpPr txBox="1"/>
          <p:nvPr/>
        </p:nvSpPr>
        <p:spPr>
          <a:xfrm>
            <a:off x="8548076" y="4365219"/>
            <a:ext cx="3021623" cy="103479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这里是您要填写的内容选择与您主题相对应的文案填入这里是您要填写的内容</a:t>
            </a:r>
            <a:endParaRPr lang="en-US" altLang="zh-CN" sz="1600" dirty="0">
              <a:solidFill>
                <a:schemeClr val="tx1">
                  <a:lumMod val="85000"/>
                  <a:lumOff val="15000"/>
                </a:schemeClr>
              </a:solidFill>
            </a:endParaRPr>
          </a:p>
        </p:txBody>
      </p:sp>
      <p:cxnSp>
        <p:nvCxnSpPr>
          <p:cNvPr id="27" name="直接连接符 26"/>
          <p:cNvCxnSpPr/>
          <p:nvPr/>
        </p:nvCxnSpPr>
        <p:spPr>
          <a:xfrm>
            <a:off x="2531479" y="1595160"/>
            <a:ext cx="2978204" cy="0"/>
          </a:xfrm>
          <a:prstGeom prst="line">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531479" y="3507215"/>
            <a:ext cx="1075321" cy="0"/>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466706" y="3507215"/>
            <a:ext cx="1147194" cy="0"/>
          </a:xfrm>
          <a:prstGeom prst="line">
            <a:avLst/>
          </a:prstGeom>
          <a:ln>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500283" y="5593976"/>
            <a:ext cx="3266017" cy="0"/>
          </a:xfrm>
          <a:prstGeom prst="line">
            <a:avLst/>
          </a:prstGeom>
          <a:ln>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0" name="图片占位符 29"/>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p:pic>
      <p:pic>
        <p:nvPicPr>
          <p:cNvPr id="34" name="图片占位符 33"/>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a:stretch>
            <a:fillRect/>
          </a:stretch>
        </p:blipFill>
        <p:spPr>
          <a:xfrm>
            <a:off x="5105400" y="1595160"/>
            <a:ext cx="1849325" cy="1912055"/>
          </a:xfrm>
        </p:spPr>
      </p:pic>
    </p:spTree>
    <p:extLst>
      <p:ext uri="{BB962C8B-B14F-4D97-AF65-F5344CB8AC3E}">
        <p14:creationId xmlns:p14="http://schemas.microsoft.com/office/powerpoint/2010/main" val="28324085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5" name="i$ļiḑè">
            <a:extLst>
              <a:ext uri="{FF2B5EF4-FFF2-40B4-BE49-F238E27FC236}">
                <a16:creationId xmlns:a16="http://schemas.microsoft.com/office/drawing/2014/main" xmlns="" id="{D7718602-7EB1-4090-854F-2F35EBC0D451}"/>
              </a:ext>
            </a:extLst>
          </p:cNvPr>
          <p:cNvSpPr/>
          <p:nvPr/>
        </p:nvSpPr>
        <p:spPr>
          <a:xfrm>
            <a:off x="660400" y="1700807"/>
            <a:ext cx="1546085" cy="43279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Autofit/>
          </a:bodyPr>
          <a:lstStyle/>
          <a:p>
            <a:pPr algn="ctr"/>
            <a:r>
              <a:rPr lang="zh-CN" altLang="en-US" b="1" spc="600" dirty="0">
                <a:solidFill>
                  <a:schemeClr val="bg1"/>
                </a:solidFill>
                <a:latin typeface="+mj-ea"/>
                <a:ea typeface="+mj-ea"/>
              </a:rPr>
              <a:t>小标题</a:t>
            </a:r>
          </a:p>
        </p:txBody>
      </p:sp>
      <p:sp>
        <p:nvSpPr>
          <p:cNvPr id="11" name="标题 10"/>
          <p:cNvSpPr>
            <a:spLocks noGrp="1"/>
          </p:cNvSpPr>
          <p:nvPr>
            <p:ph type="title"/>
          </p:nvPr>
        </p:nvSpPr>
        <p:spPr/>
        <p:txBody>
          <a:bodyPr/>
          <a:lstStyle/>
          <a:p>
            <a:r>
              <a:rPr lang="zh-CN" altLang="en-US" dirty="0"/>
              <a:t>这里是大标题</a:t>
            </a:r>
            <a:endParaRPr lang="en-GB" dirty="0"/>
          </a:p>
        </p:txBody>
      </p:sp>
      <p:sp>
        <p:nvSpPr>
          <p:cNvPr id="4" name="日期占位符 3"/>
          <p:cNvSpPr>
            <a:spLocks noGrp="1"/>
          </p:cNvSpPr>
          <p:nvPr>
            <p:ph type="dt" sz="half" idx="11"/>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9" name="灯片编号占位符 8"/>
          <p:cNvSpPr>
            <a:spLocks noGrp="1"/>
          </p:cNvSpPr>
          <p:nvPr>
            <p:ph type="sldNum" sz="quarter" idx="13"/>
          </p:nvPr>
        </p:nvSpPr>
        <p:spPr/>
        <p:txBody>
          <a:bodyPr/>
          <a:lstStyle/>
          <a:p>
            <a:fld id="{24A4691D-D010-46BE-B442-EF494489A3A5}" type="slidenum">
              <a:rPr lang="en-GB" smtClean="0">
                <a:solidFill>
                  <a:schemeClr val="bg1"/>
                </a:solidFill>
              </a:rPr>
              <a:t>35</a:t>
            </a:fld>
            <a:endParaRPr lang="en-GB" dirty="0">
              <a:solidFill>
                <a:schemeClr val="bg1"/>
              </a:solidFill>
            </a:endParaRPr>
          </a:p>
        </p:txBody>
      </p:sp>
      <p:pic>
        <p:nvPicPr>
          <p:cNvPr id="7" name="图片占位符 6"/>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a:xfrm>
            <a:off x="5318202" y="0"/>
            <a:ext cx="6870700" cy="6858000"/>
          </a:xfrm>
        </p:spPr>
      </p:pic>
      <p:sp>
        <p:nvSpPr>
          <p:cNvPr id="29" name="矩形 28"/>
          <p:cNvSpPr/>
          <p:nvPr/>
        </p:nvSpPr>
        <p:spPr>
          <a:xfrm>
            <a:off x="5314216" y="0"/>
            <a:ext cx="6896100" cy="6858000"/>
          </a:xfrm>
          <a:prstGeom prst="rect">
            <a:avLst/>
          </a:prstGeom>
          <a:gradFill flip="none" rotWithShape="1">
            <a:gsLst>
              <a:gs pos="19000">
                <a:schemeClr val="accent1">
                  <a:alpha val="36000"/>
                </a:schemeClr>
              </a:gs>
              <a:gs pos="100000">
                <a:schemeClr val="accent1">
                  <a:lumMod val="7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 name="组合 29"/>
          <p:cNvGrpSpPr/>
          <p:nvPr/>
        </p:nvGrpSpPr>
        <p:grpSpPr>
          <a:xfrm>
            <a:off x="8161386" y="832187"/>
            <a:ext cx="1468389" cy="5592322"/>
            <a:chOff x="623888" y="1529063"/>
            <a:chExt cx="1219660" cy="4645044"/>
          </a:xfrm>
        </p:grpSpPr>
        <p:grpSp>
          <p:nvGrpSpPr>
            <p:cNvPr id="31" name="组合 30"/>
            <p:cNvGrpSpPr/>
            <p:nvPr/>
          </p:nvGrpSpPr>
          <p:grpSpPr>
            <a:xfrm>
              <a:off x="623888" y="1529063"/>
              <a:ext cx="1127472" cy="1127472"/>
              <a:chOff x="940285" y="1529063"/>
              <a:chExt cx="1127472" cy="1127472"/>
            </a:xfrm>
          </p:grpSpPr>
          <p:sp>
            <p:nvSpPr>
              <p:cNvPr id="41" name="弧形 40"/>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弧形 41"/>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2" name="组合 31"/>
            <p:cNvGrpSpPr/>
            <p:nvPr/>
          </p:nvGrpSpPr>
          <p:grpSpPr>
            <a:xfrm>
              <a:off x="632589" y="3315584"/>
              <a:ext cx="1127472" cy="1127472"/>
              <a:chOff x="940285" y="1529063"/>
              <a:chExt cx="1127472" cy="1127472"/>
            </a:xfrm>
          </p:grpSpPr>
          <p:sp>
            <p:nvSpPr>
              <p:cNvPr id="39" name="弧形 38"/>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0" name="弧形 39"/>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3" name="组合 32"/>
            <p:cNvGrpSpPr/>
            <p:nvPr/>
          </p:nvGrpSpPr>
          <p:grpSpPr>
            <a:xfrm>
              <a:off x="716076" y="5046635"/>
              <a:ext cx="1127472" cy="1127472"/>
              <a:chOff x="940285" y="1529063"/>
              <a:chExt cx="1127472" cy="1127472"/>
            </a:xfrm>
          </p:grpSpPr>
          <p:sp>
            <p:nvSpPr>
              <p:cNvPr id="37" name="弧形 36"/>
              <p:cNvSpPr/>
              <p:nvPr/>
            </p:nvSpPr>
            <p:spPr>
              <a:xfrm>
                <a:off x="1023772" y="1603849"/>
                <a:ext cx="977900" cy="977900"/>
              </a:xfrm>
              <a:prstGeom prst="arc">
                <a:avLst>
                  <a:gd name="adj1" fmla="val 16200000"/>
                  <a:gd name="adj2" fmla="val 11677252"/>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弧形 37"/>
              <p:cNvSpPr/>
              <p:nvPr/>
            </p:nvSpPr>
            <p:spPr>
              <a:xfrm>
                <a:off x="940285" y="1529063"/>
                <a:ext cx="1127472" cy="1127472"/>
              </a:xfrm>
              <a:prstGeom prst="arc">
                <a:avLst>
                  <a:gd name="adj1" fmla="val 19110524"/>
                  <a:gd name="adj2" fmla="val 9339045"/>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34" name="playing_167162"/>
            <p:cNvSpPr>
              <a:spLocks noChangeAspect="1"/>
            </p:cNvSpPr>
            <p:nvPr/>
          </p:nvSpPr>
          <p:spPr bwMode="auto">
            <a:xfrm>
              <a:off x="1046834" y="5303939"/>
              <a:ext cx="465955" cy="609685"/>
            </a:xfrm>
            <a:custGeom>
              <a:avLst/>
              <a:gdLst>
                <a:gd name="connsiteX0" fmla="*/ 424317 w 464338"/>
                <a:gd name="connsiteY0" fmla="*/ 536544 h 607568"/>
                <a:gd name="connsiteX1" fmla="*/ 427219 w 464338"/>
                <a:gd name="connsiteY1" fmla="*/ 554525 h 607568"/>
                <a:gd name="connsiteX2" fmla="*/ 424017 w 464338"/>
                <a:gd name="connsiteY2" fmla="*/ 565813 h 607568"/>
                <a:gd name="connsiteX3" fmla="*/ 413312 w 464338"/>
                <a:gd name="connsiteY3" fmla="*/ 570708 h 607568"/>
                <a:gd name="connsiteX4" fmla="*/ 395202 w 464338"/>
                <a:gd name="connsiteY4" fmla="*/ 570708 h 607568"/>
                <a:gd name="connsiteX5" fmla="*/ 413312 w 464338"/>
                <a:gd name="connsiteY5" fmla="*/ 579598 h 607568"/>
                <a:gd name="connsiteX6" fmla="*/ 436324 w 464338"/>
                <a:gd name="connsiteY6" fmla="*/ 556723 h 607568"/>
                <a:gd name="connsiteX7" fmla="*/ 424317 w 464338"/>
                <a:gd name="connsiteY7" fmla="*/ 536544 h 607568"/>
                <a:gd name="connsiteX8" fmla="*/ 95147 w 464338"/>
                <a:gd name="connsiteY8" fmla="*/ 533747 h 607568"/>
                <a:gd name="connsiteX9" fmla="*/ 72135 w 464338"/>
                <a:gd name="connsiteY9" fmla="*/ 556723 h 607568"/>
                <a:gd name="connsiteX10" fmla="*/ 95147 w 464338"/>
                <a:gd name="connsiteY10" fmla="*/ 579598 h 607568"/>
                <a:gd name="connsiteX11" fmla="*/ 113257 w 464338"/>
                <a:gd name="connsiteY11" fmla="*/ 570708 h 607568"/>
                <a:gd name="connsiteX12" fmla="*/ 95147 w 464338"/>
                <a:gd name="connsiteY12" fmla="*/ 570708 h 607568"/>
                <a:gd name="connsiteX13" fmla="*/ 81140 w 464338"/>
                <a:gd name="connsiteY13" fmla="*/ 556723 h 607568"/>
                <a:gd name="connsiteX14" fmla="*/ 95147 w 464338"/>
                <a:gd name="connsiteY14" fmla="*/ 542738 h 607568"/>
                <a:gd name="connsiteX15" fmla="*/ 113257 w 464338"/>
                <a:gd name="connsiteY15" fmla="*/ 542738 h 607568"/>
                <a:gd name="connsiteX16" fmla="*/ 95147 w 464338"/>
                <a:gd name="connsiteY16" fmla="*/ 533747 h 607568"/>
                <a:gd name="connsiteX17" fmla="*/ 382796 w 464338"/>
                <a:gd name="connsiteY17" fmla="*/ 277322 h 607568"/>
                <a:gd name="connsiteX18" fmla="*/ 419415 w 464338"/>
                <a:gd name="connsiteY18" fmla="*/ 506177 h 607568"/>
                <a:gd name="connsiteX19" fmla="*/ 464338 w 464338"/>
                <a:gd name="connsiteY19" fmla="*/ 556723 h 607568"/>
                <a:gd name="connsiteX20" fmla="*/ 413312 w 464338"/>
                <a:gd name="connsiteY20" fmla="*/ 607568 h 607568"/>
                <a:gd name="connsiteX21" fmla="*/ 364286 w 464338"/>
                <a:gd name="connsiteY21" fmla="*/ 570708 h 607568"/>
                <a:gd name="connsiteX22" fmla="*/ 144173 w 464338"/>
                <a:gd name="connsiteY22" fmla="*/ 570708 h 607568"/>
                <a:gd name="connsiteX23" fmla="*/ 95147 w 464338"/>
                <a:gd name="connsiteY23" fmla="*/ 607568 h 607568"/>
                <a:gd name="connsiteX24" fmla="*/ 44121 w 464338"/>
                <a:gd name="connsiteY24" fmla="*/ 556723 h 607568"/>
                <a:gd name="connsiteX25" fmla="*/ 95147 w 464338"/>
                <a:gd name="connsiteY25" fmla="*/ 505777 h 607568"/>
                <a:gd name="connsiteX26" fmla="*/ 144173 w 464338"/>
                <a:gd name="connsiteY26" fmla="*/ 542738 h 607568"/>
                <a:gd name="connsiteX27" fmla="*/ 212808 w 464338"/>
                <a:gd name="connsiteY27" fmla="*/ 542738 h 607568"/>
                <a:gd name="connsiteX28" fmla="*/ 209506 w 464338"/>
                <a:gd name="connsiteY28" fmla="*/ 527055 h 607568"/>
                <a:gd name="connsiteX29" fmla="*/ 219612 w 464338"/>
                <a:gd name="connsiteY29" fmla="*/ 421568 h 607568"/>
                <a:gd name="connsiteX30" fmla="*/ 213208 w 464338"/>
                <a:gd name="connsiteY30" fmla="*/ 395895 h 607568"/>
                <a:gd name="connsiteX31" fmla="*/ 257431 w 464338"/>
                <a:gd name="connsiteY31" fmla="*/ 348646 h 607568"/>
                <a:gd name="connsiteX32" fmla="*/ 273439 w 464338"/>
                <a:gd name="connsiteY32" fmla="*/ 412977 h 607568"/>
                <a:gd name="connsiteX33" fmla="*/ 274140 w 464338"/>
                <a:gd name="connsiteY33" fmla="*/ 422067 h 607568"/>
                <a:gd name="connsiteX34" fmla="*/ 263534 w 464338"/>
                <a:gd name="connsiteY34" fmla="*/ 532249 h 607568"/>
                <a:gd name="connsiteX35" fmla="*/ 260333 w 464338"/>
                <a:gd name="connsiteY35" fmla="*/ 542738 h 607568"/>
                <a:gd name="connsiteX36" fmla="*/ 364286 w 464338"/>
                <a:gd name="connsiteY36" fmla="*/ 542738 h 607568"/>
                <a:gd name="connsiteX37" fmla="*/ 391801 w 464338"/>
                <a:gd name="connsiteY37" fmla="*/ 510572 h 607568"/>
                <a:gd name="connsiteX38" fmla="*/ 356082 w 464338"/>
                <a:gd name="connsiteY38" fmla="*/ 287611 h 607568"/>
                <a:gd name="connsiteX39" fmla="*/ 368188 w 464338"/>
                <a:gd name="connsiteY39" fmla="*/ 285414 h 607568"/>
                <a:gd name="connsiteX40" fmla="*/ 382796 w 464338"/>
                <a:gd name="connsiteY40" fmla="*/ 277322 h 607568"/>
                <a:gd name="connsiteX41" fmla="*/ 196744 w 464338"/>
                <a:gd name="connsiteY41" fmla="*/ 120506 h 607568"/>
                <a:gd name="connsiteX42" fmla="*/ 252867 w 464338"/>
                <a:gd name="connsiteY42" fmla="*/ 127299 h 607568"/>
                <a:gd name="connsiteX43" fmla="*/ 280479 w 464338"/>
                <a:gd name="connsiteY43" fmla="*/ 162459 h 607568"/>
                <a:gd name="connsiteX44" fmla="*/ 277077 w 464338"/>
                <a:gd name="connsiteY44" fmla="*/ 190927 h 607568"/>
                <a:gd name="connsiteX45" fmla="*/ 229757 w 464338"/>
                <a:gd name="connsiteY45" fmla="*/ 147476 h 607568"/>
                <a:gd name="connsiteX46" fmla="*/ 276377 w 464338"/>
                <a:gd name="connsiteY46" fmla="*/ 219695 h 607568"/>
                <a:gd name="connsiteX47" fmla="*/ 354610 w 464338"/>
                <a:gd name="connsiteY47" fmla="*/ 220794 h 607568"/>
                <a:gd name="connsiteX48" fmla="*/ 354710 w 464338"/>
                <a:gd name="connsiteY48" fmla="*/ 220794 h 607568"/>
                <a:gd name="connsiteX49" fmla="*/ 376919 w 464338"/>
                <a:gd name="connsiteY49" fmla="*/ 243768 h 607568"/>
                <a:gd name="connsiteX50" fmla="*/ 354009 w 464338"/>
                <a:gd name="connsiteY50" fmla="*/ 266043 h 607568"/>
                <a:gd name="connsiteX51" fmla="*/ 261771 w 464338"/>
                <a:gd name="connsiteY51" fmla="*/ 264644 h 607568"/>
                <a:gd name="connsiteX52" fmla="*/ 243063 w 464338"/>
                <a:gd name="connsiteY52" fmla="*/ 254356 h 607568"/>
                <a:gd name="connsiteX53" fmla="*/ 193442 w 464338"/>
                <a:gd name="connsiteY53" fmla="*/ 174945 h 607568"/>
                <a:gd name="connsiteX54" fmla="*/ 224855 w 464338"/>
                <a:gd name="connsiteY54" fmla="*/ 266043 h 607568"/>
                <a:gd name="connsiteX55" fmla="*/ 261471 w 464338"/>
                <a:gd name="connsiteY55" fmla="*/ 286321 h 607568"/>
                <a:gd name="connsiteX56" fmla="*/ 265572 w 464338"/>
                <a:gd name="connsiteY56" fmla="*/ 286420 h 607568"/>
                <a:gd name="connsiteX57" fmla="*/ 257269 w 464338"/>
                <a:gd name="connsiteY57" fmla="*/ 317086 h 607568"/>
                <a:gd name="connsiteX58" fmla="*/ 165230 w 464338"/>
                <a:gd name="connsiteY58" fmla="*/ 415475 h 607568"/>
                <a:gd name="connsiteX59" fmla="*/ 154426 w 464338"/>
                <a:gd name="connsiteY59" fmla="*/ 422567 h 607568"/>
                <a:gd name="connsiteX60" fmla="*/ 36177 w 464338"/>
                <a:gd name="connsiteY60" fmla="*/ 465819 h 607568"/>
                <a:gd name="connsiteX61" fmla="*/ 1562 w 464338"/>
                <a:gd name="connsiteY61" fmla="*/ 449337 h 607568"/>
                <a:gd name="connsiteX62" fmla="*/ 18169 w 464338"/>
                <a:gd name="connsiteY62" fmla="*/ 414676 h 607568"/>
                <a:gd name="connsiteX63" fmla="*/ 130016 w 464338"/>
                <a:gd name="connsiteY63" fmla="*/ 373622 h 607568"/>
                <a:gd name="connsiteX64" fmla="*/ 172734 w 464338"/>
                <a:gd name="connsiteY64" fmla="*/ 328074 h 607568"/>
                <a:gd name="connsiteX65" fmla="*/ 146022 w 464338"/>
                <a:gd name="connsiteY65" fmla="*/ 258352 h 607568"/>
                <a:gd name="connsiteX66" fmla="*/ 161529 w 464338"/>
                <a:gd name="connsiteY66" fmla="*/ 148175 h 607568"/>
                <a:gd name="connsiteX67" fmla="*/ 196744 w 464338"/>
                <a:gd name="connsiteY67" fmla="*/ 120506 h 607568"/>
                <a:gd name="connsiteX68" fmla="*/ 239200 w 464338"/>
                <a:gd name="connsiteY68" fmla="*/ 0 h 607568"/>
                <a:gd name="connsiteX69" fmla="*/ 292160 w 464338"/>
                <a:gd name="connsiteY69" fmla="*/ 52889 h 607568"/>
                <a:gd name="connsiteX70" fmla="*/ 239200 w 464338"/>
                <a:gd name="connsiteY70" fmla="*/ 105778 h 607568"/>
                <a:gd name="connsiteX71" fmla="*/ 186240 w 464338"/>
                <a:gd name="connsiteY71" fmla="*/ 52889 h 607568"/>
                <a:gd name="connsiteX72" fmla="*/ 239200 w 464338"/>
                <a:gd name="connsiteY7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464338" h="607568">
                  <a:moveTo>
                    <a:pt x="424317" y="536544"/>
                  </a:moveTo>
                  <a:lnTo>
                    <a:pt x="427219" y="554525"/>
                  </a:lnTo>
                  <a:cubicBezTo>
                    <a:pt x="427819" y="558521"/>
                    <a:pt x="426619" y="562616"/>
                    <a:pt x="424017" y="565813"/>
                  </a:cubicBezTo>
                  <a:cubicBezTo>
                    <a:pt x="421316" y="568910"/>
                    <a:pt x="417414" y="570708"/>
                    <a:pt x="413312" y="570708"/>
                  </a:cubicBezTo>
                  <a:lnTo>
                    <a:pt x="395202" y="570708"/>
                  </a:lnTo>
                  <a:cubicBezTo>
                    <a:pt x="399404" y="576102"/>
                    <a:pt x="405908" y="579598"/>
                    <a:pt x="413312" y="579598"/>
                  </a:cubicBezTo>
                  <a:cubicBezTo>
                    <a:pt x="426018" y="579598"/>
                    <a:pt x="436324" y="569309"/>
                    <a:pt x="436324" y="556723"/>
                  </a:cubicBezTo>
                  <a:cubicBezTo>
                    <a:pt x="436324" y="548032"/>
                    <a:pt x="431421" y="540440"/>
                    <a:pt x="424317" y="536544"/>
                  </a:cubicBezTo>
                  <a:close/>
                  <a:moveTo>
                    <a:pt x="95147" y="533747"/>
                  </a:moveTo>
                  <a:cubicBezTo>
                    <a:pt x="82441" y="533747"/>
                    <a:pt x="72135" y="544036"/>
                    <a:pt x="72135" y="556723"/>
                  </a:cubicBezTo>
                  <a:cubicBezTo>
                    <a:pt x="72135" y="569309"/>
                    <a:pt x="82441" y="579598"/>
                    <a:pt x="95147" y="579598"/>
                  </a:cubicBezTo>
                  <a:cubicBezTo>
                    <a:pt x="102551" y="579598"/>
                    <a:pt x="109055" y="576102"/>
                    <a:pt x="113257" y="570708"/>
                  </a:cubicBezTo>
                  <a:lnTo>
                    <a:pt x="95147" y="570708"/>
                  </a:lnTo>
                  <a:cubicBezTo>
                    <a:pt x="87443" y="570708"/>
                    <a:pt x="81140" y="564414"/>
                    <a:pt x="81140" y="556723"/>
                  </a:cubicBezTo>
                  <a:cubicBezTo>
                    <a:pt x="81140" y="548931"/>
                    <a:pt x="87443" y="542738"/>
                    <a:pt x="95147" y="542738"/>
                  </a:cubicBezTo>
                  <a:lnTo>
                    <a:pt x="113257" y="542738"/>
                  </a:lnTo>
                  <a:cubicBezTo>
                    <a:pt x="109055" y="537244"/>
                    <a:pt x="102551" y="533747"/>
                    <a:pt x="95147" y="533747"/>
                  </a:cubicBezTo>
                  <a:close/>
                  <a:moveTo>
                    <a:pt x="382796" y="277322"/>
                  </a:moveTo>
                  <a:lnTo>
                    <a:pt x="419415" y="506177"/>
                  </a:lnTo>
                  <a:cubicBezTo>
                    <a:pt x="444728" y="509174"/>
                    <a:pt x="464338" y="530651"/>
                    <a:pt x="464338" y="556723"/>
                  </a:cubicBezTo>
                  <a:cubicBezTo>
                    <a:pt x="464338" y="584793"/>
                    <a:pt x="441426" y="607568"/>
                    <a:pt x="413312" y="607568"/>
                  </a:cubicBezTo>
                  <a:cubicBezTo>
                    <a:pt x="390100" y="607568"/>
                    <a:pt x="370389" y="591985"/>
                    <a:pt x="364286" y="570708"/>
                  </a:cubicBezTo>
                  <a:lnTo>
                    <a:pt x="144173" y="570708"/>
                  </a:lnTo>
                  <a:cubicBezTo>
                    <a:pt x="138070" y="591985"/>
                    <a:pt x="118359" y="607568"/>
                    <a:pt x="95147" y="607568"/>
                  </a:cubicBezTo>
                  <a:cubicBezTo>
                    <a:pt x="67033" y="607568"/>
                    <a:pt x="44121" y="584793"/>
                    <a:pt x="44121" y="556723"/>
                  </a:cubicBezTo>
                  <a:cubicBezTo>
                    <a:pt x="44121" y="528653"/>
                    <a:pt x="67033" y="505777"/>
                    <a:pt x="95147" y="505777"/>
                  </a:cubicBezTo>
                  <a:cubicBezTo>
                    <a:pt x="118359" y="505777"/>
                    <a:pt x="138070" y="521461"/>
                    <a:pt x="144173" y="542738"/>
                  </a:cubicBezTo>
                  <a:lnTo>
                    <a:pt x="212808" y="542738"/>
                  </a:lnTo>
                  <a:cubicBezTo>
                    <a:pt x="210207" y="538143"/>
                    <a:pt x="209006" y="532748"/>
                    <a:pt x="209506" y="527055"/>
                  </a:cubicBezTo>
                  <a:lnTo>
                    <a:pt x="219612" y="421568"/>
                  </a:lnTo>
                  <a:lnTo>
                    <a:pt x="213208" y="395895"/>
                  </a:lnTo>
                  <a:lnTo>
                    <a:pt x="257431" y="348646"/>
                  </a:lnTo>
                  <a:lnTo>
                    <a:pt x="273439" y="412977"/>
                  </a:lnTo>
                  <a:cubicBezTo>
                    <a:pt x="274140" y="415974"/>
                    <a:pt x="274340" y="419070"/>
                    <a:pt x="274140" y="422067"/>
                  </a:cubicBezTo>
                  <a:lnTo>
                    <a:pt x="263534" y="532249"/>
                  </a:lnTo>
                  <a:cubicBezTo>
                    <a:pt x="263234" y="536045"/>
                    <a:pt x="262034" y="539541"/>
                    <a:pt x="260333" y="542738"/>
                  </a:cubicBezTo>
                  <a:lnTo>
                    <a:pt x="364286" y="542738"/>
                  </a:lnTo>
                  <a:cubicBezTo>
                    <a:pt x="368388" y="528453"/>
                    <a:pt x="378494" y="516766"/>
                    <a:pt x="391801" y="510572"/>
                  </a:cubicBezTo>
                  <a:lnTo>
                    <a:pt x="356082" y="287611"/>
                  </a:lnTo>
                  <a:cubicBezTo>
                    <a:pt x="360184" y="287411"/>
                    <a:pt x="364286" y="286712"/>
                    <a:pt x="368188" y="285414"/>
                  </a:cubicBezTo>
                  <a:cubicBezTo>
                    <a:pt x="373691" y="283616"/>
                    <a:pt x="378594" y="280819"/>
                    <a:pt x="382796" y="277322"/>
                  </a:cubicBezTo>
                  <a:close/>
                  <a:moveTo>
                    <a:pt x="196744" y="120506"/>
                  </a:moveTo>
                  <a:lnTo>
                    <a:pt x="252867" y="127299"/>
                  </a:lnTo>
                  <a:cubicBezTo>
                    <a:pt x="270274" y="129396"/>
                    <a:pt x="282579" y="145079"/>
                    <a:pt x="280479" y="162459"/>
                  </a:cubicBezTo>
                  <a:lnTo>
                    <a:pt x="277077" y="190927"/>
                  </a:lnTo>
                  <a:lnTo>
                    <a:pt x="229757" y="147476"/>
                  </a:lnTo>
                  <a:lnTo>
                    <a:pt x="276377" y="219695"/>
                  </a:lnTo>
                  <a:cubicBezTo>
                    <a:pt x="284580" y="219795"/>
                    <a:pt x="346306" y="220694"/>
                    <a:pt x="354610" y="220794"/>
                  </a:cubicBezTo>
                  <a:cubicBezTo>
                    <a:pt x="354610" y="220794"/>
                    <a:pt x="354610" y="220794"/>
                    <a:pt x="354710" y="220794"/>
                  </a:cubicBezTo>
                  <a:cubicBezTo>
                    <a:pt x="367215" y="221093"/>
                    <a:pt x="377119" y="231382"/>
                    <a:pt x="376919" y="243768"/>
                  </a:cubicBezTo>
                  <a:cubicBezTo>
                    <a:pt x="376719" y="256354"/>
                    <a:pt x="366214" y="266143"/>
                    <a:pt x="354009" y="266043"/>
                  </a:cubicBezTo>
                  <a:lnTo>
                    <a:pt x="261771" y="264644"/>
                  </a:lnTo>
                  <a:cubicBezTo>
                    <a:pt x="254568" y="264545"/>
                    <a:pt x="247365" y="260949"/>
                    <a:pt x="243063" y="254356"/>
                  </a:cubicBezTo>
                  <a:lnTo>
                    <a:pt x="193442" y="174945"/>
                  </a:lnTo>
                  <a:cubicBezTo>
                    <a:pt x="212650" y="232281"/>
                    <a:pt x="223255" y="262547"/>
                    <a:pt x="224855" y="266043"/>
                  </a:cubicBezTo>
                  <a:cubicBezTo>
                    <a:pt x="233159" y="284223"/>
                    <a:pt x="246564" y="286121"/>
                    <a:pt x="261471" y="286321"/>
                  </a:cubicBezTo>
                  <a:lnTo>
                    <a:pt x="265572" y="286420"/>
                  </a:lnTo>
                  <a:cubicBezTo>
                    <a:pt x="265572" y="286420"/>
                    <a:pt x="265572" y="309095"/>
                    <a:pt x="257269" y="317086"/>
                  </a:cubicBezTo>
                  <a:lnTo>
                    <a:pt x="165230" y="415475"/>
                  </a:lnTo>
                  <a:cubicBezTo>
                    <a:pt x="162229" y="418672"/>
                    <a:pt x="158528" y="421069"/>
                    <a:pt x="154426" y="422567"/>
                  </a:cubicBezTo>
                  <a:lnTo>
                    <a:pt x="36177" y="465819"/>
                  </a:lnTo>
                  <a:cubicBezTo>
                    <a:pt x="22071" y="470813"/>
                    <a:pt x="6564" y="463422"/>
                    <a:pt x="1562" y="449337"/>
                  </a:cubicBezTo>
                  <a:cubicBezTo>
                    <a:pt x="-3440" y="435253"/>
                    <a:pt x="3963" y="419671"/>
                    <a:pt x="18169" y="414676"/>
                  </a:cubicBezTo>
                  <a:lnTo>
                    <a:pt x="130016" y="373622"/>
                  </a:lnTo>
                  <a:lnTo>
                    <a:pt x="172734" y="328074"/>
                  </a:lnTo>
                  <a:cubicBezTo>
                    <a:pt x="152225" y="311093"/>
                    <a:pt x="142121" y="284622"/>
                    <a:pt x="146022" y="258352"/>
                  </a:cubicBezTo>
                  <a:cubicBezTo>
                    <a:pt x="150424" y="229784"/>
                    <a:pt x="153826" y="207908"/>
                    <a:pt x="161529" y="148175"/>
                  </a:cubicBezTo>
                  <a:cubicBezTo>
                    <a:pt x="163630" y="130795"/>
                    <a:pt x="179436" y="118409"/>
                    <a:pt x="196744" y="120506"/>
                  </a:cubicBezTo>
                  <a:close/>
                  <a:moveTo>
                    <a:pt x="239200" y="0"/>
                  </a:moveTo>
                  <a:cubicBezTo>
                    <a:pt x="268449" y="0"/>
                    <a:pt x="292160" y="23679"/>
                    <a:pt x="292160" y="52889"/>
                  </a:cubicBezTo>
                  <a:cubicBezTo>
                    <a:pt x="292160" y="82099"/>
                    <a:pt x="268449" y="105778"/>
                    <a:pt x="239200" y="105778"/>
                  </a:cubicBezTo>
                  <a:cubicBezTo>
                    <a:pt x="209951" y="105778"/>
                    <a:pt x="186240" y="82099"/>
                    <a:pt x="186240" y="52889"/>
                  </a:cubicBezTo>
                  <a:cubicBezTo>
                    <a:pt x="186240" y="23679"/>
                    <a:pt x="209951" y="0"/>
                    <a:pt x="239200" y="0"/>
                  </a:cubicBezTo>
                  <a:close/>
                </a:path>
              </a:pathLst>
            </a:custGeom>
            <a:solidFill>
              <a:schemeClr val="bg1"/>
            </a:solidFill>
            <a:ln>
              <a:noFill/>
            </a:ln>
          </p:spPr>
        </p:sp>
        <p:sp>
          <p:nvSpPr>
            <p:cNvPr id="35" name="volleyball-player-motion_72923"/>
            <p:cNvSpPr>
              <a:spLocks noChangeAspect="1"/>
            </p:cNvSpPr>
            <p:nvPr/>
          </p:nvSpPr>
          <p:spPr bwMode="auto">
            <a:xfrm>
              <a:off x="902918" y="1782118"/>
              <a:ext cx="609685" cy="603412"/>
            </a:xfrm>
            <a:custGeom>
              <a:avLst/>
              <a:gdLst>
                <a:gd name="connsiteX0" fmla="*/ 484421 w 604461"/>
                <a:gd name="connsiteY0" fmla="*/ 257802 h 598242"/>
                <a:gd name="connsiteX1" fmla="*/ 489607 w 604461"/>
                <a:gd name="connsiteY1" fmla="*/ 275520 h 598242"/>
                <a:gd name="connsiteX2" fmla="*/ 519338 w 604461"/>
                <a:gd name="connsiteY2" fmla="*/ 301292 h 598242"/>
                <a:gd name="connsiteX3" fmla="*/ 532821 w 604461"/>
                <a:gd name="connsiteY3" fmla="*/ 303823 h 598242"/>
                <a:gd name="connsiteX4" fmla="*/ 535241 w 604461"/>
                <a:gd name="connsiteY4" fmla="*/ 291857 h 598242"/>
                <a:gd name="connsiteX5" fmla="*/ 484421 w 604461"/>
                <a:gd name="connsiteY5" fmla="*/ 257802 h 598242"/>
                <a:gd name="connsiteX6" fmla="*/ 556905 w 604461"/>
                <a:gd name="connsiteY6" fmla="*/ 248828 h 598242"/>
                <a:gd name="connsiteX7" fmla="*/ 543538 w 604461"/>
                <a:gd name="connsiteY7" fmla="*/ 258147 h 598242"/>
                <a:gd name="connsiteX8" fmla="*/ 547456 w 604461"/>
                <a:gd name="connsiteY8" fmla="*/ 302557 h 598242"/>
                <a:gd name="connsiteX9" fmla="*/ 561976 w 604461"/>
                <a:gd name="connsiteY9" fmla="*/ 296690 h 598242"/>
                <a:gd name="connsiteX10" fmla="*/ 556905 w 604461"/>
                <a:gd name="connsiteY10" fmla="*/ 248828 h 598242"/>
                <a:gd name="connsiteX11" fmla="*/ 586060 w 604461"/>
                <a:gd name="connsiteY11" fmla="*/ 242960 h 598242"/>
                <a:gd name="connsiteX12" fmla="*/ 570273 w 604461"/>
                <a:gd name="connsiteY12" fmla="*/ 244456 h 598242"/>
                <a:gd name="connsiteX13" fmla="*/ 578109 w 604461"/>
                <a:gd name="connsiteY13" fmla="*/ 281388 h 598242"/>
                <a:gd name="connsiteX14" fmla="*/ 584332 w 604461"/>
                <a:gd name="connsiteY14" fmla="*/ 268847 h 598242"/>
                <a:gd name="connsiteX15" fmla="*/ 586060 w 604461"/>
                <a:gd name="connsiteY15" fmla="*/ 242960 h 598242"/>
                <a:gd name="connsiteX16" fmla="*/ 574191 w 604461"/>
                <a:gd name="connsiteY16" fmla="*/ 218684 h 598242"/>
                <a:gd name="connsiteX17" fmla="*/ 520375 w 604461"/>
                <a:gd name="connsiteY17" fmla="*/ 239854 h 598242"/>
                <a:gd name="connsiteX18" fmla="*/ 532706 w 604461"/>
                <a:gd name="connsiteY18" fmla="*/ 249633 h 598242"/>
                <a:gd name="connsiteX19" fmla="*/ 581335 w 604461"/>
                <a:gd name="connsiteY19" fmla="*/ 229269 h 598242"/>
                <a:gd name="connsiteX20" fmla="*/ 574191 w 604461"/>
                <a:gd name="connsiteY20" fmla="*/ 218684 h 598242"/>
                <a:gd name="connsiteX21" fmla="*/ 497558 w 604461"/>
                <a:gd name="connsiteY21" fmla="*/ 218109 h 598242"/>
                <a:gd name="connsiteX22" fmla="*/ 487879 w 604461"/>
                <a:gd name="connsiteY22" fmla="*/ 233756 h 598242"/>
                <a:gd name="connsiteX23" fmla="*/ 534895 w 604461"/>
                <a:gd name="connsiteY23" fmla="*/ 278051 h 598242"/>
                <a:gd name="connsiteX24" fmla="*/ 530747 w 604461"/>
                <a:gd name="connsiteY24" fmla="*/ 263324 h 598242"/>
                <a:gd name="connsiteX25" fmla="*/ 497558 w 604461"/>
                <a:gd name="connsiteY25" fmla="*/ 218109 h 598242"/>
                <a:gd name="connsiteX26" fmla="*/ 535586 w 604461"/>
                <a:gd name="connsiteY26" fmla="*/ 201311 h 598242"/>
                <a:gd name="connsiteX27" fmla="*/ 509889 w 604461"/>
                <a:gd name="connsiteY27" fmla="*/ 208099 h 598242"/>
                <a:gd name="connsiteX28" fmla="*/ 514037 w 604461"/>
                <a:gd name="connsiteY28" fmla="*/ 226277 h 598242"/>
                <a:gd name="connsiteX29" fmla="*/ 556790 w 604461"/>
                <a:gd name="connsiteY29" fmla="*/ 205798 h 598242"/>
                <a:gd name="connsiteX30" fmla="*/ 551835 w 604461"/>
                <a:gd name="connsiteY30" fmla="*/ 203957 h 598242"/>
                <a:gd name="connsiteX31" fmla="*/ 535586 w 604461"/>
                <a:gd name="connsiteY31" fmla="*/ 201311 h 598242"/>
                <a:gd name="connsiteX32" fmla="*/ 535586 w 604461"/>
                <a:gd name="connsiteY32" fmla="*/ 183823 h 598242"/>
                <a:gd name="connsiteX33" fmla="*/ 557481 w 604461"/>
                <a:gd name="connsiteY33" fmla="*/ 187390 h 598242"/>
                <a:gd name="connsiteX34" fmla="*/ 600926 w 604461"/>
                <a:gd name="connsiteY34" fmla="*/ 274369 h 598242"/>
                <a:gd name="connsiteX35" fmla="*/ 535586 w 604461"/>
                <a:gd name="connsiteY35" fmla="*/ 321426 h 598242"/>
                <a:gd name="connsiteX36" fmla="*/ 513692 w 604461"/>
                <a:gd name="connsiteY36" fmla="*/ 317859 h 598242"/>
                <a:gd name="connsiteX37" fmla="*/ 473935 w 604461"/>
                <a:gd name="connsiteY37" fmla="*/ 283344 h 598242"/>
                <a:gd name="connsiteX38" fmla="*/ 470247 w 604461"/>
                <a:gd name="connsiteY38" fmla="*/ 230764 h 598242"/>
                <a:gd name="connsiteX39" fmla="*/ 535586 w 604461"/>
                <a:gd name="connsiteY39" fmla="*/ 183823 h 598242"/>
                <a:gd name="connsiteX40" fmla="*/ 233566 w 604461"/>
                <a:gd name="connsiteY40" fmla="*/ 157085 h 598242"/>
                <a:gd name="connsiteX41" fmla="*/ 345998 w 604461"/>
                <a:gd name="connsiteY41" fmla="*/ 199961 h 598242"/>
                <a:gd name="connsiteX42" fmla="*/ 474584 w 604461"/>
                <a:gd name="connsiteY42" fmla="*/ 307306 h 598242"/>
                <a:gd name="connsiteX43" fmla="*/ 478501 w 604461"/>
                <a:gd name="connsiteY43" fmla="*/ 351372 h 598242"/>
                <a:gd name="connsiteX44" fmla="*/ 436445 w 604461"/>
                <a:gd name="connsiteY44" fmla="*/ 356780 h 598242"/>
                <a:gd name="connsiteX45" fmla="*/ 297720 w 604461"/>
                <a:gd name="connsiteY45" fmla="*/ 258639 h 598242"/>
                <a:gd name="connsiteX46" fmla="*/ 228934 w 604461"/>
                <a:gd name="connsiteY46" fmla="*/ 342513 h 598242"/>
                <a:gd name="connsiteX47" fmla="*/ 293918 w 604461"/>
                <a:gd name="connsiteY47" fmla="*/ 421440 h 598242"/>
                <a:gd name="connsiteX48" fmla="*/ 296568 w 604461"/>
                <a:gd name="connsiteY48" fmla="*/ 424777 h 598242"/>
                <a:gd name="connsiteX49" fmla="*/ 295070 w 604461"/>
                <a:gd name="connsiteY49" fmla="*/ 474365 h 598242"/>
                <a:gd name="connsiteX50" fmla="*/ 188722 w 604461"/>
                <a:gd name="connsiteY50" fmla="*/ 588614 h 598242"/>
                <a:gd name="connsiteX51" fmla="*/ 146206 w 604461"/>
                <a:gd name="connsiteY51" fmla="*/ 590225 h 598242"/>
                <a:gd name="connsiteX52" fmla="*/ 141943 w 604461"/>
                <a:gd name="connsiteY52" fmla="*/ 550991 h 598242"/>
                <a:gd name="connsiteX53" fmla="*/ 210269 w 604461"/>
                <a:gd name="connsiteY53" fmla="*/ 452735 h 598242"/>
                <a:gd name="connsiteX54" fmla="*/ 171670 w 604461"/>
                <a:gd name="connsiteY54" fmla="*/ 412121 h 598242"/>
                <a:gd name="connsiteX55" fmla="*/ 51150 w 604461"/>
                <a:gd name="connsiteY55" fmla="*/ 529016 h 598242"/>
                <a:gd name="connsiteX56" fmla="*/ 8518 w 604461"/>
                <a:gd name="connsiteY56" fmla="*/ 528441 h 598242"/>
                <a:gd name="connsiteX57" fmla="*/ 6099 w 604461"/>
                <a:gd name="connsiteY57" fmla="*/ 489322 h 598242"/>
                <a:gd name="connsiteX58" fmla="*/ 111986 w 604461"/>
                <a:gd name="connsiteY58" fmla="*/ 349186 h 598242"/>
                <a:gd name="connsiteX59" fmla="*/ 114060 w 604461"/>
                <a:gd name="connsiteY59" fmla="*/ 282570 h 598242"/>
                <a:gd name="connsiteX60" fmla="*/ 198055 w 604461"/>
                <a:gd name="connsiteY60" fmla="*/ 180172 h 598242"/>
                <a:gd name="connsiteX61" fmla="*/ 233566 w 604461"/>
                <a:gd name="connsiteY61" fmla="*/ 157085 h 598242"/>
                <a:gd name="connsiteX62" fmla="*/ 345220 w 604461"/>
                <a:gd name="connsiteY62" fmla="*/ 0 h 598242"/>
                <a:gd name="connsiteX63" fmla="*/ 427605 w 604461"/>
                <a:gd name="connsiteY63" fmla="*/ 82244 h 598242"/>
                <a:gd name="connsiteX64" fmla="*/ 345220 w 604461"/>
                <a:gd name="connsiteY64" fmla="*/ 164488 h 598242"/>
                <a:gd name="connsiteX65" fmla="*/ 262835 w 604461"/>
                <a:gd name="connsiteY65" fmla="*/ 82244 h 598242"/>
                <a:gd name="connsiteX66" fmla="*/ 345220 w 604461"/>
                <a:gd name="connsiteY66" fmla="*/ 0 h 59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4461" h="598242">
                  <a:moveTo>
                    <a:pt x="484421" y="257802"/>
                  </a:moveTo>
                  <a:cubicBezTo>
                    <a:pt x="485113" y="263900"/>
                    <a:pt x="486841" y="269882"/>
                    <a:pt x="489607" y="275520"/>
                  </a:cubicBezTo>
                  <a:cubicBezTo>
                    <a:pt x="495715" y="287716"/>
                    <a:pt x="506316" y="296920"/>
                    <a:pt x="519338" y="301292"/>
                  </a:cubicBezTo>
                  <a:cubicBezTo>
                    <a:pt x="523717" y="302672"/>
                    <a:pt x="528211" y="303593"/>
                    <a:pt x="532821" y="303823"/>
                  </a:cubicBezTo>
                  <a:cubicBezTo>
                    <a:pt x="533858" y="300601"/>
                    <a:pt x="534780" y="296575"/>
                    <a:pt x="535241" y="291857"/>
                  </a:cubicBezTo>
                  <a:cubicBezTo>
                    <a:pt x="524178" y="291397"/>
                    <a:pt x="502053" y="286335"/>
                    <a:pt x="484421" y="257802"/>
                  </a:cubicBezTo>
                  <a:close/>
                  <a:moveTo>
                    <a:pt x="556905" y="248828"/>
                  </a:moveTo>
                  <a:cubicBezTo>
                    <a:pt x="550106" y="251934"/>
                    <a:pt x="545843" y="255731"/>
                    <a:pt x="543538" y="258147"/>
                  </a:cubicBezTo>
                  <a:cubicBezTo>
                    <a:pt x="550913" y="275980"/>
                    <a:pt x="549991" y="291627"/>
                    <a:pt x="547456" y="302557"/>
                  </a:cubicBezTo>
                  <a:cubicBezTo>
                    <a:pt x="552641" y="301292"/>
                    <a:pt x="557481" y="299336"/>
                    <a:pt x="561976" y="296690"/>
                  </a:cubicBezTo>
                  <a:cubicBezTo>
                    <a:pt x="567737" y="272874"/>
                    <a:pt x="561630" y="256881"/>
                    <a:pt x="556905" y="248828"/>
                  </a:cubicBezTo>
                  <a:close/>
                  <a:moveTo>
                    <a:pt x="586060" y="242960"/>
                  </a:moveTo>
                  <a:cubicBezTo>
                    <a:pt x="580068" y="242960"/>
                    <a:pt x="574882" y="243535"/>
                    <a:pt x="570273" y="244456"/>
                  </a:cubicBezTo>
                  <a:cubicBezTo>
                    <a:pt x="574536" y="252624"/>
                    <a:pt x="578685" y="264935"/>
                    <a:pt x="578109" y="281388"/>
                  </a:cubicBezTo>
                  <a:cubicBezTo>
                    <a:pt x="580644" y="277591"/>
                    <a:pt x="582833" y="273449"/>
                    <a:pt x="584332" y="268847"/>
                  </a:cubicBezTo>
                  <a:cubicBezTo>
                    <a:pt x="587212" y="260218"/>
                    <a:pt x="587673" y="251359"/>
                    <a:pt x="586060" y="242960"/>
                  </a:cubicBezTo>
                  <a:close/>
                  <a:moveTo>
                    <a:pt x="574191" y="218684"/>
                  </a:moveTo>
                  <a:cubicBezTo>
                    <a:pt x="539850" y="217533"/>
                    <a:pt x="524293" y="234676"/>
                    <a:pt x="520375" y="239854"/>
                  </a:cubicBezTo>
                  <a:cubicBezTo>
                    <a:pt x="523602" y="244456"/>
                    <a:pt x="527635" y="248137"/>
                    <a:pt x="532706" y="249633"/>
                  </a:cubicBezTo>
                  <a:cubicBezTo>
                    <a:pt x="538583" y="243075"/>
                    <a:pt x="553218" y="230649"/>
                    <a:pt x="581335" y="229269"/>
                  </a:cubicBezTo>
                  <a:cubicBezTo>
                    <a:pt x="579376" y="225472"/>
                    <a:pt x="576956" y="221905"/>
                    <a:pt x="574191" y="218684"/>
                  </a:cubicBezTo>
                  <a:close/>
                  <a:moveTo>
                    <a:pt x="497558" y="218109"/>
                  </a:moveTo>
                  <a:cubicBezTo>
                    <a:pt x="493410" y="222596"/>
                    <a:pt x="490183" y="227888"/>
                    <a:pt x="487879" y="233756"/>
                  </a:cubicBezTo>
                  <a:cubicBezTo>
                    <a:pt x="502859" y="271033"/>
                    <a:pt x="524869" y="277246"/>
                    <a:pt x="534895" y="278051"/>
                  </a:cubicBezTo>
                  <a:cubicBezTo>
                    <a:pt x="534204" y="273449"/>
                    <a:pt x="532821" y="268502"/>
                    <a:pt x="530747" y="263324"/>
                  </a:cubicBezTo>
                  <a:cubicBezTo>
                    <a:pt x="509197" y="258492"/>
                    <a:pt x="500785" y="234216"/>
                    <a:pt x="497558" y="218109"/>
                  </a:cubicBezTo>
                  <a:close/>
                  <a:moveTo>
                    <a:pt x="535586" y="201311"/>
                  </a:moveTo>
                  <a:cubicBezTo>
                    <a:pt x="526368" y="201311"/>
                    <a:pt x="517610" y="203727"/>
                    <a:pt x="509889" y="208099"/>
                  </a:cubicBezTo>
                  <a:cubicBezTo>
                    <a:pt x="510580" y="212586"/>
                    <a:pt x="511732" y="219374"/>
                    <a:pt x="514037" y="226277"/>
                  </a:cubicBezTo>
                  <a:cubicBezTo>
                    <a:pt x="521182" y="219029"/>
                    <a:pt x="534780" y="208904"/>
                    <a:pt x="556790" y="205798"/>
                  </a:cubicBezTo>
                  <a:cubicBezTo>
                    <a:pt x="555177" y="205108"/>
                    <a:pt x="553563" y="204532"/>
                    <a:pt x="551835" y="203957"/>
                  </a:cubicBezTo>
                  <a:cubicBezTo>
                    <a:pt x="546534" y="202116"/>
                    <a:pt x="541118" y="201311"/>
                    <a:pt x="535586" y="201311"/>
                  </a:cubicBezTo>
                  <a:close/>
                  <a:moveTo>
                    <a:pt x="535586" y="183823"/>
                  </a:moveTo>
                  <a:cubicBezTo>
                    <a:pt x="542962" y="183823"/>
                    <a:pt x="550337" y="184974"/>
                    <a:pt x="557481" y="187390"/>
                  </a:cubicBezTo>
                  <a:cubicBezTo>
                    <a:pt x="593435" y="199355"/>
                    <a:pt x="612910" y="238473"/>
                    <a:pt x="600926" y="274369"/>
                  </a:cubicBezTo>
                  <a:cubicBezTo>
                    <a:pt x="591476" y="302442"/>
                    <a:pt x="565318" y="321426"/>
                    <a:pt x="535586" y="321426"/>
                  </a:cubicBezTo>
                  <a:cubicBezTo>
                    <a:pt x="528211" y="321426"/>
                    <a:pt x="520836" y="320160"/>
                    <a:pt x="513692" y="317859"/>
                  </a:cubicBezTo>
                  <a:cubicBezTo>
                    <a:pt x="496291" y="311992"/>
                    <a:pt x="482117" y="299681"/>
                    <a:pt x="473935" y="283344"/>
                  </a:cubicBezTo>
                  <a:cubicBezTo>
                    <a:pt x="465753" y="266891"/>
                    <a:pt x="464370" y="248252"/>
                    <a:pt x="470247" y="230764"/>
                  </a:cubicBezTo>
                  <a:cubicBezTo>
                    <a:pt x="479697" y="202692"/>
                    <a:pt x="505971" y="183823"/>
                    <a:pt x="535586" y="183823"/>
                  </a:cubicBezTo>
                  <a:close/>
                  <a:moveTo>
                    <a:pt x="233566" y="157085"/>
                  </a:moveTo>
                  <a:cubicBezTo>
                    <a:pt x="271011" y="147173"/>
                    <a:pt x="312814" y="172952"/>
                    <a:pt x="345998" y="199961"/>
                  </a:cubicBezTo>
                  <a:lnTo>
                    <a:pt x="474584" y="307306"/>
                  </a:lnTo>
                  <a:cubicBezTo>
                    <a:pt x="487834" y="318352"/>
                    <a:pt x="489562" y="338141"/>
                    <a:pt x="478501" y="351372"/>
                  </a:cubicBezTo>
                  <a:cubicBezTo>
                    <a:pt x="468016" y="363913"/>
                    <a:pt x="449580" y="366099"/>
                    <a:pt x="436445" y="356780"/>
                  </a:cubicBezTo>
                  <a:lnTo>
                    <a:pt x="297720" y="258639"/>
                  </a:lnTo>
                  <a:lnTo>
                    <a:pt x="228934" y="342513"/>
                  </a:lnTo>
                  <a:lnTo>
                    <a:pt x="293918" y="421440"/>
                  </a:lnTo>
                  <a:lnTo>
                    <a:pt x="296568" y="424777"/>
                  </a:lnTo>
                  <a:cubicBezTo>
                    <a:pt x="308782" y="439619"/>
                    <a:pt x="307745" y="460789"/>
                    <a:pt x="295070" y="474365"/>
                  </a:cubicBezTo>
                  <a:lnTo>
                    <a:pt x="188722" y="588614"/>
                  </a:lnTo>
                  <a:cubicBezTo>
                    <a:pt x="177431" y="600810"/>
                    <a:pt x="158420" y="601500"/>
                    <a:pt x="146206" y="590225"/>
                  </a:cubicBezTo>
                  <a:cubicBezTo>
                    <a:pt x="135030" y="579870"/>
                    <a:pt x="133532" y="563187"/>
                    <a:pt x="141943" y="550991"/>
                  </a:cubicBezTo>
                  <a:lnTo>
                    <a:pt x="210269" y="452735"/>
                  </a:lnTo>
                  <a:lnTo>
                    <a:pt x="171670" y="412121"/>
                  </a:lnTo>
                  <a:lnTo>
                    <a:pt x="51150" y="529016"/>
                  </a:lnTo>
                  <a:cubicBezTo>
                    <a:pt x="39167" y="540636"/>
                    <a:pt x="20156" y="540291"/>
                    <a:pt x="8518" y="528441"/>
                  </a:cubicBezTo>
                  <a:cubicBezTo>
                    <a:pt x="-1967" y="517626"/>
                    <a:pt x="-2773" y="500943"/>
                    <a:pt x="6099" y="489322"/>
                  </a:cubicBezTo>
                  <a:lnTo>
                    <a:pt x="111986" y="349186"/>
                  </a:lnTo>
                  <a:cubicBezTo>
                    <a:pt x="94357" y="330202"/>
                    <a:pt x="95164" y="302934"/>
                    <a:pt x="114060" y="282570"/>
                  </a:cubicBezTo>
                  <a:cubicBezTo>
                    <a:pt x="114636" y="281995"/>
                    <a:pt x="157037" y="226769"/>
                    <a:pt x="198055" y="180172"/>
                  </a:cubicBezTo>
                  <a:cubicBezTo>
                    <a:pt x="209088" y="167660"/>
                    <a:pt x="221085" y="160390"/>
                    <a:pt x="233566" y="157085"/>
                  </a:cubicBezTo>
                  <a:close/>
                  <a:moveTo>
                    <a:pt x="345220" y="0"/>
                  </a:moveTo>
                  <a:cubicBezTo>
                    <a:pt x="390720" y="0"/>
                    <a:pt x="427605" y="36822"/>
                    <a:pt x="427605" y="82244"/>
                  </a:cubicBezTo>
                  <a:cubicBezTo>
                    <a:pt x="427605" y="127666"/>
                    <a:pt x="390720" y="164488"/>
                    <a:pt x="345220" y="164488"/>
                  </a:cubicBezTo>
                  <a:cubicBezTo>
                    <a:pt x="299720" y="164488"/>
                    <a:pt x="262835" y="127666"/>
                    <a:pt x="262835" y="82244"/>
                  </a:cubicBezTo>
                  <a:cubicBezTo>
                    <a:pt x="262835" y="36822"/>
                    <a:pt x="299720" y="0"/>
                    <a:pt x="345220" y="0"/>
                  </a:cubicBezTo>
                  <a:close/>
                </a:path>
              </a:pathLst>
            </a:custGeom>
            <a:solidFill>
              <a:schemeClr val="bg1"/>
            </a:solidFill>
            <a:ln>
              <a:noFill/>
            </a:ln>
          </p:spPr>
        </p:sp>
        <p:sp>
          <p:nvSpPr>
            <p:cNvPr id="36" name="shovel_289812"/>
            <p:cNvSpPr>
              <a:spLocks noChangeAspect="1"/>
            </p:cNvSpPr>
            <p:nvPr/>
          </p:nvSpPr>
          <p:spPr bwMode="auto">
            <a:xfrm>
              <a:off x="887132" y="3591995"/>
              <a:ext cx="609685" cy="574650"/>
            </a:xfrm>
            <a:custGeom>
              <a:avLst/>
              <a:gdLst>
                <a:gd name="connsiteX0" fmla="*/ 284732 w 607601"/>
                <a:gd name="connsiteY0" fmla="*/ 384158 h 572686"/>
                <a:gd name="connsiteX1" fmla="*/ 312464 w 607601"/>
                <a:gd name="connsiteY1" fmla="*/ 406035 h 572686"/>
                <a:gd name="connsiteX2" fmla="*/ 285532 w 607601"/>
                <a:gd name="connsiteY2" fmla="*/ 387893 h 572686"/>
                <a:gd name="connsiteX3" fmla="*/ 115779 w 607601"/>
                <a:gd name="connsiteY3" fmla="*/ 251425 h 572686"/>
                <a:gd name="connsiteX4" fmla="*/ 267889 w 607601"/>
                <a:gd name="connsiteY4" fmla="*/ 371027 h 572686"/>
                <a:gd name="connsiteX5" fmla="*/ 275010 w 607601"/>
                <a:gd name="connsiteY5" fmla="*/ 387199 h 572686"/>
                <a:gd name="connsiteX6" fmla="*/ 277413 w 607601"/>
                <a:gd name="connsiteY6" fmla="*/ 397684 h 572686"/>
                <a:gd name="connsiteX7" fmla="*/ 281062 w 607601"/>
                <a:gd name="connsiteY7" fmla="*/ 504668 h 572686"/>
                <a:gd name="connsiteX8" fmla="*/ 247240 w 607601"/>
                <a:gd name="connsiteY8" fmla="*/ 532836 h 572686"/>
                <a:gd name="connsiteX9" fmla="*/ 235491 w 607601"/>
                <a:gd name="connsiteY9" fmla="*/ 565979 h 572686"/>
                <a:gd name="connsiteX10" fmla="*/ 225434 w 607601"/>
                <a:gd name="connsiteY10" fmla="*/ 545187 h 572686"/>
                <a:gd name="connsiteX11" fmla="*/ 220716 w 607601"/>
                <a:gd name="connsiteY11" fmla="*/ 405059 h 572686"/>
                <a:gd name="connsiteX12" fmla="*/ 182177 w 607601"/>
                <a:gd name="connsiteY12" fmla="*/ 317801 h 572686"/>
                <a:gd name="connsiteX13" fmla="*/ 155119 w 607601"/>
                <a:gd name="connsiteY13" fmla="*/ 302429 h 572686"/>
                <a:gd name="connsiteX14" fmla="*/ 141413 w 607601"/>
                <a:gd name="connsiteY14" fmla="*/ 402482 h 572686"/>
                <a:gd name="connsiteX15" fmla="*/ 137763 w 607601"/>
                <a:gd name="connsiteY15" fmla="*/ 412967 h 572686"/>
                <a:gd name="connsiteX16" fmla="*/ 53119 w 607601"/>
                <a:gd name="connsiteY16" fmla="*/ 558515 h 572686"/>
                <a:gd name="connsiteX17" fmla="*/ 14135 w 607601"/>
                <a:gd name="connsiteY17" fmla="*/ 568823 h 572686"/>
                <a:gd name="connsiteX18" fmla="*/ 3810 w 607601"/>
                <a:gd name="connsiteY18" fmla="*/ 529992 h 572686"/>
                <a:gd name="connsiteX19" fmla="*/ 85695 w 607601"/>
                <a:gd name="connsiteY19" fmla="*/ 389242 h 572686"/>
                <a:gd name="connsiteX20" fmla="*/ 98957 w 607601"/>
                <a:gd name="connsiteY20" fmla="*/ 293188 h 572686"/>
                <a:gd name="connsiteX21" fmla="*/ 115779 w 607601"/>
                <a:gd name="connsiteY21" fmla="*/ 251425 h 572686"/>
                <a:gd name="connsiteX22" fmla="*/ 114980 w 607601"/>
                <a:gd name="connsiteY22" fmla="*/ 190244 h 572686"/>
                <a:gd name="connsiteX23" fmla="*/ 411985 w 607601"/>
                <a:gd name="connsiteY23" fmla="*/ 423821 h 572686"/>
                <a:gd name="connsiteX24" fmla="*/ 423111 w 607601"/>
                <a:gd name="connsiteY24" fmla="*/ 414489 h 572686"/>
                <a:gd name="connsiteX25" fmla="*/ 494225 w 607601"/>
                <a:gd name="connsiteY25" fmla="*/ 420355 h 572686"/>
                <a:gd name="connsiteX26" fmla="*/ 604056 w 607601"/>
                <a:gd name="connsiteY26" fmla="*/ 548253 h 572686"/>
                <a:gd name="connsiteX27" fmla="*/ 593108 w 607601"/>
                <a:gd name="connsiteY27" fmla="*/ 572073 h 572686"/>
                <a:gd name="connsiteX28" fmla="*/ 269312 w 607601"/>
                <a:gd name="connsiteY28" fmla="*/ 572073 h 572686"/>
                <a:gd name="connsiteX29" fmla="*/ 261213 w 607601"/>
                <a:gd name="connsiteY29" fmla="*/ 549586 h 572686"/>
                <a:gd name="connsiteX30" fmla="*/ 390625 w 607601"/>
                <a:gd name="connsiteY30" fmla="*/ 441597 h 572686"/>
                <a:gd name="connsiteX31" fmla="*/ 94064 w 607601"/>
                <a:gd name="connsiteY31" fmla="*/ 208376 h 572686"/>
                <a:gd name="connsiteX32" fmla="*/ 21703 w 607601"/>
                <a:gd name="connsiteY32" fmla="*/ 121914 h 572686"/>
                <a:gd name="connsiteX33" fmla="*/ 31674 w 607601"/>
                <a:gd name="connsiteY33" fmla="*/ 124725 h 572686"/>
                <a:gd name="connsiteX34" fmla="*/ 38247 w 607601"/>
                <a:gd name="connsiteY34" fmla="*/ 129882 h 572686"/>
                <a:gd name="connsiteX35" fmla="*/ 18793 w 607601"/>
                <a:gd name="connsiteY35" fmla="*/ 149175 h 572686"/>
                <a:gd name="connsiteX36" fmla="*/ 14885 w 607601"/>
                <a:gd name="connsiteY36" fmla="*/ 146063 h 572686"/>
                <a:gd name="connsiteX37" fmla="*/ 12664 w 607601"/>
                <a:gd name="connsiteY37" fmla="*/ 127037 h 572686"/>
                <a:gd name="connsiteX38" fmla="*/ 21703 w 607601"/>
                <a:gd name="connsiteY38" fmla="*/ 121914 h 572686"/>
                <a:gd name="connsiteX39" fmla="*/ 139094 w 607601"/>
                <a:gd name="connsiteY39" fmla="*/ 88152 h 572686"/>
                <a:gd name="connsiteX40" fmla="*/ 238064 w 607601"/>
                <a:gd name="connsiteY40" fmla="*/ 115523 h 572686"/>
                <a:gd name="connsiteX41" fmla="*/ 207002 w 607601"/>
                <a:gd name="connsiteY41" fmla="*/ 98549 h 572686"/>
                <a:gd name="connsiteX42" fmla="*/ 245540 w 607601"/>
                <a:gd name="connsiteY42" fmla="*/ 97039 h 572686"/>
                <a:gd name="connsiteX43" fmla="*/ 302056 w 607601"/>
                <a:gd name="connsiteY43" fmla="*/ 129120 h 572686"/>
                <a:gd name="connsiteX44" fmla="*/ 315762 w 607601"/>
                <a:gd name="connsiteY44" fmla="*/ 178708 h 572686"/>
                <a:gd name="connsiteX45" fmla="*/ 294401 w 607601"/>
                <a:gd name="connsiteY45" fmla="*/ 216299 h 572686"/>
                <a:gd name="connsiteX46" fmla="*/ 319945 w 607601"/>
                <a:gd name="connsiteY46" fmla="*/ 325518 h 572686"/>
                <a:gd name="connsiteX47" fmla="*/ 264141 w 607601"/>
                <a:gd name="connsiteY47" fmla="*/ 281617 h 572686"/>
                <a:gd name="connsiteX48" fmla="*/ 257466 w 607601"/>
                <a:gd name="connsiteY48" fmla="*/ 251402 h 572686"/>
                <a:gd name="connsiteX49" fmla="*/ 250168 w 607601"/>
                <a:gd name="connsiteY49" fmla="*/ 270598 h 572686"/>
                <a:gd name="connsiteX50" fmla="*/ 149774 w 607601"/>
                <a:gd name="connsiteY50" fmla="*/ 191683 h 572686"/>
                <a:gd name="connsiteX51" fmla="*/ 166328 w 607601"/>
                <a:gd name="connsiteY51" fmla="*/ 162623 h 572686"/>
                <a:gd name="connsiteX52" fmla="*/ 228273 w 607601"/>
                <a:gd name="connsiteY52" fmla="*/ 163512 h 572686"/>
                <a:gd name="connsiteX53" fmla="*/ 138649 w 607601"/>
                <a:gd name="connsiteY53" fmla="*/ 138718 h 572686"/>
                <a:gd name="connsiteX54" fmla="*/ 74746 w 607601"/>
                <a:gd name="connsiteY54" fmla="*/ 194082 h 572686"/>
                <a:gd name="connsiteX55" fmla="*/ 40213 w 607601"/>
                <a:gd name="connsiteY55" fmla="*/ 191594 h 572686"/>
                <a:gd name="connsiteX56" fmla="*/ 42705 w 607601"/>
                <a:gd name="connsiteY56" fmla="*/ 157113 h 572686"/>
                <a:gd name="connsiteX57" fmla="*/ 116576 w 607601"/>
                <a:gd name="connsiteY57" fmla="*/ 93306 h 572686"/>
                <a:gd name="connsiteX58" fmla="*/ 139094 w 607601"/>
                <a:gd name="connsiteY58" fmla="*/ 88152 h 572686"/>
                <a:gd name="connsiteX59" fmla="*/ 318251 w 607601"/>
                <a:gd name="connsiteY59" fmla="*/ 0 h 572686"/>
                <a:gd name="connsiteX60" fmla="*/ 372234 w 607601"/>
                <a:gd name="connsiteY60" fmla="*/ 53877 h 572686"/>
                <a:gd name="connsiteX61" fmla="*/ 318251 w 607601"/>
                <a:gd name="connsiteY61" fmla="*/ 107754 h 572686"/>
                <a:gd name="connsiteX62" fmla="*/ 264268 w 607601"/>
                <a:gd name="connsiteY62" fmla="*/ 53877 h 572686"/>
                <a:gd name="connsiteX63" fmla="*/ 318251 w 607601"/>
                <a:gd name="connsiteY63" fmla="*/ 0 h 572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01" h="572686">
                  <a:moveTo>
                    <a:pt x="284732" y="384158"/>
                  </a:moveTo>
                  <a:lnTo>
                    <a:pt x="312464" y="406035"/>
                  </a:lnTo>
                  <a:cubicBezTo>
                    <a:pt x="300109" y="408080"/>
                    <a:pt x="288376" y="400076"/>
                    <a:pt x="285532" y="387893"/>
                  </a:cubicBezTo>
                  <a:close/>
                  <a:moveTo>
                    <a:pt x="115779" y="251425"/>
                  </a:moveTo>
                  <a:cubicBezTo>
                    <a:pt x="136784" y="267864"/>
                    <a:pt x="265575" y="369161"/>
                    <a:pt x="267889" y="371027"/>
                  </a:cubicBezTo>
                  <a:lnTo>
                    <a:pt x="275010" y="387199"/>
                  </a:lnTo>
                  <a:cubicBezTo>
                    <a:pt x="276523" y="390486"/>
                    <a:pt x="277324" y="394130"/>
                    <a:pt x="277413" y="397684"/>
                  </a:cubicBezTo>
                  <a:lnTo>
                    <a:pt x="281062" y="504668"/>
                  </a:lnTo>
                  <a:lnTo>
                    <a:pt x="247240" y="532836"/>
                  </a:lnTo>
                  <a:cubicBezTo>
                    <a:pt x="237449" y="541010"/>
                    <a:pt x="233088" y="553806"/>
                    <a:pt x="235491" y="565979"/>
                  </a:cubicBezTo>
                  <a:cubicBezTo>
                    <a:pt x="229617" y="561003"/>
                    <a:pt x="225701" y="553628"/>
                    <a:pt x="225434" y="545187"/>
                  </a:cubicBezTo>
                  <a:lnTo>
                    <a:pt x="220716" y="405059"/>
                  </a:lnTo>
                  <a:lnTo>
                    <a:pt x="182177" y="317801"/>
                  </a:lnTo>
                  <a:lnTo>
                    <a:pt x="155119" y="302429"/>
                  </a:lnTo>
                  <a:lnTo>
                    <a:pt x="141413" y="402482"/>
                  </a:lnTo>
                  <a:cubicBezTo>
                    <a:pt x="140879" y="406214"/>
                    <a:pt x="139633" y="409768"/>
                    <a:pt x="137763" y="412967"/>
                  </a:cubicBezTo>
                  <a:lnTo>
                    <a:pt x="53119" y="558515"/>
                  </a:lnTo>
                  <a:cubicBezTo>
                    <a:pt x="45198" y="572110"/>
                    <a:pt x="27753" y="576731"/>
                    <a:pt x="14135" y="568823"/>
                  </a:cubicBezTo>
                  <a:cubicBezTo>
                    <a:pt x="606" y="561003"/>
                    <a:pt x="-4022" y="543587"/>
                    <a:pt x="3810" y="529992"/>
                  </a:cubicBezTo>
                  <a:lnTo>
                    <a:pt x="85695" y="389242"/>
                  </a:lnTo>
                  <a:lnTo>
                    <a:pt x="98957" y="293188"/>
                  </a:lnTo>
                  <a:cubicBezTo>
                    <a:pt x="101093" y="278082"/>
                    <a:pt x="106790" y="263687"/>
                    <a:pt x="115779" y="251425"/>
                  </a:cubicBezTo>
                  <a:close/>
                  <a:moveTo>
                    <a:pt x="114980" y="190244"/>
                  </a:moveTo>
                  <a:lnTo>
                    <a:pt x="411985" y="423821"/>
                  </a:lnTo>
                  <a:cubicBezTo>
                    <a:pt x="415635" y="420799"/>
                    <a:pt x="419373" y="417599"/>
                    <a:pt x="423111" y="414489"/>
                  </a:cubicBezTo>
                  <a:cubicBezTo>
                    <a:pt x="444383" y="396713"/>
                    <a:pt x="476068" y="399379"/>
                    <a:pt x="494225" y="420355"/>
                  </a:cubicBezTo>
                  <a:lnTo>
                    <a:pt x="604056" y="548253"/>
                  </a:lnTo>
                  <a:cubicBezTo>
                    <a:pt x="612155" y="557586"/>
                    <a:pt x="605480" y="572073"/>
                    <a:pt x="593108" y="572073"/>
                  </a:cubicBezTo>
                  <a:lnTo>
                    <a:pt x="269312" y="572073"/>
                  </a:lnTo>
                  <a:cubicBezTo>
                    <a:pt x="257386" y="572073"/>
                    <a:pt x="252135" y="557052"/>
                    <a:pt x="261213" y="549586"/>
                  </a:cubicBezTo>
                  <a:cubicBezTo>
                    <a:pt x="265841" y="545676"/>
                    <a:pt x="385907" y="445597"/>
                    <a:pt x="390625" y="441597"/>
                  </a:cubicBezTo>
                  <a:lnTo>
                    <a:pt x="94064" y="208376"/>
                  </a:lnTo>
                  <a:close/>
                  <a:moveTo>
                    <a:pt x="21703" y="121914"/>
                  </a:moveTo>
                  <a:cubicBezTo>
                    <a:pt x="25145" y="121502"/>
                    <a:pt x="28743" y="122414"/>
                    <a:pt x="31674" y="124725"/>
                  </a:cubicBezTo>
                  <a:lnTo>
                    <a:pt x="38247" y="129882"/>
                  </a:lnTo>
                  <a:lnTo>
                    <a:pt x="18793" y="149175"/>
                  </a:lnTo>
                  <a:lnTo>
                    <a:pt x="14885" y="146063"/>
                  </a:lnTo>
                  <a:cubicBezTo>
                    <a:pt x="9022" y="141440"/>
                    <a:pt x="8045" y="132905"/>
                    <a:pt x="12664" y="127037"/>
                  </a:cubicBezTo>
                  <a:cubicBezTo>
                    <a:pt x="14974" y="124059"/>
                    <a:pt x="18260" y="122325"/>
                    <a:pt x="21703" y="121914"/>
                  </a:cubicBezTo>
                  <a:close/>
                  <a:moveTo>
                    <a:pt x="139094" y="88152"/>
                  </a:moveTo>
                  <a:lnTo>
                    <a:pt x="238064" y="115523"/>
                  </a:lnTo>
                  <a:lnTo>
                    <a:pt x="207002" y="98549"/>
                  </a:lnTo>
                  <a:cubicBezTo>
                    <a:pt x="218127" y="90996"/>
                    <a:pt x="233079" y="89929"/>
                    <a:pt x="245540" y="97039"/>
                  </a:cubicBezTo>
                  <a:lnTo>
                    <a:pt x="302056" y="129120"/>
                  </a:lnTo>
                  <a:cubicBezTo>
                    <a:pt x="319589" y="138984"/>
                    <a:pt x="325730" y="161201"/>
                    <a:pt x="315762" y="178708"/>
                  </a:cubicBezTo>
                  <a:lnTo>
                    <a:pt x="294401" y="216299"/>
                  </a:lnTo>
                  <a:cubicBezTo>
                    <a:pt x="308820" y="277174"/>
                    <a:pt x="303035" y="252291"/>
                    <a:pt x="319945" y="325518"/>
                  </a:cubicBezTo>
                  <a:lnTo>
                    <a:pt x="264141" y="281617"/>
                  </a:lnTo>
                  <a:lnTo>
                    <a:pt x="257466" y="251402"/>
                  </a:lnTo>
                  <a:lnTo>
                    <a:pt x="250168" y="270598"/>
                  </a:lnTo>
                  <a:lnTo>
                    <a:pt x="149774" y="191683"/>
                  </a:lnTo>
                  <a:lnTo>
                    <a:pt x="166328" y="162623"/>
                  </a:lnTo>
                  <a:lnTo>
                    <a:pt x="228273" y="163512"/>
                  </a:lnTo>
                  <a:lnTo>
                    <a:pt x="138649" y="138718"/>
                  </a:lnTo>
                  <a:lnTo>
                    <a:pt x="74746" y="194082"/>
                  </a:lnTo>
                  <a:cubicBezTo>
                    <a:pt x="64511" y="202880"/>
                    <a:pt x="49024" y="201725"/>
                    <a:pt x="40213" y="191594"/>
                  </a:cubicBezTo>
                  <a:cubicBezTo>
                    <a:pt x="31402" y="181463"/>
                    <a:pt x="32470" y="166000"/>
                    <a:pt x="42705" y="157113"/>
                  </a:cubicBezTo>
                  <a:lnTo>
                    <a:pt x="116576" y="93306"/>
                  </a:lnTo>
                  <a:cubicBezTo>
                    <a:pt x="122718" y="87885"/>
                    <a:pt x="131262" y="86019"/>
                    <a:pt x="139094" y="88152"/>
                  </a:cubicBezTo>
                  <a:close/>
                  <a:moveTo>
                    <a:pt x="318251" y="0"/>
                  </a:moveTo>
                  <a:cubicBezTo>
                    <a:pt x="348065" y="0"/>
                    <a:pt x="372234" y="24122"/>
                    <a:pt x="372234" y="53877"/>
                  </a:cubicBezTo>
                  <a:cubicBezTo>
                    <a:pt x="372234" y="83632"/>
                    <a:pt x="348065" y="107754"/>
                    <a:pt x="318251" y="107754"/>
                  </a:cubicBezTo>
                  <a:cubicBezTo>
                    <a:pt x="288437" y="107754"/>
                    <a:pt x="264268" y="83632"/>
                    <a:pt x="264268" y="53877"/>
                  </a:cubicBezTo>
                  <a:cubicBezTo>
                    <a:pt x="264268" y="24122"/>
                    <a:pt x="288437" y="0"/>
                    <a:pt x="318251" y="0"/>
                  </a:cubicBezTo>
                  <a:close/>
                </a:path>
              </a:pathLst>
            </a:custGeom>
            <a:solidFill>
              <a:schemeClr val="bg1"/>
            </a:solidFill>
            <a:ln>
              <a:noFill/>
            </a:ln>
          </p:spPr>
        </p:sp>
      </p:grpSp>
      <p:grpSp>
        <p:nvGrpSpPr>
          <p:cNvPr id="3" name="组合 2"/>
          <p:cNvGrpSpPr/>
          <p:nvPr/>
        </p:nvGrpSpPr>
        <p:grpSpPr>
          <a:xfrm>
            <a:off x="615876" y="2305127"/>
            <a:ext cx="2926080" cy="1093393"/>
            <a:chOff x="615876" y="2401738"/>
            <a:chExt cx="2926080" cy="1093393"/>
          </a:xfrm>
        </p:grpSpPr>
        <p:sp>
          <p:nvSpPr>
            <p:cNvPr id="22" name="文本框 21"/>
            <p:cNvSpPr txBox="1"/>
            <p:nvPr/>
          </p:nvSpPr>
          <p:spPr>
            <a:xfrm>
              <a:off x="620956" y="2898142"/>
              <a:ext cx="2921000" cy="596989"/>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24" name="文本框 23"/>
            <p:cNvSpPr txBox="1"/>
            <p:nvPr/>
          </p:nvSpPr>
          <p:spPr>
            <a:xfrm>
              <a:off x="615876" y="2401738"/>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grpSp>
        <p:nvGrpSpPr>
          <p:cNvPr id="6" name="组合 5"/>
          <p:cNvGrpSpPr/>
          <p:nvPr/>
        </p:nvGrpSpPr>
        <p:grpSpPr>
          <a:xfrm>
            <a:off x="615185" y="3570809"/>
            <a:ext cx="2926771" cy="1108776"/>
            <a:chOff x="615185" y="3494170"/>
            <a:chExt cx="2926771" cy="1108776"/>
          </a:xfrm>
        </p:grpSpPr>
        <p:sp>
          <p:nvSpPr>
            <p:cNvPr id="23" name="文本框 22"/>
            <p:cNvSpPr txBox="1"/>
            <p:nvPr/>
          </p:nvSpPr>
          <p:spPr>
            <a:xfrm>
              <a:off x="620956" y="3989186"/>
              <a:ext cx="2921000" cy="613760"/>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25" name="文本框 24"/>
            <p:cNvSpPr txBox="1"/>
            <p:nvPr/>
          </p:nvSpPr>
          <p:spPr>
            <a:xfrm>
              <a:off x="615185" y="3494170"/>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grpSp>
        <p:nvGrpSpPr>
          <p:cNvPr id="8" name="组合 7"/>
          <p:cNvGrpSpPr/>
          <p:nvPr/>
        </p:nvGrpSpPr>
        <p:grpSpPr>
          <a:xfrm>
            <a:off x="615950" y="4799522"/>
            <a:ext cx="2926006" cy="1088198"/>
            <a:chOff x="615950" y="4645877"/>
            <a:chExt cx="2926006" cy="1088198"/>
          </a:xfrm>
        </p:grpSpPr>
        <p:sp>
          <p:nvSpPr>
            <p:cNvPr id="26" name="文本框 25"/>
            <p:cNvSpPr txBox="1"/>
            <p:nvPr/>
          </p:nvSpPr>
          <p:spPr>
            <a:xfrm>
              <a:off x="620956" y="5138048"/>
              <a:ext cx="2921000" cy="596027"/>
            </a:xfrm>
            <a:prstGeom prst="rect">
              <a:avLst/>
            </a:prstGeom>
            <a:noFill/>
          </p:spPr>
          <p:txBody>
            <a:bodyPr wrap="square" rtlCol="0">
              <a:noAutofit/>
            </a:bodyPr>
            <a:lstStyle/>
            <a:p>
              <a:pPr>
                <a:lnSpc>
                  <a:spcPct val="125000"/>
                </a:lnSpc>
              </a:pPr>
              <a:r>
                <a:rPr lang="zh-CN" altLang="en-US" sz="1600" spc="300" dirty="0">
                  <a:solidFill>
                    <a:schemeClr val="tx1">
                      <a:lumMod val="85000"/>
                      <a:lumOff val="15000"/>
                    </a:schemeClr>
                  </a:solidFill>
                  <a:latin typeface="+mn-ea"/>
                </a:rPr>
                <a:t>这里是您要填写的内容选择与您主题相对应的内容</a:t>
              </a:r>
              <a:endParaRPr lang="en-US" altLang="zh-CN" sz="1600" spc="300" dirty="0">
                <a:solidFill>
                  <a:schemeClr val="tx1">
                    <a:lumMod val="85000"/>
                    <a:lumOff val="15000"/>
                  </a:schemeClr>
                </a:solidFill>
                <a:latin typeface="+mn-ea"/>
              </a:endParaRPr>
            </a:p>
          </p:txBody>
        </p:sp>
        <p:sp>
          <p:nvSpPr>
            <p:cNvPr id="43" name="文本框 42"/>
            <p:cNvSpPr txBox="1"/>
            <p:nvPr/>
          </p:nvSpPr>
          <p:spPr>
            <a:xfrm>
              <a:off x="615950" y="4645877"/>
              <a:ext cx="1118944" cy="416713"/>
            </a:xfrm>
            <a:prstGeom prst="rect">
              <a:avLst/>
            </a:prstGeom>
            <a:noFill/>
          </p:spPr>
          <p:txBody>
            <a:bodyPr wrap="square" rtlCol="0">
              <a:noAutofit/>
            </a:bodyPr>
            <a:lstStyle/>
            <a:p>
              <a:pPr>
                <a:lnSpc>
                  <a:spcPct val="125000"/>
                </a:lnSpc>
              </a:pPr>
              <a:r>
                <a:rPr lang="zh-CN" altLang="en-US" b="1" spc="300" dirty="0">
                  <a:solidFill>
                    <a:schemeClr val="tx1">
                      <a:lumMod val="75000"/>
                      <a:lumOff val="25000"/>
                    </a:schemeClr>
                  </a:solidFill>
                  <a:latin typeface="+mj-ea"/>
                  <a:ea typeface="+mj-ea"/>
                </a:rPr>
                <a:t>关键词</a:t>
              </a:r>
              <a:endParaRPr lang="en-US" altLang="zh-CN" b="1" spc="300" dirty="0">
                <a:solidFill>
                  <a:schemeClr val="tx1">
                    <a:lumMod val="75000"/>
                    <a:lumOff val="25000"/>
                  </a:schemeClr>
                </a:solidFill>
                <a:latin typeface="+mj-ea"/>
                <a:ea typeface="+mj-ea"/>
              </a:endParaRPr>
            </a:p>
          </p:txBody>
        </p:sp>
      </p:grpSp>
    </p:spTree>
    <p:extLst>
      <p:ext uri="{BB962C8B-B14F-4D97-AF65-F5344CB8AC3E}">
        <p14:creationId xmlns:p14="http://schemas.microsoft.com/office/powerpoint/2010/main" val="21173200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title"/>
          </p:nvPr>
        </p:nvSpPr>
        <p:spPr/>
        <p:txBody>
          <a:bodyPr/>
          <a:lstStyle/>
          <a:p>
            <a:r>
              <a:rPr lang="zh-CN" altLang="en-US" dirty="0"/>
              <a:t>这里是大标题</a:t>
            </a:r>
            <a:endParaRPr lang="en-GB" dirty="0"/>
          </a:p>
        </p:txBody>
      </p:sp>
      <p:sp>
        <p:nvSpPr>
          <p:cNvPr id="5" name="日期占位符 4"/>
          <p:cNvSpPr>
            <a:spLocks noGrp="1"/>
          </p:cNvSpPr>
          <p:nvPr>
            <p:ph type="dt" sz="half" idx="10"/>
          </p:nvPr>
        </p:nvSpPr>
        <p:spPr/>
        <p:txBody>
          <a:bodyPr/>
          <a:lstStyle/>
          <a:p>
            <a:r>
              <a:rPr lang="zh-CN" altLang="en-US" dirty="0">
                <a:solidFill>
                  <a:schemeClr val="bg2">
                    <a:lumMod val="50000"/>
                  </a:schemeClr>
                </a:solidFill>
              </a:rPr>
              <a:t>敬业  博学  求真  创新</a:t>
            </a:r>
            <a:endParaRPr lang="en-GB" dirty="0">
              <a:solidFill>
                <a:schemeClr val="bg2">
                  <a:lumMod val="50000"/>
                </a:schemeClr>
              </a:solidFill>
            </a:endParaRPr>
          </a:p>
        </p:txBody>
      </p:sp>
      <p:sp>
        <p:nvSpPr>
          <p:cNvPr id="10" name="灯片编号占位符 9"/>
          <p:cNvSpPr>
            <a:spLocks noGrp="1"/>
          </p:cNvSpPr>
          <p:nvPr>
            <p:ph type="sldNum" sz="quarter" idx="12"/>
          </p:nvPr>
        </p:nvSpPr>
        <p:spPr/>
        <p:txBody>
          <a:bodyPr/>
          <a:lstStyle/>
          <a:p>
            <a:fld id="{24A4691D-D010-46BE-B442-EF494489A3A5}" type="slidenum">
              <a:rPr lang="en-GB" smtClean="0"/>
              <a:pPr/>
              <a:t>36</a:t>
            </a:fld>
            <a:endParaRPr lang="en-GB" dirty="0"/>
          </a:p>
        </p:txBody>
      </p:sp>
      <p:pic>
        <p:nvPicPr>
          <p:cNvPr id="6" name="图片占位符 5"/>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brightnessContrast bright="-43000"/>
                    </a14:imgEffect>
                  </a14:imgLayer>
                </a14:imgProps>
              </a:ext>
              <a:ext uri="{28A0092B-C50C-407E-A947-70E740481C1C}">
                <a14:useLocalDpi xmlns:a14="http://schemas.microsoft.com/office/drawing/2010/main"/>
              </a:ext>
            </a:extLst>
          </a:blip>
          <a:srcRect t="524" b="524"/>
          <a:stretch>
            <a:fillRect/>
          </a:stretch>
        </p:blipFill>
        <p:spPr/>
      </p:pic>
      <p:pic>
        <p:nvPicPr>
          <p:cNvPr id="7" name="图片占位符 6"/>
          <p:cNvPicPr>
            <a:picLocks noGrp="1" noChangeAspect="1"/>
          </p:cNvPicPr>
          <p:nvPr>
            <p:ph type="pic" sz="quarter" idx="14"/>
          </p:nvPr>
        </p:nvPicPr>
        <p:blipFill>
          <a:blip r:embed="rId5" cstate="email">
            <a:extLst>
              <a:ext uri="{BEBA8EAE-BF5A-486C-A8C5-ECC9F3942E4B}">
                <a14:imgProps xmlns:a14="http://schemas.microsoft.com/office/drawing/2010/main">
                  <a14:imgLayer r:embed="rId6">
                    <a14:imgEffect>
                      <a14:brightnessContrast bright="-43000"/>
                    </a14:imgEffect>
                  </a14:imgLayer>
                </a14:imgProps>
              </a:ext>
              <a:ext uri="{28A0092B-C50C-407E-A947-70E740481C1C}">
                <a14:useLocalDpi xmlns:a14="http://schemas.microsoft.com/office/drawing/2010/main"/>
              </a:ext>
            </a:extLst>
          </a:blip>
          <a:srcRect l="244" r="244"/>
          <a:stretch>
            <a:fillRect/>
          </a:stretch>
        </p:blipFill>
        <p:spPr/>
      </p:pic>
      <p:pic>
        <p:nvPicPr>
          <p:cNvPr id="8" name="图片占位符 7"/>
          <p:cNvPicPr>
            <a:picLocks noGrp="1" noChangeAspect="1"/>
          </p:cNvPicPr>
          <p:nvPr>
            <p:ph type="pic" sz="quarter" idx="15"/>
          </p:nvPr>
        </p:nvPicPr>
        <p:blipFill>
          <a:blip r:embed="rId7" cstate="email">
            <a:extLst>
              <a:ext uri="{BEBA8EAE-BF5A-486C-A8C5-ECC9F3942E4B}">
                <a14:imgProps xmlns:a14="http://schemas.microsoft.com/office/drawing/2010/main">
                  <a14:imgLayer r:embed="rId8">
                    <a14:imgEffect>
                      <a14:brightnessContrast bright="-43000"/>
                    </a14:imgEffect>
                  </a14:imgLayer>
                </a14:imgProps>
              </a:ext>
              <a:ext uri="{28A0092B-C50C-407E-A947-70E740481C1C}">
                <a14:useLocalDpi xmlns:a14="http://schemas.microsoft.com/office/drawing/2010/main"/>
              </a:ext>
            </a:extLst>
          </a:blip>
          <a:srcRect t="6" b="6"/>
          <a:stretch>
            <a:fillRect/>
          </a:stretch>
        </p:blipFill>
        <p:spPr/>
      </p:pic>
      <p:sp>
        <p:nvSpPr>
          <p:cNvPr id="2" name="圆角矩形 1"/>
          <p:cNvSpPr/>
          <p:nvPr/>
        </p:nvSpPr>
        <p:spPr>
          <a:xfrm>
            <a:off x="666750" y="1686602"/>
            <a:ext cx="3031814" cy="4043364"/>
          </a:xfrm>
          <a:prstGeom prst="roundRect">
            <a:avLst>
              <a:gd name="adj" fmla="val 15080"/>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page-quality_48571"/>
          <p:cNvSpPr>
            <a:spLocks noChangeAspect="1"/>
          </p:cNvSpPr>
          <p:nvPr/>
        </p:nvSpPr>
        <p:spPr bwMode="auto">
          <a:xfrm>
            <a:off x="1906256" y="2210585"/>
            <a:ext cx="609685" cy="608763"/>
          </a:xfrm>
          <a:custGeom>
            <a:avLst/>
            <a:gdLst>
              <a:gd name="connsiteX0" fmla="*/ 392880 w 587787"/>
              <a:gd name="connsiteY0" fmla="*/ 161471 h 586899"/>
              <a:gd name="connsiteX1" fmla="*/ 466659 w 587787"/>
              <a:gd name="connsiteY1" fmla="*/ 161471 h 586899"/>
              <a:gd name="connsiteX2" fmla="*/ 251471 w 587787"/>
              <a:gd name="connsiteY2" fmla="*/ 425428 h 586899"/>
              <a:gd name="connsiteX3" fmla="*/ 121128 w 587787"/>
              <a:gd name="connsiteY3" fmla="*/ 252935 h 586899"/>
              <a:gd name="connsiteX4" fmla="*/ 193062 w 587787"/>
              <a:gd name="connsiteY4" fmla="*/ 252935 h 586899"/>
              <a:gd name="connsiteX5" fmla="*/ 251471 w 587787"/>
              <a:gd name="connsiteY5" fmla="*/ 324756 h 586899"/>
              <a:gd name="connsiteX6" fmla="*/ 330784 w 587787"/>
              <a:gd name="connsiteY6" fmla="*/ 64461 h 586899"/>
              <a:gd name="connsiteX7" fmla="*/ 292049 w 587787"/>
              <a:gd name="connsiteY7" fmla="*/ 100681 h 586899"/>
              <a:gd name="connsiteX8" fmla="*/ 257003 w 587787"/>
              <a:gd name="connsiteY8" fmla="*/ 119099 h 586899"/>
              <a:gd name="connsiteX9" fmla="*/ 100834 w 587787"/>
              <a:gd name="connsiteY9" fmla="*/ 119099 h 586899"/>
              <a:gd name="connsiteX10" fmla="*/ 64558 w 587787"/>
              <a:gd name="connsiteY10" fmla="*/ 155933 h 586899"/>
              <a:gd name="connsiteX11" fmla="*/ 64558 w 587787"/>
              <a:gd name="connsiteY11" fmla="*/ 485604 h 586899"/>
              <a:gd name="connsiteX12" fmla="*/ 100834 w 587787"/>
              <a:gd name="connsiteY12" fmla="*/ 522438 h 586899"/>
              <a:gd name="connsiteX13" fmla="*/ 486338 w 587787"/>
              <a:gd name="connsiteY13" fmla="*/ 522438 h 586899"/>
              <a:gd name="connsiteX14" fmla="*/ 523229 w 587787"/>
              <a:gd name="connsiteY14" fmla="*/ 485604 h 586899"/>
              <a:gd name="connsiteX15" fmla="*/ 523229 w 587787"/>
              <a:gd name="connsiteY15" fmla="*/ 100681 h 586899"/>
              <a:gd name="connsiteX16" fmla="*/ 486338 w 587787"/>
              <a:gd name="connsiteY16" fmla="*/ 64461 h 586899"/>
              <a:gd name="connsiteX17" fmla="*/ 205971 w 587787"/>
              <a:gd name="connsiteY17" fmla="*/ 38676 h 586899"/>
              <a:gd name="connsiteX18" fmla="*/ 183837 w 587787"/>
              <a:gd name="connsiteY18" fmla="*/ 60777 h 586899"/>
              <a:gd name="connsiteX19" fmla="*/ 205971 w 587787"/>
              <a:gd name="connsiteY19" fmla="*/ 82264 h 586899"/>
              <a:gd name="connsiteX20" fmla="*/ 227491 w 587787"/>
              <a:gd name="connsiteY20" fmla="*/ 60777 h 586899"/>
              <a:gd name="connsiteX21" fmla="*/ 205971 w 587787"/>
              <a:gd name="connsiteY21" fmla="*/ 38676 h 586899"/>
              <a:gd name="connsiteX22" fmla="*/ 143258 w 587787"/>
              <a:gd name="connsiteY22" fmla="*/ 38676 h 586899"/>
              <a:gd name="connsiteX23" fmla="*/ 121123 w 587787"/>
              <a:gd name="connsiteY23" fmla="*/ 60777 h 586899"/>
              <a:gd name="connsiteX24" fmla="*/ 143258 w 587787"/>
              <a:gd name="connsiteY24" fmla="*/ 82264 h 586899"/>
              <a:gd name="connsiteX25" fmla="*/ 165392 w 587787"/>
              <a:gd name="connsiteY25" fmla="*/ 60777 h 586899"/>
              <a:gd name="connsiteX26" fmla="*/ 143258 w 587787"/>
              <a:gd name="connsiteY26" fmla="*/ 38676 h 586899"/>
              <a:gd name="connsiteX27" fmla="*/ 82389 w 587787"/>
              <a:gd name="connsiteY27" fmla="*/ 38676 h 586899"/>
              <a:gd name="connsiteX28" fmla="*/ 60869 w 587787"/>
              <a:gd name="connsiteY28" fmla="*/ 60777 h 586899"/>
              <a:gd name="connsiteX29" fmla="*/ 82389 w 587787"/>
              <a:gd name="connsiteY29" fmla="*/ 82264 h 586899"/>
              <a:gd name="connsiteX30" fmla="*/ 104523 w 587787"/>
              <a:gd name="connsiteY30" fmla="*/ 60777 h 586899"/>
              <a:gd name="connsiteX31" fmla="*/ 82389 w 587787"/>
              <a:gd name="connsiteY31" fmla="*/ 38676 h 586899"/>
              <a:gd name="connsiteX32" fmla="*/ 55336 w 587787"/>
              <a:gd name="connsiteY32" fmla="*/ 0 h 586899"/>
              <a:gd name="connsiteX33" fmla="*/ 532451 w 587787"/>
              <a:gd name="connsiteY33" fmla="*/ 0 h 586899"/>
              <a:gd name="connsiteX34" fmla="*/ 587787 w 587787"/>
              <a:gd name="connsiteY34" fmla="*/ 55252 h 586899"/>
              <a:gd name="connsiteX35" fmla="*/ 587787 w 587787"/>
              <a:gd name="connsiteY35" fmla="*/ 531647 h 586899"/>
              <a:gd name="connsiteX36" fmla="*/ 532451 w 587787"/>
              <a:gd name="connsiteY36" fmla="*/ 586899 h 586899"/>
              <a:gd name="connsiteX37" fmla="*/ 55336 w 587787"/>
              <a:gd name="connsiteY37" fmla="*/ 586899 h 586899"/>
              <a:gd name="connsiteX38" fmla="*/ 0 w 587787"/>
              <a:gd name="connsiteY38" fmla="*/ 531647 h 586899"/>
              <a:gd name="connsiteX39" fmla="*/ 0 w 587787"/>
              <a:gd name="connsiteY39" fmla="*/ 55252 h 586899"/>
              <a:gd name="connsiteX40" fmla="*/ 55336 w 587787"/>
              <a:gd name="connsiteY40" fmla="*/ 0 h 58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87787" h="586899">
                <a:moveTo>
                  <a:pt x="392880" y="161471"/>
                </a:moveTo>
                <a:lnTo>
                  <a:pt x="466659" y="161471"/>
                </a:lnTo>
                <a:lnTo>
                  <a:pt x="251471" y="425428"/>
                </a:lnTo>
                <a:lnTo>
                  <a:pt x="121128" y="252935"/>
                </a:lnTo>
                <a:lnTo>
                  <a:pt x="193062" y="252935"/>
                </a:lnTo>
                <a:lnTo>
                  <a:pt x="251471" y="324756"/>
                </a:lnTo>
                <a:close/>
                <a:moveTo>
                  <a:pt x="330784" y="64461"/>
                </a:moveTo>
                <a:cubicBezTo>
                  <a:pt x="310494" y="64461"/>
                  <a:pt x="292049" y="74897"/>
                  <a:pt x="292049" y="100681"/>
                </a:cubicBezTo>
                <a:cubicBezTo>
                  <a:pt x="292049" y="119099"/>
                  <a:pt x="293894" y="119099"/>
                  <a:pt x="257003" y="119099"/>
                </a:cubicBezTo>
                <a:lnTo>
                  <a:pt x="100834" y="119099"/>
                </a:lnTo>
                <a:cubicBezTo>
                  <a:pt x="80544" y="119099"/>
                  <a:pt x="64558" y="135674"/>
                  <a:pt x="64558" y="155933"/>
                </a:cubicBezTo>
                <a:lnTo>
                  <a:pt x="64558" y="485604"/>
                </a:lnTo>
                <a:cubicBezTo>
                  <a:pt x="64558" y="505863"/>
                  <a:pt x="80544" y="522438"/>
                  <a:pt x="100834" y="522438"/>
                </a:cubicBezTo>
                <a:lnTo>
                  <a:pt x="486338" y="522438"/>
                </a:lnTo>
                <a:cubicBezTo>
                  <a:pt x="506628" y="522438"/>
                  <a:pt x="523229" y="505863"/>
                  <a:pt x="523229" y="485604"/>
                </a:cubicBezTo>
                <a:lnTo>
                  <a:pt x="523229" y="100681"/>
                </a:lnTo>
                <a:cubicBezTo>
                  <a:pt x="523229" y="80422"/>
                  <a:pt x="506628" y="64461"/>
                  <a:pt x="486338" y="64461"/>
                </a:cubicBezTo>
                <a:close/>
                <a:moveTo>
                  <a:pt x="205971" y="38676"/>
                </a:moveTo>
                <a:cubicBezTo>
                  <a:pt x="193060" y="38676"/>
                  <a:pt x="183837" y="49727"/>
                  <a:pt x="183837" y="60777"/>
                </a:cubicBezTo>
                <a:cubicBezTo>
                  <a:pt x="183837" y="71214"/>
                  <a:pt x="193060" y="82264"/>
                  <a:pt x="205971" y="82264"/>
                </a:cubicBezTo>
                <a:cubicBezTo>
                  <a:pt x="218268" y="82264"/>
                  <a:pt x="227491" y="73055"/>
                  <a:pt x="227491" y="60777"/>
                </a:cubicBezTo>
                <a:cubicBezTo>
                  <a:pt x="227491" y="47885"/>
                  <a:pt x="216424" y="38676"/>
                  <a:pt x="205971" y="38676"/>
                </a:cubicBezTo>
                <a:close/>
                <a:moveTo>
                  <a:pt x="143258" y="38676"/>
                </a:moveTo>
                <a:cubicBezTo>
                  <a:pt x="132191" y="38676"/>
                  <a:pt x="121123" y="47885"/>
                  <a:pt x="121123" y="60777"/>
                </a:cubicBezTo>
                <a:cubicBezTo>
                  <a:pt x="121123" y="73055"/>
                  <a:pt x="130346" y="82264"/>
                  <a:pt x="143258" y="82264"/>
                </a:cubicBezTo>
                <a:cubicBezTo>
                  <a:pt x="156169" y="82264"/>
                  <a:pt x="165392" y="73055"/>
                  <a:pt x="165392" y="60777"/>
                </a:cubicBezTo>
                <a:cubicBezTo>
                  <a:pt x="165392" y="47885"/>
                  <a:pt x="154325" y="38676"/>
                  <a:pt x="143258" y="38676"/>
                </a:cubicBezTo>
                <a:close/>
                <a:moveTo>
                  <a:pt x="82389" y="38676"/>
                </a:moveTo>
                <a:cubicBezTo>
                  <a:pt x="71321" y="38676"/>
                  <a:pt x="60869" y="47885"/>
                  <a:pt x="60869" y="60777"/>
                </a:cubicBezTo>
                <a:cubicBezTo>
                  <a:pt x="60869" y="73055"/>
                  <a:pt x="71321" y="82264"/>
                  <a:pt x="82389" y="82264"/>
                </a:cubicBezTo>
                <a:cubicBezTo>
                  <a:pt x="95300" y="82264"/>
                  <a:pt x="104523" y="73055"/>
                  <a:pt x="104523" y="60777"/>
                </a:cubicBezTo>
                <a:cubicBezTo>
                  <a:pt x="104523" y="47885"/>
                  <a:pt x="93456" y="38676"/>
                  <a:pt x="82389" y="38676"/>
                </a:cubicBezTo>
                <a:close/>
                <a:moveTo>
                  <a:pt x="55336" y="0"/>
                </a:moveTo>
                <a:lnTo>
                  <a:pt x="532451" y="0"/>
                </a:lnTo>
                <a:cubicBezTo>
                  <a:pt x="563808" y="0"/>
                  <a:pt x="587787" y="23943"/>
                  <a:pt x="587787" y="55252"/>
                </a:cubicBezTo>
                <a:lnTo>
                  <a:pt x="587787" y="531647"/>
                </a:lnTo>
                <a:cubicBezTo>
                  <a:pt x="587787" y="562956"/>
                  <a:pt x="563808" y="586899"/>
                  <a:pt x="532451" y="586899"/>
                </a:cubicBezTo>
                <a:lnTo>
                  <a:pt x="55336" y="586899"/>
                </a:lnTo>
                <a:cubicBezTo>
                  <a:pt x="23979" y="586899"/>
                  <a:pt x="0" y="562956"/>
                  <a:pt x="0" y="531647"/>
                </a:cubicBezTo>
                <a:lnTo>
                  <a:pt x="0" y="55252"/>
                </a:lnTo>
                <a:cubicBezTo>
                  <a:pt x="0" y="23943"/>
                  <a:pt x="23979" y="0"/>
                  <a:pt x="55336" y="0"/>
                </a:cubicBezTo>
                <a:close/>
              </a:path>
            </a:pathLst>
          </a:custGeom>
          <a:solidFill>
            <a:schemeClr val="bg1"/>
          </a:solidFill>
          <a:ln>
            <a:noFill/>
          </a:ln>
        </p:spPr>
      </p:sp>
      <p:sp>
        <p:nvSpPr>
          <p:cNvPr id="19" name="标题 3"/>
          <p:cNvSpPr txBox="1">
            <a:spLocks/>
          </p:cNvSpPr>
          <p:nvPr/>
        </p:nvSpPr>
        <p:spPr>
          <a:xfrm>
            <a:off x="1071796" y="31739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0" name="文本框 19"/>
          <p:cNvSpPr txBox="1"/>
          <p:nvPr/>
        </p:nvSpPr>
        <p:spPr>
          <a:xfrm>
            <a:off x="1187379" y="3617313"/>
            <a:ext cx="2045517"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
        <p:nvSpPr>
          <p:cNvPr id="21" name="圆角矩形 20"/>
          <p:cNvSpPr/>
          <p:nvPr/>
        </p:nvSpPr>
        <p:spPr>
          <a:xfrm>
            <a:off x="4564279" y="1686602"/>
            <a:ext cx="3031814" cy="4043364"/>
          </a:xfrm>
          <a:prstGeom prst="roundRect">
            <a:avLst>
              <a:gd name="adj" fmla="val 16350"/>
            </a:avLst>
          </a:prstGeom>
          <a:solidFill>
            <a:schemeClr val="accent4">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warning_159060"/>
          <p:cNvSpPr>
            <a:spLocks noChangeAspect="1"/>
          </p:cNvSpPr>
          <p:nvPr/>
        </p:nvSpPr>
        <p:spPr bwMode="auto">
          <a:xfrm>
            <a:off x="5750303" y="2269870"/>
            <a:ext cx="609685" cy="527313"/>
          </a:xfrm>
          <a:custGeom>
            <a:avLst/>
            <a:gdLst>
              <a:gd name="T0" fmla="*/ 6564 w 6666"/>
              <a:gd name="T1" fmla="*/ 5376 h 5775"/>
              <a:gd name="T2" fmla="*/ 3562 w 6666"/>
              <a:gd name="T3" fmla="*/ 178 h 5775"/>
              <a:gd name="T4" fmla="*/ 3102 w 6666"/>
              <a:gd name="T5" fmla="*/ 178 h 5775"/>
              <a:gd name="T6" fmla="*/ 102 w 6666"/>
              <a:gd name="T7" fmla="*/ 5376 h 5775"/>
              <a:gd name="T8" fmla="*/ 332 w 6666"/>
              <a:gd name="T9" fmla="*/ 5775 h 5775"/>
              <a:gd name="T10" fmla="*/ 6334 w 6666"/>
              <a:gd name="T11" fmla="*/ 5775 h 5775"/>
              <a:gd name="T12" fmla="*/ 6564 w 6666"/>
              <a:gd name="T13" fmla="*/ 5376 h 5775"/>
              <a:gd name="T14" fmla="*/ 3653 w 6666"/>
              <a:gd name="T15" fmla="*/ 5068 h 5775"/>
              <a:gd name="T16" fmla="*/ 3001 w 6666"/>
              <a:gd name="T17" fmla="*/ 5068 h 5775"/>
              <a:gd name="T18" fmla="*/ 3001 w 6666"/>
              <a:gd name="T19" fmla="*/ 4416 h 5775"/>
              <a:gd name="T20" fmla="*/ 3653 w 6666"/>
              <a:gd name="T21" fmla="*/ 4416 h 5775"/>
              <a:gd name="T22" fmla="*/ 3653 w 6666"/>
              <a:gd name="T23" fmla="*/ 5068 h 5775"/>
              <a:gd name="T24" fmla="*/ 3665 w 6666"/>
              <a:gd name="T25" fmla="*/ 4015 h 5775"/>
              <a:gd name="T26" fmla="*/ 3001 w 6666"/>
              <a:gd name="T27" fmla="*/ 4015 h 5775"/>
              <a:gd name="T28" fmla="*/ 3001 w 6666"/>
              <a:gd name="T29" fmla="*/ 1804 h 5775"/>
              <a:gd name="T30" fmla="*/ 3665 w 6666"/>
              <a:gd name="T31" fmla="*/ 1804 h 5775"/>
              <a:gd name="T32" fmla="*/ 3665 w 6666"/>
              <a:gd name="T33" fmla="*/ 4015 h 5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66" h="5775">
                <a:moveTo>
                  <a:pt x="6564" y="5376"/>
                </a:moveTo>
                <a:lnTo>
                  <a:pt x="3562" y="178"/>
                </a:lnTo>
                <a:cubicBezTo>
                  <a:pt x="3460" y="0"/>
                  <a:pt x="3205" y="0"/>
                  <a:pt x="3102" y="178"/>
                </a:cubicBezTo>
                <a:lnTo>
                  <a:pt x="102" y="5376"/>
                </a:lnTo>
                <a:cubicBezTo>
                  <a:pt x="0" y="5554"/>
                  <a:pt x="128" y="5775"/>
                  <a:pt x="332" y="5775"/>
                </a:cubicBezTo>
                <a:lnTo>
                  <a:pt x="6334" y="5775"/>
                </a:lnTo>
                <a:cubicBezTo>
                  <a:pt x="6538" y="5775"/>
                  <a:pt x="6666" y="5554"/>
                  <a:pt x="6564" y="5376"/>
                </a:cubicBezTo>
                <a:close/>
                <a:moveTo>
                  <a:pt x="3653" y="5068"/>
                </a:moveTo>
                <a:lnTo>
                  <a:pt x="3001" y="5068"/>
                </a:lnTo>
                <a:lnTo>
                  <a:pt x="3001" y="4416"/>
                </a:lnTo>
                <a:lnTo>
                  <a:pt x="3653" y="4416"/>
                </a:lnTo>
                <a:lnTo>
                  <a:pt x="3653" y="5068"/>
                </a:lnTo>
                <a:close/>
                <a:moveTo>
                  <a:pt x="3665" y="4015"/>
                </a:moveTo>
                <a:lnTo>
                  <a:pt x="3001" y="4015"/>
                </a:lnTo>
                <a:lnTo>
                  <a:pt x="3001" y="1804"/>
                </a:lnTo>
                <a:lnTo>
                  <a:pt x="3665" y="1804"/>
                </a:lnTo>
                <a:lnTo>
                  <a:pt x="3665" y="4015"/>
                </a:lnTo>
                <a:close/>
              </a:path>
            </a:pathLst>
          </a:custGeom>
          <a:solidFill>
            <a:schemeClr val="bg1"/>
          </a:solidFill>
          <a:ln>
            <a:noFill/>
          </a:ln>
        </p:spPr>
      </p:sp>
      <p:sp>
        <p:nvSpPr>
          <p:cNvPr id="23" name="标题 3"/>
          <p:cNvSpPr txBox="1">
            <a:spLocks/>
          </p:cNvSpPr>
          <p:nvPr/>
        </p:nvSpPr>
        <p:spPr>
          <a:xfrm>
            <a:off x="4921012" y="318094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4" name="文本框 23"/>
          <p:cNvSpPr txBox="1"/>
          <p:nvPr/>
        </p:nvSpPr>
        <p:spPr>
          <a:xfrm>
            <a:off x="5032386" y="3619429"/>
            <a:ext cx="2062681"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
        <p:nvSpPr>
          <p:cNvPr id="25" name="圆角矩形 24"/>
          <p:cNvSpPr/>
          <p:nvPr/>
        </p:nvSpPr>
        <p:spPr>
          <a:xfrm>
            <a:off x="8457449" y="1686602"/>
            <a:ext cx="3031814" cy="4043364"/>
          </a:xfrm>
          <a:prstGeom prst="roundRect">
            <a:avLst>
              <a:gd name="adj" fmla="val 16350"/>
            </a:avLst>
          </a:prstGeom>
          <a:solidFill>
            <a:schemeClr val="accent1">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wrong-access_73876"/>
          <p:cNvSpPr>
            <a:spLocks noChangeAspect="1"/>
          </p:cNvSpPr>
          <p:nvPr/>
        </p:nvSpPr>
        <p:spPr bwMode="auto">
          <a:xfrm>
            <a:off x="9656946" y="2244683"/>
            <a:ext cx="609685" cy="608761"/>
          </a:xfrm>
          <a:custGeom>
            <a:avLst/>
            <a:gdLst>
              <a:gd name="T0" fmla="*/ 2533 w 5067"/>
              <a:gd name="T1" fmla="*/ 0 h 5067"/>
              <a:gd name="T2" fmla="*/ 0 w 5067"/>
              <a:gd name="T3" fmla="*/ 2533 h 5067"/>
              <a:gd name="T4" fmla="*/ 2533 w 5067"/>
              <a:gd name="T5" fmla="*/ 5067 h 5067"/>
              <a:gd name="T6" fmla="*/ 5067 w 5067"/>
              <a:gd name="T7" fmla="*/ 2533 h 5067"/>
              <a:gd name="T8" fmla="*/ 2533 w 5067"/>
              <a:gd name="T9" fmla="*/ 0 h 5067"/>
              <a:gd name="T10" fmla="*/ 2533 w 5067"/>
              <a:gd name="T11" fmla="*/ 856 h 5067"/>
              <a:gd name="T12" fmla="*/ 3377 w 5067"/>
              <a:gd name="T13" fmla="*/ 1084 h 5067"/>
              <a:gd name="T14" fmla="*/ 1084 w 5067"/>
              <a:gd name="T15" fmla="*/ 3377 h 5067"/>
              <a:gd name="T16" fmla="*/ 856 w 5067"/>
              <a:gd name="T17" fmla="*/ 2533 h 5067"/>
              <a:gd name="T18" fmla="*/ 2533 w 5067"/>
              <a:gd name="T19" fmla="*/ 856 h 5067"/>
              <a:gd name="T20" fmla="*/ 2533 w 5067"/>
              <a:gd name="T21" fmla="*/ 4210 h 5067"/>
              <a:gd name="T22" fmla="*/ 1690 w 5067"/>
              <a:gd name="T23" fmla="*/ 3982 h 5067"/>
              <a:gd name="T24" fmla="*/ 3982 w 5067"/>
              <a:gd name="T25" fmla="*/ 1690 h 5067"/>
              <a:gd name="T26" fmla="*/ 4210 w 5067"/>
              <a:gd name="T27" fmla="*/ 2533 h 5067"/>
              <a:gd name="T28" fmla="*/ 2533 w 5067"/>
              <a:gd name="T29" fmla="*/ 4210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7" h="5067">
                <a:moveTo>
                  <a:pt x="2533" y="0"/>
                </a:moveTo>
                <a:cubicBezTo>
                  <a:pt x="1136" y="0"/>
                  <a:pt x="0" y="1136"/>
                  <a:pt x="0" y="2533"/>
                </a:cubicBezTo>
                <a:cubicBezTo>
                  <a:pt x="0" y="3930"/>
                  <a:pt x="1136" y="5067"/>
                  <a:pt x="2533" y="5067"/>
                </a:cubicBezTo>
                <a:cubicBezTo>
                  <a:pt x="3930" y="5067"/>
                  <a:pt x="5067" y="3930"/>
                  <a:pt x="5067" y="2533"/>
                </a:cubicBezTo>
                <a:cubicBezTo>
                  <a:pt x="5067" y="1136"/>
                  <a:pt x="3930" y="0"/>
                  <a:pt x="2533" y="0"/>
                </a:cubicBezTo>
                <a:close/>
                <a:moveTo>
                  <a:pt x="2533" y="856"/>
                </a:moveTo>
                <a:cubicBezTo>
                  <a:pt x="2841" y="856"/>
                  <a:pt x="3129" y="939"/>
                  <a:pt x="3377" y="1084"/>
                </a:cubicBezTo>
                <a:lnTo>
                  <a:pt x="1084" y="3377"/>
                </a:lnTo>
                <a:cubicBezTo>
                  <a:pt x="939" y="3129"/>
                  <a:pt x="856" y="2841"/>
                  <a:pt x="856" y="2533"/>
                </a:cubicBezTo>
                <a:cubicBezTo>
                  <a:pt x="856" y="1609"/>
                  <a:pt x="1609" y="856"/>
                  <a:pt x="2533" y="856"/>
                </a:cubicBezTo>
                <a:close/>
                <a:moveTo>
                  <a:pt x="2533" y="4210"/>
                </a:moveTo>
                <a:cubicBezTo>
                  <a:pt x="2226" y="4210"/>
                  <a:pt x="1938" y="4127"/>
                  <a:pt x="1690" y="3982"/>
                </a:cubicBezTo>
                <a:lnTo>
                  <a:pt x="3982" y="1690"/>
                </a:lnTo>
                <a:cubicBezTo>
                  <a:pt x="4127" y="1938"/>
                  <a:pt x="4210" y="2226"/>
                  <a:pt x="4210" y="2533"/>
                </a:cubicBezTo>
                <a:cubicBezTo>
                  <a:pt x="4210" y="3458"/>
                  <a:pt x="3458" y="4210"/>
                  <a:pt x="2533" y="4210"/>
                </a:cubicBezTo>
                <a:close/>
              </a:path>
            </a:pathLst>
          </a:custGeom>
          <a:solidFill>
            <a:schemeClr val="bg1"/>
          </a:solidFill>
          <a:ln>
            <a:noFill/>
          </a:ln>
        </p:spPr>
      </p:sp>
      <p:sp>
        <p:nvSpPr>
          <p:cNvPr id="28" name="标题 3"/>
          <p:cNvSpPr txBox="1">
            <a:spLocks/>
          </p:cNvSpPr>
          <p:nvPr/>
        </p:nvSpPr>
        <p:spPr>
          <a:xfrm>
            <a:off x="8838584" y="31739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bg1"/>
                </a:solidFill>
                <a:latin typeface="+mj-ea"/>
              </a:rPr>
              <a:t>这里是小标题</a:t>
            </a:r>
            <a:endParaRPr lang="en-GB" sz="2000" dirty="0">
              <a:solidFill>
                <a:schemeClr val="bg1"/>
              </a:solidFill>
            </a:endParaRPr>
          </a:p>
        </p:txBody>
      </p:sp>
      <p:sp>
        <p:nvSpPr>
          <p:cNvPr id="29" name="文本框 28"/>
          <p:cNvSpPr txBox="1"/>
          <p:nvPr/>
        </p:nvSpPr>
        <p:spPr>
          <a:xfrm>
            <a:off x="8944545" y="3617312"/>
            <a:ext cx="2045517" cy="1419572"/>
          </a:xfrm>
          <a:prstGeom prst="rect">
            <a:avLst/>
          </a:prstGeom>
          <a:noFill/>
        </p:spPr>
        <p:txBody>
          <a:bodyPr wrap="square" rtlCol="0">
            <a:noAutofit/>
          </a:bodyPr>
          <a:lstStyle/>
          <a:p>
            <a:pPr algn="ctr">
              <a:lnSpc>
                <a:spcPct val="125000"/>
              </a:lnSpc>
            </a:pPr>
            <a:r>
              <a:rPr lang="zh-CN" altLang="en-US" sz="1600" dirty="0">
                <a:solidFill>
                  <a:schemeClr val="bg1"/>
                </a:solidFill>
              </a:rPr>
              <a:t>这里是您要填写的内容选择与您主题相对应的文案填入这里是您要填写的内容</a:t>
            </a:r>
            <a:endParaRPr lang="en-US" altLang="zh-CN" sz="1600" dirty="0">
              <a:solidFill>
                <a:schemeClr val="bg1"/>
              </a:solidFill>
            </a:endParaRPr>
          </a:p>
        </p:txBody>
      </p:sp>
    </p:spTree>
    <p:extLst>
      <p:ext uri="{BB962C8B-B14F-4D97-AF65-F5344CB8AC3E}">
        <p14:creationId xmlns:p14="http://schemas.microsoft.com/office/powerpoint/2010/main" val="37752642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228947" y="2491139"/>
            <a:ext cx="1845109" cy="1845109"/>
            <a:chOff x="5177635" y="2696076"/>
            <a:chExt cx="1845109" cy="1845109"/>
          </a:xfrm>
        </p:grpSpPr>
        <p:sp>
          <p:nvSpPr>
            <p:cNvPr id="32" name="椭圆 31"/>
            <p:cNvSpPr/>
            <p:nvPr/>
          </p:nvSpPr>
          <p:spPr>
            <a:xfrm rot="13406346">
              <a:off x="5177635" y="2696076"/>
              <a:ext cx="1845109" cy="1845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812" y="2743779"/>
              <a:ext cx="1290923" cy="1597302"/>
            </a:xfrm>
            <a:prstGeom prst="rect">
              <a:avLst/>
            </a:prstGeom>
          </p:spPr>
        </p:pic>
      </p:grpSp>
      <p:cxnSp>
        <p:nvCxnSpPr>
          <p:cNvPr id="3" name="直接连接符 2"/>
          <p:cNvCxnSpPr/>
          <p:nvPr/>
        </p:nvCxnSpPr>
        <p:spPr>
          <a:xfrm flipV="1">
            <a:off x="2998849" y="2123621"/>
            <a:ext cx="871464" cy="1119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98849" y="3533550"/>
            <a:ext cx="871464" cy="1119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998849" y="4827136"/>
            <a:ext cx="871464" cy="1119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8204985" y="2109488"/>
            <a:ext cx="102443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204985" y="3524362"/>
            <a:ext cx="102680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8204985" y="4804782"/>
            <a:ext cx="102443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rot="13406346">
            <a:off x="3959588" y="1919018"/>
            <a:ext cx="431604" cy="431604"/>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4" name="椭圆 43"/>
          <p:cNvSpPr/>
          <p:nvPr/>
        </p:nvSpPr>
        <p:spPr>
          <a:xfrm rot="13406346">
            <a:off x="3959588" y="3265176"/>
            <a:ext cx="431604" cy="431604"/>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5" name="椭圆 44"/>
          <p:cNvSpPr/>
          <p:nvPr/>
        </p:nvSpPr>
        <p:spPr>
          <a:xfrm rot="13406346">
            <a:off x="3959588" y="4611334"/>
            <a:ext cx="431604" cy="431604"/>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6" name="椭圆 45"/>
          <p:cNvSpPr/>
          <p:nvPr/>
        </p:nvSpPr>
        <p:spPr>
          <a:xfrm rot="13406346">
            <a:off x="7615809" y="1919018"/>
            <a:ext cx="431604" cy="431604"/>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7" name="椭圆 46"/>
          <p:cNvSpPr/>
          <p:nvPr/>
        </p:nvSpPr>
        <p:spPr>
          <a:xfrm rot="13406346">
            <a:off x="7615809" y="3265176"/>
            <a:ext cx="431604" cy="431604"/>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8" name="椭圆 47"/>
          <p:cNvSpPr/>
          <p:nvPr/>
        </p:nvSpPr>
        <p:spPr>
          <a:xfrm rot="13406346">
            <a:off x="7615809" y="4611334"/>
            <a:ext cx="431604" cy="431604"/>
          </a:xfrm>
          <a:prstGeom prst="ellipse">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标题 4"/>
          <p:cNvSpPr>
            <a:spLocks noGrp="1"/>
          </p:cNvSpPr>
          <p:nvPr>
            <p:ph type="title"/>
          </p:nvPr>
        </p:nvSpPr>
        <p:spPr/>
        <p:txBody>
          <a:bodyPr/>
          <a:lstStyle/>
          <a:p>
            <a:r>
              <a:rPr lang="zh-CN" altLang="en-US" dirty="0"/>
              <a:t>这里是大标题</a:t>
            </a:r>
            <a:endParaRPr lang="en-GB" dirty="0"/>
          </a:p>
        </p:txBody>
      </p:sp>
      <p:sp>
        <p:nvSpPr>
          <p:cNvPr id="2" name="日期占位符 1"/>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4" name="灯片编号占位符 3"/>
          <p:cNvSpPr>
            <a:spLocks noGrp="1"/>
          </p:cNvSpPr>
          <p:nvPr>
            <p:ph type="sldNum" sz="quarter" idx="12"/>
          </p:nvPr>
        </p:nvSpPr>
        <p:spPr/>
        <p:txBody>
          <a:bodyPr/>
          <a:lstStyle/>
          <a:p>
            <a:fld id="{24A4691D-D010-46BE-B442-EF494489A3A5}" type="slidenum">
              <a:rPr lang="en-GB" smtClean="0"/>
              <a:t>37</a:t>
            </a:fld>
            <a:endParaRPr lang="en-GB"/>
          </a:p>
        </p:txBody>
      </p:sp>
      <p:sp>
        <p:nvSpPr>
          <p:cNvPr id="36" name="标题 3"/>
          <p:cNvSpPr txBox="1">
            <a:spLocks/>
          </p:cNvSpPr>
          <p:nvPr/>
        </p:nvSpPr>
        <p:spPr>
          <a:xfrm>
            <a:off x="9314360" y="195527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7" name="文本框 36"/>
          <p:cNvSpPr txBox="1"/>
          <p:nvPr/>
        </p:nvSpPr>
        <p:spPr>
          <a:xfrm>
            <a:off x="9313496" y="2397473"/>
            <a:ext cx="2380662" cy="643575"/>
          </a:xfrm>
          <a:prstGeom prst="rect">
            <a:avLst/>
          </a:prstGeom>
          <a:noFill/>
        </p:spPr>
        <p:txBody>
          <a:bodyPr wrap="square" rtlCol="0">
            <a:noAutofit/>
          </a:bodyPr>
          <a:lstStyle>
            <a:defPPr>
              <a:defRPr lang="en-US"/>
            </a:defPPr>
            <a:lvl1pP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49" name="标题 3"/>
          <p:cNvSpPr txBox="1">
            <a:spLocks/>
          </p:cNvSpPr>
          <p:nvPr/>
        </p:nvSpPr>
        <p:spPr>
          <a:xfrm>
            <a:off x="9314360" y="3294627"/>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1" name="标题 3"/>
          <p:cNvSpPr txBox="1">
            <a:spLocks/>
          </p:cNvSpPr>
          <p:nvPr/>
        </p:nvSpPr>
        <p:spPr>
          <a:xfrm>
            <a:off x="9314360" y="463541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3" name="文本框 52"/>
          <p:cNvSpPr txBox="1"/>
          <p:nvPr/>
        </p:nvSpPr>
        <p:spPr>
          <a:xfrm>
            <a:off x="9313496" y="3733639"/>
            <a:ext cx="2380662" cy="629657"/>
          </a:xfrm>
          <a:prstGeom prst="rect">
            <a:avLst/>
          </a:prstGeom>
          <a:noFill/>
        </p:spPr>
        <p:txBody>
          <a:bodyPr wrap="square" rtlCol="0">
            <a:noAutofit/>
          </a:bodyPr>
          <a:lstStyle>
            <a:defPPr>
              <a:defRPr lang="en-US"/>
            </a:defPPr>
            <a:lvl1pP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4" name="文本框 53"/>
          <p:cNvSpPr txBox="1"/>
          <p:nvPr/>
        </p:nvSpPr>
        <p:spPr>
          <a:xfrm>
            <a:off x="9313496" y="5073598"/>
            <a:ext cx="2380662" cy="559986"/>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pPr algn="l"/>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pPr algn="l"/>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pPr algn="l"/>
            <a:endParaRPr lang="en-US" altLang="zh-CN" dirty="0">
              <a:solidFill>
                <a:schemeClr val="tx1">
                  <a:lumMod val="85000"/>
                  <a:lumOff val="15000"/>
                </a:schemeClr>
              </a:solidFill>
            </a:endParaRPr>
          </a:p>
        </p:txBody>
      </p:sp>
      <p:sp>
        <p:nvSpPr>
          <p:cNvPr id="55" name="标题 3"/>
          <p:cNvSpPr txBox="1">
            <a:spLocks/>
          </p:cNvSpPr>
          <p:nvPr/>
        </p:nvSpPr>
        <p:spPr>
          <a:xfrm>
            <a:off x="1167615" y="1954930"/>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6" name="文本框 55"/>
          <p:cNvSpPr txBox="1"/>
          <p:nvPr/>
        </p:nvSpPr>
        <p:spPr>
          <a:xfrm>
            <a:off x="490117" y="2398260"/>
            <a:ext cx="2380662" cy="659576"/>
          </a:xfrm>
          <a:prstGeom prst="rect">
            <a:avLst/>
          </a:prstGeom>
          <a:noFill/>
        </p:spPr>
        <p:txBody>
          <a:bodyPr wrap="square" rtlCol="0">
            <a:noAutofit/>
          </a:bodyPr>
          <a:lstStyle/>
          <a:p>
            <a:pPr algn="r">
              <a:lnSpc>
                <a:spcPct val="125000"/>
              </a:lnSpc>
            </a:pPr>
            <a:r>
              <a:rPr lang="zh-CN" altLang="en-US" sz="1600" dirty="0">
                <a:solidFill>
                  <a:schemeClr val="tx1">
                    <a:lumMod val="85000"/>
                    <a:lumOff val="15000"/>
                  </a:schemeClr>
                </a:solidFill>
              </a:rPr>
              <a:t>这里是您要填写的内容选择与您要填写的内容</a:t>
            </a:r>
            <a:endParaRPr lang="en-US" altLang="zh-CN" sz="1600" dirty="0">
              <a:solidFill>
                <a:schemeClr val="tx1">
                  <a:lumMod val="85000"/>
                  <a:lumOff val="15000"/>
                </a:schemeClr>
              </a:solidFill>
            </a:endParaRPr>
          </a:p>
        </p:txBody>
      </p:sp>
      <p:sp>
        <p:nvSpPr>
          <p:cNvPr id="57" name="标题 3"/>
          <p:cNvSpPr txBox="1">
            <a:spLocks/>
          </p:cNvSpPr>
          <p:nvPr/>
        </p:nvSpPr>
        <p:spPr>
          <a:xfrm>
            <a:off x="1167615" y="3303906"/>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8" name="标题 3"/>
          <p:cNvSpPr txBox="1">
            <a:spLocks/>
          </p:cNvSpPr>
          <p:nvPr/>
        </p:nvSpPr>
        <p:spPr>
          <a:xfrm>
            <a:off x="1167615" y="463506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9" name="文本框 58"/>
          <p:cNvSpPr txBox="1"/>
          <p:nvPr/>
        </p:nvSpPr>
        <p:spPr>
          <a:xfrm>
            <a:off x="490117" y="3740802"/>
            <a:ext cx="2380662" cy="622494"/>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60" name="文本框 59"/>
          <p:cNvSpPr txBox="1"/>
          <p:nvPr/>
        </p:nvSpPr>
        <p:spPr>
          <a:xfrm>
            <a:off x="491705" y="5079602"/>
            <a:ext cx="2380662" cy="553982"/>
          </a:xfrm>
          <a:prstGeom prst="rect">
            <a:avLst/>
          </a:prstGeom>
          <a:noFill/>
        </p:spPr>
        <p:txBody>
          <a:bodyPr wrap="square" rtlCol="0">
            <a:noAutofit/>
          </a:bodyPr>
          <a:lstStyle>
            <a:defPPr>
              <a:defRPr lang="en-US"/>
            </a:defPPr>
            <a:lvl1pPr algn="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7" name="任意多边形 6"/>
          <p:cNvSpPr/>
          <p:nvPr/>
        </p:nvSpPr>
        <p:spPr>
          <a:xfrm>
            <a:off x="3893843" y="1641021"/>
            <a:ext cx="678178" cy="3708400"/>
          </a:xfrm>
          <a:custGeom>
            <a:avLst/>
            <a:gdLst>
              <a:gd name="connsiteX0" fmla="*/ 424157 w 678178"/>
              <a:gd name="connsiteY0" fmla="*/ 0 h 3708400"/>
              <a:gd name="connsiteX1" fmla="*/ 5057 w 678178"/>
              <a:gd name="connsiteY1" fmla="*/ 495300 h 3708400"/>
              <a:gd name="connsiteX2" fmla="*/ 678157 w 678178"/>
              <a:gd name="connsiteY2" fmla="*/ 1828800 h 3708400"/>
              <a:gd name="connsiteX3" fmla="*/ 30457 w 678178"/>
              <a:gd name="connsiteY3" fmla="*/ 3149600 h 3708400"/>
              <a:gd name="connsiteX4" fmla="*/ 513057 w 678178"/>
              <a:gd name="connsiteY4" fmla="*/ 3708400 h 370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78" h="3708400">
                <a:moveTo>
                  <a:pt x="424157" y="0"/>
                </a:moveTo>
                <a:cubicBezTo>
                  <a:pt x="193440" y="95250"/>
                  <a:pt x="-37276" y="190500"/>
                  <a:pt x="5057" y="495300"/>
                </a:cubicBezTo>
                <a:cubicBezTo>
                  <a:pt x="47390" y="800100"/>
                  <a:pt x="673924" y="1386417"/>
                  <a:pt x="678157" y="1828800"/>
                </a:cubicBezTo>
                <a:cubicBezTo>
                  <a:pt x="682390" y="2271183"/>
                  <a:pt x="57974" y="2836333"/>
                  <a:pt x="30457" y="3149600"/>
                </a:cubicBezTo>
                <a:cubicBezTo>
                  <a:pt x="2940" y="3462867"/>
                  <a:pt x="257998" y="3585633"/>
                  <a:pt x="513057" y="3708400"/>
                </a:cubicBezTo>
              </a:path>
            </a:pathLst>
          </a:custGeom>
          <a:noFill/>
          <a:ln>
            <a:solidFill>
              <a:schemeClr val="accent1">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任意多边形 33"/>
          <p:cNvSpPr/>
          <p:nvPr/>
        </p:nvSpPr>
        <p:spPr>
          <a:xfrm flipH="1">
            <a:off x="7456139" y="1665598"/>
            <a:ext cx="678178" cy="3708400"/>
          </a:xfrm>
          <a:custGeom>
            <a:avLst/>
            <a:gdLst>
              <a:gd name="connsiteX0" fmla="*/ 424157 w 678178"/>
              <a:gd name="connsiteY0" fmla="*/ 0 h 3708400"/>
              <a:gd name="connsiteX1" fmla="*/ 5057 w 678178"/>
              <a:gd name="connsiteY1" fmla="*/ 495300 h 3708400"/>
              <a:gd name="connsiteX2" fmla="*/ 678157 w 678178"/>
              <a:gd name="connsiteY2" fmla="*/ 1828800 h 3708400"/>
              <a:gd name="connsiteX3" fmla="*/ 30457 w 678178"/>
              <a:gd name="connsiteY3" fmla="*/ 3149600 h 3708400"/>
              <a:gd name="connsiteX4" fmla="*/ 513057 w 678178"/>
              <a:gd name="connsiteY4" fmla="*/ 3708400 h 370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78" h="3708400">
                <a:moveTo>
                  <a:pt x="424157" y="0"/>
                </a:moveTo>
                <a:cubicBezTo>
                  <a:pt x="193440" y="95250"/>
                  <a:pt x="-37276" y="190500"/>
                  <a:pt x="5057" y="495300"/>
                </a:cubicBezTo>
                <a:cubicBezTo>
                  <a:pt x="47390" y="800100"/>
                  <a:pt x="673924" y="1386417"/>
                  <a:pt x="678157" y="1828800"/>
                </a:cubicBezTo>
                <a:cubicBezTo>
                  <a:pt x="682390" y="2271183"/>
                  <a:pt x="57974" y="2836333"/>
                  <a:pt x="30457" y="3149600"/>
                </a:cubicBezTo>
                <a:cubicBezTo>
                  <a:pt x="2940" y="3462867"/>
                  <a:pt x="257998" y="3585633"/>
                  <a:pt x="513057" y="3708400"/>
                </a:cubicBezTo>
              </a:path>
            </a:pathLst>
          </a:custGeom>
          <a:noFill/>
          <a:ln>
            <a:solidFill>
              <a:schemeClr val="accent1">
                <a:alpha val="2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474843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手杖形箭头 1"/>
          <p:cNvSpPr/>
          <p:nvPr/>
        </p:nvSpPr>
        <p:spPr>
          <a:xfrm rot="5400000" flipH="1">
            <a:off x="5675445" y="-2625983"/>
            <a:ext cx="1728338" cy="9713938"/>
          </a:xfrm>
          <a:prstGeom prst="uturnArrow">
            <a:avLst>
              <a:gd name="adj1" fmla="val 664"/>
              <a:gd name="adj2" fmla="val 0"/>
              <a:gd name="adj3" fmla="val 0"/>
              <a:gd name="adj4" fmla="val 43750"/>
              <a:gd name="adj5" fmla="val 84355"/>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手杖形箭头 2"/>
          <p:cNvSpPr/>
          <p:nvPr/>
        </p:nvSpPr>
        <p:spPr>
          <a:xfrm rot="16200000">
            <a:off x="4756459" y="-897645"/>
            <a:ext cx="1728338" cy="9713938"/>
          </a:xfrm>
          <a:prstGeom prst="uturnArrow">
            <a:avLst>
              <a:gd name="adj1" fmla="val 664"/>
              <a:gd name="adj2" fmla="val 0"/>
              <a:gd name="adj3" fmla="val 0"/>
              <a:gd name="adj4" fmla="val 43750"/>
              <a:gd name="adj5" fmla="val 9150"/>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Oval 8">
            <a:extLst>
              <a:ext uri="{FF2B5EF4-FFF2-40B4-BE49-F238E27FC236}">
                <a16:creationId xmlns:a16="http://schemas.microsoft.com/office/drawing/2014/main" xmlns="" id="{C0069DBE-A943-438E-BF59-BBD2D0BF2E59}"/>
              </a:ext>
            </a:extLst>
          </p:cNvPr>
          <p:cNvSpPr/>
          <p:nvPr/>
        </p:nvSpPr>
        <p:spPr>
          <a:xfrm>
            <a:off x="6164922" y="1158048"/>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8">
            <a:extLst>
              <a:ext uri="{FF2B5EF4-FFF2-40B4-BE49-F238E27FC236}">
                <a16:creationId xmlns:a16="http://schemas.microsoft.com/office/drawing/2014/main" xmlns="" id="{220F420B-019C-469F-A230-C2AD8330D120}"/>
              </a:ext>
            </a:extLst>
          </p:cNvPr>
          <p:cNvSpPr/>
          <p:nvPr/>
        </p:nvSpPr>
        <p:spPr>
          <a:xfrm>
            <a:off x="2910884" y="1193216"/>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a:extLst>
              <a:ext uri="{FF2B5EF4-FFF2-40B4-BE49-F238E27FC236}">
                <a16:creationId xmlns:a16="http://schemas.microsoft.com/office/drawing/2014/main" xmlns="" id="{C0069DBE-A943-438E-BF59-BBD2D0BF2E59}"/>
              </a:ext>
            </a:extLst>
          </p:cNvPr>
          <p:cNvSpPr/>
          <p:nvPr/>
        </p:nvSpPr>
        <p:spPr>
          <a:xfrm>
            <a:off x="9119286" y="1177893"/>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8">
            <a:extLst>
              <a:ext uri="{FF2B5EF4-FFF2-40B4-BE49-F238E27FC236}">
                <a16:creationId xmlns:a16="http://schemas.microsoft.com/office/drawing/2014/main" xmlns="" id="{C0069DBE-A943-438E-BF59-BBD2D0BF2E59}"/>
              </a:ext>
            </a:extLst>
          </p:cNvPr>
          <p:cNvSpPr/>
          <p:nvPr/>
        </p:nvSpPr>
        <p:spPr>
          <a:xfrm>
            <a:off x="2095430" y="2954745"/>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8">
            <a:extLst>
              <a:ext uri="{FF2B5EF4-FFF2-40B4-BE49-F238E27FC236}">
                <a16:creationId xmlns:a16="http://schemas.microsoft.com/office/drawing/2014/main" xmlns="" id="{C0069DBE-A943-438E-BF59-BBD2D0BF2E59}"/>
              </a:ext>
            </a:extLst>
          </p:cNvPr>
          <p:cNvSpPr/>
          <p:nvPr/>
        </p:nvSpPr>
        <p:spPr>
          <a:xfrm>
            <a:off x="5387721" y="2979413"/>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xmlns="" id="{C0069DBE-A943-438E-BF59-BBD2D0BF2E59}"/>
              </a:ext>
            </a:extLst>
          </p:cNvPr>
          <p:cNvSpPr/>
          <p:nvPr/>
        </p:nvSpPr>
        <p:spPr>
          <a:xfrm>
            <a:off x="9279855" y="2901570"/>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8">
            <a:extLst>
              <a:ext uri="{FF2B5EF4-FFF2-40B4-BE49-F238E27FC236}">
                <a16:creationId xmlns:a16="http://schemas.microsoft.com/office/drawing/2014/main" xmlns="" id="{C0069DBE-A943-438E-BF59-BBD2D0BF2E59}"/>
              </a:ext>
            </a:extLst>
          </p:cNvPr>
          <p:cNvSpPr/>
          <p:nvPr/>
        </p:nvSpPr>
        <p:spPr>
          <a:xfrm>
            <a:off x="3071453" y="4691279"/>
            <a:ext cx="321138" cy="321138"/>
          </a:xfrm>
          <a:prstGeom prst="ellipse">
            <a:avLst/>
          </a:prstGeom>
          <a:solidFill>
            <a:schemeClr val="accent1"/>
          </a:solidFill>
          <a:ln w="1524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8">
            <a:extLst>
              <a:ext uri="{FF2B5EF4-FFF2-40B4-BE49-F238E27FC236}">
                <a16:creationId xmlns:a16="http://schemas.microsoft.com/office/drawing/2014/main" xmlns="" id="{C0069DBE-A943-438E-BF59-BBD2D0BF2E59}"/>
              </a:ext>
            </a:extLst>
          </p:cNvPr>
          <p:cNvSpPr/>
          <p:nvPr/>
        </p:nvSpPr>
        <p:spPr>
          <a:xfrm>
            <a:off x="6392872" y="4680709"/>
            <a:ext cx="321138" cy="321138"/>
          </a:xfrm>
          <a:prstGeom prst="ellipse">
            <a:avLst/>
          </a:prstGeom>
          <a:solidFill>
            <a:schemeClr val="accent3"/>
          </a:solidFill>
          <a:ln w="1524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8">
            <a:extLst>
              <a:ext uri="{FF2B5EF4-FFF2-40B4-BE49-F238E27FC236}">
                <a16:creationId xmlns:a16="http://schemas.microsoft.com/office/drawing/2014/main" xmlns="" id="{220F420B-019C-469F-A230-C2AD8330D120}"/>
              </a:ext>
            </a:extLst>
          </p:cNvPr>
          <p:cNvSpPr/>
          <p:nvPr/>
        </p:nvSpPr>
        <p:spPr>
          <a:xfrm>
            <a:off x="10222503" y="4684597"/>
            <a:ext cx="321138" cy="321138"/>
          </a:xfrm>
          <a:prstGeom prst="ellipse">
            <a:avLst/>
          </a:prstGeom>
          <a:solidFill>
            <a:schemeClr val="accent4"/>
          </a:solidFill>
          <a:ln w="1524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标题 35"/>
          <p:cNvSpPr>
            <a:spLocks noGrp="1"/>
          </p:cNvSpPr>
          <p:nvPr>
            <p:ph type="title"/>
          </p:nvPr>
        </p:nvSpPr>
        <p:spPr/>
        <p:txBody>
          <a:bodyPr/>
          <a:lstStyle/>
          <a:p>
            <a:r>
              <a:rPr lang="zh-CN" altLang="en-US" dirty="0"/>
              <a:t>这里是大标题</a:t>
            </a:r>
            <a:endParaRPr lang="en-GB" dirty="0"/>
          </a:p>
        </p:txBody>
      </p:sp>
      <p:sp>
        <p:nvSpPr>
          <p:cNvPr id="33" name="日期占位符 32"/>
          <p:cNvSpPr>
            <a:spLocks noGrp="1"/>
          </p:cNvSpPr>
          <p:nvPr>
            <p:ph type="dt" sz="half" idx="10"/>
          </p:nvPr>
        </p:nvSpPr>
        <p:spPr/>
        <p:txBody>
          <a:bodyPr/>
          <a:lstStyle/>
          <a:p>
            <a:r>
              <a:rPr lang="zh-CN" altLang="en-US" sz="1000" dirty="0">
                <a:solidFill>
                  <a:schemeClr val="bg2">
                    <a:lumMod val="50000"/>
                  </a:schemeClr>
                </a:solidFill>
              </a:rPr>
              <a:t>敬业  博学  求真  创新</a:t>
            </a:r>
            <a:endParaRPr lang="en-GB" sz="1000" dirty="0">
              <a:solidFill>
                <a:schemeClr val="bg2">
                  <a:lumMod val="50000"/>
                </a:schemeClr>
              </a:solidFill>
            </a:endParaRPr>
          </a:p>
        </p:txBody>
      </p:sp>
      <p:sp>
        <p:nvSpPr>
          <p:cNvPr id="34" name="灯片编号占位符 33"/>
          <p:cNvSpPr>
            <a:spLocks noGrp="1"/>
          </p:cNvSpPr>
          <p:nvPr>
            <p:ph type="sldNum" sz="quarter" idx="12"/>
          </p:nvPr>
        </p:nvSpPr>
        <p:spPr/>
        <p:txBody>
          <a:bodyPr/>
          <a:lstStyle/>
          <a:p>
            <a:fld id="{24A4691D-D010-46BE-B442-EF494489A3A5}" type="slidenum">
              <a:rPr lang="en-GB" smtClean="0"/>
              <a:t>38</a:t>
            </a:fld>
            <a:endParaRPr lang="en-GB" dirty="0"/>
          </a:p>
        </p:txBody>
      </p:sp>
      <p:sp>
        <p:nvSpPr>
          <p:cNvPr id="37" name="标题 3"/>
          <p:cNvSpPr txBox="1">
            <a:spLocks/>
          </p:cNvSpPr>
          <p:nvPr/>
        </p:nvSpPr>
        <p:spPr>
          <a:xfrm>
            <a:off x="1937320" y="1629364"/>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8" name="文本框 37"/>
          <p:cNvSpPr txBox="1"/>
          <p:nvPr/>
        </p:nvSpPr>
        <p:spPr>
          <a:xfrm>
            <a:off x="1887469"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39" name="标题 3"/>
          <p:cNvSpPr txBox="1">
            <a:spLocks/>
          </p:cNvSpPr>
          <p:nvPr/>
        </p:nvSpPr>
        <p:spPr>
          <a:xfrm>
            <a:off x="5156724" y="162676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1" name="标题 3"/>
          <p:cNvSpPr txBox="1">
            <a:spLocks/>
          </p:cNvSpPr>
          <p:nvPr/>
        </p:nvSpPr>
        <p:spPr>
          <a:xfrm>
            <a:off x="8153133" y="16275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3" name="标题 3"/>
          <p:cNvSpPr txBox="1">
            <a:spLocks/>
          </p:cNvSpPr>
          <p:nvPr/>
        </p:nvSpPr>
        <p:spPr>
          <a:xfrm>
            <a:off x="1102687" y="347562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4" name="文本框 43"/>
          <p:cNvSpPr txBox="1"/>
          <p:nvPr/>
        </p:nvSpPr>
        <p:spPr>
          <a:xfrm>
            <a:off x="1060054"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45" name="标题 3"/>
          <p:cNvSpPr txBox="1">
            <a:spLocks/>
          </p:cNvSpPr>
          <p:nvPr/>
        </p:nvSpPr>
        <p:spPr>
          <a:xfrm>
            <a:off x="4419083" y="34793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7" name="标题 3"/>
          <p:cNvSpPr txBox="1">
            <a:spLocks/>
          </p:cNvSpPr>
          <p:nvPr/>
        </p:nvSpPr>
        <p:spPr>
          <a:xfrm>
            <a:off x="8305412" y="3479378"/>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49" name="标题 3"/>
          <p:cNvSpPr txBox="1">
            <a:spLocks/>
          </p:cNvSpPr>
          <p:nvPr/>
        </p:nvSpPr>
        <p:spPr>
          <a:xfrm>
            <a:off x="2092444" y="508140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0" name="文本框 49"/>
          <p:cNvSpPr txBox="1"/>
          <p:nvPr/>
        </p:nvSpPr>
        <p:spPr>
          <a:xfrm>
            <a:off x="2035500"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1" name="标题 3"/>
          <p:cNvSpPr txBox="1">
            <a:spLocks/>
          </p:cNvSpPr>
          <p:nvPr/>
        </p:nvSpPr>
        <p:spPr>
          <a:xfrm>
            <a:off x="5418462" y="508833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53" name="标题 3"/>
          <p:cNvSpPr txBox="1">
            <a:spLocks/>
          </p:cNvSpPr>
          <p:nvPr/>
        </p:nvSpPr>
        <p:spPr>
          <a:xfrm>
            <a:off x="9248939" y="5090149"/>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这里是小标题</a:t>
            </a:r>
            <a:endParaRPr lang="en-GB" sz="2000" dirty="0">
              <a:solidFill>
                <a:schemeClr val="tx1">
                  <a:lumMod val="75000"/>
                  <a:lumOff val="25000"/>
                </a:schemeClr>
              </a:solidFill>
            </a:endParaRPr>
          </a:p>
        </p:txBody>
      </p:sp>
      <p:sp>
        <p:nvSpPr>
          <p:cNvPr id="35" name="文本框 34"/>
          <p:cNvSpPr txBox="1"/>
          <p:nvPr/>
        </p:nvSpPr>
        <p:spPr>
          <a:xfrm>
            <a:off x="5100526"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5" name="文本框 54"/>
          <p:cNvSpPr txBox="1"/>
          <p:nvPr/>
        </p:nvSpPr>
        <p:spPr>
          <a:xfrm>
            <a:off x="8089524" y="2069238"/>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6" name="文本框 55"/>
          <p:cNvSpPr txBox="1"/>
          <p:nvPr/>
        </p:nvSpPr>
        <p:spPr>
          <a:xfrm>
            <a:off x="4430296"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7" name="文本框 56"/>
          <p:cNvSpPr txBox="1"/>
          <p:nvPr/>
        </p:nvSpPr>
        <p:spPr>
          <a:xfrm>
            <a:off x="8249214" y="3924485"/>
            <a:ext cx="2380662" cy="690036"/>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a:t>
            </a:r>
            <a:endParaRPr lang="en-US" altLang="zh-CN" sz="1600" dirty="0">
              <a:solidFill>
                <a:schemeClr val="tx1">
                  <a:lumMod val="85000"/>
                  <a:lumOff val="15000"/>
                </a:schemeClr>
              </a:solidFill>
            </a:endParaRPr>
          </a:p>
          <a:p>
            <a:pPr algn="ctr">
              <a:lnSpc>
                <a:spcPct val="125000"/>
              </a:lnSpc>
            </a:pPr>
            <a:endParaRPr lang="en-US" altLang="zh-CN" sz="1600" dirty="0">
              <a:solidFill>
                <a:schemeClr val="tx1">
                  <a:lumMod val="85000"/>
                  <a:lumOff val="15000"/>
                </a:schemeClr>
              </a:solidFill>
            </a:endParaRPr>
          </a:p>
        </p:txBody>
      </p:sp>
      <p:sp>
        <p:nvSpPr>
          <p:cNvPr id="58" name="文本框 57"/>
          <p:cNvSpPr txBox="1"/>
          <p:nvPr/>
        </p:nvSpPr>
        <p:spPr>
          <a:xfrm>
            <a:off x="5349283"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
        <p:nvSpPr>
          <p:cNvPr id="59" name="文本框 58"/>
          <p:cNvSpPr txBox="1"/>
          <p:nvPr/>
        </p:nvSpPr>
        <p:spPr>
          <a:xfrm>
            <a:off x="9192741" y="5529549"/>
            <a:ext cx="2380662" cy="690036"/>
          </a:xfrm>
          <a:prstGeom prst="rect">
            <a:avLst/>
          </a:prstGeom>
          <a:noFill/>
        </p:spPr>
        <p:txBody>
          <a:bodyPr wrap="square" rtlCol="0">
            <a:noAutofit/>
          </a:bodyPr>
          <a:lstStyle>
            <a:defPPr>
              <a:defRPr lang="en-US"/>
            </a:defPPr>
            <a:lvl1pPr algn="ctr">
              <a:lnSpc>
                <a:spcPct val="125000"/>
              </a:lnSpc>
              <a:defRPr sz="1600">
                <a:solidFill>
                  <a:schemeClr val="tx1">
                    <a:lumMod val="75000"/>
                    <a:lumOff val="25000"/>
                  </a:schemeClr>
                </a:solidFill>
              </a:defRPr>
            </a:lvl1pPr>
          </a:lstStyle>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r>
              <a:rPr lang="zh-CN" altLang="en-US" dirty="0">
                <a:solidFill>
                  <a:schemeClr val="tx1">
                    <a:lumMod val="85000"/>
                    <a:lumOff val="15000"/>
                  </a:schemeClr>
                </a:solidFill>
              </a:rPr>
              <a:t>这里是您要填写的内容</a:t>
            </a:r>
            <a:endParaRPr lang="en-US" altLang="zh-CN" dirty="0">
              <a:solidFill>
                <a:schemeClr val="tx1">
                  <a:lumMod val="85000"/>
                  <a:lumOff val="15000"/>
                </a:schemeClr>
              </a:solidFill>
            </a:endParaRPr>
          </a:p>
          <a:p>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1585223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41491" y="2057688"/>
            <a:ext cx="874411" cy="989077"/>
            <a:chOff x="8395450" y="1440062"/>
            <a:chExt cx="1056069" cy="1194556"/>
          </a:xfrm>
        </p:grpSpPr>
        <p:cxnSp>
          <p:nvCxnSpPr>
            <p:cNvPr id="4" name="直接连接符 3"/>
            <p:cNvCxnSpPr/>
            <p:nvPr/>
          </p:nvCxnSpPr>
          <p:spPr>
            <a:xfrm flipV="1">
              <a:off x="8697690" y="237350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9086991" y="166149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a:xfrm rot="19169565">
              <a:off x="8478765" y="1440062"/>
              <a:ext cx="766988" cy="532114"/>
            </a:xfrm>
            <a:custGeom>
              <a:avLst/>
              <a:gdLst/>
              <a:ahLst/>
              <a:cxnLst/>
              <a:rect l="l" t="t" r="r" b="b"/>
              <a:pathLst>
                <a:path w="766988" h="532114">
                  <a:moveTo>
                    <a:pt x="618638" y="0"/>
                  </a:moveTo>
                  <a:lnTo>
                    <a:pt x="766988" y="126735"/>
                  </a:lnTo>
                  <a:lnTo>
                    <a:pt x="420673" y="532114"/>
                  </a:lnTo>
                  <a:lnTo>
                    <a:pt x="104401" y="532114"/>
                  </a:lnTo>
                  <a:lnTo>
                    <a:pt x="354586" y="239261"/>
                  </a:lnTo>
                  <a:cubicBezTo>
                    <a:pt x="234422" y="244657"/>
                    <a:pt x="116228" y="223595"/>
                    <a:pt x="0" y="176075"/>
                  </a:cubicBezTo>
                  <a:lnTo>
                    <a:pt x="141743" y="10157"/>
                  </a:lnTo>
                  <a:cubicBezTo>
                    <a:pt x="202798" y="35305"/>
                    <a:pt x="279925" y="49983"/>
                    <a:pt x="373124" y="54192"/>
                  </a:cubicBezTo>
                  <a:cubicBezTo>
                    <a:pt x="466323" y="58402"/>
                    <a:pt x="548161" y="40338"/>
                    <a:pt x="6186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任意多边形 6"/>
            <p:cNvSpPr/>
            <p:nvPr/>
          </p:nvSpPr>
          <p:spPr>
            <a:xfrm rot="19169565">
              <a:off x="8753474" y="2266498"/>
              <a:ext cx="480725" cy="348697"/>
            </a:xfrm>
            <a:custGeom>
              <a:avLst/>
              <a:gdLst/>
              <a:ahLst/>
              <a:cxnLst/>
              <a:rect l="l" t="t" r="r" b="b"/>
              <a:pathLst>
                <a:path w="480725" h="348697">
                  <a:moveTo>
                    <a:pt x="480725" y="0"/>
                  </a:moveTo>
                  <a:lnTo>
                    <a:pt x="182834" y="348697"/>
                  </a:lnTo>
                  <a:lnTo>
                    <a:pt x="0" y="192502"/>
                  </a:lnTo>
                  <a:lnTo>
                    <a:pt x="164453" y="1"/>
                  </a:lnTo>
                  <a:lnTo>
                    <a:pt x="4807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圆角矩形 7"/>
            <p:cNvSpPr/>
            <p:nvPr/>
          </p:nvSpPr>
          <p:spPr>
            <a:xfrm rot="19059670" flipV="1">
              <a:off x="9016291" y="1841707"/>
              <a:ext cx="296863"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等腰三角形 19"/>
            <p:cNvSpPr/>
            <p:nvPr/>
          </p:nvSpPr>
          <p:spPr>
            <a:xfrm rot="5400000">
              <a:off x="8958202" y="1762178"/>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等腰三角形 19"/>
            <p:cNvSpPr/>
            <p:nvPr/>
          </p:nvSpPr>
          <p:spPr>
            <a:xfrm rot="5817109">
              <a:off x="8959634" y="1806640"/>
              <a:ext cx="95559" cy="144427"/>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直接连接符 10"/>
            <p:cNvCxnSpPr/>
            <p:nvPr/>
          </p:nvCxnSpPr>
          <p:spPr>
            <a:xfrm flipV="1">
              <a:off x="8929947" y="2027460"/>
              <a:ext cx="172305" cy="161185"/>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rot="19059670" flipV="1">
              <a:off x="9154656" y="1489256"/>
              <a:ext cx="296863"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椭圆 12"/>
            <p:cNvSpPr/>
            <p:nvPr/>
          </p:nvSpPr>
          <p:spPr>
            <a:xfrm>
              <a:off x="9306877" y="1681410"/>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等腰三角形 19"/>
            <p:cNvSpPr/>
            <p:nvPr/>
          </p:nvSpPr>
          <p:spPr>
            <a:xfrm rot="3746147">
              <a:off x="8813047" y="2275983"/>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等腰三角形 19"/>
            <p:cNvSpPr/>
            <p:nvPr/>
          </p:nvSpPr>
          <p:spPr>
            <a:xfrm rot="3574262">
              <a:off x="8836215" y="2218722"/>
              <a:ext cx="95934" cy="27451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 name="connsiteX0" fmla="*/ 98423 w 114018"/>
                <a:gd name="connsiteY0" fmla="*/ 188913 h 188913"/>
                <a:gd name="connsiteX1" fmla="*/ 0 w 114018"/>
                <a:gd name="connsiteY1" fmla="*/ 0 h 188913"/>
                <a:gd name="connsiteX2" fmla="*/ 114018 w 114018"/>
                <a:gd name="connsiteY2" fmla="*/ 4934 h 188913"/>
                <a:gd name="connsiteX3" fmla="*/ 98423 w 114018"/>
                <a:gd name="connsiteY3" fmla="*/ 188913 h 188913"/>
                <a:gd name="connsiteX0" fmla="*/ 75457 w 91052"/>
                <a:gd name="connsiteY0" fmla="*/ 284370 h 284370"/>
                <a:gd name="connsiteX1" fmla="*/ 0 w 91052"/>
                <a:gd name="connsiteY1" fmla="*/ 0 h 284370"/>
                <a:gd name="connsiteX2" fmla="*/ 91052 w 91052"/>
                <a:gd name="connsiteY2" fmla="*/ 100391 h 284370"/>
                <a:gd name="connsiteX3" fmla="*/ 75457 w 91052"/>
                <a:gd name="connsiteY3" fmla="*/ 284370 h 284370"/>
              </a:gdLst>
              <a:ahLst/>
              <a:cxnLst>
                <a:cxn ang="0">
                  <a:pos x="connsiteX0" y="connsiteY0"/>
                </a:cxn>
                <a:cxn ang="0">
                  <a:pos x="connsiteX1" y="connsiteY1"/>
                </a:cxn>
                <a:cxn ang="0">
                  <a:pos x="connsiteX2" y="connsiteY2"/>
                </a:cxn>
                <a:cxn ang="0">
                  <a:pos x="connsiteX3" y="connsiteY3"/>
                </a:cxn>
              </a:cxnLst>
              <a:rect l="l" t="t" r="r" b="b"/>
              <a:pathLst>
                <a:path w="91052" h="284370">
                  <a:moveTo>
                    <a:pt x="75457" y="284370"/>
                  </a:moveTo>
                  <a:lnTo>
                    <a:pt x="0" y="0"/>
                  </a:lnTo>
                  <a:lnTo>
                    <a:pt x="91052" y="100391"/>
                  </a:lnTo>
                  <a:lnTo>
                    <a:pt x="75457" y="28437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圆角矩形 15"/>
            <p:cNvSpPr/>
            <p:nvPr/>
          </p:nvSpPr>
          <p:spPr>
            <a:xfrm rot="19059670" flipV="1">
              <a:off x="8527408" y="2450097"/>
              <a:ext cx="296863"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椭圆 16"/>
            <p:cNvSpPr/>
            <p:nvPr/>
          </p:nvSpPr>
          <p:spPr>
            <a:xfrm>
              <a:off x="8557597" y="2376546"/>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 name="直接连接符 17"/>
            <p:cNvCxnSpPr/>
            <p:nvPr/>
          </p:nvCxnSpPr>
          <p:spPr>
            <a:xfrm flipV="1">
              <a:off x="8395450" y="2473433"/>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7" name="组合 126"/>
          <p:cNvGrpSpPr/>
          <p:nvPr/>
        </p:nvGrpSpPr>
        <p:grpSpPr>
          <a:xfrm>
            <a:off x="5296455" y="1863825"/>
            <a:ext cx="1047136" cy="1128387"/>
            <a:chOff x="5296455" y="1863825"/>
            <a:chExt cx="1047136" cy="1128387"/>
          </a:xfrm>
        </p:grpSpPr>
        <p:sp>
          <p:nvSpPr>
            <p:cNvPr id="44" name="椭圆 43"/>
            <p:cNvSpPr/>
            <p:nvPr/>
          </p:nvSpPr>
          <p:spPr>
            <a:xfrm>
              <a:off x="5927244" y="1998834"/>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椭圆 44"/>
            <p:cNvSpPr/>
            <p:nvPr/>
          </p:nvSpPr>
          <p:spPr>
            <a:xfrm>
              <a:off x="5296455" y="253173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文本框 45"/>
            <p:cNvSpPr txBox="1"/>
            <p:nvPr/>
          </p:nvSpPr>
          <p:spPr>
            <a:xfrm>
              <a:off x="5338581" y="1998616"/>
              <a:ext cx="461410" cy="283410"/>
            </a:xfrm>
            <a:custGeom>
              <a:avLst/>
              <a:gdLst/>
              <a:ahLst/>
              <a:cxnLst/>
              <a:rect l="l" t="t" r="r" b="b"/>
              <a:pathLst>
                <a:path w="856802" h="526270">
                  <a:moveTo>
                    <a:pt x="557082" y="0"/>
                  </a:moveTo>
                  <a:cubicBezTo>
                    <a:pt x="642123" y="0"/>
                    <a:pt x="718742" y="13557"/>
                    <a:pt x="786940" y="40672"/>
                  </a:cubicBezTo>
                  <a:lnTo>
                    <a:pt x="856802" y="77678"/>
                  </a:lnTo>
                  <a:lnTo>
                    <a:pt x="609429" y="295111"/>
                  </a:lnTo>
                  <a:lnTo>
                    <a:pt x="547222" y="284704"/>
                  </a:lnTo>
                  <a:cubicBezTo>
                    <a:pt x="488063" y="284704"/>
                    <a:pt x="437531" y="305245"/>
                    <a:pt x="395627" y="346328"/>
                  </a:cubicBezTo>
                  <a:cubicBezTo>
                    <a:pt x="353722" y="387411"/>
                    <a:pt x="328251" y="447392"/>
                    <a:pt x="319213" y="526270"/>
                  </a:cubicBezTo>
                  <a:lnTo>
                    <a:pt x="0" y="472041"/>
                  </a:lnTo>
                  <a:cubicBezTo>
                    <a:pt x="22184" y="362761"/>
                    <a:pt x="55667" y="275460"/>
                    <a:pt x="100447" y="210139"/>
                  </a:cubicBezTo>
                  <a:cubicBezTo>
                    <a:pt x="145227" y="144817"/>
                    <a:pt x="207673" y="93464"/>
                    <a:pt x="287784" y="56078"/>
                  </a:cubicBezTo>
                  <a:cubicBezTo>
                    <a:pt x="367896" y="18693"/>
                    <a:pt x="457662" y="0"/>
                    <a:pt x="55708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7" name="文本框 46"/>
            <p:cNvSpPr txBox="1"/>
            <p:nvPr/>
          </p:nvSpPr>
          <p:spPr>
            <a:xfrm>
              <a:off x="5564247" y="2134021"/>
              <a:ext cx="363057" cy="439836"/>
            </a:xfrm>
            <a:custGeom>
              <a:avLst/>
              <a:gdLst/>
              <a:ahLst/>
              <a:cxnLst/>
              <a:rect l="l" t="t" r="r" b="b"/>
              <a:pathLst>
                <a:path w="674168" h="816740">
                  <a:moveTo>
                    <a:pt x="613646" y="0"/>
                  </a:moveTo>
                  <a:lnTo>
                    <a:pt x="642431" y="52988"/>
                  </a:lnTo>
                  <a:cubicBezTo>
                    <a:pt x="663589" y="103109"/>
                    <a:pt x="674168" y="156106"/>
                    <a:pt x="674168" y="211978"/>
                  </a:cubicBezTo>
                  <a:cubicBezTo>
                    <a:pt x="674168" y="370557"/>
                    <a:pt x="587483" y="497092"/>
                    <a:pt x="414114" y="591583"/>
                  </a:cubicBezTo>
                  <a:cubicBezTo>
                    <a:pt x="439996" y="597129"/>
                    <a:pt x="464581" y="604395"/>
                    <a:pt x="487870" y="613382"/>
                  </a:cubicBezTo>
                  <a:lnTo>
                    <a:pt x="543966" y="640694"/>
                  </a:lnTo>
                  <a:lnTo>
                    <a:pt x="343679" y="816740"/>
                  </a:lnTo>
                  <a:lnTo>
                    <a:pt x="330305" y="798640"/>
                  </a:lnTo>
                  <a:cubicBezTo>
                    <a:pt x="283471" y="747697"/>
                    <a:pt x="226366" y="722226"/>
                    <a:pt x="158990" y="722226"/>
                  </a:cubicBezTo>
                  <a:cubicBezTo>
                    <a:pt x="114621" y="722226"/>
                    <a:pt x="61624" y="730853"/>
                    <a:pt x="0" y="748108"/>
                  </a:cubicBezTo>
                  <a:lnTo>
                    <a:pt x="38207" y="465869"/>
                  </a:lnTo>
                  <a:cubicBezTo>
                    <a:pt x="131875" y="468334"/>
                    <a:pt x="203359" y="447998"/>
                    <a:pt x="252659" y="404861"/>
                  </a:cubicBezTo>
                  <a:cubicBezTo>
                    <a:pt x="289633" y="372508"/>
                    <a:pt x="312742" y="332183"/>
                    <a:pt x="321985" y="283885"/>
                  </a:cubicBezTo>
                  <a:lnTo>
                    <a:pt x="324698" y="253977"/>
                  </a:lnTo>
                  <a:lnTo>
                    <a:pt x="613646"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8" name="文本框 47"/>
            <p:cNvSpPr txBox="1"/>
            <p:nvPr/>
          </p:nvSpPr>
          <p:spPr>
            <a:xfrm>
              <a:off x="5324643" y="2576435"/>
              <a:ext cx="646468" cy="415777"/>
            </a:xfrm>
            <a:custGeom>
              <a:avLst/>
              <a:gdLst/>
              <a:ahLst/>
              <a:cxnLst/>
              <a:rect l="l" t="t" r="r" b="b"/>
              <a:pathLst>
                <a:path w="1200439" h="772065">
                  <a:moveTo>
                    <a:pt x="1156734" y="0"/>
                  </a:moveTo>
                  <a:lnTo>
                    <a:pt x="1177176" y="47057"/>
                  </a:lnTo>
                  <a:cubicBezTo>
                    <a:pt x="1192684" y="93686"/>
                    <a:pt x="1200439" y="144321"/>
                    <a:pt x="1200439" y="198961"/>
                  </a:cubicBezTo>
                  <a:cubicBezTo>
                    <a:pt x="1200439" y="357540"/>
                    <a:pt x="1142512" y="492702"/>
                    <a:pt x="1026658" y="604448"/>
                  </a:cubicBezTo>
                  <a:cubicBezTo>
                    <a:pt x="910805" y="716193"/>
                    <a:pt x="766605" y="772065"/>
                    <a:pt x="594057" y="772065"/>
                  </a:cubicBezTo>
                  <a:cubicBezTo>
                    <a:pt x="430548" y="772065"/>
                    <a:pt x="294975" y="725026"/>
                    <a:pt x="187338" y="630946"/>
                  </a:cubicBezTo>
                  <a:cubicBezTo>
                    <a:pt x="79701" y="536866"/>
                    <a:pt x="17255" y="413824"/>
                    <a:pt x="0" y="261817"/>
                  </a:cubicBezTo>
                  <a:lnTo>
                    <a:pt x="335236" y="221145"/>
                  </a:lnTo>
                  <a:cubicBezTo>
                    <a:pt x="345917" y="306598"/>
                    <a:pt x="374675" y="371919"/>
                    <a:pt x="421510" y="417110"/>
                  </a:cubicBezTo>
                  <a:cubicBezTo>
                    <a:pt x="468344" y="462301"/>
                    <a:pt x="525038" y="484897"/>
                    <a:pt x="591592" y="484897"/>
                  </a:cubicBezTo>
                  <a:cubicBezTo>
                    <a:pt x="663076" y="484897"/>
                    <a:pt x="723262" y="457782"/>
                    <a:pt x="772151" y="403553"/>
                  </a:cubicBezTo>
                  <a:cubicBezTo>
                    <a:pt x="796595" y="376439"/>
                    <a:pt x="814928" y="344599"/>
                    <a:pt x="827150" y="308036"/>
                  </a:cubicBezTo>
                  <a:lnTo>
                    <a:pt x="832597" y="284906"/>
                  </a:lnTo>
                  <a:lnTo>
                    <a:pt x="115673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49" name="等腰三角形 19"/>
            <p:cNvSpPr/>
            <p:nvPr/>
          </p:nvSpPr>
          <p:spPr>
            <a:xfrm rot="4537820">
              <a:off x="5732494" y="2113090"/>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等腰三角形 19"/>
            <p:cNvSpPr/>
            <p:nvPr/>
          </p:nvSpPr>
          <p:spPr>
            <a:xfrm rot="6525042">
              <a:off x="5688759" y="1906283"/>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等腰三角形 19"/>
            <p:cNvSpPr/>
            <p:nvPr/>
          </p:nvSpPr>
          <p:spPr>
            <a:xfrm rot="4537820">
              <a:off x="5823331" y="2521400"/>
              <a:ext cx="114032"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等腰三角形 19"/>
            <p:cNvSpPr/>
            <p:nvPr/>
          </p:nvSpPr>
          <p:spPr>
            <a:xfrm rot="5752033">
              <a:off x="5669834" y="2415713"/>
              <a:ext cx="117541" cy="22650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3" name="直接连接符 52"/>
            <p:cNvCxnSpPr/>
            <p:nvPr/>
          </p:nvCxnSpPr>
          <p:spPr>
            <a:xfrm flipV="1">
              <a:off x="5830291" y="2405010"/>
              <a:ext cx="119618" cy="111898"/>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4" name="圆角矩形 53"/>
            <p:cNvSpPr/>
            <p:nvPr/>
          </p:nvSpPr>
          <p:spPr>
            <a:xfrm rot="19059670" flipV="1">
              <a:off x="5781210" y="2530114"/>
              <a:ext cx="206089" cy="317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圆角矩形 54"/>
            <p:cNvSpPr/>
            <p:nvPr/>
          </p:nvSpPr>
          <p:spPr>
            <a:xfrm rot="19059670" flipV="1">
              <a:off x="5929740" y="2411299"/>
              <a:ext cx="413851"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椭圆 55"/>
            <p:cNvSpPr/>
            <p:nvPr/>
          </p:nvSpPr>
          <p:spPr>
            <a:xfrm>
              <a:off x="5982940" y="2418832"/>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直接连接符 56"/>
            <p:cNvCxnSpPr/>
            <p:nvPr/>
          </p:nvCxnSpPr>
          <p:spPr>
            <a:xfrm flipV="1">
              <a:off x="5728316" y="2631656"/>
              <a:ext cx="119618" cy="111898"/>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5682305" y="2700264"/>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9" name="直接连接符 58"/>
            <p:cNvCxnSpPr/>
            <p:nvPr/>
          </p:nvCxnSpPr>
          <p:spPr>
            <a:xfrm flipV="1">
              <a:off x="5561351" y="2108306"/>
              <a:ext cx="202953" cy="171677"/>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5835514" y="1863825"/>
              <a:ext cx="228790" cy="15304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rot="19059670" flipV="1">
              <a:off x="6003470" y="1985599"/>
              <a:ext cx="206089" cy="3173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圆角矩形 61"/>
            <p:cNvSpPr/>
            <p:nvPr/>
          </p:nvSpPr>
          <p:spPr>
            <a:xfrm rot="19059670" flipV="1">
              <a:off x="5719200" y="2113209"/>
              <a:ext cx="188665"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圆角矩形 62"/>
            <p:cNvSpPr/>
            <p:nvPr/>
          </p:nvSpPr>
          <p:spPr>
            <a:xfrm rot="19059670" flipV="1">
              <a:off x="5322979" y="2368007"/>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4" name="组合 63"/>
          <p:cNvGrpSpPr/>
          <p:nvPr/>
        </p:nvGrpSpPr>
        <p:grpSpPr>
          <a:xfrm>
            <a:off x="7669737" y="1920336"/>
            <a:ext cx="1157019" cy="1380511"/>
            <a:chOff x="8618713" y="1068863"/>
            <a:chExt cx="2073608" cy="2474150"/>
          </a:xfrm>
        </p:grpSpPr>
        <p:sp>
          <p:nvSpPr>
            <p:cNvPr id="65" name="椭圆 64"/>
            <p:cNvSpPr/>
            <p:nvPr/>
          </p:nvSpPr>
          <p:spPr>
            <a:xfrm>
              <a:off x="9708302" y="1602953"/>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椭圆 65"/>
            <p:cNvSpPr/>
            <p:nvPr/>
          </p:nvSpPr>
          <p:spPr>
            <a:xfrm>
              <a:off x="9032747" y="29560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7" name="直接连接符 66"/>
            <p:cNvCxnSpPr/>
            <p:nvPr/>
          </p:nvCxnSpPr>
          <p:spPr>
            <a:xfrm flipV="1">
              <a:off x="9739164" y="1436364"/>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8" name="圆角矩形 67"/>
            <p:cNvSpPr/>
            <p:nvPr/>
          </p:nvSpPr>
          <p:spPr>
            <a:xfrm rot="19059670" flipV="1">
              <a:off x="9648024" y="1668672"/>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圆角矩形 68"/>
            <p:cNvSpPr/>
            <p:nvPr/>
          </p:nvSpPr>
          <p:spPr>
            <a:xfrm rot="19059670" flipV="1">
              <a:off x="9923833" y="1448042"/>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椭圆 69"/>
            <p:cNvSpPr/>
            <p:nvPr/>
          </p:nvSpPr>
          <p:spPr>
            <a:xfrm>
              <a:off x="10022621" y="1462031"/>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椭圆 70"/>
            <p:cNvSpPr/>
            <p:nvPr/>
          </p:nvSpPr>
          <p:spPr>
            <a:xfrm>
              <a:off x="9864251" y="2073462"/>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2" name="直接连接符 71"/>
            <p:cNvCxnSpPr/>
            <p:nvPr/>
          </p:nvCxnSpPr>
          <p:spPr>
            <a:xfrm flipV="1">
              <a:off x="9820901" y="1068863"/>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rot="19059670" flipV="1">
              <a:off x="9411632" y="2378953"/>
              <a:ext cx="530647" cy="4649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圆角矩形 73"/>
            <p:cNvSpPr/>
            <p:nvPr/>
          </p:nvSpPr>
          <p:spPr>
            <a:xfrm rot="19059670" flipV="1">
              <a:off x="9081021" y="2794261"/>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圆角矩形 74"/>
            <p:cNvSpPr/>
            <p:nvPr/>
          </p:nvSpPr>
          <p:spPr>
            <a:xfrm rot="19059670" flipV="1">
              <a:off x="9024954" y="1962985"/>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文本框 75"/>
            <p:cNvSpPr txBox="1"/>
            <p:nvPr/>
          </p:nvSpPr>
          <p:spPr>
            <a:xfrm>
              <a:off x="8618713" y="1193053"/>
              <a:ext cx="1074725" cy="1450633"/>
            </a:xfrm>
            <a:custGeom>
              <a:avLst/>
              <a:gdLst/>
              <a:ahLst/>
              <a:cxnLst/>
              <a:rect l="l" t="t" r="r" b="b"/>
              <a:pathLst>
                <a:path w="1074725" h="1450633">
                  <a:moveTo>
                    <a:pt x="783859" y="0"/>
                  </a:moveTo>
                  <a:lnTo>
                    <a:pt x="1074725" y="0"/>
                  </a:lnTo>
                  <a:lnTo>
                    <a:pt x="1074725" y="381550"/>
                  </a:lnTo>
                  <a:lnTo>
                    <a:pt x="739490" y="692848"/>
                  </a:lnTo>
                  <a:lnTo>
                    <a:pt x="739490" y="528735"/>
                  </a:lnTo>
                  <a:lnTo>
                    <a:pt x="324143" y="1146209"/>
                  </a:lnTo>
                  <a:lnTo>
                    <a:pt x="739490" y="1146209"/>
                  </a:lnTo>
                  <a:lnTo>
                    <a:pt x="739490" y="1027920"/>
                  </a:lnTo>
                  <a:lnTo>
                    <a:pt x="1074725" y="716621"/>
                  </a:lnTo>
                  <a:lnTo>
                    <a:pt x="1074725" y="1048368"/>
                  </a:lnTo>
                  <a:lnTo>
                    <a:pt x="641529" y="1450633"/>
                  </a:lnTo>
                  <a:lnTo>
                    <a:pt x="0" y="1450633"/>
                  </a:lnTo>
                  <a:lnTo>
                    <a:pt x="0" y="1147442"/>
                  </a:lnTo>
                  <a:lnTo>
                    <a:pt x="783859"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7" name="文本框 76"/>
            <p:cNvSpPr txBox="1"/>
            <p:nvPr/>
          </p:nvSpPr>
          <p:spPr>
            <a:xfrm>
              <a:off x="9358203" y="2355297"/>
              <a:ext cx="559547" cy="651971"/>
            </a:xfrm>
            <a:custGeom>
              <a:avLst/>
              <a:gdLst/>
              <a:ahLst/>
              <a:cxnLst/>
              <a:rect l="l" t="t" r="r" b="b"/>
              <a:pathLst>
                <a:path w="559547" h="651971">
                  <a:moveTo>
                    <a:pt x="559547" y="0"/>
                  </a:moveTo>
                  <a:lnTo>
                    <a:pt x="559547" y="288389"/>
                  </a:lnTo>
                  <a:lnTo>
                    <a:pt x="335235" y="288389"/>
                  </a:lnTo>
                  <a:lnTo>
                    <a:pt x="335235" y="651971"/>
                  </a:lnTo>
                  <a:lnTo>
                    <a:pt x="0" y="651971"/>
                  </a:lnTo>
                  <a:lnTo>
                    <a:pt x="0" y="519594"/>
                  </a:lnTo>
                  <a:lnTo>
                    <a:pt x="55954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78" name="等腰三角形 19"/>
            <p:cNvSpPr/>
            <p:nvPr/>
          </p:nvSpPr>
          <p:spPr>
            <a:xfrm rot="5687538">
              <a:off x="9319842" y="1134506"/>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等腰三角形 19"/>
            <p:cNvSpPr/>
            <p:nvPr/>
          </p:nvSpPr>
          <p:spPr>
            <a:xfrm rot="4537820">
              <a:off x="9342216" y="1920094"/>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等腰三角形 19"/>
            <p:cNvSpPr/>
            <p:nvPr/>
          </p:nvSpPr>
          <p:spPr>
            <a:xfrm rot="4537820">
              <a:off x="9743681" y="2204583"/>
              <a:ext cx="211748" cy="4205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等腰三角形 19"/>
            <p:cNvSpPr/>
            <p:nvPr/>
          </p:nvSpPr>
          <p:spPr>
            <a:xfrm rot="14848694">
              <a:off x="9212810" y="2075437"/>
              <a:ext cx="355573" cy="91446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2" name="直接连接符 81"/>
            <p:cNvCxnSpPr/>
            <p:nvPr/>
          </p:nvCxnSpPr>
          <p:spPr>
            <a:xfrm flipV="1">
              <a:off x="8737114" y="3123001"/>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9961285" y="1912963"/>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4" name="圆角矩形 83"/>
            <p:cNvSpPr/>
            <p:nvPr/>
          </p:nvSpPr>
          <p:spPr>
            <a:xfrm rot="19059670">
              <a:off x="8625340" y="2825370"/>
              <a:ext cx="253705" cy="1109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5" name="组合 84"/>
          <p:cNvGrpSpPr/>
          <p:nvPr/>
        </p:nvGrpSpPr>
        <p:grpSpPr>
          <a:xfrm>
            <a:off x="9994702" y="1866123"/>
            <a:ext cx="1316635" cy="1156668"/>
            <a:chOff x="7758759" y="839516"/>
            <a:chExt cx="2319323" cy="2037538"/>
          </a:xfrm>
        </p:grpSpPr>
        <p:sp>
          <p:nvSpPr>
            <p:cNvPr id="86" name="椭圆 85"/>
            <p:cNvSpPr/>
            <p:nvPr/>
          </p:nvSpPr>
          <p:spPr>
            <a:xfrm>
              <a:off x="9231066" y="1836985"/>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椭圆 86"/>
            <p:cNvSpPr/>
            <p:nvPr/>
          </p:nvSpPr>
          <p:spPr>
            <a:xfrm>
              <a:off x="9340690" y="134636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8" name="直接连接符 87"/>
            <p:cNvCxnSpPr/>
            <p:nvPr/>
          </p:nvCxnSpPr>
          <p:spPr>
            <a:xfrm flipV="1">
              <a:off x="9100616" y="1447631"/>
              <a:ext cx="222121" cy="207786"/>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圆角矩形 88"/>
            <p:cNvSpPr/>
            <p:nvPr/>
          </p:nvSpPr>
          <p:spPr>
            <a:xfrm rot="19059670" flipV="1">
              <a:off x="9005719" y="1704191"/>
              <a:ext cx="382690" cy="589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圆角矩形 89"/>
            <p:cNvSpPr/>
            <p:nvPr/>
          </p:nvSpPr>
          <p:spPr>
            <a:xfrm rot="19059670" flipV="1">
              <a:off x="9281528" y="1483561"/>
              <a:ext cx="768488"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椭圆 90"/>
            <p:cNvSpPr/>
            <p:nvPr/>
          </p:nvSpPr>
          <p:spPr>
            <a:xfrm>
              <a:off x="9380316" y="1497550"/>
              <a:ext cx="78224" cy="782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椭圆 91"/>
            <p:cNvSpPr/>
            <p:nvPr/>
          </p:nvSpPr>
          <p:spPr>
            <a:xfrm>
              <a:off x="8611879" y="2007647"/>
              <a:ext cx="248921" cy="2489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3" name="直接连接符 92"/>
            <p:cNvCxnSpPr/>
            <p:nvPr/>
          </p:nvCxnSpPr>
          <p:spPr>
            <a:xfrm flipV="1">
              <a:off x="7758759" y="2212556"/>
              <a:ext cx="414555" cy="36855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94" name="圆角矩形 93"/>
            <p:cNvSpPr/>
            <p:nvPr/>
          </p:nvSpPr>
          <p:spPr>
            <a:xfrm rot="19059670" flipV="1">
              <a:off x="8308663" y="2166105"/>
              <a:ext cx="306340"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圆角矩形 94"/>
            <p:cNvSpPr/>
            <p:nvPr/>
          </p:nvSpPr>
          <p:spPr>
            <a:xfrm rot="19059670" flipV="1">
              <a:off x="9727746" y="1028806"/>
              <a:ext cx="350336" cy="3833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圆角矩形 95"/>
            <p:cNvSpPr/>
            <p:nvPr/>
          </p:nvSpPr>
          <p:spPr>
            <a:xfrm rot="19059670" flipV="1">
              <a:off x="8547718" y="2197017"/>
              <a:ext cx="768488" cy="3833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等腰三角形 19"/>
            <p:cNvSpPr/>
            <p:nvPr/>
          </p:nvSpPr>
          <p:spPr>
            <a:xfrm rot="5687538">
              <a:off x="8631129" y="1322784"/>
              <a:ext cx="390420" cy="77548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8" name="直接连接符 97"/>
            <p:cNvCxnSpPr/>
            <p:nvPr/>
          </p:nvCxnSpPr>
          <p:spPr>
            <a:xfrm flipV="1">
              <a:off x="9428567" y="917889"/>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9323090" y="1621646"/>
              <a:ext cx="414555" cy="420012"/>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0" name="圆角矩形 99"/>
            <p:cNvSpPr/>
            <p:nvPr/>
          </p:nvSpPr>
          <p:spPr>
            <a:xfrm rot="19059670">
              <a:off x="9454518" y="839516"/>
              <a:ext cx="253704" cy="11092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文本框 100"/>
            <p:cNvSpPr txBox="1"/>
            <p:nvPr/>
          </p:nvSpPr>
          <p:spPr>
            <a:xfrm>
              <a:off x="8225768" y="1064071"/>
              <a:ext cx="1093212" cy="981056"/>
            </a:xfrm>
            <a:custGeom>
              <a:avLst/>
              <a:gdLst/>
              <a:ahLst/>
              <a:cxnLst/>
              <a:rect l="l" t="t" r="r" b="b"/>
              <a:pathLst>
                <a:path w="1093212" h="981056">
                  <a:moveTo>
                    <a:pt x="177477" y="0"/>
                  </a:moveTo>
                  <a:lnTo>
                    <a:pt x="1093212" y="0"/>
                  </a:lnTo>
                  <a:lnTo>
                    <a:pt x="1093212" y="324143"/>
                  </a:lnTo>
                  <a:lnTo>
                    <a:pt x="439996" y="324143"/>
                  </a:lnTo>
                  <a:lnTo>
                    <a:pt x="385767" y="631031"/>
                  </a:lnTo>
                  <a:cubicBezTo>
                    <a:pt x="463002" y="592413"/>
                    <a:pt x="541881" y="573104"/>
                    <a:pt x="622403" y="573104"/>
                  </a:cubicBezTo>
                  <a:cubicBezTo>
                    <a:pt x="699228" y="573104"/>
                    <a:pt x="770198" y="587072"/>
                    <a:pt x="835315" y="615009"/>
                  </a:cubicBezTo>
                  <a:lnTo>
                    <a:pt x="858733" y="628159"/>
                  </a:lnTo>
                  <a:lnTo>
                    <a:pt x="612381" y="856496"/>
                  </a:lnTo>
                  <a:lnTo>
                    <a:pt x="605418" y="854380"/>
                  </a:lnTo>
                  <a:cubicBezTo>
                    <a:pt x="587367" y="850914"/>
                    <a:pt x="568379" y="849181"/>
                    <a:pt x="548454" y="849181"/>
                  </a:cubicBezTo>
                  <a:cubicBezTo>
                    <a:pt x="449034" y="849181"/>
                    <a:pt x="359884" y="893139"/>
                    <a:pt x="281005" y="981056"/>
                  </a:cubicBezTo>
                  <a:lnTo>
                    <a:pt x="0" y="940384"/>
                  </a:lnTo>
                  <a:lnTo>
                    <a:pt x="17747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102" name="文本框 101"/>
            <p:cNvSpPr txBox="1"/>
            <p:nvPr/>
          </p:nvSpPr>
          <p:spPr>
            <a:xfrm>
              <a:off x="8183863" y="2015771"/>
              <a:ext cx="1215228" cy="861283"/>
            </a:xfrm>
            <a:custGeom>
              <a:avLst/>
              <a:gdLst/>
              <a:ahLst/>
              <a:cxnLst/>
              <a:rect l="l" t="t" r="r" b="b"/>
              <a:pathLst>
                <a:path w="1215228" h="861283">
                  <a:moveTo>
                    <a:pt x="1179980" y="0"/>
                  </a:moveTo>
                  <a:lnTo>
                    <a:pt x="1205214" y="96605"/>
                  </a:lnTo>
                  <a:cubicBezTo>
                    <a:pt x="1211890" y="137020"/>
                    <a:pt x="1215228" y="179515"/>
                    <a:pt x="1215228" y="224090"/>
                  </a:cubicBezTo>
                  <a:cubicBezTo>
                    <a:pt x="1215228" y="372809"/>
                    <a:pt x="1172091" y="505507"/>
                    <a:pt x="1085817" y="622182"/>
                  </a:cubicBezTo>
                  <a:cubicBezTo>
                    <a:pt x="968321" y="781583"/>
                    <a:pt x="805222" y="861283"/>
                    <a:pt x="596522" y="861283"/>
                  </a:cubicBezTo>
                  <a:cubicBezTo>
                    <a:pt x="429726" y="861283"/>
                    <a:pt x="293742" y="816503"/>
                    <a:pt x="188570" y="726943"/>
                  </a:cubicBezTo>
                  <a:cubicBezTo>
                    <a:pt x="83398" y="637382"/>
                    <a:pt x="20542" y="517010"/>
                    <a:pt x="0" y="365825"/>
                  </a:cubicBezTo>
                  <a:lnTo>
                    <a:pt x="345095" y="330083"/>
                  </a:lnTo>
                  <a:cubicBezTo>
                    <a:pt x="354955" y="408140"/>
                    <a:pt x="384124" y="469970"/>
                    <a:pt x="432601" y="515572"/>
                  </a:cubicBezTo>
                  <a:cubicBezTo>
                    <a:pt x="481079" y="561174"/>
                    <a:pt x="536952" y="583975"/>
                    <a:pt x="600219" y="583975"/>
                  </a:cubicBezTo>
                  <a:cubicBezTo>
                    <a:pt x="672525" y="583975"/>
                    <a:pt x="733738" y="554600"/>
                    <a:pt x="783859" y="495852"/>
                  </a:cubicBezTo>
                  <a:cubicBezTo>
                    <a:pt x="821450" y="451791"/>
                    <a:pt x="844944" y="390976"/>
                    <a:pt x="854342" y="313406"/>
                  </a:cubicBezTo>
                  <a:lnTo>
                    <a:pt x="855033" y="301184"/>
                  </a:lnTo>
                  <a:lnTo>
                    <a:pt x="11799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9900" b="1" dirty="0">
                <a:solidFill>
                  <a:schemeClr val="accent1"/>
                </a:solidFill>
              </a:endParaRPr>
            </a:p>
          </p:txBody>
        </p:sp>
        <p:sp>
          <p:nvSpPr>
            <p:cNvPr id="103" name="等腰三角形 19"/>
            <p:cNvSpPr/>
            <p:nvPr/>
          </p:nvSpPr>
          <p:spPr>
            <a:xfrm rot="4528336">
              <a:off x="8966848" y="1972033"/>
              <a:ext cx="279044" cy="55426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3" name="组合 42"/>
          <p:cNvGrpSpPr/>
          <p:nvPr/>
        </p:nvGrpSpPr>
        <p:grpSpPr>
          <a:xfrm>
            <a:off x="3173335" y="4366974"/>
            <a:ext cx="942652" cy="994137"/>
            <a:chOff x="3152900" y="4137391"/>
            <a:chExt cx="1409292" cy="1486264"/>
          </a:xfrm>
        </p:grpSpPr>
        <p:sp>
          <p:nvSpPr>
            <p:cNvPr id="145" name="圆角矩形 144"/>
            <p:cNvSpPr/>
            <p:nvPr/>
          </p:nvSpPr>
          <p:spPr>
            <a:xfrm rot="19879976" flipV="1">
              <a:off x="4053521" y="4772075"/>
              <a:ext cx="206089" cy="3173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圆角矩形 145"/>
            <p:cNvSpPr/>
            <p:nvPr/>
          </p:nvSpPr>
          <p:spPr>
            <a:xfrm rot="19879976" flipV="1">
              <a:off x="3750009" y="4988906"/>
              <a:ext cx="413851" cy="2064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椭圆 146"/>
            <p:cNvSpPr/>
            <p:nvPr/>
          </p:nvSpPr>
          <p:spPr>
            <a:xfrm rot="820306">
              <a:off x="3567073" y="5082519"/>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8" name="直接连接符 147"/>
            <p:cNvCxnSpPr/>
            <p:nvPr/>
          </p:nvCxnSpPr>
          <p:spPr>
            <a:xfrm flipV="1">
              <a:off x="4098773" y="4530256"/>
              <a:ext cx="186934" cy="82039"/>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820306" flipV="1">
              <a:off x="3436906" y="4961559"/>
              <a:ext cx="122928" cy="12648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50" name="圆角矩形 149"/>
            <p:cNvSpPr/>
            <p:nvPr/>
          </p:nvSpPr>
          <p:spPr>
            <a:xfrm rot="19879976" flipV="1">
              <a:off x="4148341" y="4601973"/>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圆角矩形 150"/>
            <p:cNvSpPr/>
            <p:nvPr/>
          </p:nvSpPr>
          <p:spPr>
            <a:xfrm rot="19879976" flipV="1">
              <a:off x="3269198" y="5177437"/>
              <a:ext cx="125008" cy="1022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圆角矩形 151"/>
            <p:cNvSpPr/>
            <p:nvPr/>
          </p:nvSpPr>
          <p:spPr>
            <a:xfrm rot="19879976" flipV="1">
              <a:off x="3677132" y="4845907"/>
              <a:ext cx="413851" cy="20643"/>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组合 157"/>
            <p:cNvGrpSpPr/>
            <p:nvPr/>
          </p:nvGrpSpPr>
          <p:grpSpPr>
            <a:xfrm>
              <a:off x="3152900" y="4137391"/>
              <a:ext cx="987758" cy="1486264"/>
              <a:chOff x="3152900" y="4137391"/>
              <a:chExt cx="987758" cy="1486264"/>
            </a:xfrm>
          </p:grpSpPr>
          <p:sp>
            <p:nvSpPr>
              <p:cNvPr id="143" name="文本框 142"/>
              <p:cNvSpPr txBox="1"/>
              <p:nvPr/>
            </p:nvSpPr>
            <p:spPr>
              <a:xfrm>
                <a:off x="3152900" y="4137391"/>
                <a:ext cx="987758" cy="785730"/>
              </a:xfrm>
              <a:custGeom>
                <a:avLst/>
                <a:gdLst/>
                <a:ahLst/>
                <a:cxnLst/>
                <a:rect l="l" t="t" r="r" b="b"/>
                <a:pathLst>
                  <a:path w="987758" h="785730">
                    <a:moveTo>
                      <a:pt x="0" y="0"/>
                    </a:moveTo>
                    <a:lnTo>
                      <a:pt x="987758" y="0"/>
                    </a:lnTo>
                    <a:lnTo>
                      <a:pt x="987758" y="209681"/>
                    </a:lnTo>
                    <a:cubicBezTo>
                      <a:pt x="906216" y="289853"/>
                      <a:pt x="823303" y="404971"/>
                      <a:pt x="739020" y="555036"/>
                    </a:cubicBezTo>
                    <a:lnTo>
                      <a:pt x="734743" y="563259"/>
                    </a:lnTo>
                    <a:lnTo>
                      <a:pt x="357895" y="785730"/>
                    </a:lnTo>
                    <a:lnTo>
                      <a:pt x="397486" y="690904"/>
                    </a:lnTo>
                    <a:cubicBezTo>
                      <a:pt x="468600" y="537113"/>
                      <a:pt x="555036" y="396235"/>
                      <a:pt x="656792" y="268268"/>
                    </a:cubicBezTo>
                    <a:lnTo>
                      <a:pt x="0" y="268268"/>
                    </a:lnTo>
                    <a:lnTo>
                      <a:pt x="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40" name="文本框 139"/>
              <p:cNvSpPr txBox="1"/>
              <p:nvPr/>
            </p:nvSpPr>
            <p:spPr>
              <a:xfrm>
                <a:off x="3355386" y="5135788"/>
                <a:ext cx="354185" cy="487867"/>
              </a:xfrm>
              <a:custGeom>
                <a:avLst/>
                <a:gdLst/>
                <a:ahLst/>
                <a:cxnLst/>
                <a:rect l="l" t="t" r="r" b="b"/>
                <a:pathLst>
                  <a:path w="354185" h="487867">
                    <a:moveTo>
                      <a:pt x="354185" y="0"/>
                    </a:moveTo>
                    <a:lnTo>
                      <a:pt x="343814" y="35102"/>
                    </a:lnTo>
                    <a:cubicBezTo>
                      <a:pt x="299617" y="204011"/>
                      <a:pt x="277860" y="354933"/>
                      <a:pt x="278546" y="487867"/>
                    </a:cubicBezTo>
                    <a:lnTo>
                      <a:pt x="0" y="487867"/>
                    </a:lnTo>
                    <a:cubicBezTo>
                      <a:pt x="1199" y="435790"/>
                      <a:pt x="4786" y="383455"/>
                      <a:pt x="10760" y="330864"/>
                    </a:cubicBezTo>
                    <a:lnTo>
                      <a:pt x="33122" y="189538"/>
                    </a:lnTo>
                    <a:lnTo>
                      <a:pt x="354185"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55" name="等腰三角形 19"/>
              <p:cNvSpPr/>
              <p:nvPr/>
            </p:nvSpPr>
            <p:spPr>
              <a:xfrm rot="5094066">
                <a:off x="3467698" y="5057009"/>
                <a:ext cx="232010" cy="34780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等腰三角形 19"/>
              <p:cNvSpPr/>
              <p:nvPr/>
            </p:nvSpPr>
            <p:spPr>
              <a:xfrm rot="4134784">
                <a:off x="3412938" y="4527235"/>
                <a:ext cx="293074" cy="49409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等腰三角形 19"/>
              <p:cNvSpPr/>
              <p:nvPr/>
            </p:nvSpPr>
            <p:spPr>
              <a:xfrm rot="1451724" flipH="1">
                <a:off x="3691595" y="4469274"/>
                <a:ext cx="416876" cy="50121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31" name="组合 130"/>
          <p:cNvGrpSpPr/>
          <p:nvPr/>
        </p:nvGrpSpPr>
        <p:grpSpPr>
          <a:xfrm>
            <a:off x="2983374" y="1929138"/>
            <a:ext cx="731276" cy="1241247"/>
            <a:chOff x="3682110" y="1607191"/>
            <a:chExt cx="1104255" cy="1874331"/>
          </a:xfrm>
        </p:grpSpPr>
        <p:sp>
          <p:nvSpPr>
            <p:cNvPr id="23" name="等腰三角形 19"/>
            <p:cNvSpPr/>
            <p:nvPr/>
          </p:nvSpPr>
          <p:spPr>
            <a:xfrm rot="6278879">
              <a:off x="4183251" y="1533621"/>
              <a:ext cx="267026" cy="53039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文本框 228"/>
            <p:cNvSpPr txBox="1"/>
            <p:nvPr/>
          </p:nvSpPr>
          <p:spPr>
            <a:xfrm>
              <a:off x="3716028" y="1724680"/>
              <a:ext cx="780450" cy="474865"/>
            </a:xfrm>
            <a:custGeom>
              <a:avLst/>
              <a:gdLst/>
              <a:ahLst/>
              <a:cxnLst/>
              <a:rect l="l" t="t" r="r" b="b"/>
              <a:pathLst>
                <a:path w="780450" h="474865">
                  <a:moveTo>
                    <a:pt x="500560" y="0"/>
                  </a:moveTo>
                  <a:cubicBezTo>
                    <a:pt x="574908" y="0"/>
                    <a:pt x="641289" y="10022"/>
                    <a:pt x="699705" y="30065"/>
                  </a:cubicBezTo>
                  <a:lnTo>
                    <a:pt x="780450" y="67228"/>
                  </a:lnTo>
                  <a:lnTo>
                    <a:pt x="575045" y="252525"/>
                  </a:lnTo>
                  <a:lnTo>
                    <a:pt x="574950" y="252465"/>
                  </a:lnTo>
                  <a:cubicBezTo>
                    <a:pt x="551053" y="243814"/>
                    <a:pt x="523858" y="239488"/>
                    <a:pt x="493365" y="239488"/>
                  </a:cubicBezTo>
                  <a:cubicBezTo>
                    <a:pt x="433065" y="239488"/>
                    <a:pt x="385099" y="257647"/>
                    <a:pt x="349467" y="293964"/>
                  </a:cubicBezTo>
                  <a:cubicBezTo>
                    <a:pt x="313835" y="330281"/>
                    <a:pt x="293278" y="390581"/>
                    <a:pt x="287796" y="474865"/>
                  </a:cubicBezTo>
                  <a:lnTo>
                    <a:pt x="0" y="446085"/>
                  </a:lnTo>
                  <a:cubicBezTo>
                    <a:pt x="17131" y="287112"/>
                    <a:pt x="70921" y="173021"/>
                    <a:pt x="161372" y="103813"/>
                  </a:cubicBezTo>
                  <a:cubicBezTo>
                    <a:pt x="251822" y="34604"/>
                    <a:pt x="364885" y="0"/>
                    <a:pt x="500560"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28" name="文本框 227"/>
            <p:cNvSpPr txBox="1"/>
            <p:nvPr/>
          </p:nvSpPr>
          <p:spPr>
            <a:xfrm>
              <a:off x="3682110" y="1925016"/>
              <a:ext cx="1012427" cy="1312651"/>
            </a:xfrm>
            <a:custGeom>
              <a:avLst/>
              <a:gdLst/>
              <a:ahLst/>
              <a:cxnLst/>
              <a:rect l="l" t="t" r="r" b="b"/>
              <a:pathLst>
                <a:path w="1012427" h="1312651">
                  <a:moveTo>
                    <a:pt x="949857" y="0"/>
                  </a:moveTo>
                  <a:lnTo>
                    <a:pt x="980564" y="54827"/>
                  </a:lnTo>
                  <a:cubicBezTo>
                    <a:pt x="1001806" y="104677"/>
                    <a:pt x="1012427" y="159410"/>
                    <a:pt x="1012427" y="219025"/>
                  </a:cubicBezTo>
                  <a:cubicBezTo>
                    <a:pt x="1012427" y="286863"/>
                    <a:pt x="1000264" y="351445"/>
                    <a:pt x="975938" y="412774"/>
                  </a:cubicBezTo>
                  <a:cubicBezTo>
                    <a:pt x="951613" y="474102"/>
                    <a:pt x="913068" y="538342"/>
                    <a:pt x="860306" y="605494"/>
                  </a:cubicBezTo>
                  <a:cubicBezTo>
                    <a:pt x="825359" y="650034"/>
                    <a:pt x="762318" y="714103"/>
                    <a:pt x="671183" y="797701"/>
                  </a:cubicBezTo>
                  <a:cubicBezTo>
                    <a:pt x="580047" y="881299"/>
                    <a:pt x="522316" y="936803"/>
                    <a:pt x="497991" y="964212"/>
                  </a:cubicBezTo>
                  <a:cubicBezTo>
                    <a:pt x="473665" y="991621"/>
                    <a:pt x="453965" y="1018345"/>
                    <a:pt x="438890" y="1044384"/>
                  </a:cubicBezTo>
                  <a:lnTo>
                    <a:pt x="652814" y="1044384"/>
                  </a:lnTo>
                  <a:lnTo>
                    <a:pt x="355434" y="1312651"/>
                  </a:lnTo>
                  <a:lnTo>
                    <a:pt x="0" y="1312651"/>
                  </a:lnTo>
                  <a:cubicBezTo>
                    <a:pt x="10964" y="1211237"/>
                    <a:pt x="43855" y="1115134"/>
                    <a:pt x="98673" y="1024341"/>
                  </a:cubicBezTo>
                  <a:cubicBezTo>
                    <a:pt x="153492" y="933548"/>
                    <a:pt x="261758" y="813119"/>
                    <a:pt x="423472" y="663054"/>
                  </a:cubicBezTo>
                  <a:cubicBezTo>
                    <a:pt x="553666" y="541768"/>
                    <a:pt x="633495" y="459540"/>
                    <a:pt x="662960" y="416371"/>
                  </a:cubicBezTo>
                  <a:cubicBezTo>
                    <a:pt x="702703" y="356756"/>
                    <a:pt x="722575" y="297826"/>
                    <a:pt x="722575" y="239582"/>
                  </a:cubicBezTo>
                  <a:lnTo>
                    <a:pt x="717960" y="209195"/>
                  </a:lnTo>
                  <a:lnTo>
                    <a:pt x="949857"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25" name="文本框 224"/>
            <p:cNvSpPr txBox="1"/>
            <p:nvPr/>
          </p:nvSpPr>
          <p:spPr>
            <a:xfrm>
              <a:off x="4320586" y="2969400"/>
              <a:ext cx="373951" cy="268267"/>
            </a:xfrm>
            <a:custGeom>
              <a:avLst/>
              <a:gdLst/>
              <a:ahLst/>
              <a:cxnLst/>
              <a:rect l="l" t="t" r="r" b="b"/>
              <a:pathLst>
                <a:path w="373951" h="268267">
                  <a:moveTo>
                    <a:pt x="297380" y="0"/>
                  </a:moveTo>
                  <a:lnTo>
                    <a:pt x="373951" y="0"/>
                  </a:lnTo>
                  <a:lnTo>
                    <a:pt x="373951" y="268267"/>
                  </a:lnTo>
                  <a:lnTo>
                    <a:pt x="0" y="268267"/>
                  </a:lnTo>
                  <a:lnTo>
                    <a:pt x="297380"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33" name="等腰三角形 19"/>
            <p:cNvSpPr/>
            <p:nvPr/>
          </p:nvSpPr>
          <p:spPr>
            <a:xfrm rot="4697524">
              <a:off x="4353230" y="1963983"/>
              <a:ext cx="160920" cy="294539"/>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4" name="直接连接符 233"/>
            <p:cNvCxnSpPr/>
            <p:nvPr/>
          </p:nvCxnSpPr>
          <p:spPr>
            <a:xfrm flipV="1">
              <a:off x="4557092" y="1761139"/>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35" name="圆角矩形 234"/>
            <p:cNvSpPr/>
            <p:nvPr/>
          </p:nvSpPr>
          <p:spPr>
            <a:xfrm rot="19059670" flipV="1">
              <a:off x="4488162" y="1884311"/>
              <a:ext cx="212122" cy="32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椭圆 235"/>
            <p:cNvSpPr/>
            <p:nvPr/>
          </p:nvSpPr>
          <p:spPr>
            <a:xfrm>
              <a:off x="4509733" y="1831756"/>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7" name="直接连接符 236"/>
            <p:cNvCxnSpPr/>
            <p:nvPr/>
          </p:nvCxnSpPr>
          <p:spPr>
            <a:xfrm flipV="1">
              <a:off x="4393872" y="1900986"/>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38" name="圆角矩形 237"/>
            <p:cNvSpPr/>
            <p:nvPr/>
          </p:nvSpPr>
          <p:spPr>
            <a:xfrm rot="19059670" flipV="1">
              <a:off x="4195569" y="2015658"/>
              <a:ext cx="194188" cy="2124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39" name="直接连接符 238"/>
            <p:cNvCxnSpPr/>
            <p:nvPr/>
          </p:nvCxnSpPr>
          <p:spPr>
            <a:xfrm flipV="1">
              <a:off x="4577470" y="1607191"/>
              <a:ext cx="208895" cy="17670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flipV="1">
              <a:off x="4097013" y="2100189"/>
              <a:ext cx="208895" cy="176703"/>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1" name="等腰三角形 19"/>
            <p:cNvSpPr/>
            <p:nvPr/>
          </p:nvSpPr>
          <p:spPr>
            <a:xfrm rot="4787253">
              <a:off x="4570627" y="2856740"/>
              <a:ext cx="131484" cy="187266"/>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等腰三角形 19"/>
            <p:cNvSpPr/>
            <p:nvPr/>
          </p:nvSpPr>
          <p:spPr>
            <a:xfrm rot="6501313" flipH="1" flipV="1">
              <a:off x="3933519" y="3154446"/>
              <a:ext cx="256118" cy="141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3" name="直接连接符 242"/>
            <p:cNvCxnSpPr/>
            <p:nvPr/>
          </p:nvCxnSpPr>
          <p:spPr>
            <a:xfrm flipV="1">
              <a:off x="4278153" y="2993220"/>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4" name="圆角矩形 243"/>
            <p:cNvSpPr/>
            <p:nvPr/>
          </p:nvSpPr>
          <p:spPr>
            <a:xfrm rot="19059670" flipV="1">
              <a:off x="4227634" y="3121986"/>
              <a:ext cx="212122" cy="3266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圆角矩形 244"/>
            <p:cNvSpPr/>
            <p:nvPr/>
          </p:nvSpPr>
          <p:spPr>
            <a:xfrm rot="19059670" flipV="1">
              <a:off x="4294768" y="2799620"/>
              <a:ext cx="425967" cy="2124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椭圆 245"/>
            <p:cNvSpPr/>
            <p:nvPr/>
          </p:nvSpPr>
          <p:spPr>
            <a:xfrm>
              <a:off x="4435271" y="3007447"/>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圆角矩形 246"/>
            <p:cNvSpPr/>
            <p:nvPr/>
          </p:nvSpPr>
          <p:spPr>
            <a:xfrm rot="19059670" flipV="1">
              <a:off x="3804614" y="3328149"/>
              <a:ext cx="425967" cy="21248"/>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8" name="直接连接符 247"/>
            <p:cNvCxnSpPr/>
            <p:nvPr/>
          </p:nvCxnSpPr>
          <p:spPr>
            <a:xfrm flipV="1">
              <a:off x="4173193" y="3226502"/>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9" name="圆角矩形 248"/>
            <p:cNvSpPr/>
            <p:nvPr/>
          </p:nvSpPr>
          <p:spPr>
            <a:xfrm rot="19059670" flipV="1">
              <a:off x="4104263" y="3349673"/>
              <a:ext cx="212122" cy="3266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椭圆 249"/>
            <p:cNvSpPr/>
            <p:nvPr/>
          </p:nvSpPr>
          <p:spPr>
            <a:xfrm>
              <a:off x="4125835" y="3297118"/>
              <a:ext cx="43359" cy="433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1" name="直接连接符 250"/>
            <p:cNvCxnSpPr/>
            <p:nvPr/>
          </p:nvCxnSpPr>
          <p:spPr>
            <a:xfrm flipV="1">
              <a:off x="4009973" y="3366348"/>
              <a:ext cx="123120" cy="11517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3" name="组合 132"/>
          <p:cNvGrpSpPr/>
          <p:nvPr/>
        </p:nvGrpSpPr>
        <p:grpSpPr>
          <a:xfrm>
            <a:off x="7846979" y="4144851"/>
            <a:ext cx="1033733" cy="1234220"/>
            <a:chOff x="7846979" y="4144851"/>
            <a:chExt cx="1033733" cy="1234220"/>
          </a:xfrm>
        </p:grpSpPr>
        <p:grpSp>
          <p:nvGrpSpPr>
            <p:cNvPr id="126" name="组合 125"/>
            <p:cNvGrpSpPr/>
            <p:nvPr/>
          </p:nvGrpSpPr>
          <p:grpSpPr>
            <a:xfrm>
              <a:off x="7846979" y="4144851"/>
              <a:ext cx="1033733" cy="1234220"/>
              <a:chOff x="7563495" y="3678165"/>
              <a:chExt cx="1545460" cy="1845194"/>
            </a:xfrm>
          </p:grpSpPr>
          <p:sp>
            <p:nvSpPr>
              <p:cNvPr id="177" name="文本框 176"/>
              <p:cNvSpPr txBox="1"/>
              <p:nvPr/>
            </p:nvSpPr>
            <p:spPr>
              <a:xfrm>
                <a:off x="7563495" y="3983648"/>
                <a:ext cx="1006259" cy="1539711"/>
              </a:xfrm>
              <a:custGeom>
                <a:avLst/>
                <a:gdLst/>
                <a:ahLst/>
                <a:cxnLst/>
                <a:rect l="l" t="t" r="r" b="b"/>
                <a:pathLst>
                  <a:path w="1006259" h="1539711">
                    <a:moveTo>
                      <a:pt x="483087" y="0"/>
                    </a:moveTo>
                    <a:cubicBezTo>
                      <a:pt x="559490" y="0"/>
                      <a:pt x="629041" y="14776"/>
                      <a:pt x="691739" y="44326"/>
                    </a:cubicBezTo>
                    <a:lnTo>
                      <a:pt x="729425" y="67812"/>
                    </a:lnTo>
                    <a:lnTo>
                      <a:pt x="518250" y="247182"/>
                    </a:lnTo>
                    <a:lnTo>
                      <a:pt x="510614" y="244306"/>
                    </a:lnTo>
                    <a:cubicBezTo>
                      <a:pt x="497402" y="241094"/>
                      <a:pt x="483772" y="239488"/>
                      <a:pt x="469725" y="239488"/>
                    </a:cubicBezTo>
                    <a:cubicBezTo>
                      <a:pt x="416277" y="239488"/>
                      <a:pt x="371908" y="260559"/>
                      <a:pt x="336619" y="302701"/>
                    </a:cubicBezTo>
                    <a:cubicBezTo>
                      <a:pt x="301330" y="344842"/>
                      <a:pt x="283685" y="413879"/>
                      <a:pt x="283685" y="509811"/>
                    </a:cubicBezTo>
                    <a:cubicBezTo>
                      <a:pt x="283685" y="607114"/>
                      <a:pt x="302872" y="678549"/>
                      <a:pt x="341244" y="724117"/>
                    </a:cubicBezTo>
                    <a:cubicBezTo>
                      <a:pt x="379617" y="769684"/>
                      <a:pt x="427583" y="792468"/>
                      <a:pt x="485143" y="792468"/>
                    </a:cubicBezTo>
                    <a:cubicBezTo>
                      <a:pt x="540646" y="792468"/>
                      <a:pt x="587413" y="770541"/>
                      <a:pt x="625443" y="726686"/>
                    </a:cubicBezTo>
                    <a:cubicBezTo>
                      <a:pt x="663474" y="682832"/>
                      <a:pt x="682489" y="618420"/>
                      <a:pt x="682489" y="533452"/>
                    </a:cubicBezTo>
                    <a:lnTo>
                      <a:pt x="678512" y="468103"/>
                    </a:lnTo>
                    <a:lnTo>
                      <a:pt x="915295" y="266983"/>
                    </a:lnTo>
                    <a:lnTo>
                      <a:pt x="923582" y="280249"/>
                    </a:lnTo>
                    <a:cubicBezTo>
                      <a:pt x="978700" y="397488"/>
                      <a:pt x="1006259" y="557606"/>
                      <a:pt x="1006259" y="760605"/>
                    </a:cubicBezTo>
                    <a:cubicBezTo>
                      <a:pt x="1006259" y="1036067"/>
                      <a:pt x="955210" y="1234784"/>
                      <a:pt x="853111" y="1356755"/>
                    </a:cubicBezTo>
                    <a:cubicBezTo>
                      <a:pt x="751012" y="1478726"/>
                      <a:pt x="618077" y="1539711"/>
                      <a:pt x="454307" y="1539711"/>
                    </a:cubicBezTo>
                    <a:cubicBezTo>
                      <a:pt x="336448" y="1539711"/>
                      <a:pt x="241201" y="1508362"/>
                      <a:pt x="168567" y="1445663"/>
                    </a:cubicBezTo>
                    <a:cubicBezTo>
                      <a:pt x="95932" y="1382965"/>
                      <a:pt x="49337" y="1289260"/>
                      <a:pt x="28780" y="1164548"/>
                    </a:cubicBezTo>
                    <a:lnTo>
                      <a:pt x="308353" y="1133713"/>
                    </a:lnTo>
                    <a:cubicBezTo>
                      <a:pt x="315206" y="1190587"/>
                      <a:pt x="333022" y="1232728"/>
                      <a:pt x="361801" y="1260138"/>
                    </a:cubicBezTo>
                    <a:cubicBezTo>
                      <a:pt x="390581" y="1287547"/>
                      <a:pt x="428611" y="1301251"/>
                      <a:pt x="475892" y="1301251"/>
                    </a:cubicBezTo>
                    <a:cubicBezTo>
                      <a:pt x="535507" y="1301251"/>
                      <a:pt x="586214" y="1273842"/>
                      <a:pt x="628013" y="1219024"/>
                    </a:cubicBezTo>
                    <a:cubicBezTo>
                      <a:pt x="669812" y="1164205"/>
                      <a:pt x="696536" y="1050457"/>
                      <a:pt x="708185" y="877779"/>
                    </a:cubicBezTo>
                    <a:cubicBezTo>
                      <a:pt x="635550" y="962063"/>
                      <a:pt x="544758" y="1004204"/>
                      <a:pt x="435806" y="1004204"/>
                    </a:cubicBezTo>
                    <a:cubicBezTo>
                      <a:pt x="317261" y="1004204"/>
                      <a:pt x="214991" y="958465"/>
                      <a:pt x="128995" y="866987"/>
                    </a:cubicBezTo>
                    <a:cubicBezTo>
                      <a:pt x="42998" y="775509"/>
                      <a:pt x="0" y="656450"/>
                      <a:pt x="0" y="509811"/>
                    </a:cubicBezTo>
                    <a:cubicBezTo>
                      <a:pt x="0" y="357005"/>
                      <a:pt x="45397" y="233835"/>
                      <a:pt x="136189" y="140301"/>
                    </a:cubicBezTo>
                    <a:cubicBezTo>
                      <a:pt x="226982" y="46767"/>
                      <a:pt x="342615" y="0"/>
                      <a:pt x="48308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81" name="圆角矩形 180"/>
              <p:cNvSpPr/>
              <p:nvPr/>
            </p:nvSpPr>
            <p:spPr>
              <a:xfrm rot="19589315" flipV="1">
                <a:off x="8317627" y="3901972"/>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圆角矩形 181"/>
              <p:cNvSpPr/>
              <p:nvPr/>
            </p:nvSpPr>
            <p:spPr>
              <a:xfrm rot="19589315" flipV="1">
                <a:off x="8164882" y="4174548"/>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圆角矩形 182"/>
              <p:cNvSpPr/>
              <p:nvPr/>
            </p:nvSpPr>
            <p:spPr>
              <a:xfrm rot="19589315" flipV="1">
                <a:off x="8667675" y="3820426"/>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圆角矩形 183"/>
              <p:cNvSpPr/>
              <p:nvPr/>
            </p:nvSpPr>
            <p:spPr>
              <a:xfrm rot="19279765" flipV="1">
                <a:off x="7993940" y="4385617"/>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5" name="直接连接符 184"/>
              <p:cNvCxnSpPr/>
              <p:nvPr/>
            </p:nvCxnSpPr>
            <p:spPr>
              <a:xfrm flipV="1">
                <a:off x="8716039" y="3973587"/>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8004177" y="4479435"/>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87" name="圆角矩形 186"/>
              <p:cNvSpPr/>
              <p:nvPr/>
            </p:nvSpPr>
            <p:spPr>
              <a:xfrm rot="19279765" flipV="1">
                <a:off x="8629052" y="4011349"/>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椭圆 187"/>
              <p:cNvSpPr/>
              <p:nvPr/>
            </p:nvSpPr>
            <p:spPr>
              <a:xfrm rot="820306">
                <a:off x="8891952" y="399172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椭圆 188"/>
              <p:cNvSpPr/>
              <p:nvPr/>
            </p:nvSpPr>
            <p:spPr>
              <a:xfrm rot="820306">
                <a:off x="8222898" y="4143212"/>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椭圆 189"/>
              <p:cNvSpPr/>
              <p:nvPr/>
            </p:nvSpPr>
            <p:spPr>
              <a:xfrm rot="820306">
                <a:off x="8756089" y="367816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2" name="等腰三角形 19"/>
            <p:cNvSpPr/>
            <p:nvPr/>
          </p:nvSpPr>
          <p:spPr>
            <a:xfrm rot="866655" flipH="1">
              <a:off x="8218259" y="4294669"/>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等腰三角形 19"/>
            <p:cNvSpPr/>
            <p:nvPr/>
          </p:nvSpPr>
          <p:spPr>
            <a:xfrm rot="2150812" flipH="1">
              <a:off x="8259954" y="4577264"/>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2" name="组合 131"/>
          <p:cNvGrpSpPr/>
          <p:nvPr/>
        </p:nvGrpSpPr>
        <p:grpSpPr>
          <a:xfrm>
            <a:off x="9991445" y="4359003"/>
            <a:ext cx="1608914" cy="1029200"/>
            <a:chOff x="9991445" y="4359003"/>
            <a:chExt cx="1608914" cy="1029200"/>
          </a:xfrm>
        </p:grpSpPr>
        <p:grpSp>
          <p:nvGrpSpPr>
            <p:cNvPr id="125" name="组合 124"/>
            <p:cNvGrpSpPr/>
            <p:nvPr/>
          </p:nvGrpSpPr>
          <p:grpSpPr>
            <a:xfrm>
              <a:off x="9991445" y="4359003"/>
              <a:ext cx="1608914" cy="1029200"/>
              <a:chOff x="9405409" y="3977052"/>
              <a:chExt cx="2405372" cy="1538683"/>
            </a:xfrm>
          </p:grpSpPr>
          <p:sp>
            <p:nvSpPr>
              <p:cNvPr id="198" name="文本框 197"/>
              <p:cNvSpPr txBox="1"/>
              <p:nvPr/>
            </p:nvSpPr>
            <p:spPr>
              <a:xfrm>
                <a:off x="9427194" y="3977052"/>
                <a:ext cx="661931" cy="737119"/>
              </a:xfrm>
              <a:custGeom>
                <a:avLst/>
                <a:gdLst/>
                <a:ahLst/>
                <a:cxnLst/>
                <a:rect l="l" t="t" r="r" b="b"/>
                <a:pathLst>
                  <a:path w="661931" h="737119">
                    <a:moveTo>
                      <a:pt x="427583" y="0"/>
                    </a:moveTo>
                    <a:lnTo>
                      <a:pt x="661931" y="0"/>
                    </a:lnTo>
                    <a:lnTo>
                      <a:pt x="661931" y="497012"/>
                    </a:lnTo>
                    <a:lnTo>
                      <a:pt x="373107" y="737119"/>
                    </a:lnTo>
                    <a:lnTo>
                      <a:pt x="373107" y="424500"/>
                    </a:lnTo>
                    <a:cubicBezTo>
                      <a:pt x="267582" y="523173"/>
                      <a:pt x="143213" y="596150"/>
                      <a:pt x="0" y="643431"/>
                    </a:cubicBezTo>
                    <a:lnTo>
                      <a:pt x="0" y="381331"/>
                    </a:lnTo>
                    <a:cubicBezTo>
                      <a:pt x="75375" y="356662"/>
                      <a:pt x="157260" y="309896"/>
                      <a:pt x="245655" y="241030"/>
                    </a:cubicBezTo>
                    <a:cubicBezTo>
                      <a:pt x="334049" y="172164"/>
                      <a:pt x="394692" y="91821"/>
                      <a:pt x="42758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97" name="文本框 196"/>
              <p:cNvSpPr txBox="1"/>
              <p:nvPr/>
            </p:nvSpPr>
            <p:spPr>
              <a:xfrm>
                <a:off x="10520652" y="3977052"/>
                <a:ext cx="978508" cy="1538683"/>
              </a:xfrm>
              <a:custGeom>
                <a:avLst/>
                <a:gdLst/>
                <a:ahLst/>
                <a:cxnLst/>
                <a:rect l="l" t="t" r="r" b="b"/>
                <a:pathLst>
                  <a:path w="978508" h="1538683">
                    <a:moveTo>
                      <a:pt x="489254" y="0"/>
                    </a:moveTo>
                    <a:cubicBezTo>
                      <a:pt x="635207" y="0"/>
                      <a:pt x="749298" y="52078"/>
                      <a:pt x="831526" y="156233"/>
                    </a:cubicBezTo>
                    <a:cubicBezTo>
                      <a:pt x="856023" y="187068"/>
                      <a:pt x="877458" y="222979"/>
                      <a:pt x="895831" y="263964"/>
                    </a:cubicBezTo>
                    <a:lnTo>
                      <a:pt x="899948" y="274604"/>
                    </a:lnTo>
                    <a:lnTo>
                      <a:pt x="662009" y="472410"/>
                    </a:lnTo>
                    <a:lnTo>
                      <a:pt x="661289" y="465454"/>
                    </a:lnTo>
                    <a:cubicBezTo>
                      <a:pt x="657948" y="442006"/>
                      <a:pt x="654051" y="422016"/>
                      <a:pt x="649597" y="405485"/>
                    </a:cubicBezTo>
                    <a:cubicBezTo>
                      <a:pt x="631781" y="339360"/>
                      <a:pt x="609340" y="295163"/>
                      <a:pt x="582273" y="272893"/>
                    </a:cubicBezTo>
                    <a:cubicBezTo>
                      <a:pt x="555207" y="250623"/>
                      <a:pt x="524200" y="239488"/>
                      <a:pt x="489254" y="239488"/>
                    </a:cubicBezTo>
                    <a:cubicBezTo>
                      <a:pt x="454307" y="239488"/>
                      <a:pt x="423129" y="250623"/>
                      <a:pt x="395720" y="272893"/>
                    </a:cubicBezTo>
                    <a:cubicBezTo>
                      <a:pt x="368310" y="295163"/>
                      <a:pt x="347068" y="335078"/>
                      <a:pt x="331993" y="392637"/>
                    </a:cubicBezTo>
                    <a:cubicBezTo>
                      <a:pt x="312122" y="467327"/>
                      <a:pt x="302186" y="593067"/>
                      <a:pt x="302186" y="769856"/>
                    </a:cubicBezTo>
                    <a:cubicBezTo>
                      <a:pt x="302186" y="946645"/>
                      <a:pt x="311094" y="1068102"/>
                      <a:pt x="328910" y="1134227"/>
                    </a:cubicBezTo>
                    <a:cubicBezTo>
                      <a:pt x="346726" y="1200351"/>
                      <a:pt x="369167" y="1244377"/>
                      <a:pt x="396234" y="1266305"/>
                    </a:cubicBezTo>
                    <a:cubicBezTo>
                      <a:pt x="423300" y="1288232"/>
                      <a:pt x="454307" y="1299196"/>
                      <a:pt x="489254" y="1299196"/>
                    </a:cubicBezTo>
                    <a:cubicBezTo>
                      <a:pt x="524200" y="1299196"/>
                      <a:pt x="555378" y="1288061"/>
                      <a:pt x="582787" y="1265791"/>
                    </a:cubicBezTo>
                    <a:cubicBezTo>
                      <a:pt x="610197" y="1243521"/>
                      <a:pt x="631439" y="1203606"/>
                      <a:pt x="646514" y="1146047"/>
                    </a:cubicBezTo>
                    <a:cubicBezTo>
                      <a:pt x="661417" y="1090543"/>
                      <a:pt x="670732" y="1006132"/>
                      <a:pt x="674458" y="892812"/>
                    </a:cubicBezTo>
                    <a:lnTo>
                      <a:pt x="675569" y="819480"/>
                    </a:lnTo>
                    <a:lnTo>
                      <a:pt x="969627" y="575020"/>
                    </a:lnTo>
                    <a:lnTo>
                      <a:pt x="976211" y="666509"/>
                    </a:lnTo>
                    <a:cubicBezTo>
                      <a:pt x="977742" y="699690"/>
                      <a:pt x="978508" y="734139"/>
                      <a:pt x="978508" y="769856"/>
                    </a:cubicBezTo>
                    <a:cubicBezTo>
                      <a:pt x="978508" y="1054911"/>
                      <a:pt x="929171" y="1259795"/>
                      <a:pt x="830498" y="1384507"/>
                    </a:cubicBezTo>
                    <a:cubicBezTo>
                      <a:pt x="748956" y="1487291"/>
                      <a:pt x="635207" y="1538683"/>
                      <a:pt x="489254" y="1538683"/>
                    </a:cubicBezTo>
                    <a:cubicBezTo>
                      <a:pt x="342614" y="1538683"/>
                      <a:pt x="224412" y="1482323"/>
                      <a:pt x="134647" y="1369603"/>
                    </a:cubicBezTo>
                    <a:cubicBezTo>
                      <a:pt x="44882" y="1256883"/>
                      <a:pt x="0" y="1055939"/>
                      <a:pt x="0" y="766772"/>
                    </a:cubicBezTo>
                    <a:cubicBezTo>
                      <a:pt x="0" y="483087"/>
                      <a:pt x="49336" y="278889"/>
                      <a:pt x="148009" y="154177"/>
                    </a:cubicBezTo>
                    <a:cubicBezTo>
                      <a:pt x="229552" y="51393"/>
                      <a:pt x="343300" y="0"/>
                      <a:pt x="48925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192" name="文本框 191"/>
              <p:cNvSpPr txBox="1"/>
              <p:nvPr/>
            </p:nvSpPr>
            <p:spPr>
              <a:xfrm>
                <a:off x="9800300" y="4832404"/>
                <a:ext cx="288824" cy="657634"/>
              </a:xfrm>
              <a:custGeom>
                <a:avLst/>
                <a:gdLst/>
                <a:ahLst/>
                <a:cxnLst/>
                <a:rect l="l" t="t" r="r" b="b"/>
                <a:pathLst>
                  <a:path w="288824" h="657634">
                    <a:moveTo>
                      <a:pt x="288824" y="0"/>
                    </a:moveTo>
                    <a:lnTo>
                      <a:pt x="288824" y="657634"/>
                    </a:lnTo>
                    <a:lnTo>
                      <a:pt x="0" y="657634"/>
                    </a:lnTo>
                    <a:lnTo>
                      <a:pt x="0" y="240109"/>
                    </a:lnTo>
                    <a:lnTo>
                      <a:pt x="288824" y="0"/>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GB" sz="16600" b="1" dirty="0">
                  <a:solidFill>
                    <a:schemeClr val="accent1"/>
                  </a:solidFill>
                </a:endParaRPr>
              </a:p>
            </p:txBody>
          </p:sp>
          <p:sp>
            <p:nvSpPr>
              <p:cNvPr id="202" name="圆角矩形 201"/>
              <p:cNvSpPr/>
              <p:nvPr/>
            </p:nvSpPr>
            <p:spPr>
              <a:xfrm rot="19589315" flipV="1">
                <a:off x="9729096" y="4653388"/>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圆角矩形 202"/>
              <p:cNvSpPr/>
              <p:nvPr/>
            </p:nvSpPr>
            <p:spPr>
              <a:xfrm rot="19589315" flipV="1">
                <a:off x="9576351" y="4925964"/>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圆角矩形 203"/>
              <p:cNvSpPr/>
              <p:nvPr/>
            </p:nvSpPr>
            <p:spPr>
              <a:xfrm rot="19589315" flipV="1">
                <a:off x="10079144" y="4571842"/>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圆角矩形 204"/>
              <p:cNvSpPr/>
              <p:nvPr/>
            </p:nvSpPr>
            <p:spPr>
              <a:xfrm rot="19279765" flipV="1">
                <a:off x="9405409" y="5137033"/>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6" name="直接连接符 205"/>
              <p:cNvCxnSpPr/>
              <p:nvPr/>
            </p:nvCxnSpPr>
            <p:spPr>
              <a:xfrm flipV="1">
                <a:off x="10127508" y="4725003"/>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V="1">
                <a:off x="9415646" y="5230851"/>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08" name="圆角矩形 207"/>
              <p:cNvSpPr/>
              <p:nvPr/>
            </p:nvSpPr>
            <p:spPr>
              <a:xfrm rot="19279765" flipV="1">
                <a:off x="10040521" y="4762765"/>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椭圆 208"/>
              <p:cNvSpPr/>
              <p:nvPr/>
            </p:nvSpPr>
            <p:spPr>
              <a:xfrm rot="820306">
                <a:off x="10303421" y="474314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椭圆 209"/>
              <p:cNvSpPr/>
              <p:nvPr/>
            </p:nvSpPr>
            <p:spPr>
              <a:xfrm rot="820306">
                <a:off x="9634367" y="489462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椭圆 210"/>
              <p:cNvSpPr/>
              <p:nvPr/>
            </p:nvSpPr>
            <p:spPr>
              <a:xfrm rot="820306">
                <a:off x="10167558" y="4429581"/>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圆角矩形 211"/>
              <p:cNvSpPr/>
              <p:nvPr/>
            </p:nvSpPr>
            <p:spPr>
              <a:xfrm rot="19589315" flipV="1">
                <a:off x="11057760" y="4442495"/>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圆角矩形 212"/>
              <p:cNvSpPr/>
              <p:nvPr/>
            </p:nvSpPr>
            <p:spPr>
              <a:xfrm rot="19589315" flipV="1">
                <a:off x="10905015" y="4715071"/>
                <a:ext cx="402973" cy="45719"/>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圆角矩形 213"/>
              <p:cNvSpPr/>
              <p:nvPr/>
            </p:nvSpPr>
            <p:spPr>
              <a:xfrm rot="19589315" flipV="1">
                <a:off x="11407808" y="4360949"/>
                <a:ext cx="402973" cy="4571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圆角矩形 214"/>
              <p:cNvSpPr/>
              <p:nvPr/>
            </p:nvSpPr>
            <p:spPr>
              <a:xfrm rot="19279765" flipV="1">
                <a:off x="10734073" y="4926140"/>
                <a:ext cx="131407" cy="9954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6" name="直接连接符 215"/>
              <p:cNvCxnSpPr/>
              <p:nvPr/>
            </p:nvCxnSpPr>
            <p:spPr>
              <a:xfrm flipV="1">
                <a:off x="10852470" y="4344710"/>
                <a:ext cx="392916" cy="24167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10744310" y="5019958"/>
                <a:ext cx="221383" cy="161134"/>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18" name="圆角矩形 217"/>
              <p:cNvSpPr/>
              <p:nvPr/>
            </p:nvSpPr>
            <p:spPr>
              <a:xfrm rot="19279765" flipV="1">
                <a:off x="11318232" y="4502559"/>
                <a:ext cx="131407" cy="99542"/>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椭圆 218"/>
              <p:cNvSpPr/>
              <p:nvPr/>
            </p:nvSpPr>
            <p:spPr>
              <a:xfrm rot="820306">
                <a:off x="11632085" y="453224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椭圆 219"/>
              <p:cNvSpPr/>
              <p:nvPr/>
            </p:nvSpPr>
            <p:spPr>
              <a:xfrm rot="820306">
                <a:off x="10963031" y="4683735"/>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椭圆 220"/>
              <p:cNvSpPr/>
              <p:nvPr/>
            </p:nvSpPr>
            <p:spPr>
              <a:xfrm rot="820306">
                <a:off x="11496222" y="4218688"/>
                <a:ext cx="42126" cy="4212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54" name="等腰三角形 19"/>
            <p:cNvSpPr/>
            <p:nvPr/>
          </p:nvSpPr>
          <p:spPr>
            <a:xfrm rot="2539626" flipH="1">
              <a:off x="10231612" y="4991219"/>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等腰三角形 19"/>
            <p:cNvSpPr/>
            <p:nvPr/>
          </p:nvSpPr>
          <p:spPr>
            <a:xfrm rot="2264258" flipH="1">
              <a:off x="11163357" y="4812143"/>
              <a:ext cx="153615" cy="249031"/>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等腰三角形 19"/>
            <p:cNvSpPr/>
            <p:nvPr/>
          </p:nvSpPr>
          <p:spPr>
            <a:xfrm rot="866655" flipH="1">
              <a:off x="10388007" y="4538201"/>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等腰三角形 19"/>
            <p:cNvSpPr/>
            <p:nvPr/>
          </p:nvSpPr>
          <p:spPr>
            <a:xfrm rot="866655" flipH="1">
              <a:off x="11242533" y="4423509"/>
              <a:ext cx="181991" cy="253172"/>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0" name="标题 19"/>
          <p:cNvSpPr>
            <a:spLocks noGrp="1"/>
          </p:cNvSpPr>
          <p:nvPr>
            <p:ph type="title"/>
          </p:nvPr>
        </p:nvSpPr>
        <p:spPr>
          <a:xfrm>
            <a:off x="729169" y="607457"/>
            <a:ext cx="8629650" cy="399004"/>
          </a:xfrm>
        </p:spPr>
        <p:txBody>
          <a:bodyPr/>
          <a:lstStyle/>
          <a:p>
            <a:r>
              <a:rPr lang="zh-CN" altLang="en-US" dirty="0"/>
              <a:t>部分数字标识</a:t>
            </a:r>
            <a:endParaRPr lang="en-GB" dirty="0"/>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4053" y="3576163"/>
            <a:ext cx="2737341" cy="3078747"/>
          </a:xfrm>
          <a:prstGeom prst="rect">
            <a:avLst/>
          </a:prstGeom>
        </p:spPr>
      </p:pic>
      <p:pic>
        <p:nvPicPr>
          <p:cNvPr id="19" name="图片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22" y="3576163"/>
            <a:ext cx="2737341" cy="3078747"/>
          </a:xfrm>
          <a:prstGeom prst="rect">
            <a:avLst/>
          </a:prstGeom>
        </p:spPr>
      </p:pic>
    </p:spTree>
    <p:extLst>
      <p:ext uri="{BB962C8B-B14F-4D97-AF65-F5344CB8AC3E}">
        <p14:creationId xmlns:p14="http://schemas.microsoft.com/office/powerpoint/2010/main" val="2154322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p:txBody>
          <a:bodyPr/>
          <a:lstStyle/>
          <a:p>
            <a:r>
              <a:rPr lang="zh-CN" altLang="en-US"/>
              <a:t>浙江传媒学院幻灯片模板</a:t>
            </a:r>
            <a:endParaRPr lang="en-GB" dirty="0"/>
          </a:p>
        </p:txBody>
      </p:sp>
      <p:sp>
        <p:nvSpPr>
          <p:cNvPr id="8" name="文本占位符 7"/>
          <p:cNvSpPr>
            <a:spLocks noGrp="1"/>
          </p:cNvSpPr>
          <p:nvPr>
            <p:ph type="body" sz="quarter" idx="10"/>
          </p:nvPr>
        </p:nvSpPr>
        <p:spPr/>
        <p:txBody>
          <a:bodyPr/>
          <a:lstStyle/>
          <a:p>
            <a:r>
              <a:rPr lang="en-GB"/>
              <a:t>COMMUNICATION UNIVERSITY OF ZHEJIANG</a:t>
            </a:r>
            <a:endParaRPr lang="en-GB" dirty="0"/>
          </a:p>
        </p:txBody>
      </p:sp>
      <p:sp>
        <p:nvSpPr>
          <p:cNvPr id="9" name="文本框 8"/>
          <p:cNvSpPr txBox="1"/>
          <p:nvPr/>
        </p:nvSpPr>
        <p:spPr>
          <a:xfrm>
            <a:off x="660400" y="4931331"/>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
        <p:nvSpPr>
          <p:cNvPr id="10" name="圆角矩形 9"/>
          <p:cNvSpPr/>
          <p:nvPr/>
        </p:nvSpPr>
        <p:spPr>
          <a:xfrm>
            <a:off x="660400" y="4770698"/>
            <a:ext cx="4150495" cy="38151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文本框 10"/>
          <p:cNvSpPr txBox="1"/>
          <p:nvPr/>
        </p:nvSpPr>
        <p:spPr>
          <a:xfrm>
            <a:off x="660400" y="4782882"/>
            <a:ext cx="4150495" cy="369332"/>
          </a:xfrm>
          <a:prstGeom prst="rect">
            <a:avLst/>
          </a:prstGeom>
          <a:noFill/>
        </p:spPr>
        <p:txBody>
          <a:bodyPr wrap="none" rtlCol="0">
            <a:spAutoFit/>
          </a:bodyPr>
          <a:lstStyle/>
          <a:p>
            <a:r>
              <a:rPr lang="zh-CN" altLang="en-US" spc="600" dirty="0">
                <a:solidFill>
                  <a:schemeClr val="bg1"/>
                </a:solidFill>
              </a:rPr>
              <a:t>江陵制作</a:t>
            </a:r>
            <a:r>
              <a:rPr lang="en-US" altLang="zh-CN" spc="600" dirty="0">
                <a:solidFill>
                  <a:schemeClr val="bg1"/>
                </a:solidFill>
              </a:rPr>
              <a:t>|</a:t>
            </a:r>
            <a:r>
              <a:rPr lang="zh-CN" altLang="en-US" spc="600" dirty="0">
                <a:solidFill>
                  <a:schemeClr val="bg1"/>
                </a:solidFill>
              </a:rPr>
              <a:t>伟崇指导</a:t>
            </a:r>
            <a:r>
              <a:rPr lang="en-US" altLang="zh-CN" spc="600" dirty="0">
                <a:solidFill>
                  <a:schemeClr val="bg1"/>
                </a:solidFill>
              </a:rPr>
              <a:t>|</a:t>
            </a:r>
            <a:r>
              <a:rPr lang="zh-CN" altLang="en-US" spc="600" dirty="0">
                <a:solidFill>
                  <a:schemeClr val="bg1"/>
                </a:solidFill>
              </a:rPr>
              <a:t>宇枫助教</a:t>
            </a:r>
            <a:endParaRPr lang="en-GB" spc="600" dirty="0">
              <a:solidFill>
                <a:schemeClr val="bg1"/>
              </a:solidFill>
            </a:endParaRPr>
          </a:p>
        </p:txBody>
      </p:sp>
    </p:spTree>
    <p:extLst>
      <p:ext uri="{BB962C8B-B14F-4D97-AF65-F5344CB8AC3E}">
        <p14:creationId xmlns:p14="http://schemas.microsoft.com/office/powerpoint/2010/main" val="6677957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8700" y="1857586"/>
            <a:ext cx="2446802" cy="1679364"/>
          </a:xfrm>
          <a:prstGeom prst="rect">
            <a:avLst/>
          </a:prstGeom>
        </p:spPr>
      </p:pic>
      <p:pic>
        <p:nvPicPr>
          <p:cNvPr id="3" name="图片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80372" y="1857586"/>
            <a:ext cx="2408874" cy="1679364"/>
          </a:xfrm>
          <a:prstGeom prst="rect">
            <a:avLst/>
          </a:prstGeom>
        </p:spPr>
      </p:pic>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94116" y="1857586"/>
            <a:ext cx="2482599" cy="1679364"/>
          </a:xfrm>
          <a:prstGeom prst="rect">
            <a:avLst/>
          </a:prstGeom>
        </p:spPr>
      </p:pic>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42161" y="3754202"/>
            <a:ext cx="2433341" cy="1655066"/>
          </a:xfrm>
          <a:prstGeom prst="rect">
            <a:avLst/>
          </a:prstGeom>
        </p:spPr>
      </p:pic>
      <p:pic>
        <p:nvPicPr>
          <p:cNvPr id="12" name="图片 1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681585" y="1857586"/>
            <a:ext cx="2443902" cy="1681337"/>
          </a:xfrm>
          <a:prstGeom prst="rect">
            <a:avLst/>
          </a:prstGeom>
        </p:spPr>
      </p:pic>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59678" y="3754202"/>
            <a:ext cx="2496338" cy="1655066"/>
          </a:xfrm>
          <a:prstGeom prst="rect">
            <a:avLst/>
          </a:prstGeom>
        </p:spPr>
      </p:pic>
      <p:pic>
        <p:nvPicPr>
          <p:cNvPr id="15" name="图片 1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140192" y="3754202"/>
            <a:ext cx="2457450" cy="1655066"/>
          </a:xfrm>
          <a:prstGeom prst="rect">
            <a:avLst/>
          </a:prstGeom>
        </p:spPr>
      </p:pic>
      <p:pic>
        <p:nvPicPr>
          <p:cNvPr id="16" name="图片 15"/>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681585" y="3754202"/>
            <a:ext cx="2457236" cy="1655066"/>
          </a:xfrm>
          <a:prstGeom prst="rect">
            <a:avLst/>
          </a:prstGeom>
        </p:spPr>
      </p:pic>
      <p:sp>
        <p:nvSpPr>
          <p:cNvPr id="18" name="文本框 17"/>
          <p:cNvSpPr txBox="1"/>
          <p:nvPr/>
        </p:nvSpPr>
        <p:spPr>
          <a:xfrm>
            <a:off x="4001607" y="5866368"/>
            <a:ext cx="4108817" cy="369332"/>
          </a:xfrm>
          <a:prstGeom prst="rect">
            <a:avLst/>
          </a:prstGeom>
          <a:noFill/>
        </p:spPr>
        <p:txBody>
          <a:bodyPr wrap="none" rtlCol="0">
            <a:spAutoFit/>
          </a:bodyPr>
          <a:lstStyle/>
          <a:p>
            <a:r>
              <a:rPr lang="zh-CN" altLang="en-US" dirty="0"/>
              <a:t>图片来源：浙传全媒体中心桐乡摄影部</a:t>
            </a:r>
            <a:endParaRPr lang="en-GB" dirty="0"/>
          </a:p>
        </p:txBody>
      </p:sp>
      <p:sp>
        <p:nvSpPr>
          <p:cNvPr id="6" name="标题 5"/>
          <p:cNvSpPr>
            <a:spLocks noGrp="1"/>
          </p:cNvSpPr>
          <p:nvPr>
            <p:ph type="title"/>
          </p:nvPr>
        </p:nvSpPr>
        <p:spPr>
          <a:xfrm>
            <a:off x="666750" y="587141"/>
            <a:ext cx="8629650" cy="428814"/>
          </a:xfrm>
        </p:spPr>
        <p:txBody>
          <a:bodyPr/>
          <a:lstStyle/>
          <a:p>
            <a:r>
              <a:rPr lang="zh-CN" altLang="en-US" dirty="0"/>
              <a:t>部分图片</a:t>
            </a:r>
            <a:endParaRPr lang="en-GB" dirty="0"/>
          </a:p>
        </p:txBody>
      </p:sp>
    </p:spTree>
    <p:extLst>
      <p:ext uri="{BB962C8B-B14F-4D97-AF65-F5344CB8AC3E}">
        <p14:creationId xmlns:p14="http://schemas.microsoft.com/office/powerpoint/2010/main" val="5851115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r:embed="rId4">
                    <a14:imgEffect>
                      <a14:sharpenSoften amount="-54000"/>
                    </a14:imgEffect>
                    <a14:imgEffect>
                      <a14:brightnessContrast bright="-16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组合 1"/>
          <p:cNvGrpSpPr/>
          <p:nvPr/>
        </p:nvGrpSpPr>
        <p:grpSpPr>
          <a:xfrm>
            <a:off x="3264436" y="0"/>
            <a:ext cx="5590103" cy="7030139"/>
            <a:chOff x="3264436" y="0"/>
            <a:chExt cx="5590103" cy="7030139"/>
          </a:xfrm>
        </p:grpSpPr>
        <p:sp>
          <p:nvSpPr>
            <p:cNvPr id="16" name="文本框 15"/>
            <p:cNvSpPr txBox="1"/>
            <p:nvPr/>
          </p:nvSpPr>
          <p:spPr>
            <a:xfrm>
              <a:off x="3967198" y="1089025"/>
              <a:ext cx="2353529" cy="2646878"/>
            </a:xfrm>
            <a:prstGeom prst="rect">
              <a:avLst/>
            </a:prstGeom>
            <a:noFill/>
          </p:spPr>
          <p:txBody>
            <a:bodyPr wrap="none" rtlCol="0">
              <a:spAutoFit/>
            </a:bodyPr>
            <a:lstStyle/>
            <a:p>
              <a:r>
                <a:rPr lang="zh-CN" altLang="en-US" sz="16600" b="1" spc="300" dirty="0">
                  <a:gradFill>
                    <a:gsLst>
                      <a:gs pos="76000">
                        <a:schemeClr val="bg1"/>
                      </a:gs>
                      <a:gs pos="79000">
                        <a:schemeClr val="accent1">
                          <a:alpha val="0"/>
                        </a:schemeClr>
                      </a:gs>
                    </a:gsLst>
                    <a:lin ang="2700000" scaled="1"/>
                  </a:gradFill>
                </a:rPr>
                <a:t>敬</a:t>
              </a:r>
              <a:endParaRPr lang="en-GB" sz="16600" b="1" spc="300" dirty="0">
                <a:gradFill>
                  <a:gsLst>
                    <a:gs pos="76000">
                      <a:schemeClr val="bg1"/>
                    </a:gs>
                    <a:gs pos="79000">
                      <a:schemeClr val="accent1">
                        <a:alpha val="0"/>
                      </a:schemeClr>
                    </a:gs>
                  </a:gsLst>
                  <a:lin ang="2700000" scaled="1"/>
                </a:gradFill>
              </a:endParaRPr>
            </a:p>
          </p:txBody>
        </p:sp>
        <p:sp>
          <p:nvSpPr>
            <p:cNvPr id="18" name="文本框 17"/>
            <p:cNvSpPr txBox="1"/>
            <p:nvPr/>
          </p:nvSpPr>
          <p:spPr>
            <a:xfrm>
              <a:off x="6113976" y="1677804"/>
              <a:ext cx="992579" cy="1015663"/>
            </a:xfrm>
            <a:prstGeom prst="rect">
              <a:avLst/>
            </a:prstGeom>
            <a:noFill/>
          </p:spPr>
          <p:txBody>
            <a:bodyPr wrap="none" rtlCol="0">
              <a:spAutoFit/>
            </a:bodyPr>
            <a:lstStyle/>
            <a:p>
              <a:r>
                <a:rPr lang="zh-CN" altLang="en-US" sz="6000" b="1" spc="300" dirty="0">
                  <a:gradFill>
                    <a:gsLst>
                      <a:gs pos="54000">
                        <a:schemeClr val="bg1"/>
                      </a:gs>
                      <a:gs pos="100000">
                        <a:schemeClr val="accent1">
                          <a:alpha val="0"/>
                        </a:schemeClr>
                      </a:gs>
                    </a:gsLst>
                    <a:lin ang="2700000" scaled="1"/>
                  </a:gradFill>
                </a:rPr>
                <a:t>博</a:t>
              </a:r>
              <a:endParaRPr lang="en-GB" sz="6000" b="1" spc="300" dirty="0">
                <a:gradFill>
                  <a:gsLst>
                    <a:gs pos="54000">
                      <a:schemeClr val="bg1"/>
                    </a:gs>
                    <a:gs pos="100000">
                      <a:schemeClr val="accent1">
                        <a:alpha val="0"/>
                      </a:schemeClr>
                    </a:gs>
                  </a:gsLst>
                  <a:lin ang="2700000" scaled="1"/>
                </a:gradFill>
              </a:endParaRPr>
            </a:p>
          </p:txBody>
        </p:sp>
        <p:sp>
          <p:nvSpPr>
            <p:cNvPr id="20" name="文本框 19"/>
            <p:cNvSpPr txBox="1"/>
            <p:nvPr/>
          </p:nvSpPr>
          <p:spPr>
            <a:xfrm>
              <a:off x="7126591" y="2843350"/>
              <a:ext cx="992579" cy="1015663"/>
            </a:xfrm>
            <a:prstGeom prst="rect">
              <a:avLst/>
            </a:prstGeom>
            <a:noFill/>
          </p:spPr>
          <p:txBody>
            <a:bodyPr wrap="none" rtlCol="0">
              <a:spAutoFit/>
            </a:bodyPr>
            <a:lstStyle/>
            <a:p>
              <a:r>
                <a:rPr lang="zh-CN" altLang="en-US" sz="6000" b="1" spc="300" dirty="0">
                  <a:gradFill>
                    <a:gsLst>
                      <a:gs pos="54000">
                        <a:schemeClr val="bg1"/>
                      </a:gs>
                      <a:gs pos="100000">
                        <a:schemeClr val="accent1">
                          <a:alpha val="0"/>
                        </a:schemeClr>
                      </a:gs>
                    </a:gsLst>
                    <a:lin ang="2700000" scaled="1"/>
                  </a:gradFill>
                </a:rPr>
                <a:t>学</a:t>
              </a:r>
              <a:endParaRPr lang="en-GB" sz="6000" b="1" spc="300" dirty="0">
                <a:gradFill>
                  <a:gsLst>
                    <a:gs pos="54000">
                      <a:schemeClr val="bg1"/>
                    </a:gs>
                    <a:gs pos="100000">
                      <a:schemeClr val="accent1">
                        <a:alpha val="0"/>
                      </a:schemeClr>
                    </a:gs>
                  </a:gsLst>
                  <a:lin ang="2700000" scaled="1"/>
                </a:gradFill>
              </a:endParaRPr>
            </a:p>
          </p:txBody>
        </p:sp>
        <p:sp>
          <p:nvSpPr>
            <p:cNvPr id="21" name="文本框 20"/>
            <p:cNvSpPr txBox="1"/>
            <p:nvPr/>
          </p:nvSpPr>
          <p:spPr>
            <a:xfrm>
              <a:off x="4175663" y="3351182"/>
              <a:ext cx="1027717" cy="769441"/>
            </a:xfrm>
            <a:prstGeom prst="rect">
              <a:avLst/>
            </a:prstGeom>
            <a:noFill/>
          </p:spPr>
          <p:txBody>
            <a:bodyPr wrap="square" rtlCol="0">
              <a:spAutoFit/>
            </a:bodyPr>
            <a:lstStyle/>
            <a:p>
              <a:r>
                <a:rPr lang="zh-CN" altLang="en-US" sz="4400" b="1" spc="300" dirty="0">
                  <a:gradFill>
                    <a:gsLst>
                      <a:gs pos="54000">
                        <a:schemeClr val="bg1"/>
                      </a:gs>
                      <a:gs pos="100000">
                        <a:schemeClr val="accent1">
                          <a:alpha val="0"/>
                        </a:schemeClr>
                      </a:gs>
                    </a:gsLst>
                    <a:lin ang="2700000" scaled="1"/>
                  </a:gradFill>
                </a:rPr>
                <a:t>创</a:t>
              </a:r>
              <a:endParaRPr lang="en-GB" sz="4400" b="1" spc="300" dirty="0">
                <a:gradFill>
                  <a:gsLst>
                    <a:gs pos="54000">
                      <a:schemeClr val="bg1"/>
                    </a:gs>
                    <a:gs pos="100000">
                      <a:schemeClr val="accent1">
                        <a:alpha val="0"/>
                      </a:schemeClr>
                    </a:gs>
                  </a:gsLst>
                  <a:lin ang="2700000" scaled="1"/>
                </a:gradFill>
              </a:endParaRPr>
            </a:p>
          </p:txBody>
        </p:sp>
        <p:sp>
          <p:nvSpPr>
            <p:cNvPr id="22" name="文本框 21"/>
            <p:cNvSpPr txBox="1"/>
            <p:nvPr/>
          </p:nvSpPr>
          <p:spPr>
            <a:xfrm>
              <a:off x="4240322" y="3798059"/>
              <a:ext cx="1187789" cy="1569660"/>
            </a:xfrm>
            <a:prstGeom prst="rect">
              <a:avLst/>
            </a:prstGeom>
            <a:noFill/>
          </p:spPr>
          <p:txBody>
            <a:bodyPr wrap="square" rtlCol="0">
              <a:spAutoFit/>
            </a:bodyPr>
            <a:lstStyle>
              <a:defPPr>
                <a:defRPr lang="en-US"/>
              </a:defPPr>
              <a:lvl1pPr>
                <a:defRPr sz="6000" b="1" spc="300">
                  <a:gradFill>
                    <a:gsLst>
                      <a:gs pos="0">
                        <a:srgbClr val="FFFFFF">
                          <a:alpha val="73000"/>
                        </a:srgbClr>
                      </a:gs>
                      <a:gs pos="62000">
                        <a:srgbClr val="CB0839"/>
                      </a:gs>
                    </a:gsLst>
                    <a:lin ang="2700000" scaled="1"/>
                  </a:gradFill>
                </a:defRPr>
              </a:lvl1pPr>
            </a:lstStyle>
            <a:p>
              <a:r>
                <a:rPr lang="zh-CN" altLang="en-US" sz="9600" dirty="0">
                  <a:gradFill>
                    <a:gsLst>
                      <a:gs pos="54000">
                        <a:schemeClr val="bg1"/>
                      </a:gs>
                      <a:gs pos="100000">
                        <a:schemeClr val="accent1">
                          <a:alpha val="0"/>
                        </a:schemeClr>
                      </a:gs>
                    </a:gsLst>
                    <a:lin ang="2700000" scaled="1"/>
                  </a:gradFill>
                </a:rPr>
                <a:t>新</a:t>
              </a:r>
              <a:endParaRPr lang="en-GB" sz="9600" dirty="0">
                <a:gradFill>
                  <a:gsLst>
                    <a:gs pos="54000">
                      <a:schemeClr val="bg1"/>
                    </a:gs>
                    <a:gs pos="100000">
                      <a:schemeClr val="accent1">
                        <a:alpha val="0"/>
                      </a:schemeClr>
                    </a:gs>
                  </a:gsLst>
                  <a:lin ang="2700000" scaled="1"/>
                </a:gradFill>
              </a:endParaRPr>
            </a:p>
          </p:txBody>
        </p:sp>
        <p:sp>
          <p:nvSpPr>
            <p:cNvPr id="24" name="文本框 23"/>
            <p:cNvSpPr txBox="1"/>
            <p:nvPr/>
          </p:nvSpPr>
          <p:spPr>
            <a:xfrm flipH="1">
              <a:off x="6438674" y="3554011"/>
              <a:ext cx="1702025" cy="1862048"/>
            </a:xfrm>
            <a:prstGeom prst="rect">
              <a:avLst/>
            </a:prstGeom>
            <a:noFill/>
          </p:spPr>
          <p:txBody>
            <a:bodyPr wrap="square" rtlCol="0">
              <a:spAutoFit/>
            </a:bodyPr>
            <a:lstStyle>
              <a:defPPr>
                <a:defRPr lang="en-US"/>
              </a:defPPr>
              <a:lvl1pPr>
                <a:defRPr sz="11500" b="1" spc="300">
                  <a:gradFill>
                    <a:gsLst>
                      <a:gs pos="0">
                        <a:srgbClr val="FFFFFF">
                          <a:alpha val="73000"/>
                        </a:srgbClr>
                      </a:gs>
                      <a:gs pos="62000">
                        <a:srgbClr val="CB0839"/>
                      </a:gs>
                    </a:gsLst>
                    <a:lin ang="2700000" scaled="1"/>
                  </a:gradFill>
                </a:defRPr>
              </a:lvl1pPr>
            </a:lstStyle>
            <a:p>
              <a:r>
                <a:rPr lang="zh-CN" altLang="en-US" dirty="0">
                  <a:gradFill>
                    <a:gsLst>
                      <a:gs pos="54000">
                        <a:schemeClr val="bg1"/>
                      </a:gs>
                      <a:gs pos="100000">
                        <a:schemeClr val="accent1">
                          <a:alpha val="0"/>
                        </a:schemeClr>
                      </a:gs>
                    </a:gsLst>
                    <a:lin ang="2700000" scaled="1"/>
                  </a:gradFill>
                </a:rPr>
                <a:t>真</a:t>
              </a:r>
              <a:endParaRPr lang="en-GB" dirty="0">
                <a:gradFill>
                  <a:gsLst>
                    <a:gs pos="54000">
                      <a:schemeClr val="bg1"/>
                    </a:gs>
                    <a:gs pos="100000">
                      <a:schemeClr val="accent1">
                        <a:alpha val="0"/>
                      </a:schemeClr>
                    </a:gs>
                  </a:gsLst>
                  <a:lin ang="2700000" scaled="1"/>
                </a:gradFill>
              </a:endParaRPr>
            </a:p>
          </p:txBody>
        </p:sp>
        <p:cxnSp>
          <p:nvCxnSpPr>
            <p:cNvPr id="32" name="直接连接符 31"/>
            <p:cNvCxnSpPr/>
            <p:nvPr/>
          </p:nvCxnSpPr>
          <p:spPr>
            <a:xfrm>
              <a:off x="6059487" y="0"/>
              <a:ext cx="0" cy="683697"/>
            </a:xfrm>
            <a:prstGeom prst="line">
              <a:avLst/>
            </a:prstGeom>
            <a:ln>
              <a:gradFill>
                <a:gsLst>
                  <a:gs pos="0">
                    <a:schemeClr val="bg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722687" y="5085660"/>
              <a:ext cx="0" cy="1944479"/>
            </a:xfrm>
            <a:prstGeom prst="line">
              <a:avLst/>
            </a:prstGeom>
            <a:ln>
              <a:gradFill>
                <a:gsLst>
                  <a:gs pos="0">
                    <a:schemeClr val="bg1"/>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396812" y="2166628"/>
              <a:ext cx="482344" cy="2725807"/>
            </a:xfrm>
            <a:prstGeom prst="rect">
              <a:avLst/>
            </a:prstGeom>
            <a:blipFill dpi="0" rotWithShape="1">
              <a:blip r:embed="rId5">
                <a:alphaModFix amt="16000"/>
                <a:extLst>
                  <a:ext uri="{BEBA8EAE-BF5A-486C-A8C5-ECC9F3942E4B}">
                    <a14:imgProps xmlns:a14="http://schemas.microsoft.com/office/drawing/2010/main">
                      <a14:imgLayer r:embed="rId6">
                        <a14:imgEffect>
                          <a14:saturation sat="107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文本框 34"/>
            <p:cNvSpPr txBox="1"/>
            <p:nvPr/>
          </p:nvSpPr>
          <p:spPr>
            <a:xfrm rot="5400000">
              <a:off x="2236721" y="3095843"/>
              <a:ext cx="3533596" cy="276999"/>
            </a:xfrm>
            <a:prstGeom prst="rect">
              <a:avLst/>
            </a:prstGeom>
            <a:noFill/>
          </p:spPr>
          <p:txBody>
            <a:bodyPr wrap="none" rtlCol="0">
              <a:spAutoFit/>
            </a:bodyPr>
            <a:lstStyle/>
            <a:p>
              <a:r>
                <a:rPr lang="en-GB" sz="1200" spc="0" dirty="0">
                  <a:solidFill>
                    <a:schemeClr val="accent1">
                      <a:alpha val="16000"/>
                    </a:schemeClr>
                  </a:solidFill>
                </a:rPr>
                <a:t>COMMUNICATION UNIVERSITY</a:t>
              </a:r>
              <a:r>
                <a:rPr lang="en-GB" sz="1200" spc="0" baseline="0" dirty="0">
                  <a:solidFill>
                    <a:schemeClr val="accent1">
                      <a:alpha val="16000"/>
                    </a:schemeClr>
                  </a:solidFill>
                </a:rPr>
                <a:t> OF ZHEJIANG</a:t>
              </a:r>
              <a:endParaRPr lang="en-GB" sz="1200" spc="0" dirty="0">
                <a:solidFill>
                  <a:schemeClr val="accent1">
                    <a:alpha val="16000"/>
                  </a:schemeClr>
                </a:solidFill>
              </a:endParaRPr>
            </a:p>
          </p:txBody>
        </p:sp>
        <p:pic>
          <p:nvPicPr>
            <p:cNvPr id="3" name="图片 2"/>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Lst>
            </a:blip>
            <a:stretch>
              <a:fillRect/>
            </a:stretch>
          </p:blipFill>
          <p:spPr>
            <a:xfrm>
              <a:off x="5438066" y="2497516"/>
              <a:ext cx="1700931" cy="1859441"/>
            </a:xfrm>
            <a:prstGeom prst="rect">
              <a:avLst/>
            </a:prstGeom>
          </p:spPr>
        </p:pic>
        <p:pic>
          <p:nvPicPr>
            <p:cNvPr id="4" name="图片 3"/>
            <p:cNvPicPr>
              <a:picLocks noChangeAspect="1"/>
            </p:cNvPicPr>
            <p:nvPr/>
          </p:nvPicPr>
          <p:blipFill>
            <a:blip r:embed="rId9">
              <a:extLst>
                <a:ext uri="{BEBA8EAE-BF5A-486C-A8C5-ECC9F3942E4B}">
                  <a14:imgProps xmlns:a14="http://schemas.microsoft.com/office/drawing/2010/main">
                    <a14:imgLayer r:embed="rId10">
                      <a14:imgEffect>
                        <a14:artisticBlur radius="24"/>
                      </a14:imgEffect>
                      <a14:imgEffect>
                        <a14:sharpenSoften amount="50000"/>
                      </a14:imgEffect>
                    </a14:imgLayer>
                  </a14:imgProps>
                </a:ext>
              </a:extLst>
            </a:blip>
            <a:stretch>
              <a:fillRect/>
            </a:stretch>
          </p:blipFill>
          <p:spPr>
            <a:xfrm>
              <a:off x="5632810" y="4152602"/>
              <a:ext cx="962332" cy="1052012"/>
            </a:xfrm>
            <a:prstGeom prst="rect">
              <a:avLst/>
            </a:prstGeom>
          </p:spPr>
        </p:pic>
        <p:grpSp>
          <p:nvGrpSpPr>
            <p:cNvPr id="45" name="组合 44"/>
            <p:cNvGrpSpPr/>
            <p:nvPr/>
          </p:nvGrpSpPr>
          <p:grpSpPr>
            <a:xfrm>
              <a:off x="3464986" y="1604516"/>
              <a:ext cx="434469" cy="3050415"/>
              <a:chOff x="10451233" y="1066909"/>
              <a:chExt cx="687486" cy="4826856"/>
            </a:xfrm>
          </p:grpSpPr>
          <p:pic>
            <p:nvPicPr>
              <p:cNvPr id="5" name="图片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554551" y="1066909"/>
                <a:ext cx="584168" cy="722811"/>
              </a:xfrm>
              <a:prstGeom prst="rect">
                <a:avLst/>
              </a:prstGeom>
            </p:spPr>
          </p:pic>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554551" y="2568444"/>
                <a:ext cx="471143" cy="722809"/>
              </a:xfrm>
              <a:prstGeom prst="rect">
                <a:avLst/>
              </a:prstGeom>
            </p:spPr>
          </p:pic>
          <p:pic>
            <p:nvPicPr>
              <p:cNvPr id="12" name="图片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51233" y="3435947"/>
                <a:ext cx="647207" cy="722810"/>
              </a:xfrm>
              <a:prstGeom prst="rect">
                <a:avLst/>
              </a:prstGeom>
            </p:spPr>
          </p:pic>
          <p:pic>
            <p:nvPicPr>
              <p:cNvPr id="14" name="图片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554551" y="4303451"/>
                <a:ext cx="535573" cy="722810"/>
              </a:xfrm>
              <a:prstGeom prst="rect">
                <a:avLst/>
              </a:prstGeom>
            </p:spPr>
          </p:pic>
          <p:pic>
            <p:nvPicPr>
              <p:cNvPr id="43" name="图片 4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554551" y="1934414"/>
                <a:ext cx="543889" cy="489336"/>
              </a:xfrm>
              <a:prstGeom prst="rect">
                <a:avLst/>
              </a:prstGeom>
            </p:spPr>
          </p:pic>
          <p:pic>
            <p:nvPicPr>
              <p:cNvPr id="44" name="图片 4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554551" y="5170955"/>
                <a:ext cx="581774" cy="722810"/>
              </a:xfrm>
              <a:prstGeom prst="rect">
                <a:avLst/>
              </a:prstGeom>
            </p:spPr>
          </p:pic>
        </p:grpSp>
        <p:sp>
          <p:nvSpPr>
            <p:cNvPr id="46" name="文本框 45"/>
            <p:cNvSpPr txBox="1"/>
            <p:nvPr/>
          </p:nvSpPr>
          <p:spPr>
            <a:xfrm rot="5400000">
              <a:off x="2276889" y="2893805"/>
              <a:ext cx="3533596" cy="276999"/>
            </a:xfrm>
            <a:prstGeom prst="rect">
              <a:avLst/>
            </a:prstGeom>
            <a:noFill/>
          </p:spPr>
          <p:txBody>
            <a:bodyPr wrap="none" rtlCol="0">
              <a:spAutoFit/>
            </a:bodyPr>
            <a:lstStyle/>
            <a:p>
              <a:r>
                <a:rPr lang="en-GB" sz="1200" spc="0" dirty="0">
                  <a:solidFill>
                    <a:schemeClr val="bg1"/>
                  </a:solidFill>
                </a:rPr>
                <a:t>COMMUNICATION UNIVERSITY</a:t>
              </a:r>
              <a:r>
                <a:rPr lang="en-GB" sz="1200" spc="0" baseline="0" dirty="0">
                  <a:solidFill>
                    <a:schemeClr val="bg1"/>
                  </a:solidFill>
                </a:rPr>
                <a:t> OF ZHEJIANG</a:t>
              </a:r>
              <a:endParaRPr lang="en-GB" sz="1200" spc="0" dirty="0">
                <a:solidFill>
                  <a:schemeClr val="bg1"/>
                </a:solidFill>
              </a:endParaRPr>
            </a:p>
          </p:txBody>
        </p:sp>
        <p:sp>
          <p:nvSpPr>
            <p:cNvPr id="47" name="弧形 46"/>
            <p:cNvSpPr/>
            <p:nvPr/>
          </p:nvSpPr>
          <p:spPr>
            <a:xfrm>
              <a:off x="3264436" y="683697"/>
              <a:ext cx="5590103" cy="5590103"/>
            </a:xfrm>
            <a:prstGeom prst="arc">
              <a:avLst>
                <a:gd name="adj1" fmla="val 16200000"/>
                <a:gd name="adj2" fmla="val 8807796"/>
              </a:avLst>
            </a:prstGeom>
            <a:ln w="571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7356153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GB"/>
          </a:p>
        </p:txBody>
      </p:sp>
      <p:sp>
        <p:nvSpPr>
          <p:cNvPr id="3" name="灯片编号占位符 2"/>
          <p:cNvSpPr>
            <a:spLocks noGrp="1"/>
          </p:cNvSpPr>
          <p:nvPr>
            <p:ph type="sldNum" sz="quarter" idx="12"/>
          </p:nvPr>
        </p:nvSpPr>
        <p:spPr/>
        <p:txBody>
          <a:bodyPr/>
          <a:lstStyle/>
          <a:p>
            <a:fld id="{24A4691D-D010-46BE-B442-EF494489A3A5}" type="slidenum">
              <a:rPr lang="en-GB" smtClean="0"/>
              <a:t>42</a:t>
            </a:fld>
            <a:endParaRPr lang="en-GB"/>
          </a:p>
        </p:txBody>
      </p:sp>
      <p:sp>
        <p:nvSpPr>
          <p:cNvPr id="4" name="文本框 3"/>
          <p:cNvSpPr txBox="1"/>
          <p:nvPr/>
        </p:nvSpPr>
        <p:spPr>
          <a:xfrm>
            <a:off x="2592280" y="2166151"/>
            <a:ext cx="6169980" cy="369332"/>
          </a:xfrm>
          <a:prstGeom prst="rect">
            <a:avLst/>
          </a:prstGeom>
          <a:noFill/>
        </p:spPr>
        <p:txBody>
          <a:bodyPr wrap="square" rtlCol="0">
            <a:spAutoFit/>
          </a:bodyPr>
          <a:lstStyle/>
          <a:p>
            <a:r>
              <a:rPr lang="zh-CN" altLang="en-US" dirty="0" smtClean="0"/>
              <a:t>授权发布出品，仅供学习参考之用，禁止商用。</a:t>
            </a:r>
            <a:endParaRPr lang="zh-CN" altLang="en-US" dirty="0"/>
          </a:p>
        </p:txBody>
      </p:sp>
    </p:spTree>
    <p:extLst>
      <p:ext uri="{BB962C8B-B14F-4D97-AF65-F5344CB8AC3E}">
        <p14:creationId xmlns:p14="http://schemas.microsoft.com/office/powerpoint/2010/main" val="286302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29595" y="1057405"/>
            <a:ext cx="3720838" cy="830997"/>
            <a:chOff x="6329595" y="1057405"/>
            <a:chExt cx="3720838" cy="830997"/>
          </a:xfrm>
        </p:grpSpPr>
        <p:sp>
          <p:nvSpPr>
            <p:cNvPr id="4" name="文本框 3"/>
            <p:cNvSpPr txBox="1"/>
            <p:nvPr/>
          </p:nvSpPr>
          <p:spPr>
            <a:xfrm>
              <a:off x="6329595" y="1057405"/>
              <a:ext cx="503434" cy="830997"/>
            </a:xfrm>
            <a:prstGeom prst="rect">
              <a:avLst/>
            </a:prstGeom>
            <a:noFill/>
          </p:spPr>
          <p:txBody>
            <a:bodyPr wrap="square" rtlCol="0">
              <a:spAutoFit/>
            </a:bodyPr>
            <a:lstStyle/>
            <a:p>
              <a:r>
                <a:rPr lang="en-US" sz="4800" b="1" dirty="0">
                  <a:solidFill>
                    <a:schemeClr val="bg1"/>
                  </a:solidFill>
                  <a:latin typeface="+mj-lt"/>
                </a:rPr>
                <a:t>1</a:t>
              </a:r>
              <a:endParaRPr lang="en-GB" sz="4800" b="1" dirty="0">
                <a:solidFill>
                  <a:schemeClr val="bg1"/>
                </a:solidFill>
                <a:latin typeface="+mj-lt"/>
              </a:endParaRPr>
            </a:p>
          </p:txBody>
        </p:sp>
        <p:grpSp>
          <p:nvGrpSpPr>
            <p:cNvPr id="34" name="组合 33"/>
            <p:cNvGrpSpPr/>
            <p:nvPr/>
          </p:nvGrpSpPr>
          <p:grpSpPr>
            <a:xfrm>
              <a:off x="7788275" y="1059522"/>
              <a:ext cx="2262158" cy="694033"/>
              <a:chOff x="10489915" y="1952090"/>
              <a:chExt cx="2262158" cy="694033"/>
            </a:xfrm>
          </p:grpSpPr>
          <p:sp>
            <p:nvSpPr>
              <p:cNvPr id="35" name="文本框 34"/>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36" name="文本框 35"/>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7" name="组合 6"/>
          <p:cNvGrpSpPr/>
          <p:nvPr/>
        </p:nvGrpSpPr>
        <p:grpSpPr>
          <a:xfrm>
            <a:off x="6316894" y="2136597"/>
            <a:ext cx="3733539" cy="830997"/>
            <a:chOff x="6316894" y="2136597"/>
            <a:chExt cx="3733539" cy="830997"/>
          </a:xfrm>
        </p:grpSpPr>
        <p:sp>
          <p:nvSpPr>
            <p:cNvPr id="30" name="文本框 29"/>
            <p:cNvSpPr txBox="1"/>
            <p:nvPr/>
          </p:nvSpPr>
          <p:spPr>
            <a:xfrm>
              <a:off x="6316894" y="2136597"/>
              <a:ext cx="503434" cy="830997"/>
            </a:xfrm>
            <a:prstGeom prst="rect">
              <a:avLst/>
            </a:prstGeom>
            <a:noFill/>
          </p:spPr>
          <p:txBody>
            <a:bodyPr wrap="square" rtlCol="0">
              <a:spAutoFit/>
            </a:bodyPr>
            <a:lstStyle/>
            <a:p>
              <a:r>
                <a:rPr lang="en-US" sz="4800" b="1" dirty="0">
                  <a:solidFill>
                    <a:schemeClr val="bg1"/>
                  </a:solidFill>
                  <a:latin typeface="+mj-lt"/>
                </a:rPr>
                <a:t>2</a:t>
              </a:r>
              <a:endParaRPr lang="en-GB" sz="4800" b="1" dirty="0">
                <a:solidFill>
                  <a:schemeClr val="bg1"/>
                </a:solidFill>
                <a:latin typeface="+mj-lt"/>
              </a:endParaRPr>
            </a:p>
          </p:txBody>
        </p:sp>
        <p:grpSp>
          <p:nvGrpSpPr>
            <p:cNvPr id="39" name="组合 38"/>
            <p:cNvGrpSpPr/>
            <p:nvPr/>
          </p:nvGrpSpPr>
          <p:grpSpPr>
            <a:xfrm>
              <a:off x="7788275" y="2154658"/>
              <a:ext cx="2262158" cy="694033"/>
              <a:chOff x="10489915" y="1952090"/>
              <a:chExt cx="2262158" cy="694033"/>
            </a:xfrm>
          </p:grpSpPr>
          <p:sp>
            <p:nvSpPr>
              <p:cNvPr id="40" name="文本框 39"/>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1" name="文本框 40"/>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8" name="组合 7"/>
          <p:cNvGrpSpPr/>
          <p:nvPr/>
        </p:nvGrpSpPr>
        <p:grpSpPr>
          <a:xfrm>
            <a:off x="6316894" y="3193124"/>
            <a:ext cx="3733539" cy="830997"/>
            <a:chOff x="6316894" y="3193124"/>
            <a:chExt cx="3733539" cy="830997"/>
          </a:xfrm>
        </p:grpSpPr>
        <p:sp>
          <p:nvSpPr>
            <p:cNvPr id="31" name="文本框 30"/>
            <p:cNvSpPr txBox="1"/>
            <p:nvPr/>
          </p:nvSpPr>
          <p:spPr>
            <a:xfrm>
              <a:off x="6316894" y="3193124"/>
              <a:ext cx="503434" cy="830997"/>
            </a:xfrm>
            <a:prstGeom prst="rect">
              <a:avLst/>
            </a:prstGeom>
            <a:noFill/>
          </p:spPr>
          <p:txBody>
            <a:bodyPr wrap="square" rtlCol="0">
              <a:spAutoFit/>
            </a:bodyPr>
            <a:lstStyle/>
            <a:p>
              <a:r>
                <a:rPr lang="en-US" sz="4800" b="1" dirty="0">
                  <a:solidFill>
                    <a:schemeClr val="bg1"/>
                  </a:solidFill>
                  <a:latin typeface="+mj-lt"/>
                </a:rPr>
                <a:t>3</a:t>
              </a:r>
              <a:endParaRPr lang="en-GB" sz="4800" b="1" dirty="0">
                <a:solidFill>
                  <a:schemeClr val="bg1"/>
                </a:solidFill>
                <a:latin typeface="+mj-lt"/>
              </a:endParaRPr>
            </a:p>
          </p:txBody>
        </p:sp>
        <p:grpSp>
          <p:nvGrpSpPr>
            <p:cNvPr id="42" name="组合 41"/>
            <p:cNvGrpSpPr/>
            <p:nvPr/>
          </p:nvGrpSpPr>
          <p:grpSpPr>
            <a:xfrm>
              <a:off x="7788275" y="3249794"/>
              <a:ext cx="2262158" cy="694033"/>
              <a:chOff x="10489915" y="1952090"/>
              <a:chExt cx="2262158" cy="694033"/>
            </a:xfrm>
          </p:grpSpPr>
          <p:sp>
            <p:nvSpPr>
              <p:cNvPr id="43" name="文本框 42"/>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4" name="文本框 43"/>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9" name="组合 8"/>
          <p:cNvGrpSpPr/>
          <p:nvPr/>
        </p:nvGrpSpPr>
        <p:grpSpPr>
          <a:xfrm>
            <a:off x="6310544" y="4287262"/>
            <a:ext cx="3739889" cy="830997"/>
            <a:chOff x="6310544" y="4287262"/>
            <a:chExt cx="3739889" cy="830997"/>
          </a:xfrm>
        </p:grpSpPr>
        <p:sp>
          <p:nvSpPr>
            <p:cNvPr id="32" name="文本框 31"/>
            <p:cNvSpPr txBox="1"/>
            <p:nvPr/>
          </p:nvSpPr>
          <p:spPr>
            <a:xfrm>
              <a:off x="6310544" y="4287262"/>
              <a:ext cx="503434" cy="830997"/>
            </a:xfrm>
            <a:prstGeom prst="rect">
              <a:avLst/>
            </a:prstGeom>
            <a:noFill/>
          </p:spPr>
          <p:txBody>
            <a:bodyPr wrap="square" rtlCol="0">
              <a:spAutoFit/>
            </a:bodyPr>
            <a:lstStyle/>
            <a:p>
              <a:r>
                <a:rPr lang="en-US" sz="4800" b="1" dirty="0">
                  <a:solidFill>
                    <a:schemeClr val="bg1"/>
                  </a:solidFill>
                  <a:latin typeface="+mj-lt"/>
                </a:rPr>
                <a:t>4</a:t>
              </a:r>
              <a:endParaRPr lang="en-GB" sz="4800" b="1" dirty="0">
                <a:solidFill>
                  <a:schemeClr val="bg1"/>
                </a:solidFill>
                <a:latin typeface="+mj-lt"/>
              </a:endParaRPr>
            </a:p>
          </p:txBody>
        </p:sp>
        <p:grpSp>
          <p:nvGrpSpPr>
            <p:cNvPr id="45" name="组合 44"/>
            <p:cNvGrpSpPr/>
            <p:nvPr/>
          </p:nvGrpSpPr>
          <p:grpSpPr>
            <a:xfrm>
              <a:off x="7788275" y="4344930"/>
              <a:ext cx="2262158" cy="694033"/>
              <a:chOff x="10489915" y="1952090"/>
              <a:chExt cx="2262158" cy="694033"/>
            </a:xfrm>
          </p:grpSpPr>
          <p:sp>
            <p:nvSpPr>
              <p:cNvPr id="46" name="文本框 45"/>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47" name="文本框 46"/>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10" name="组合 9"/>
          <p:cNvGrpSpPr/>
          <p:nvPr/>
        </p:nvGrpSpPr>
        <p:grpSpPr>
          <a:xfrm>
            <a:off x="6320069" y="5358376"/>
            <a:ext cx="3730364" cy="830997"/>
            <a:chOff x="6320069" y="5358376"/>
            <a:chExt cx="3730364" cy="830997"/>
          </a:xfrm>
        </p:grpSpPr>
        <p:sp>
          <p:nvSpPr>
            <p:cNvPr id="33" name="文本框 32"/>
            <p:cNvSpPr txBox="1"/>
            <p:nvPr/>
          </p:nvSpPr>
          <p:spPr>
            <a:xfrm>
              <a:off x="6320069" y="5358376"/>
              <a:ext cx="503434" cy="830997"/>
            </a:xfrm>
            <a:prstGeom prst="rect">
              <a:avLst/>
            </a:prstGeom>
            <a:noFill/>
          </p:spPr>
          <p:txBody>
            <a:bodyPr wrap="square" rtlCol="0">
              <a:spAutoFit/>
            </a:bodyPr>
            <a:lstStyle/>
            <a:p>
              <a:r>
                <a:rPr lang="en-US" sz="4800" b="1" dirty="0">
                  <a:solidFill>
                    <a:schemeClr val="bg1"/>
                  </a:solidFill>
                  <a:latin typeface="+mj-lt"/>
                </a:rPr>
                <a:t>5</a:t>
              </a:r>
              <a:endParaRPr lang="en-GB" sz="4800" b="1" dirty="0">
                <a:solidFill>
                  <a:schemeClr val="bg1"/>
                </a:solidFill>
                <a:latin typeface="+mj-lt"/>
              </a:endParaRPr>
            </a:p>
          </p:txBody>
        </p:sp>
        <p:grpSp>
          <p:nvGrpSpPr>
            <p:cNvPr id="48" name="组合 47"/>
            <p:cNvGrpSpPr/>
            <p:nvPr/>
          </p:nvGrpSpPr>
          <p:grpSpPr>
            <a:xfrm>
              <a:off x="7788275" y="5440067"/>
              <a:ext cx="2262158" cy="694033"/>
              <a:chOff x="10489915" y="1952090"/>
              <a:chExt cx="2262158" cy="694033"/>
            </a:xfrm>
          </p:grpSpPr>
          <p:sp>
            <p:nvSpPr>
              <p:cNvPr id="49" name="文本框 48"/>
              <p:cNvSpPr txBox="1"/>
              <p:nvPr/>
            </p:nvSpPr>
            <p:spPr>
              <a:xfrm>
                <a:off x="10489915" y="1952090"/>
                <a:ext cx="2262158" cy="461665"/>
              </a:xfrm>
              <a:prstGeom prst="rect">
                <a:avLst/>
              </a:prstGeom>
              <a:noFill/>
            </p:spPr>
            <p:txBody>
              <a:bodyPr wrap="none" rtlCol="0">
                <a:spAutoFit/>
              </a:bodyPr>
              <a:lstStyle/>
              <a:p>
                <a:r>
                  <a:rPr lang="zh-CN" altLang="en-US" sz="2400" b="1" spc="300" dirty="0">
                    <a:solidFill>
                      <a:schemeClr val="tx1">
                        <a:lumMod val="75000"/>
                        <a:lumOff val="25000"/>
                      </a:schemeClr>
                    </a:solidFill>
                    <a:latin typeface="+mj-ea"/>
                    <a:ea typeface="+mj-ea"/>
                  </a:rPr>
                  <a:t>这里是节标题</a:t>
                </a:r>
                <a:endParaRPr lang="en-GB" sz="2400" b="1" spc="300" dirty="0">
                  <a:solidFill>
                    <a:schemeClr val="tx1">
                      <a:lumMod val="75000"/>
                      <a:lumOff val="25000"/>
                    </a:schemeClr>
                  </a:solidFill>
                  <a:latin typeface="+mj-ea"/>
                  <a:ea typeface="+mj-ea"/>
                </a:endParaRPr>
              </a:p>
            </p:txBody>
          </p:sp>
          <p:sp>
            <p:nvSpPr>
              <p:cNvPr id="50" name="文本框 49"/>
              <p:cNvSpPr txBox="1"/>
              <p:nvPr/>
            </p:nvSpPr>
            <p:spPr>
              <a:xfrm>
                <a:off x="10489915" y="2307569"/>
                <a:ext cx="2031325" cy="338554"/>
              </a:xfrm>
              <a:prstGeom prst="rect">
                <a:avLst/>
              </a:prstGeom>
              <a:noFill/>
            </p:spPr>
            <p:txBody>
              <a:bodyPr wrap="none" rtlCol="0">
                <a:spAutoFit/>
              </a:bodyPr>
              <a:lstStyle/>
              <a:p>
                <a:r>
                  <a:rPr lang="zh-CN" altLang="en-US" sz="1600" dirty="0">
                    <a:solidFill>
                      <a:schemeClr val="tx1">
                        <a:lumMod val="75000"/>
                        <a:lumOff val="25000"/>
                      </a:schemeClr>
                    </a:solidFill>
                    <a:latin typeface="+mn-ea"/>
                  </a:rPr>
                  <a:t>您可以用英文来装饰</a:t>
                </a:r>
                <a:endParaRPr lang="en-GB" sz="1600" dirty="0">
                  <a:solidFill>
                    <a:schemeClr val="tx1">
                      <a:lumMod val="75000"/>
                      <a:lumOff val="25000"/>
                    </a:schemeClr>
                  </a:solidFill>
                  <a:latin typeface="+mn-ea"/>
                </a:endParaRPr>
              </a:p>
            </p:txBody>
          </p:sp>
        </p:grpSp>
      </p:grpSp>
      <p:grpSp>
        <p:nvGrpSpPr>
          <p:cNvPr id="18" name="组合 17"/>
          <p:cNvGrpSpPr/>
          <p:nvPr/>
        </p:nvGrpSpPr>
        <p:grpSpPr>
          <a:xfrm>
            <a:off x="2293649" y="2802868"/>
            <a:ext cx="2769028" cy="1332050"/>
            <a:chOff x="2293649" y="2802868"/>
            <a:chExt cx="2769028" cy="1332050"/>
          </a:xfrm>
        </p:grpSpPr>
        <p:sp>
          <p:nvSpPr>
            <p:cNvPr id="17" name="文本框 16"/>
            <p:cNvSpPr txBox="1"/>
            <p:nvPr/>
          </p:nvSpPr>
          <p:spPr>
            <a:xfrm>
              <a:off x="2600784" y="2802868"/>
              <a:ext cx="2154757" cy="769441"/>
            </a:xfrm>
            <a:prstGeom prst="rect">
              <a:avLst/>
            </a:prstGeom>
            <a:noFill/>
          </p:spPr>
          <p:txBody>
            <a:bodyPr wrap="none" rtlCol="0">
              <a:spAutoFit/>
            </a:bodyPr>
            <a:lstStyle/>
            <a:p>
              <a:r>
                <a:rPr lang="zh-CN" altLang="en-US" sz="4400" b="1" dirty="0">
                  <a:solidFill>
                    <a:schemeClr val="bg1"/>
                  </a:solidFill>
                  <a:latin typeface="+mj-ea"/>
                  <a:ea typeface="+mj-ea"/>
                </a:rPr>
                <a:t>目     录</a:t>
              </a:r>
              <a:endParaRPr lang="en-GB" sz="4400" b="1" dirty="0">
                <a:solidFill>
                  <a:schemeClr val="bg1"/>
                </a:solidFill>
                <a:latin typeface="+mj-ea"/>
                <a:ea typeface="+mj-ea"/>
              </a:endParaRPr>
            </a:p>
          </p:txBody>
        </p:sp>
        <p:sp>
          <p:nvSpPr>
            <p:cNvPr id="59" name="文本框 58"/>
            <p:cNvSpPr txBox="1"/>
            <p:nvPr/>
          </p:nvSpPr>
          <p:spPr>
            <a:xfrm>
              <a:off x="2293649" y="3488587"/>
              <a:ext cx="2769028" cy="646331"/>
            </a:xfrm>
            <a:prstGeom prst="rect">
              <a:avLst/>
            </a:prstGeom>
            <a:noFill/>
          </p:spPr>
          <p:txBody>
            <a:bodyPr wrap="none" rtlCol="0">
              <a:spAutoFit/>
            </a:bodyPr>
            <a:lstStyle/>
            <a:p>
              <a:r>
                <a:rPr lang="en-US" altLang="zh-CN" sz="3600" b="1" dirty="0">
                  <a:solidFill>
                    <a:schemeClr val="bg1"/>
                  </a:solidFill>
                  <a:latin typeface="+mj-ea"/>
                  <a:ea typeface="+mj-ea"/>
                </a:rPr>
                <a:t>CONTENTS</a:t>
              </a:r>
              <a:endParaRPr lang="en-GB" sz="3600" b="1" dirty="0">
                <a:solidFill>
                  <a:schemeClr val="bg1"/>
                </a:solidFill>
                <a:latin typeface="+mj-ea"/>
                <a:ea typeface="+mj-ea"/>
              </a:endParaRPr>
            </a:p>
          </p:txBody>
        </p:sp>
      </p:grpSp>
    </p:spTree>
    <p:extLst>
      <p:ext uri="{BB962C8B-B14F-4D97-AF65-F5344CB8AC3E}">
        <p14:creationId xmlns:p14="http://schemas.microsoft.com/office/powerpoint/2010/main" val="2706702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284144" y="1130300"/>
            <a:ext cx="1623711" cy="1836636"/>
            <a:chOff x="8395450" y="1440062"/>
            <a:chExt cx="1056069" cy="1194556"/>
          </a:xfrm>
        </p:grpSpPr>
        <p:cxnSp>
          <p:nvCxnSpPr>
            <p:cNvPr id="29" name="直接连接符 28"/>
            <p:cNvCxnSpPr/>
            <p:nvPr/>
          </p:nvCxnSpPr>
          <p:spPr>
            <a:xfrm flipV="1">
              <a:off x="8697690" y="237350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9086991" y="1661499"/>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9169565">
              <a:off x="8478765" y="1440062"/>
              <a:ext cx="766988" cy="532114"/>
            </a:xfrm>
            <a:custGeom>
              <a:avLst/>
              <a:gdLst/>
              <a:ahLst/>
              <a:cxnLst/>
              <a:rect l="l" t="t" r="r" b="b"/>
              <a:pathLst>
                <a:path w="766988" h="532114">
                  <a:moveTo>
                    <a:pt x="618638" y="0"/>
                  </a:moveTo>
                  <a:lnTo>
                    <a:pt x="766988" y="126735"/>
                  </a:lnTo>
                  <a:lnTo>
                    <a:pt x="420673" y="532114"/>
                  </a:lnTo>
                  <a:lnTo>
                    <a:pt x="104401" y="532114"/>
                  </a:lnTo>
                  <a:lnTo>
                    <a:pt x="354586" y="239261"/>
                  </a:lnTo>
                  <a:cubicBezTo>
                    <a:pt x="234422" y="244657"/>
                    <a:pt x="116228" y="223595"/>
                    <a:pt x="0" y="176075"/>
                  </a:cubicBezTo>
                  <a:lnTo>
                    <a:pt x="141743" y="10157"/>
                  </a:lnTo>
                  <a:cubicBezTo>
                    <a:pt x="202798" y="35305"/>
                    <a:pt x="279925" y="49983"/>
                    <a:pt x="373124" y="54192"/>
                  </a:cubicBezTo>
                  <a:cubicBezTo>
                    <a:pt x="466323" y="58402"/>
                    <a:pt x="548161" y="40338"/>
                    <a:pt x="61863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任意多边形 13"/>
            <p:cNvSpPr/>
            <p:nvPr/>
          </p:nvSpPr>
          <p:spPr>
            <a:xfrm rot="19169565">
              <a:off x="8753474" y="2266498"/>
              <a:ext cx="480725" cy="348697"/>
            </a:xfrm>
            <a:custGeom>
              <a:avLst/>
              <a:gdLst/>
              <a:ahLst/>
              <a:cxnLst/>
              <a:rect l="l" t="t" r="r" b="b"/>
              <a:pathLst>
                <a:path w="480725" h="348697">
                  <a:moveTo>
                    <a:pt x="480725" y="0"/>
                  </a:moveTo>
                  <a:lnTo>
                    <a:pt x="182834" y="348697"/>
                  </a:lnTo>
                  <a:lnTo>
                    <a:pt x="0" y="192502"/>
                  </a:lnTo>
                  <a:lnTo>
                    <a:pt x="164453" y="1"/>
                  </a:lnTo>
                  <a:lnTo>
                    <a:pt x="48072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圆角矩形 18"/>
            <p:cNvSpPr/>
            <p:nvPr/>
          </p:nvSpPr>
          <p:spPr>
            <a:xfrm rot="19059670" flipV="1">
              <a:off x="9016291" y="1841707"/>
              <a:ext cx="296863" cy="457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等腰三角形 19"/>
            <p:cNvSpPr/>
            <p:nvPr/>
          </p:nvSpPr>
          <p:spPr>
            <a:xfrm rot="5400000">
              <a:off x="8958202" y="1762178"/>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等腰三角形 19"/>
            <p:cNvSpPr/>
            <p:nvPr/>
          </p:nvSpPr>
          <p:spPr>
            <a:xfrm rot="5817109">
              <a:off x="8959634" y="1806640"/>
              <a:ext cx="95559" cy="144427"/>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直接连接符 23"/>
            <p:cNvCxnSpPr/>
            <p:nvPr/>
          </p:nvCxnSpPr>
          <p:spPr>
            <a:xfrm flipV="1">
              <a:off x="8929947" y="2027460"/>
              <a:ext cx="172305" cy="161185"/>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rot="19059670" flipV="1">
              <a:off x="9154656" y="1489256"/>
              <a:ext cx="296863" cy="4571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椭圆 25"/>
            <p:cNvSpPr/>
            <p:nvPr/>
          </p:nvSpPr>
          <p:spPr>
            <a:xfrm>
              <a:off x="9306877" y="1681410"/>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等腰三角形 19"/>
            <p:cNvSpPr/>
            <p:nvPr/>
          </p:nvSpPr>
          <p:spPr>
            <a:xfrm rot="3746147">
              <a:off x="8813047" y="2275983"/>
              <a:ext cx="98423" cy="188913"/>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Lst>
              <a:ahLst/>
              <a:cxnLst>
                <a:cxn ang="0">
                  <a:pos x="connsiteX0" y="connsiteY0"/>
                </a:cxn>
                <a:cxn ang="0">
                  <a:pos x="connsiteX1" y="connsiteY1"/>
                </a:cxn>
                <a:cxn ang="0">
                  <a:pos x="connsiteX2" y="connsiteY2"/>
                </a:cxn>
                <a:cxn ang="0">
                  <a:pos x="connsiteX3" y="connsiteY3"/>
                </a:cxn>
              </a:cxnLst>
              <a:rect l="l" t="t" r="r" b="b"/>
              <a:pathLst>
                <a:path w="98423" h="188913">
                  <a:moveTo>
                    <a:pt x="98423" y="188913"/>
                  </a:moveTo>
                  <a:lnTo>
                    <a:pt x="0" y="0"/>
                  </a:lnTo>
                  <a:lnTo>
                    <a:pt x="80961" y="68263"/>
                  </a:lnTo>
                  <a:lnTo>
                    <a:pt x="98423" y="18891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等腰三角形 19"/>
            <p:cNvSpPr/>
            <p:nvPr/>
          </p:nvSpPr>
          <p:spPr>
            <a:xfrm rot="3574262">
              <a:off x="8836215" y="2218722"/>
              <a:ext cx="95934" cy="274514"/>
            </a:xfrm>
            <a:custGeom>
              <a:avLst/>
              <a:gdLst>
                <a:gd name="connsiteX0" fmla="*/ 0 w 77788"/>
                <a:gd name="connsiteY0" fmla="*/ 71437 h 71437"/>
                <a:gd name="connsiteX1" fmla="*/ 19050 w 77788"/>
                <a:gd name="connsiteY1" fmla="*/ 0 h 71437"/>
                <a:gd name="connsiteX2" fmla="*/ 77788 w 77788"/>
                <a:gd name="connsiteY2" fmla="*/ 71437 h 71437"/>
                <a:gd name="connsiteX3" fmla="*/ 0 w 77788"/>
                <a:gd name="connsiteY3" fmla="*/ 71437 h 71437"/>
                <a:gd name="connsiteX0" fmla="*/ 14285 w 92073"/>
                <a:gd name="connsiteY0" fmla="*/ 80963 h 80963"/>
                <a:gd name="connsiteX1" fmla="*/ 0 w 92073"/>
                <a:gd name="connsiteY1" fmla="*/ 0 h 80963"/>
                <a:gd name="connsiteX2" fmla="*/ 92073 w 92073"/>
                <a:gd name="connsiteY2" fmla="*/ 80963 h 80963"/>
                <a:gd name="connsiteX3" fmla="*/ 14285 w 92073"/>
                <a:gd name="connsiteY3" fmla="*/ 80963 h 80963"/>
                <a:gd name="connsiteX0" fmla="*/ 109535 w 109535"/>
                <a:gd name="connsiteY0" fmla="*/ 201613 h 201613"/>
                <a:gd name="connsiteX1" fmla="*/ 0 w 109535"/>
                <a:gd name="connsiteY1" fmla="*/ 0 h 201613"/>
                <a:gd name="connsiteX2" fmla="*/ 92073 w 109535"/>
                <a:gd name="connsiteY2" fmla="*/ 80963 h 201613"/>
                <a:gd name="connsiteX3" fmla="*/ 109535 w 109535"/>
                <a:gd name="connsiteY3" fmla="*/ 201613 h 201613"/>
                <a:gd name="connsiteX0" fmla="*/ 98423 w 98423"/>
                <a:gd name="connsiteY0" fmla="*/ 188913 h 188913"/>
                <a:gd name="connsiteX1" fmla="*/ 0 w 98423"/>
                <a:gd name="connsiteY1" fmla="*/ 0 h 188913"/>
                <a:gd name="connsiteX2" fmla="*/ 80961 w 98423"/>
                <a:gd name="connsiteY2" fmla="*/ 68263 h 188913"/>
                <a:gd name="connsiteX3" fmla="*/ 98423 w 98423"/>
                <a:gd name="connsiteY3" fmla="*/ 188913 h 188913"/>
                <a:gd name="connsiteX0" fmla="*/ 98423 w 114018"/>
                <a:gd name="connsiteY0" fmla="*/ 188913 h 188913"/>
                <a:gd name="connsiteX1" fmla="*/ 0 w 114018"/>
                <a:gd name="connsiteY1" fmla="*/ 0 h 188913"/>
                <a:gd name="connsiteX2" fmla="*/ 114018 w 114018"/>
                <a:gd name="connsiteY2" fmla="*/ 4934 h 188913"/>
                <a:gd name="connsiteX3" fmla="*/ 98423 w 114018"/>
                <a:gd name="connsiteY3" fmla="*/ 188913 h 188913"/>
                <a:gd name="connsiteX0" fmla="*/ 75457 w 91052"/>
                <a:gd name="connsiteY0" fmla="*/ 284370 h 284370"/>
                <a:gd name="connsiteX1" fmla="*/ 0 w 91052"/>
                <a:gd name="connsiteY1" fmla="*/ 0 h 284370"/>
                <a:gd name="connsiteX2" fmla="*/ 91052 w 91052"/>
                <a:gd name="connsiteY2" fmla="*/ 100391 h 284370"/>
                <a:gd name="connsiteX3" fmla="*/ 75457 w 91052"/>
                <a:gd name="connsiteY3" fmla="*/ 284370 h 284370"/>
              </a:gdLst>
              <a:ahLst/>
              <a:cxnLst>
                <a:cxn ang="0">
                  <a:pos x="connsiteX0" y="connsiteY0"/>
                </a:cxn>
                <a:cxn ang="0">
                  <a:pos x="connsiteX1" y="connsiteY1"/>
                </a:cxn>
                <a:cxn ang="0">
                  <a:pos x="connsiteX2" y="connsiteY2"/>
                </a:cxn>
                <a:cxn ang="0">
                  <a:pos x="connsiteX3" y="connsiteY3"/>
                </a:cxn>
              </a:cxnLst>
              <a:rect l="l" t="t" r="r" b="b"/>
              <a:pathLst>
                <a:path w="91052" h="284370">
                  <a:moveTo>
                    <a:pt x="75457" y="284370"/>
                  </a:moveTo>
                  <a:lnTo>
                    <a:pt x="0" y="0"/>
                  </a:lnTo>
                  <a:lnTo>
                    <a:pt x="91052" y="100391"/>
                  </a:lnTo>
                  <a:lnTo>
                    <a:pt x="75457" y="28437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圆角矩形 29"/>
            <p:cNvSpPr/>
            <p:nvPr/>
          </p:nvSpPr>
          <p:spPr>
            <a:xfrm rot="19059670" flipV="1">
              <a:off x="8527408" y="2450097"/>
              <a:ext cx="296863"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椭圆 30"/>
            <p:cNvSpPr/>
            <p:nvPr/>
          </p:nvSpPr>
          <p:spPr>
            <a:xfrm>
              <a:off x="8557597" y="2376546"/>
              <a:ext cx="60681" cy="606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2" name="直接连接符 31"/>
            <p:cNvCxnSpPr/>
            <p:nvPr/>
          </p:nvCxnSpPr>
          <p:spPr>
            <a:xfrm flipV="1">
              <a:off x="8395450" y="2473433"/>
              <a:ext cx="172305" cy="161185"/>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4" name="标题 3"/>
          <p:cNvSpPr>
            <a:spLocks noGrp="1"/>
          </p:cNvSpPr>
          <p:nvPr>
            <p:ph type="title"/>
          </p:nvPr>
        </p:nvSpPr>
        <p:spPr/>
        <p:txBody>
          <a:bodyPr/>
          <a:lstStyle/>
          <a:p>
            <a:pPr lvl="0"/>
            <a:r>
              <a:rPr lang="zh-CN" altLang="en-US"/>
              <a:t>这里是节标题</a:t>
            </a:r>
            <a:endParaRPr lang="en-GB" dirty="0"/>
          </a:p>
        </p:txBody>
      </p:sp>
      <p:sp>
        <p:nvSpPr>
          <p:cNvPr id="36" name="矩形 35"/>
          <p:cNvSpPr/>
          <p:nvPr/>
        </p:nvSpPr>
        <p:spPr>
          <a:xfrm>
            <a:off x="4093185" y="4174095"/>
            <a:ext cx="4144870" cy="461665"/>
          </a:xfrm>
          <a:prstGeom prst="rect">
            <a:avLst/>
          </a:prstGeom>
        </p:spPr>
        <p:txBody>
          <a:bodyPr wrap="square">
            <a:spAutoFit/>
          </a:bodyPr>
          <a:lstStyle/>
          <a:p>
            <a:pPr lvl="0">
              <a:defRPr/>
            </a:pPr>
            <a:r>
              <a:rPr lang="en-US" altLang="zh-CN" sz="2400" kern="0" dirty="0">
                <a:solidFill>
                  <a:schemeClr val="tx1">
                    <a:lumMod val="75000"/>
                    <a:lumOff val="25000"/>
                  </a:schemeClr>
                </a:solidFill>
                <a:latin typeface="+mn-ea"/>
              </a:rPr>
              <a:t>Lorem ipsum dolor sit </a:t>
            </a:r>
            <a:r>
              <a:rPr lang="en-US" altLang="zh-CN" sz="2400" kern="0" dirty="0" err="1">
                <a:solidFill>
                  <a:schemeClr val="tx1">
                    <a:lumMod val="75000"/>
                    <a:lumOff val="25000"/>
                  </a:schemeClr>
                </a:solidFill>
                <a:latin typeface="+mn-ea"/>
              </a:rPr>
              <a:t>amet</a:t>
            </a:r>
            <a:endParaRPr lang="en-US" altLang="zh-CN" sz="2400" kern="0" dirty="0">
              <a:solidFill>
                <a:schemeClr val="tx1">
                  <a:lumMod val="75000"/>
                  <a:lumOff val="25000"/>
                </a:schemeClr>
              </a:solidFill>
              <a:latin typeface="+mn-ea"/>
            </a:endParaRPr>
          </a:p>
        </p:txBody>
      </p:sp>
    </p:spTree>
    <p:extLst>
      <p:ext uri="{BB962C8B-B14F-4D97-AF65-F5344CB8AC3E}">
        <p14:creationId xmlns:p14="http://schemas.microsoft.com/office/powerpoint/2010/main" val="25487986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137485" y="3128425"/>
            <a:ext cx="4540165" cy="2771861"/>
          </a:xfrm>
          <a:prstGeom prst="rect">
            <a:avLst/>
          </a:prstGeom>
          <a:noFill/>
        </p:spPr>
        <p:txBody>
          <a:bodyPr wrap="square" rtlCol="0">
            <a:noAutofit/>
          </a:bodyPr>
          <a:lstStyle/>
          <a:p>
            <a:pPr algn="r">
              <a:lnSpc>
                <a:spcPct val="125000"/>
              </a:lnSpc>
            </a:pPr>
            <a:r>
              <a:rPr lang="zh-CN" altLang="en-US" sz="1600" spc="300" dirty="0">
                <a:solidFill>
                  <a:schemeClr val="tx1">
                    <a:lumMod val="85000"/>
                    <a:lumOff val="15000"/>
                  </a:schemeClr>
                </a:solidFill>
                <a:latin typeface="+mn-ea"/>
              </a:rPr>
              <a:t>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选择与您主题相对应的文案填入这里是您要填写的内容</a:t>
            </a:r>
            <a:endParaRPr lang="en-US" altLang="zh-CN" sz="1600" spc="300" dirty="0">
              <a:solidFill>
                <a:schemeClr val="tx1">
                  <a:lumMod val="85000"/>
                  <a:lumOff val="15000"/>
                </a:schemeClr>
              </a:solidFill>
              <a:latin typeface="+mn-ea"/>
            </a:endParaRPr>
          </a:p>
          <a:p>
            <a:pPr algn="r">
              <a:lnSpc>
                <a:spcPct val="125000"/>
              </a:lnSpc>
            </a:pPr>
            <a:endParaRPr lang="en-US" altLang="zh-CN" sz="1600" spc="300" dirty="0">
              <a:solidFill>
                <a:schemeClr val="tx1">
                  <a:lumMod val="85000"/>
                  <a:lumOff val="15000"/>
                </a:schemeClr>
              </a:solidFill>
              <a:latin typeface="+mn-ea"/>
            </a:endParaRPr>
          </a:p>
          <a:p>
            <a:pPr algn="r">
              <a:lnSpc>
                <a:spcPct val="125000"/>
              </a:lnSpc>
            </a:pPr>
            <a:endParaRPr lang="en-US" altLang="zh-CN" sz="1600" spc="300" dirty="0">
              <a:solidFill>
                <a:schemeClr val="tx1">
                  <a:lumMod val="85000"/>
                  <a:lumOff val="15000"/>
                </a:schemeClr>
              </a:solidFill>
              <a:latin typeface="+mn-ea"/>
            </a:endParaRPr>
          </a:p>
        </p:txBody>
      </p:sp>
      <p:sp>
        <p:nvSpPr>
          <p:cNvPr id="24" name="标题 3"/>
          <p:cNvSpPr txBox="1">
            <a:spLocks/>
          </p:cNvSpPr>
          <p:nvPr/>
        </p:nvSpPr>
        <p:spPr>
          <a:xfrm>
            <a:off x="8570330" y="2634419"/>
            <a:ext cx="3423378" cy="5278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b="1" kern="0" spc="600" dirty="0">
                <a:solidFill>
                  <a:schemeClr val="tx1">
                    <a:lumMod val="75000"/>
                    <a:lumOff val="25000"/>
                  </a:schemeClr>
                </a:solidFill>
                <a:latin typeface="+mj-ea"/>
              </a:rPr>
              <a:t>这里是学校介绍</a:t>
            </a:r>
            <a:endParaRPr lang="en-GB" sz="2400" spc="600" dirty="0">
              <a:solidFill>
                <a:schemeClr val="tx1">
                  <a:lumMod val="75000"/>
                  <a:lumOff val="25000"/>
                </a:schemeClr>
              </a:solidFill>
            </a:endParaRPr>
          </a:p>
        </p:txBody>
      </p:sp>
      <p:pic>
        <p:nvPicPr>
          <p:cNvPr id="3" name="图片占位符 2"/>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colorTemperature colorTemp="4700"/>
                    </a14:imgEffect>
                    <a14:imgEffect>
                      <a14:brightnessContrast bright="-15000"/>
                    </a14:imgEffect>
                  </a14:imgLayer>
                </a14:imgProps>
              </a:ext>
              <a:ext uri="{28A0092B-C50C-407E-A947-70E740481C1C}">
                <a14:useLocalDpi xmlns:a14="http://schemas.microsoft.com/office/drawing/2010/main"/>
              </a:ext>
            </a:extLst>
          </a:blip>
          <a:srcRect/>
          <a:stretch>
            <a:fillRect/>
          </a:stretch>
        </p:blipFill>
        <p:spPr/>
      </p:pic>
      <p:sp>
        <p:nvSpPr>
          <p:cNvPr id="4" name="灯片编号占位符 3"/>
          <p:cNvSpPr>
            <a:spLocks noGrp="1"/>
          </p:cNvSpPr>
          <p:nvPr>
            <p:ph type="sldNum" sz="quarter" idx="12"/>
          </p:nvPr>
        </p:nvSpPr>
        <p:spPr/>
        <p:txBody>
          <a:bodyPr/>
          <a:lstStyle/>
          <a:p>
            <a:fld id="{24A4691D-D010-46BE-B442-EF494489A3A5}" type="slidenum">
              <a:rPr lang="en-GB" smtClean="0"/>
              <a:t>7</a:t>
            </a:fld>
            <a:endParaRPr lang="en-GB"/>
          </a:p>
        </p:txBody>
      </p:sp>
    </p:spTree>
    <p:extLst>
      <p:ext uri="{BB962C8B-B14F-4D97-AF65-F5344CB8AC3E}">
        <p14:creationId xmlns:p14="http://schemas.microsoft.com/office/powerpoint/2010/main" val="14569030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247900" y="2311519"/>
            <a:ext cx="7696200" cy="3149481"/>
          </a:xfrm>
          <a:prstGeom prst="rect">
            <a:avLst/>
          </a:pr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5" name="标题 4"/>
          <p:cNvSpPr>
            <a:spLocks noGrp="1"/>
          </p:cNvSpPr>
          <p:nvPr>
            <p:ph type="title"/>
          </p:nvPr>
        </p:nvSpPr>
        <p:spPr/>
        <p:txBody>
          <a:bodyPr/>
          <a:lstStyle/>
          <a:p>
            <a:r>
              <a:rPr lang="zh-CN" altLang="en-US"/>
              <a:t>这里是名人名言展示页</a:t>
            </a:r>
            <a:endParaRPr lang="en-GB" dirty="0"/>
          </a:p>
        </p:txBody>
      </p:sp>
      <p:sp>
        <p:nvSpPr>
          <p:cNvPr id="2" name="日期占位符 1"/>
          <p:cNvSpPr>
            <a:spLocks noGrp="1"/>
          </p:cNvSpPr>
          <p:nvPr>
            <p:ph type="dt" sz="half" idx="10"/>
          </p:nvPr>
        </p:nvSpPr>
        <p:spPr/>
        <p:txBody>
          <a:bodyPr/>
          <a:lstStyle/>
          <a:p>
            <a:r>
              <a:rPr lang="zh-CN" altLang="en-US" dirty="0"/>
              <a:t>敬业  博学  求真  创新</a:t>
            </a:r>
            <a:endParaRPr lang="en-GB" dirty="0"/>
          </a:p>
        </p:txBody>
      </p:sp>
      <p:sp>
        <p:nvSpPr>
          <p:cNvPr id="3" name="灯片编号占位符 2"/>
          <p:cNvSpPr>
            <a:spLocks noGrp="1"/>
          </p:cNvSpPr>
          <p:nvPr>
            <p:ph type="sldNum" sz="quarter" idx="12"/>
          </p:nvPr>
        </p:nvSpPr>
        <p:spPr/>
        <p:txBody>
          <a:bodyPr/>
          <a:lstStyle/>
          <a:p>
            <a:fld id="{24A4691D-D010-46BE-B442-EF494489A3A5}" type="slidenum">
              <a:rPr lang="en-GB" smtClean="0"/>
              <a:pPr/>
              <a:t>8</a:t>
            </a:fld>
            <a:endParaRPr lang="en-GB"/>
          </a:p>
        </p:txBody>
      </p:sp>
      <p:sp>
        <p:nvSpPr>
          <p:cNvPr id="7" name="矩形 6"/>
          <p:cNvSpPr/>
          <p:nvPr/>
        </p:nvSpPr>
        <p:spPr>
          <a:xfrm>
            <a:off x="3054141" y="3435466"/>
            <a:ext cx="6083717" cy="1323439"/>
          </a:xfrm>
          <a:prstGeom prst="rect">
            <a:avLst/>
          </a:prstGeom>
        </p:spPr>
        <p:txBody>
          <a:bodyPr wrap="none">
            <a:spAutoFit/>
          </a:bodyPr>
          <a:lstStyle/>
          <a:p>
            <a:pPr algn="ctr">
              <a:lnSpc>
                <a:spcPct val="125000"/>
              </a:lnSpc>
            </a:pPr>
            <a:r>
              <a:rPr lang="zh-CN" altLang="en-US" sz="4000" spc="600" dirty="0">
                <a:solidFill>
                  <a:schemeClr val="tx1">
                    <a:lumMod val="75000"/>
                    <a:lumOff val="25000"/>
                  </a:schemeClr>
                </a:solidFill>
                <a:latin typeface="微软雅黑" panose="020B0503020204020204" pitchFamily="34" charset="-122"/>
                <a:ea typeface="微软雅黑" panose="020B0503020204020204" pitchFamily="34" charset="-122"/>
              </a:rPr>
              <a:t>办大学的目的只有两个</a:t>
            </a:r>
            <a:endParaRPr lang="en-US" altLang="zh-CN" sz="4000" spc="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5000"/>
              </a:lnSpc>
            </a:pPr>
            <a:r>
              <a:rPr lang="zh-CN" altLang="en-US" sz="2400" spc="600" dirty="0">
                <a:solidFill>
                  <a:schemeClr val="tx1">
                    <a:lumMod val="75000"/>
                    <a:lumOff val="25000"/>
                  </a:schemeClr>
                </a:solidFill>
                <a:latin typeface="微软雅黑" panose="020B0503020204020204" pitchFamily="34" charset="-122"/>
                <a:ea typeface="微软雅黑" panose="020B0503020204020204" pitchFamily="34" charset="-122"/>
              </a:rPr>
              <a:t>一是研究学术，二是造就人才</a:t>
            </a:r>
            <a:endParaRPr lang="en-GB" sz="2400" spc="600" dirty="0">
              <a:solidFill>
                <a:schemeClr val="tx1">
                  <a:lumMod val="75000"/>
                  <a:lumOff val="25000"/>
                </a:schemeClr>
              </a:solidFill>
            </a:endParaRPr>
          </a:p>
        </p:txBody>
      </p:sp>
      <p:sp>
        <p:nvSpPr>
          <p:cNvPr id="9" name="矩形 8"/>
          <p:cNvSpPr/>
          <p:nvPr/>
        </p:nvSpPr>
        <p:spPr>
          <a:xfrm>
            <a:off x="2241727" y="5139903"/>
            <a:ext cx="7708546"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文本框 9"/>
          <p:cNvSpPr txBox="1"/>
          <p:nvPr/>
        </p:nvSpPr>
        <p:spPr>
          <a:xfrm>
            <a:off x="4098498" y="5155356"/>
            <a:ext cx="3995004" cy="369332"/>
          </a:xfrm>
          <a:prstGeom prst="rect">
            <a:avLst/>
          </a:prstGeom>
          <a:noFill/>
        </p:spPr>
        <p:txBody>
          <a:bodyPr wrap="none" rtlCol="0">
            <a:spAutoFit/>
          </a:bodyPr>
          <a:lstStyle/>
          <a:p>
            <a:r>
              <a:rPr lang="zh-CN" altLang="en-US" spc="300" dirty="0">
                <a:solidFill>
                  <a:schemeClr val="bg1"/>
                </a:solidFill>
                <a:latin typeface="+mn-ea"/>
              </a:rPr>
              <a:t>前清华大学校长梅贻琦 </a:t>
            </a:r>
            <a:r>
              <a:rPr lang="en-US" altLang="zh-CN" spc="300" dirty="0">
                <a:solidFill>
                  <a:schemeClr val="bg1"/>
                </a:solidFill>
                <a:latin typeface="+mn-ea"/>
              </a:rPr>
              <a:t>· </a:t>
            </a:r>
            <a:r>
              <a:rPr lang="zh-CN" altLang="en-US" spc="300" dirty="0">
                <a:solidFill>
                  <a:schemeClr val="bg1"/>
                </a:solidFill>
                <a:latin typeface="+mn-ea"/>
              </a:rPr>
              <a:t>谈大学</a:t>
            </a:r>
            <a:endParaRPr lang="en-GB" spc="300" dirty="0">
              <a:solidFill>
                <a:schemeClr val="bg1"/>
              </a:solidFill>
              <a:latin typeface="+mn-ea"/>
            </a:endParaRPr>
          </a:p>
        </p:txBody>
      </p:sp>
      <p:grpSp>
        <p:nvGrpSpPr>
          <p:cNvPr id="25" name="组合 24"/>
          <p:cNvGrpSpPr/>
          <p:nvPr/>
        </p:nvGrpSpPr>
        <p:grpSpPr>
          <a:xfrm>
            <a:off x="2241727" y="5311638"/>
            <a:ext cx="1864817" cy="45719"/>
            <a:chOff x="2241727" y="5311638"/>
            <a:chExt cx="1864817" cy="45719"/>
          </a:xfrm>
        </p:grpSpPr>
        <p:cxnSp>
          <p:nvCxnSpPr>
            <p:cNvPr id="21" name="直接连接符 20"/>
            <p:cNvCxnSpPr>
              <a:stCxn id="9" idx="1"/>
            </p:cNvCxnSpPr>
            <p:nvPr/>
          </p:nvCxnSpPr>
          <p:spPr>
            <a:xfrm>
              <a:off x="2241727" y="5317988"/>
              <a:ext cx="1856771" cy="160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060825" y="531163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6" name="组合 25"/>
          <p:cNvGrpSpPr/>
          <p:nvPr/>
        </p:nvGrpSpPr>
        <p:grpSpPr>
          <a:xfrm>
            <a:off x="8070642" y="5295128"/>
            <a:ext cx="1879631" cy="45719"/>
            <a:chOff x="8070642" y="5295128"/>
            <a:chExt cx="1879631" cy="45719"/>
          </a:xfrm>
        </p:grpSpPr>
        <p:cxnSp>
          <p:nvCxnSpPr>
            <p:cNvPr id="22" name="直接连接符 21"/>
            <p:cNvCxnSpPr/>
            <p:nvPr/>
          </p:nvCxnSpPr>
          <p:spPr>
            <a:xfrm>
              <a:off x="8093502" y="5317988"/>
              <a:ext cx="1856771" cy="160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8070642" y="5295128"/>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7" name="图片占位符 16"/>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1" b="1"/>
          <a:stretch>
            <a:fillRect/>
          </a:stretch>
        </p:blipFill>
        <p:spPr/>
      </p:pic>
    </p:spTree>
    <p:extLst>
      <p:ext uri="{BB962C8B-B14F-4D97-AF65-F5344CB8AC3E}">
        <p14:creationId xmlns:p14="http://schemas.microsoft.com/office/powerpoint/2010/main" val="11828243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660400" y="1524059"/>
            <a:ext cx="3835400" cy="4216281"/>
          </a:xfrm>
          <a:custGeom>
            <a:avLst/>
            <a:gdLst>
              <a:gd name="connsiteX0" fmla="*/ 0 w 3835400"/>
              <a:gd name="connsiteY0" fmla="*/ 0 h 4216281"/>
              <a:gd name="connsiteX1" fmla="*/ 1 w 3835400"/>
              <a:gd name="connsiteY1" fmla="*/ 0 h 4216281"/>
              <a:gd name="connsiteX2" fmla="*/ 1 w 3835400"/>
              <a:gd name="connsiteY2" fmla="*/ 506876 h 4216281"/>
              <a:gd name="connsiteX3" fmla="*/ 504257 w 3835400"/>
              <a:gd name="connsiteY3" fmla="*/ 0 h 4216281"/>
              <a:gd name="connsiteX4" fmla="*/ 3835400 w 3835400"/>
              <a:gd name="connsiteY4" fmla="*/ 0 h 4216281"/>
              <a:gd name="connsiteX5" fmla="*/ 3835400 w 3835400"/>
              <a:gd name="connsiteY5" fmla="*/ 4216281 h 4216281"/>
              <a:gd name="connsiteX6" fmla="*/ 0 w 3835400"/>
              <a:gd name="connsiteY6" fmla="*/ 4216281 h 421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5400" h="4216281">
                <a:moveTo>
                  <a:pt x="0" y="0"/>
                </a:moveTo>
                <a:lnTo>
                  <a:pt x="1" y="0"/>
                </a:lnTo>
                <a:lnTo>
                  <a:pt x="1" y="506876"/>
                </a:lnTo>
                <a:lnTo>
                  <a:pt x="504257" y="0"/>
                </a:lnTo>
                <a:lnTo>
                  <a:pt x="3835400" y="0"/>
                </a:lnTo>
                <a:lnTo>
                  <a:pt x="3835400" y="4216281"/>
                </a:lnTo>
                <a:lnTo>
                  <a:pt x="0" y="4216281"/>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32" name="任意多边形 31"/>
          <p:cNvSpPr/>
          <p:nvPr/>
        </p:nvSpPr>
        <p:spPr>
          <a:xfrm>
            <a:off x="7716838" y="1524059"/>
            <a:ext cx="3808412" cy="4216281"/>
          </a:xfrm>
          <a:custGeom>
            <a:avLst/>
            <a:gdLst>
              <a:gd name="connsiteX0" fmla="*/ 497715 w 3808412"/>
              <a:gd name="connsiteY0" fmla="*/ 0 h 4216281"/>
              <a:gd name="connsiteX1" fmla="*/ 3808412 w 3808412"/>
              <a:gd name="connsiteY1" fmla="*/ 0 h 4216281"/>
              <a:gd name="connsiteX2" fmla="*/ 3808412 w 3808412"/>
              <a:gd name="connsiteY2" fmla="*/ 4216281 h 4216281"/>
              <a:gd name="connsiteX3" fmla="*/ 0 w 3808412"/>
              <a:gd name="connsiteY3" fmla="*/ 4216281 h 4216281"/>
              <a:gd name="connsiteX4" fmla="*/ 0 w 3808412"/>
              <a:gd name="connsiteY4" fmla="*/ 500300 h 4216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8412" h="4216281">
                <a:moveTo>
                  <a:pt x="497715" y="0"/>
                </a:moveTo>
                <a:lnTo>
                  <a:pt x="3808412" y="0"/>
                </a:lnTo>
                <a:lnTo>
                  <a:pt x="3808412" y="4216281"/>
                </a:lnTo>
                <a:lnTo>
                  <a:pt x="0" y="4216281"/>
                </a:lnTo>
                <a:lnTo>
                  <a:pt x="0" y="500300"/>
                </a:lnTo>
                <a:close/>
              </a:path>
            </a:pathLst>
          </a:custGeom>
          <a:solidFill>
            <a:schemeClr val="bg1"/>
          </a:solidFill>
          <a:ln>
            <a:noFill/>
          </a:ln>
          <a:effectLst>
            <a:outerShdw blurRad="558800" dir="720000" algn="ctr" rotWithShape="0">
              <a:prstClr val="black">
                <a:alpha val="17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cs typeface="+mn-ea"/>
              <a:sym typeface="+mn-lt"/>
            </a:endParaRPr>
          </a:p>
        </p:txBody>
      </p:sp>
      <p:sp>
        <p:nvSpPr>
          <p:cNvPr id="9" name="标题 8"/>
          <p:cNvSpPr>
            <a:spLocks noGrp="1"/>
          </p:cNvSpPr>
          <p:nvPr>
            <p:ph type="title"/>
          </p:nvPr>
        </p:nvSpPr>
        <p:spPr/>
        <p:txBody>
          <a:bodyPr/>
          <a:lstStyle/>
          <a:p>
            <a:r>
              <a:rPr lang="zh-CN" altLang="en-US" dirty="0"/>
              <a:t>这里是人物介绍页</a:t>
            </a:r>
            <a:endParaRPr lang="en-GB" dirty="0"/>
          </a:p>
        </p:txBody>
      </p:sp>
      <p:sp>
        <p:nvSpPr>
          <p:cNvPr id="3" name="日期占位符 2"/>
          <p:cNvSpPr>
            <a:spLocks noGrp="1"/>
          </p:cNvSpPr>
          <p:nvPr>
            <p:ph type="dt" sz="half" idx="10"/>
          </p:nvPr>
        </p:nvSpPr>
        <p:spPr/>
        <p:txBody>
          <a:bodyPr/>
          <a:lstStyle/>
          <a:p>
            <a:r>
              <a:rPr lang="zh-CN" altLang="en-US" dirty="0"/>
              <a:t>敬业  博学  求真  创新</a:t>
            </a:r>
            <a:endParaRPr lang="en-GB" dirty="0"/>
          </a:p>
        </p:txBody>
      </p:sp>
      <p:sp>
        <p:nvSpPr>
          <p:cNvPr id="4" name="灯片编号占位符 3"/>
          <p:cNvSpPr>
            <a:spLocks noGrp="1"/>
          </p:cNvSpPr>
          <p:nvPr>
            <p:ph type="sldNum" sz="quarter" idx="12"/>
          </p:nvPr>
        </p:nvSpPr>
        <p:spPr/>
        <p:txBody>
          <a:bodyPr/>
          <a:lstStyle/>
          <a:p>
            <a:fld id="{24A4691D-D010-46BE-B442-EF494489A3A5}" type="slidenum">
              <a:rPr lang="en-GB" smtClean="0"/>
              <a:t>9</a:t>
            </a:fld>
            <a:endParaRPr lang="en-GB"/>
          </a:p>
        </p:txBody>
      </p:sp>
      <p:pic>
        <p:nvPicPr>
          <p:cNvPr id="12" name="图片占位符 11"/>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4" name="矩形 13"/>
          <p:cNvSpPr/>
          <p:nvPr/>
        </p:nvSpPr>
        <p:spPr>
          <a:xfrm>
            <a:off x="839788" y="4974803"/>
            <a:ext cx="1026208"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Name</a:t>
            </a:r>
            <a:endParaRPr lang="en-GB" dirty="0"/>
          </a:p>
        </p:txBody>
      </p:sp>
      <p:sp>
        <p:nvSpPr>
          <p:cNvPr id="15" name="矩形 14"/>
          <p:cNvSpPr/>
          <p:nvPr/>
        </p:nvSpPr>
        <p:spPr>
          <a:xfrm>
            <a:off x="10321970" y="4974803"/>
            <a:ext cx="1026208" cy="3561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Name</a:t>
            </a:r>
            <a:endParaRPr lang="en-GB" dirty="0"/>
          </a:p>
        </p:txBody>
      </p:sp>
      <p:sp>
        <p:nvSpPr>
          <p:cNvPr id="16" name="标题 3"/>
          <p:cNvSpPr txBox="1">
            <a:spLocks/>
          </p:cNvSpPr>
          <p:nvPr/>
        </p:nvSpPr>
        <p:spPr>
          <a:xfrm>
            <a:off x="526056" y="191611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人物名称  职位</a:t>
            </a:r>
            <a:endParaRPr lang="en-GB" sz="2000" dirty="0">
              <a:solidFill>
                <a:schemeClr val="tx1">
                  <a:lumMod val="75000"/>
                  <a:lumOff val="25000"/>
                </a:schemeClr>
              </a:solidFill>
            </a:endParaRPr>
          </a:p>
        </p:txBody>
      </p:sp>
      <p:sp>
        <p:nvSpPr>
          <p:cNvPr id="17" name="标题 3"/>
          <p:cNvSpPr txBox="1">
            <a:spLocks/>
          </p:cNvSpPr>
          <p:nvPr/>
        </p:nvSpPr>
        <p:spPr>
          <a:xfrm>
            <a:off x="9353550" y="1916113"/>
            <a:ext cx="2268266" cy="3866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kern="0" dirty="0">
                <a:solidFill>
                  <a:schemeClr val="tx1">
                    <a:lumMod val="75000"/>
                    <a:lumOff val="25000"/>
                  </a:schemeClr>
                </a:solidFill>
                <a:latin typeface="+mj-ea"/>
              </a:rPr>
              <a:t>人物名称  职位</a:t>
            </a:r>
            <a:endParaRPr lang="en-GB" sz="2000" dirty="0">
              <a:solidFill>
                <a:schemeClr val="tx1">
                  <a:lumMod val="75000"/>
                  <a:lumOff val="25000"/>
                </a:schemeClr>
              </a:solidFill>
            </a:endParaRPr>
          </a:p>
        </p:txBody>
      </p:sp>
      <p:sp>
        <p:nvSpPr>
          <p:cNvPr id="20" name="文本框 19"/>
          <p:cNvSpPr txBox="1"/>
          <p:nvPr/>
        </p:nvSpPr>
        <p:spPr>
          <a:xfrm>
            <a:off x="709517" y="2381250"/>
            <a:ext cx="2671364" cy="2247900"/>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p:txBody>
      </p:sp>
      <p:sp>
        <p:nvSpPr>
          <p:cNvPr id="21" name="文本框 20"/>
          <p:cNvSpPr txBox="1"/>
          <p:nvPr/>
        </p:nvSpPr>
        <p:spPr>
          <a:xfrm>
            <a:off x="8771135" y="2381250"/>
            <a:ext cx="2671364" cy="2247900"/>
          </a:xfrm>
          <a:prstGeom prst="rect">
            <a:avLst/>
          </a:prstGeom>
          <a:noFill/>
        </p:spPr>
        <p:txBody>
          <a:bodyPr wrap="square" rtlCol="0">
            <a:noAutofit/>
          </a:bodyPr>
          <a:lstStyle/>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a:p>
            <a:pPr algn="ctr">
              <a:lnSpc>
                <a:spcPct val="125000"/>
              </a:lnSpc>
            </a:pPr>
            <a:r>
              <a:rPr lang="zh-CN" altLang="en-US" sz="1600" dirty="0">
                <a:solidFill>
                  <a:schemeClr val="tx1">
                    <a:lumMod val="85000"/>
                    <a:lumOff val="15000"/>
                  </a:schemeClr>
                </a:solidFill>
              </a:rPr>
              <a:t>这里是您要填写的内容选择与您主题相对应的文案填入这里是您要填写的内容选择与您主题相对应的文案填入</a:t>
            </a:r>
            <a:endParaRPr lang="en-US" altLang="zh-CN" sz="1600" dirty="0">
              <a:solidFill>
                <a:schemeClr val="tx1">
                  <a:lumMod val="85000"/>
                  <a:lumOff val="15000"/>
                </a:schemeClr>
              </a:solidFill>
            </a:endParaRPr>
          </a:p>
        </p:txBody>
      </p:sp>
      <p:cxnSp>
        <p:nvCxnSpPr>
          <p:cNvPr id="23" name="直接连接符 22"/>
          <p:cNvCxnSpPr/>
          <p:nvPr/>
        </p:nvCxnSpPr>
        <p:spPr>
          <a:xfrm>
            <a:off x="4182533" y="191611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182533" y="461338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021108" y="191611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021108" y="4613383"/>
            <a:ext cx="0" cy="79322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0" name="图片占位符 9"/>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282541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ISLIDE.DIAGRAM" val="eb6bc0b4-3768-44eb-a12a-473e60c287ef"/>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CB0839"/>
      </a:accent1>
      <a:accent2>
        <a:srgbClr val="E0302F"/>
      </a:accent2>
      <a:accent3>
        <a:srgbClr val="D74A61"/>
      </a:accent3>
      <a:accent4>
        <a:srgbClr val="EAA100"/>
      </a:accent4>
      <a:accent5>
        <a:srgbClr val="FBCC13"/>
      </a:accent5>
      <a:accent6>
        <a:srgbClr val="C0C0C0"/>
      </a:accent6>
      <a:hlink>
        <a:srgbClr val="4472C4"/>
      </a:hlink>
      <a:folHlink>
        <a:srgbClr val="BFBFBF"/>
      </a:folHlink>
    </a:clrScheme>
    <a:fontScheme name="自定义 42">
      <a:majorFont>
        <a:latin typeface="Arial Black"/>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alphaModFix amt="7000"/>
            <a:lum bright="70000" contrast="-70000"/>
          </a:blip>
          <a:srcRect/>
          <a:stretch>
            <a:fillRect t="-87324" r="-814" b="-105576"/>
          </a:stretch>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3716</TotalTime>
  <Words>4864</Words>
  <Application>Microsoft Office PowerPoint</Application>
  <PresentationFormat>宽屏</PresentationFormat>
  <Paragraphs>479</Paragraphs>
  <Slides>42</Slides>
  <Notes>32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42</vt:i4>
      </vt:variant>
    </vt:vector>
  </HeadingPairs>
  <TitlesOfParts>
    <vt:vector size="56" baseType="lpstr">
      <vt:lpstr>Century Gothic</vt:lpstr>
      <vt:lpstr>Microsoft YaHei Light</vt:lpstr>
      <vt:lpstr>等线</vt:lpstr>
      <vt:lpstr>宋体</vt:lpstr>
      <vt:lpstr>微软雅黑</vt:lpstr>
      <vt:lpstr>微软雅黑</vt:lpstr>
      <vt:lpstr>Arial</vt:lpstr>
      <vt:lpstr>Arial Black</vt:lpstr>
      <vt:lpstr>Calibri</vt:lpstr>
      <vt:lpstr>Segoe UI</vt:lpstr>
      <vt:lpstr>Segoe UI Light</vt:lpstr>
      <vt:lpstr>Office 主题​​</vt:lpstr>
      <vt:lpstr>1_OfficePLUS</vt:lpstr>
      <vt:lpstr>2_OfficePLUS</vt:lpstr>
      <vt:lpstr>浙江传媒学院幻灯片模板</vt:lpstr>
      <vt:lpstr>PowerPoint 演示文稿</vt:lpstr>
      <vt:lpstr>PowerPoint 演示文稿</vt:lpstr>
      <vt:lpstr>浙江传媒学院幻灯片模板</vt:lpstr>
      <vt:lpstr>PowerPoint 演示文稿</vt:lpstr>
      <vt:lpstr>这里是节标题</vt:lpstr>
      <vt:lpstr>PowerPoint 演示文稿</vt:lpstr>
      <vt:lpstr>这里是名人名言展示页</vt:lpstr>
      <vt:lpstr>这里是人物介绍页</vt:lpstr>
      <vt:lpstr>这里是人物介绍页</vt:lpstr>
      <vt:lpstr>简单介绍选题意义</vt:lpstr>
      <vt:lpstr>PowerPoint 演示文稿</vt:lpstr>
      <vt:lpstr>这里是大标题</vt:lpstr>
      <vt:lpstr>这里是大标题</vt:lpstr>
      <vt:lpstr>这里是节标题</vt:lpstr>
      <vt:lpstr>这里是大标题</vt:lpstr>
      <vt:lpstr>这里是大标题</vt:lpstr>
      <vt:lpstr>这里是大标题</vt:lpstr>
      <vt:lpstr>这里是大标题</vt:lpstr>
      <vt:lpstr>这里是节标题</vt:lpstr>
      <vt:lpstr>这里是大标题</vt:lpstr>
      <vt:lpstr>SWOT分析</vt:lpstr>
      <vt:lpstr>这里是大标题</vt:lpstr>
      <vt:lpstr>这里是大标题</vt:lpstr>
      <vt:lpstr>这里是节标题</vt:lpstr>
      <vt:lpstr>这里是大标题</vt:lpstr>
      <vt:lpstr>这里是大标题</vt:lpstr>
      <vt:lpstr>这里是大标题</vt:lpstr>
      <vt:lpstr>这里是大标题</vt:lpstr>
      <vt:lpstr>这里是大标题</vt:lpstr>
      <vt:lpstr>这里是大标题</vt:lpstr>
      <vt:lpstr>这里是节标题</vt:lpstr>
      <vt:lpstr>这里是大标题</vt:lpstr>
      <vt:lpstr>这里是大标题</vt:lpstr>
      <vt:lpstr>这里是大标题</vt:lpstr>
      <vt:lpstr>这里是大标题</vt:lpstr>
      <vt:lpstr>这里是大标题</vt:lpstr>
      <vt:lpstr>这里是大标题</vt:lpstr>
      <vt:lpstr>部分数字标识</vt:lpstr>
      <vt:lpstr>部分图片</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陈姜玲</dc:creator>
  <cp:keywords>51PPT模板网</cp:keywords>
  <cp:lastModifiedBy>阳光 男孩</cp:lastModifiedBy>
  <cp:revision>545</cp:revision>
  <dcterms:created xsi:type="dcterms:W3CDTF">2018-12-21T05:19:41Z</dcterms:created>
  <dcterms:modified xsi:type="dcterms:W3CDTF">2019-06-05T13:49:19Z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2019-04-13T10:35:13.4983298Z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f1c2a248-39bd-44bf-89d0-95b84db70f5a</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